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0" r:id="rId4"/>
    <p:sldId id="264" r:id="rId5"/>
    <p:sldId id="281" r:id="rId6"/>
    <p:sldId id="283" r:id="rId7"/>
    <p:sldId id="270" r:id="rId8"/>
    <p:sldId id="282" r:id="rId9"/>
    <p:sldId id="271" r:id="rId10"/>
    <p:sldId id="272" r:id="rId11"/>
    <p:sldId id="273" r:id="rId12"/>
    <p:sldId id="274" r:id="rId13"/>
    <p:sldId id="275" r:id="rId14"/>
    <p:sldId id="301" r:id="rId15"/>
    <p:sldId id="276" r:id="rId16"/>
    <p:sldId id="284" r:id="rId17"/>
    <p:sldId id="285" r:id="rId18"/>
    <p:sldId id="257" r:id="rId19"/>
    <p:sldId id="286" r:id="rId20"/>
    <p:sldId id="287" r:id="rId21"/>
    <p:sldId id="288" r:id="rId22"/>
    <p:sldId id="290" r:id="rId23"/>
    <p:sldId id="289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302" r:id="rId32"/>
    <p:sldId id="303" r:id="rId33"/>
    <p:sldId id="304" r:id="rId34"/>
    <p:sldId id="259" r:id="rId35"/>
    <p:sldId id="260" r:id="rId36"/>
    <p:sldId id="298" r:id="rId37"/>
    <p:sldId id="299" r:id="rId38"/>
    <p:sldId id="300" r:id="rId39"/>
    <p:sldId id="25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 Slide" id="{390B2AC8-F5B0-4FB6-9C11-79CE7AA3B9AF}">
          <p14:sldIdLst>
            <p14:sldId id="256"/>
          </p14:sldIdLst>
        </p14:section>
        <p14:section name="About" id="{A458E0BC-2AF5-41E9-8BD7-7AB566BFBC7B}">
          <p14:sldIdLst>
            <p14:sldId id="265"/>
            <p14:sldId id="280"/>
            <p14:sldId id="264"/>
            <p14:sldId id="281"/>
            <p14:sldId id="283"/>
            <p14:sldId id="270"/>
            <p14:sldId id="282"/>
            <p14:sldId id="271"/>
          </p14:sldIdLst>
        </p14:section>
        <p14:section name="Our team" id="{CAE9CD82-49CF-43DC-9811-5A469EC4291A}">
          <p14:sldIdLst>
            <p14:sldId id="272"/>
            <p14:sldId id="273"/>
            <p14:sldId id="274"/>
            <p14:sldId id="275"/>
            <p14:sldId id="301"/>
          </p14:sldIdLst>
        </p14:section>
        <p14:section name="Our service" id="{9671923B-2C43-4D4B-BF73-9F15D1D75075}">
          <p14:sldIdLst>
            <p14:sldId id="276"/>
            <p14:sldId id="284"/>
            <p14:sldId id="285"/>
          </p14:sldIdLst>
        </p14:section>
        <p14:section name="BreakSlide" id="{6C2CEEBA-B455-456C-8E5D-3ACB51AF7371}">
          <p14:sldIdLst>
            <p14:sldId id="257"/>
          </p14:sldIdLst>
        </p14:section>
        <p14:section name="Portfolio" id="{531412D2-8AB2-45E0-882C-C35F894A4BFE}">
          <p14:sldIdLst>
            <p14:sldId id="286"/>
            <p14:sldId id="287"/>
            <p14:sldId id="288"/>
            <p14:sldId id="290"/>
            <p14:sldId id="289"/>
            <p14:sldId id="291"/>
          </p14:sldIdLst>
        </p14:section>
        <p14:section name="Mockup" id="{CA197922-BA68-477A-AE70-25D221258E47}">
          <p14:sldIdLst>
            <p14:sldId id="292"/>
            <p14:sldId id="293"/>
            <p14:sldId id="294"/>
            <p14:sldId id="295"/>
          </p14:sldIdLst>
        </p14:section>
        <p14:section name="Infographic" id="{C4B7B898-64E6-4999-9192-488A35DEC94B}">
          <p14:sldIdLst>
            <p14:sldId id="296"/>
            <p14:sldId id="297"/>
            <p14:sldId id="302"/>
            <p14:sldId id="303"/>
            <p14:sldId id="304"/>
          </p14:sldIdLst>
        </p14:section>
        <p14:section name="Founder" id="{43F530E3-E0AF-44BC-9C1A-F2CA3DFF44C4}">
          <p14:sldIdLst>
            <p14:sldId id="259"/>
          </p14:sldIdLst>
        </p14:section>
        <p14:section name="Contact" id="{54D0A14A-997A-40F0-9B36-698DFA790B9F}">
          <p14:sldIdLst>
            <p14:sldId id="260"/>
          </p14:sldIdLst>
        </p14:section>
        <p14:section name="Icon" id="{5025EEF7-5F12-4A9D-B9BF-35569F28F963}">
          <p14:sldIdLst>
            <p14:sldId id="298"/>
            <p14:sldId id="299"/>
            <p14:sldId id="300"/>
          </p14:sldIdLst>
        </p14:section>
        <p14:section name="Ending Slide" id="{AD6386D6-94DA-49D5-A000-D96CB7E5D4C0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3EB"/>
    <a:srgbClr val="CED7E1"/>
    <a:srgbClr val="FEB430"/>
    <a:srgbClr val="FE6E71"/>
    <a:srgbClr val="182B4C"/>
    <a:srgbClr val="B1BFCF"/>
    <a:srgbClr val="FEC158"/>
    <a:srgbClr val="FE7E80"/>
    <a:srgbClr val="19547B"/>
    <a:srgbClr val="223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0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4879D7DC-9CF8-40D6-AAD7-3AF2A97D1D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49831" y="0"/>
            <a:ext cx="5442169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0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4879D7DC-9CF8-40D6-AAD7-3AF2A97D1D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23309" y="789708"/>
            <a:ext cx="9268691" cy="353774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6CE1FD-C089-40B2-A0F7-02570D83A6EF}"/>
              </a:ext>
            </a:extLst>
          </p:cNvPr>
          <p:cNvSpPr/>
          <p:nvPr userDrawn="1"/>
        </p:nvSpPr>
        <p:spPr>
          <a:xfrm>
            <a:off x="2923310" y="0"/>
            <a:ext cx="4642600" cy="789709"/>
          </a:xfrm>
          <a:prstGeom prst="rect">
            <a:avLst/>
          </a:prstGeom>
          <a:solidFill>
            <a:srgbClr val="028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5631E1-1D7F-4CE1-B4D4-45631630FC48}"/>
              </a:ext>
            </a:extLst>
          </p:cNvPr>
          <p:cNvSpPr/>
          <p:nvPr userDrawn="1"/>
        </p:nvSpPr>
        <p:spPr>
          <a:xfrm>
            <a:off x="7549400" y="-1"/>
            <a:ext cx="4642600" cy="7897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27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216B6D-EC66-42BC-B565-D0AAC74B039E}"/>
              </a:ext>
            </a:extLst>
          </p:cNvPr>
          <p:cNvSpPr/>
          <p:nvPr userDrawn="1"/>
        </p:nvSpPr>
        <p:spPr>
          <a:xfrm>
            <a:off x="0" y="2551814"/>
            <a:ext cx="12192000" cy="4306186"/>
          </a:xfrm>
          <a:prstGeom prst="rect">
            <a:avLst/>
          </a:prstGeom>
          <a:solidFill>
            <a:srgbClr val="028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20006029-D8AF-423C-91CC-5AE5118366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6785" y="3147238"/>
            <a:ext cx="3141122" cy="3170432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50906901-679C-4DB6-AF5C-E54AACC56F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92707" y="3147237"/>
            <a:ext cx="3141122" cy="3170432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4879D7DC-9CF8-40D6-AAD7-3AF2A97D1D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0863" y="3147239"/>
            <a:ext cx="3141122" cy="3170432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68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397955-F366-45F3-820B-85B982DD7C65}"/>
              </a:ext>
            </a:extLst>
          </p:cNvPr>
          <p:cNvSpPr/>
          <p:nvPr userDrawn="1"/>
        </p:nvSpPr>
        <p:spPr>
          <a:xfrm flipV="1">
            <a:off x="0" y="4292086"/>
            <a:ext cx="2608520" cy="2575267"/>
          </a:xfrm>
          <a:custGeom>
            <a:avLst/>
            <a:gdLst>
              <a:gd name="connsiteX0" fmla="*/ 0 w 971397"/>
              <a:gd name="connsiteY0" fmla="*/ 941799 h 941799"/>
              <a:gd name="connsiteX1" fmla="*/ 71656 w 971397"/>
              <a:gd name="connsiteY1" fmla="*/ 938181 h 941799"/>
              <a:gd name="connsiteX2" fmla="*/ 969353 w 971397"/>
              <a:gd name="connsiteY2" fmla="*/ 40484 h 941799"/>
              <a:gd name="connsiteX3" fmla="*/ 971397 w 971397"/>
              <a:gd name="connsiteY3" fmla="*/ 0 h 941799"/>
              <a:gd name="connsiteX4" fmla="*/ 0 w 971397"/>
              <a:gd name="connsiteY4" fmla="*/ 0 h 941799"/>
              <a:gd name="connsiteX5" fmla="*/ 0 w 971397"/>
              <a:gd name="connsiteY5" fmla="*/ 941799 h 94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1397" h="941799">
                <a:moveTo>
                  <a:pt x="0" y="941799"/>
                </a:moveTo>
                <a:lnTo>
                  <a:pt x="71656" y="938181"/>
                </a:lnTo>
                <a:cubicBezTo>
                  <a:pt x="544986" y="890111"/>
                  <a:pt x="921283" y="513814"/>
                  <a:pt x="969353" y="40484"/>
                </a:cubicBezTo>
                <a:lnTo>
                  <a:pt x="971397" y="0"/>
                </a:lnTo>
                <a:lnTo>
                  <a:pt x="0" y="0"/>
                </a:lnTo>
                <a:lnTo>
                  <a:pt x="0" y="941799"/>
                </a:lnTo>
                <a:close/>
              </a:path>
            </a:pathLst>
          </a:custGeom>
          <a:solidFill>
            <a:srgbClr val="CED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0E3E895-DB0D-4A89-9F80-1569BE425EBB}"/>
              </a:ext>
            </a:extLst>
          </p:cNvPr>
          <p:cNvSpPr/>
          <p:nvPr userDrawn="1"/>
        </p:nvSpPr>
        <p:spPr>
          <a:xfrm flipH="1" flipV="1">
            <a:off x="3487478" y="4292086"/>
            <a:ext cx="2608520" cy="2575267"/>
          </a:xfrm>
          <a:custGeom>
            <a:avLst/>
            <a:gdLst>
              <a:gd name="connsiteX0" fmla="*/ 0 w 971397"/>
              <a:gd name="connsiteY0" fmla="*/ 941799 h 941799"/>
              <a:gd name="connsiteX1" fmla="*/ 71656 w 971397"/>
              <a:gd name="connsiteY1" fmla="*/ 938181 h 941799"/>
              <a:gd name="connsiteX2" fmla="*/ 969353 w 971397"/>
              <a:gd name="connsiteY2" fmla="*/ 40484 h 941799"/>
              <a:gd name="connsiteX3" fmla="*/ 971397 w 971397"/>
              <a:gd name="connsiteY3" fmla="*/ 0 h 941799"/>
              <a:gd name="connsiteX4" fmla="*/ 0 w 971397"/>
              <a:gd name="connsiteY4" fmla="*/ 0 h 941799"/>
              <a:gd name="connsiteX5" fmla="*/ 0 w 971397"/>
              <a:gd name="connsiteY5" fmla="*/ 941799 h 94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1397" h="941799">
                <a:moveTo>
                  <a:pt x="0" y="941799"/>
                </a:moveTo>
                <a:lnTo>
                  <a:pt x="71656" y="938181"/>
                </a:lnTo>
                <a:cubicBezTo>
                  <a:pt x="544986" y="890111"/>
                  <a:pt x="921283" y="513814"/>
                  <a:pt x="969353" y="40484"/>
                </a:cubicBezTo>
                <a:lnTo>
                  <a:pt x="971397" y="0"/>
                </a:lnTo>
                <a:lnTo>
                  <a:pt x="0" y="0"/>
                </a:lnTo>
                <a:lnTo>
                  <a:pt x="0" y="941799"/>
                </a:lnTo>
                <a:close/>
              </a:path>
            </a:pathLst>
          </a:custGeom>
          <a:solidFill>
            <a:srgbClr val="CED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672463-0DB7-4365-BB1B-0BC2EC3667CF}"/>
              </a:ext>
            </a:extLst>
          </p:cNvPr>
          <p:cNvSpPr/>
          <p:nvPr userDrawn="1"/>
        </p:nvSpPr>
        <p:spPr>
          <a:xfrm>
            <a:off x="6096000" y="-21154"/>
            <a:ext cx="6095999" cy="6879154"/>
          </a:xfrm>
          <a:prstGeom prst="rect">
            <a:avLst/>
          </a:prstGeom>
          <a:solidFill>
            <a:srgbClr val="028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103772-63A3-467B-B5BB-AE02169492F9}"/>
              </a:ext>
            </a:extLst>
          </p:cNvPr>
          <p:cNvSpPr/>
          <p:nvPr userDrawn="1"/>
        </p:nvSpPr>
        <p:spPr>
          <a:xfrm>
            <a:off x="6095999" y="762000"/>
            <a:ext cx="6096000" cy="6096000"/>
          </a:xfrm>
          <a:prstGeom prst="ellipse">
            <a:avLst/>
          </a:prstGeom>
          <a:gradFill flip="none" rotWithShape="1">
            <a:gsLst>
              <a:gs pos="0">
                <a:srgbClr val="0283EB"/>
              </a:gs>
              <a:gs pos="100000">
                <a:srgbClr val="0070C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974870C8-ADFB-403E-B209-05EDBD9320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46984" y="1156915"/>
            <a:ext cx="3718344" cy="4544169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61AF73A-44FD-4A16-9A70-F0F4B8D631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8764" y="4136067"/>
            <a:ext cx="2253343" cy="2207776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75DCAE06-2725-482E-9600-D9334D26CA3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17164" y="4136066"/>
            <a:ext cx="2253343" cy="2207776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44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7F5B986E-8D6D-498A-9BE7-7604D8AD5F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0035" y="5066267"/>
            <a:ext cx="5090986" cy="1791731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2DF8AFB9-F154-42A8-9441-0FFA858E2B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0035" y="987740"/>
            <a:ext cx="2545493" cy="3682314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D50B74DE-3D1E-417D-97E0-F5D545284B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5528" y="987740"/>
            <a:ext cx="2545493" cy="3682314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C08A014C-802C-4D2C-9AB5-05ADB0C3B7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75672" y="5066266"/>
            <a:ext cx="5090986" cy="1791731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67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BF2FE9-F76F-4553-A3AE-B7F0D3340ABF}"/>
              </a:ext>
            </a:extLst>
          </p:cNvPr>
          <p:cNvSpPr/>
          <p:nvPr userDrawn="1"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D1C32-870C-4BAE-861D-209B8D0BC30F}"/>
              </a:ext>
            </a:extLst>
          </p:cNvPr>
          <p:cNvSpPr/>
          <p:nvPr userDrawn="1"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rgbClr val="028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4879D7DC-9CF8-40D6-AAD7-3AF2A97D1D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8795" y="695134"/>
            <a:ext cx="4578409" cy="5467731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CDCCAB-D5D3-4AC2-972E-2F1C24880C24}"/>
              </a:ext>
            </a:extLst>
          </p:cNvPr>
          <p:cNvSpPr/>
          <p:nvPr userDrawn="1"/>
        </p:nvSpPr>
        <p:spPr>
          <a:xfrm>
            <a:off x="6096000" y="5780245"/>
            <a:ext cx="5025656" cy="10777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68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8A9B37-B2FC-41E1-BCFE-46848D5C6579}"/>
              </a:ext>
            </a:extLst>
          </p:cNvPr>
          <p:cNvSpPr/>
          <p:nvPr userDrawn="1"/>
        </p:nvSpPr>
        <p:spPr>
          <a:xfrm>
            <a:off x="7049387" y="0"/>
            <a:ext cx="5142614" cy="6858000"/>
          </a:xfrm>
          <a:prstGeom prst="rect">
            <a:avLst/>
          </a:prstGeom>
          <a:solidFill>
            <a:srgbClr val="CED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4879D7DC-9CF8-40D6-AAD7-3AF2A97D1D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9388" y="1375730"/>
            <a:ext cx="4242390" cy="4106537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7A89EA-456C-438A-A2A4-917137B844D6}"/>
              </a:ext>
            </a:extLst>
          </p:cNvPr>
          <p:cNvGrpSpPr/>
          <p:nvPr userDrawn="1"/>
        </p:nvGrpSpPr>
        <p:grpSpPr>
          <a:xfrm>
            <a:off x="5679978" y="4114800"/>
            <a:ext cx="1369408" cy="2758995"/>
            <a:chOff x="6034422" y="4478829"/>
            <a:chExt cx="1188724" cy="2394965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2D5D1A1-C5DA-4619-8775-0CAF56E538CC}"/>
                </a:ext>
              </a:extLst>
            </p:cNvPr>
            <p:cNvSpPr/>
            <p:nvPr userDrawn="1"/>
          </p:nvSpPr>
          <p:spPr>
            <a:xfrm rot="5400000" flipH="1" flipV="1">
              <a:off x="6032901" y="4480351"/>
              <a:ext cx="1191767" cy="1188723"/>
            </a:xfrm>
            <a:custGeom>
              <a:avLst/>
              <a:gdLst>
                <a:gd name="connsiteX0" fmla="*/ 0 w 971397"/>
                <a:gd name="connsiteY0" fmla="*/ 941799 h 941799"/>
                <a:gd name="connsiteX1" fmla="*/ 71656 w 971397"/>
                <a:gd name="connsiteY1" fmla="*/ 938181 h 941799"/>
                <a:gd name="connsiteX2" fmla="*/ 969353 w 971397"/>
                <a:gd name="connsiteY2" fmla="*/ 40484 h 941799"/>
                <a:gd name="connsiteX3" fmla="*/ 971397 w 971397"/>
                <a:gd name="connsiteY3" fmla="*/ 0 h 941799"/>
                <a:gd name="connsiteX4" fmla="*/ 0 w 971397"/>
                <a:gd name="connsiteY4" fmla="*/ 0 h 941799"/>
                <a:gd name="connsiteX5" fmla="*/ 0 w 971397"/>
                <a:gd name="connsiteY5" fmla="*/ 941799 h 94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1397" h="941799">
                  <a:moveTo>
                    <a:pt x="0" y="941799"/>
                  </a:moveTo>
                  <a:lnTo>
                    <a:pt x="71656" y="938181"/>
                  </a:lnTo>
                  <a:cubicBezTo>
                    <a:pt x="544986" y="890111"/>
                    <a:pt x="921283" y="513814"/>
                    <a:pt x="969353" y="40484"/>
                  </a:cubicBezTo>
                  <a:lnTo>
                    <a:pt x="971397" y="0"/>
                  </a:lnTo>
                  <a:lnTo>
                    <a:pt x="0" y="0"/>
                  </a:lnTo>
                  <a:lnTo>
                    <a:pt x="0" y="941799"/>
                  </a:lnTo>
                  <a:close/>
                </a:path>
              </a:pathLst>
            </a:custGeom>
            <a:solidFill>
              <a:srgbClr val="028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95B6052-8062-4191-BA29-6BD27374FC98}"/>
                </a:ext>
              </a:extLst>
            </p:cNvPr>
            <p:cNvSpPr/>
            <p:nvPr userDrawn="1"/>
          </p:nvSpPr>
          <p:spPr>
            <a:xfrm rot="16200000" flipH="1" flipV="1">
              <a:off x="6023302" y="5673950"/>
              <a:ext cx="1210964" cy="1188723"/>
            </a:xfrm>
            <a:custGeom>
              <a:avLst/>
              <a:gdLst>
                <a:gd name="connsiteX0" fmla="*/ 0 w 971397"/>
                <a:gd name="connsiteY0" fmla="*/ 941799 h 941799"/>
                <a:gd name="connsiteX1" fmla="*/ 71656 w 971397"/>
                <a:gd name="connsiteY1" fmla="*/ 938181 h 941799"/>
                <a:gd name="connsiteX2" fmla="*/ 969353 w 971397"/>
                <a:gd name="connsiteY2" fmla="*/ 40484 h 941799"/>
                <a:gd name="connsiteX3" fmla="*/ 971397 w 971397"/>
                <a:gd name="connsiteY3" fmla="*/ 0 h 941799"/>
                <a:gd name="connsiteX4" fmla="*/ 0 w 971397"/>
                <a:gd name="connsiteY4" fmla="*/ 0 h 941799"/>
                <a:gd name="connsiteX5" fmla="*/ 0 w 971397"/>
                <a:gd name="connsiteY5" fmla="*/ 941799 h 94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1397" h="941799">
                  <a:moveTo>
                    <a:pt x="0" y="941799"/>
                  </a:moveTo>
                  <a:lnTo>
                    <a:pt x="71656" y="938181"/>
                  </a:lnTo>
                  <a:cubicBezTo>
                    <a:pt x="544986" y="890111"/>
                    <a:pt x="921283" y="513814"/>
                    <a:pt x="969353" y="40484"/>
                  </a:cubicBezTo>
                  <a:lnTo>
                    <a:pt x="971397" y="0"/>
                  </a:lnTo>
                  <a:lnTo>
                    <a:pt x="0" y="0"/>
                  </a:lnTo>
                  <a:lnTo>
                    <a:pt x="0" y="94179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12623A06-B2D9-4F7A-9E66-142640AA5EC6}"/>
              </a:ext>
            </a:extLst>
          </p:cNvPr>
          <p:cNvSpPr/>
          <p:nvPr userDrawn="1"/>
        </p:nvSpPr>
        <p:spPr>
          <a:xfrm>
            <a:off x="6085367" y="5616991"/>
            <a:ext cx="847606" cy="84760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9D5490-C614-44EF-8232-03D61A0D81E9}"/>
              </a:ext>
            </a:extLst>
          </p:cNvPr>
          <p:cNvSpPr/>
          <p:nvPr userDrawn="1"/>
        </p:nvSpPr>
        <p:spPr>
          <a:xfrm>
            <a:off x="5809877" y="4491249"/>
            <a:ext cx="847606" cy="8476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08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7DF67B-8C81-485A-955E-7F95EF2D20AA}"/>
              </a:ext>
            </a:extLst>
          </p:cNvPr>
          <p:cNvSpPr/>
          <p:nvPr userDrawn="1"/>
        </p:nvSpPr>
        <p:spPr>
          <a:xfrm>
            <a:off x="-1" y="0"/>
            <a:ext cx="6368903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4879D7DC-9CF8-40D6-AAD7-3AF2A97D1D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9973" y="729344"/>
            <a:ext cx="4574177" cy="5399311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33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1A3101-CAA4-4A84-ADC3-6776699856AD}"/>
              </a:ext>
            </a:extLst>
          </p:cNvPr>
          <p:cNvSpPr/>
          <p:nvPr userDrawn="1"/>
        </p:nvSpPr>
        <p:spPr>
          <a:xfrm>
            <a:off x="7024254" y="0"/>
            <a:ext cx="5167745" cy="6858000"/>
          </a:xfrm>
          <a:prstGeom prst="rect">
            <a:avLst/>
          </a:prstGeom>
          <a:solidFill>
            <a:srgbClr val="028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4879D7DC-9CF8-40D6-AAD7-3AF2A97D1D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70082" y="1336430"/>
            <a:ext cx="3568649" cy="3024819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4D0A04-4EE8-4DE8-824F-8D04A1DAB607}"/>
              </a:ext>
            </a:extLst>
          </p:cNvPr>
          <p:cNvSpPr/>
          <p:nvPr userDrawn="1"/>
        </p:nvSpPr>
        <p:spPr>
          <a:xfrm rot="16200000">
            <a:off x="7116301" y="5318334"/>
            <a:ext cx="1780811" cy="75868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ord 4">
            <a:extLst>
              <a:ext uri="{FF2B5EF4-FFF2-40B4-BE49-F238E27FC236}">
                <a16:creationId xmlns:a16="http://schemas.microsoft.com/office/drawing/2014/main" id="{AA0F6AAA-4912-4884-8831-3E62BA067C48}"/>
              </a:ext>
            </a:extLst>
          </p:cNvPr>
          <p:cNvSpPr/>
          <p:nvPr userDrawn="1"/>
        </p:nvSpPr>
        <p:spPr>
          <a:xfrm rot="18633212" flipV="1">
            <a:off x="5553559" y="-105977"/>
            <a:ext cx="4310874" cy="4310874"/>
          </a:xfrm>
          <a:prstGeom prst="chord">
            <a:avLst>
              <a:gd name="adj1" fmla="val 3522444"/>
              <a:gd name="adj2" fmla="val 1214021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6BFC46-4182-485A-8D7F-9D094BBB81CE}"/>
              </a:ext>
            </a:extLst>
          </p:cNvPr>
          <p:cNvSpPr/>
          <p:nvPr userDrawn="1"/>
        </p:nvSpPr>
        <p:spPr>
          <a:xfrm rot="16200000">
            <a:off x="8180388" y="5318334"/>
            <a:ext cx="1780811" cy="75868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6E07E3-7315-43F7-9E3E-CB8CC7B37319}"/>
              </a:ext>
            </a:extLst>
          </p:cNvPr>
          <p:cNvSpPr/>
          <p:nvPr userDrawn="1"/>
        </p:nvSpPr>
        <p:spPr>
          <a:xfrm rot="16200000">
            <a:off x="9244475" y="5318334"/>
            <a:ext cx="1780811" cy="75868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814FBD-701B-4264-9FA9-53BAC218949E}"/>
              </a:ext>
            </a:extLst>
          </p:cNvPr>
          <p:cNvSpPr/>
          <p:nvPr userDrawn="1"/>
        </p:nvSpPr>
        <p:spPr>
          <a:xfrm rot="16200000">
            <a:off x="10308562" y="5318334"/>
            <a:ext cx="1780811" cy="75868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35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AC4626D-6A75-48FF-B1C3-AD2D6EE11CA6}"/>
              </a:ext>
            </a:extLst>
          </p:cNvPr>
          <p:cNvSpPr/>
          <p:nvPr userDrawn="1"/>
        </p:nvSpPr>
        <p:spPr>
          <a:xfrm>
            <a:off x="5611444" y="6000523"/>
            <a:ext cx="6580556" cy="857477"/>
          </a:xfrm>
          <a:prstGeom prst="rect">
            <a:avLst/>
          </a:prstGeom>
          <a:solidFill>
            <a:srgbClr val="FEB4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8C813A-6754-41B6-8F5E-BEDE8B3B6F4B}"/>
              </a:ext>
            </a:extLst>
          </p:cNvPr>
          <p:cNvSpPr/>
          <p:nvPr userDrawn="1"/>
        </p:nvSpPr>
        <p:spPr>
          <a:xfrm>
            <a:off x="1" y="0"/>
            <a:ext cx="5611442" cy="6851105"/>
          </a:xfrm>
          <a:prstGeom prst="rect">
            <a:avLst/>
          </a:prstGeom>
          <a:solidFill>
            <a:srgbClr val="028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34596426-9F35-4650-AB3F-2F19889049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5026" y="470774"/>
            <a:ext cx="4906417" cy="5916452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4A0C970B-EA4E-48AD-B735-2C948F0391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86443" y="4385733"/>
            <a:ext cx="2850003" cy="200149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C3731256-7E1A-4A64-BF5D-D20C9ABF01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86443" y="1930008"/>
            <a:ext cx="2850003" cy="200149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0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3546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803A903-0505-465F-A381-5B5F16EEB1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93912" y="4554846"/>
            <a:ext cx="1901471" cy="2154929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6337BF31-6000-488E-A04B-077D23EB4D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797553" y="3083555"/>
            <a:ext cx="3199712" cy="362622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F2FAD3D-514D-4B6E-A74B-3A55FD06AF4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43208" y="4554843"/>
            <a:ext cx="1901470" cy="2154929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B9DE36F3-40BE-4708-B158-DEE7F5A5EEB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90272" y="4554842"/>
            <a:ext cx="1901470" cy="2154929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134D234F-DC24-48E2-97F5-6F339EB08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44617" y="4554847"/>
            <a:ext cx="1901471" cy="2154929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7DA5FE-9558-4DCD-B34F-CEB4095FF280}"/>
              </a:ext>
            </a:extLst>
          </p:cNvPr>
          <p:cNvSpPr/>
          <p:nvPr userDrawn="1"/>
        </p:nvSpPr>
        <p:spPr>
          <a:xfrm>
            <a:off x="6644617" y="3088612"/>
            <a:ext cx="1901470" cy="14662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8D30CE-480E-4E4E-8677-6834DBF4B718}"/>
              </a:ext>
            </a:extLst>
          </p:cNvPr>
          <p:cNvSpPr/>
          <p:nvPr userDrawn="1"/>
        </p:nvSpPr>
        <p:spPr>
          <a:xfrm>
            <a:off x="4491681" y="3088612"/>
            <a:ext cx="1901470" cy="14662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45138A-EF49-42C2-A64A-2E323940E52C}"/>
              </a:ext>
            </a:extLst>
          </p:cNvPr>
          <p:cNvSpPr/>
          <p:nvPr userDrawn="1"/>
        </p:nvSpPr>
        <p:spPr>
          <a:xfrm>
            <a:off x="2338745" y="3088612"/>
            <a:ext cx="1901470" cy="1466236"/>
          </a:xfrm>
          <a:prstGeom prst="rect">
            <a:avLst/>
          </a:prstGeom>
          <a:solidFill>
            <a:srgbClr val="028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97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BB4DBC0-DC6B-4B87-81C6-143B5639C10F}"/>
              </a:ext>
            </a:extLst>
          </p:cNvPr>
          <p:cNvSpPr/>
          <p:nvPr userDrawn="1"/>
        </p:nvSpPr>
        <p:spPr>
          <a:xfrm>
            <a:off x="6095999" y="5650991"/>
            <a:ext cx="6096001" cy="1207008"/>
          </a:xfrm>
          <a:prstGeom prst="rect">
            <a:avLst/>
          </a:prstGeom>
          <a:solidFill>
            <a:srgbClr val="CED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3D7CB2-8D5B-4B2C-8E2A-2B58F8F203E6}"/>
              </a:ext>
            </a:extLst>
          </p:cNvPr>
          <p:cNvSpPr/>
          <p:nvPr userDrawn="1"/>
        </p:nvSpPr>
        <p:spPr>
          <a:xfrm>
            <a:off x="0" y="5650993"/>
            <a:ext cx="6095999" cy="1207008"/>
          </a:xfrm>
          <a:prstGeom prst="rect">
            <a:avLst/>
          </a:prstGeom>
          <a:solidFill>
            <a:srgbClr val="028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4F5D12FF-7F31-4CA8-B9B4-9B2F0227B35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1283" y="3569150"/>
            <a:ext cx="2278493" cy="192788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F9E2BA12-0862-4E71-B682-9CA21AB67D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9890" y="626746"/>
            <a:ext cx="5121738" cy="4870287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134D234F-DC24-48E2-97F5-6F339EB08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1922" y="3569150"/>
            <a:ext cx="2278493" cy="1927882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382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C23E366C-E482-4CB6-969A-7D21513E062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1456" y="4981306"/>
            <a:ext cx="2795946" cy="187669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E35B1A0F-C10D-403B-A780-F9069ACD9C9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" y="2989381"/>
            <a:ext cx="2795946" cy="386861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4F5D12FF-7F31-4CA8-B9B4-9B2F0227B35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02919" y="2989382"/>
            <a:ext cx="4009294" cy="3868617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F9E2BA12-0862-4E71-B682-9CA21AB67D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17718" y="2989383"/>
            <a:ext cx="2274281" cy="3868616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134D234F-DC24-48E2-97F5-6F339EB08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01455" y="2989382"/>
            <a:ext cx="2795955" cy="1876692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71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1442724-B279-4319-AFA2-16052F8A38E2}"/>
              </a:ext>
            </a:extLst>
          </p:cNvPr>
          <p:cNvSpPr/>
          <p:nvPr userDrawn="1"/>
        </p:nvSpPr>
        <p:spPr>
          <a:xfrm>
            <a:off x="-1" y="0"/>
            <a:ext cx="6629401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2217BCF0-3128-473F-8587-943726F5C15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05968" y="1051560"/>
            <a:ext cx="3146049" cy="1536192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A7DF4208-C76B-40F8-B1A7-CF68F8F2CE6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864864" y="1051560"/>
            <a:ext cx="2231136" cy="4754880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70C3C9DB-E525-42DB-8D49-BA46882B800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05968" y="2774738"/>
            <a:ext cx="3146049" cy="3031702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351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A19F93C-67AF-4ABB-8001-1A84A2E0C3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94130" y="4002048"/>
            <a:ext cx="2007223" cy="2287131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7C3933A-F21F-42F0-9E74-47B49EAC4B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36268" y="4002048"/>
            <a:ext cx="3412707" cy="2287131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107A82C7-FE7C-4D8A-B408-4A601FFC059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29131" y="1489012"/>
            <a:ext cx="3412707" cy="2287131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FCE13422-ABBA-496B-A8C4-99F7A0B21B0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95698" y="1489011"/>
            <a:ext cx="3087369" cy="4800167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2927275A-6CC2-4611-B19F-DD8CAB7741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89735" y="1489013"/>
            <a:ext cx="2007223" cy="2287131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134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6EC3C18-C6FD-4D83-88F5-EAD0E08ED4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90780" y="1850968"/>
            <a:ext cx="4222821" cy="2395728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39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885659F-6BDE-4218-A539-1C55842A9B5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955323" y="1828800"/>
            <a:ext cx="4704959" cy="2914650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990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0544A4-5324-46F3-A2AC-72B49FB4860A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28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2">
            <a:extLst>
              <a:ext uri="{FF2B5EF4-FFF2-40B4-BE49-F238E27FC236}">
                <a16:creationId xmlns:a16="http://schemas.microsoft.com/office/drawing/2014/main" id="{1CCE21FA-CE56-4D28-8BDF-1303E6DCCA3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618838" y="4355978"/>
            <a:ext cx="3795544" cy="2502023"/>
          </a:xfrm>
          <a:custGeom>
            <a:avLst/>
            <a:gdLst>
              <a:gd name="connsiteX0" fmla="*/ 2502022 w 3795544"/>
              <a:gd name="connsiteY0" fmla="*/ 0 h 2502023"/>
              <a:gd name="connsiteX1" fmla="*/ 3795544 w 3795544"/>
              <a:gd name="connsiteY1" fmla="*/ 1293522 h 2502023"/>
              <a:gd name="connsiteX2" fmla="*/ 2587043 w 3795544"/>
              <a:gd name="connsiteY2" fmla="*/ 2502023 h 2502023"/>
              <a:gd name="connsiteX3" fmla="*/ 0 w 3795544"/>
              <a:gd name="connsiteY3" fmla="*/ 2502023 h 250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5544" h="2502023">
                <a:moveTo>
                  <a:pt x="2502022" y="0"/>
                </a:moveTo>
                <a:lnTo>
                  <a:pt x="3795544" y="1293522"/>
                </a:lnTo>
                <a:lnTo>
                  <a:pt x="2587043" y="2502023"/>
                </a:lnTo>
                <a:lnTo>
                  <a:pt x="0" y="2502023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01CDFDD9-8F95-4B32-A4BE-EFEC00BA98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738576" y="1289540"/>
            <a:ext cx="2453424" cy="3746946"/>
          </a:xfrm>
          <a:custGeom>
            <a:avLst/>
            <a:gdLst>
              <a:gd name="connsiteX0" fmla="*/ 2453424 w 2453424"/>
              <a:gd name="connsiteY0" fmla="*/ 0 h 3746946"/>
              <a:gd name="connsiteX1" fmla="*/ 2453424 w 2453424"/>
              <a:gd name="connsiteY1" fmla="*/ 2587044 h 3746946"/>
              <a:gd name="connsiteX2" fmla="*/ 1293522 w 2453424"/>
              <a:gd name="connsiteY2" fmla="*/ 3746946 h 3746946"/>
              <a:gd name="connsiteX3" fmla="*/ 0 w 2453424"/>
              <a:gd name="connsiteY3" fmla="*/ 2453424 h 374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3424" h="3746946">
                <a:moveTo>
                  <a:pt x="2453424" y="0"/>
                </a:moveTo>
                <a:lnTo>
                  <a:pt x="2453424" y="2587044"/>
                </a:lnTo>
                <a:lnTo>
                  <a:pt x="1293522" y="3746946"/>
                </a:lnTo>
                <a:lnTo>
                  <a:pt x="0" y="2453424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A246A8C9-CB5B-4F92-9AF3-E6F56CF9679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699353" y="658420"/>
            <a:ext cx="3962366" cy="3962367"/>
          </a:xfrm>
          <a:custGeom>
            <a:avLst/>
            <a:gdLst>
              <a:gd name="connsiteX0" fmla="*/ 2668845 w 3962366"/>
              <a:gd name="connsiteY0" fmla="*/ 0 h 3962367"/>
              <a:gd name="connsiteX1" fmla="*/ 3962366 w 3962366"/>
              <a:gd name="connsiteY1" fmla="*/ 1293522 h 3962367"/>
              <a:gd name="connsiteX2" fmla="*/ 1293522 w 3962366"/>
              <a:gd name="connsiteY2" fmla="*/ 3962367 h 3962367"/>
              <a:gd name="connsiteX3" fmla="*/ 0 w 3962366"/>
              <a:gd name="connsiteY3" fmla="*/ 2668845 h 3962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366" h="3962367">
                <a:moveTo>
                  <a:pt x="2668845" y="0"/>
                </a:moveTo>
                <a:lnTo>
                  <a:pt x="3962366" y="1293522"/>
                </a:lnTo>
                <a:lnTo>
                  <a:pt x="1293522" y="3962367"/>
                </a:lnTo>
                <a:lnTo>
                  <a:pt x="0" y="2668845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01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96E531C0-9F76-47C3-9B9B-55FD38B31BA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77232" y="1594884"/>
            <a:ext cx="2795729" cy="4081756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E05A587-D1BF-4174-B49A-73A08409AD98}"/>
              </a:ext>
            </a:extLst>
          </p:cNvPr>
          <p:cNvSpPr/>
          <p:nvPr userDrawn="1"/>
        </p:nvSpPr>
        <p:spPr>
          <a:xfrm rot="16200000" flipH="1" flipV="1">
            <a:off x="5107685" y="11121"/>
            <a:ext cx="1210964" cy="1188723"/>
          </a:xfrm>
          <a:custGeom>
            <a:avLst/>
            <a:gdLst>
              <a:gd name="connsiteX0" fmla="*/ 0 w 971397"/>
              <a:gd name="connsiteY0" fmla="*/ 941799 h 941799"/>
              <a:gd name="connsiteX1" fmla="*/ 71656 w 971397"/>
              <a:gd name="connsiteY1" fmla="*/ 938181 h 941799"/>
              <a:gd name="connsiteX2" fmla="*/ 969353 w 971397"/>
              <a:gd name="connsiteY2" fmla="*/ 40484 h 941799"/>
              <a:gd name="connsiteX3" fmla="*/ 971397 w 971397"/>
              <a:gd name="connsiteY3" fmla="*/ 0 h 941799"/>
              <a:gd name="connsiteX4" fmla="*/ 0 w 971397"/>
              <a:gd name="connsiteY4" fmla="*/ 0 h 941799"/>
              <a:gd name="connsiteX5" fmla="*/ 0 w 971397"/>
              <a:gd name="connsiteY5" fmla="*/ 941799 h 94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1397" h="941799">
                <a:moveTo>
                  <a:pt x="0" y="941799"/>
                </a:moveTo>
                <a:lnTo>
                  <a:pt x="71656" y="938181"/>
                </a:lnTo>
                <a:cubicBezTo>
                  <a:pt x="544986" y="890111"/>
                  <a:pt x="921283" y="513814"/>
                  <a:pt x="969353" y="40484"/>
                </a:cubicBezTo>
                <a:lnTo>
                  <a:pt x="971397" y="0"/>
                </a:lnTo>
                <a:lnTo>
                  <a:pt x="0" y="0"/>
                </a:lnTo>
                <a:lnTo>
                  <a:pt x="0" y="941799"/>
                </a:lnTo>
                <a:close/>
              </a:path>
            </a:pathLst>
          </a:custGeom>
          <a:solidFill>
            <a:srgbClr val="028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27499E0-00B1-4A4D-8D9C-B79D72E16D7C}"/>
              </a:ext>
            </a:extLst>
          </p:cNvPr>
          <p:cNvSpPr/>
          <p:nvPr userDrawn="1"/>
        </p:nvSpPr>
        <p:spPr>
          <a:xfrm rot="16200000" flipH="1" flipV="1">
            <a:off x="6304485" y="1522"/>
            <a:ext cx="1191767" cy="1188723"/>
          </a:xfrm>
          <a:custGeom>
            <a:avLst/>
            <a:gdLst>
              <a:gd name="connsiteX0" fmla="*/ 0 w 971397"/>
              <a:gd name="connsiteY0" fmla="*/ 941799 h 941799"/>
              <a:gd name="connsiteX1" fmla="*/ 71656 w 971397"/>
              <a:gd name="connsiteY1" fmla="*/ 938181 h 941799"/>
              <a:gd name="connsiteX2" fmla="*/ 969353 w 971397"/>
              <a:gd name="connsiteY2" fmla="*/ 40484 h 941799"/>
              <a:gd name="connsiteX3" fmla="*/ 971397 w 971397"/>
              <a:gd name="connsiteY3" fmla="*/ 0 h 941799"/>
              <a:gd name="connsiteX4" fmla="*/ 0 w 971397"/>
              <a:gd name="connsiteY4" fmla="*/ 0 h 941799"/>
              <a:gd name="connsiteX5" fmla="*/ 0 w 971397"/>
              <a:gd name="connsiteY5" fmla="*/ 941799 h 94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1397" h="941799">
                <a:moveTo>
                  <a:pt x="0" y="941799"/>
                </a:moveTo>
                <a:lnTo>
                  <a:pt x="71656" y="938181"/>
                </a:lnTo>
                <a:cubicBezTo>
                  <a:pt x="544986" y="890111"/>
                  <a:pt x="921283" y="513814"/>
                  <a:pt x="969353" y="40484"/>
                </a:cubicBezTo>
                <a:lnTo>
                  <a:pt x="971397" y="0"/>
                </a:lnTo>
                <a:lnTo>
                  <a:pt x="0" y="0"/>
                </a:lnTo>
                <a:lnTo>
                  <a:pt x="0" y="941799"/>
                </a:lnTo>
                <a:close/>
              </a:path>
            </a:pathLst>
          </a:custGeom>
          <a:solidFill>
            <a:srgbClr val="CED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793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165074-0421-4F7F-85D6-46956F90C498}"/>
              </a:ext>
            </a:extLst>
          </p:cNvPr>
          <p:cNvSpPr/>
          <p:nvPr userDrawn="1"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028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4879D7DC-9CF8-40D6-AAD7-3AF2A97D1D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36266" y="821397"/>
            <a:ext cx="4260759" cy="603660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4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A9E880F6-BA7F-477F-8DD5-732242BFE0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80433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29541D-7929-4189-80AB-CC9F778FD5D7}"/>
              </a:ext>
            </a:extLst>
          </p:cNvPr>
          <p:cNvSpPr/>
          <p:nvPr userDrawn="1"/>
        </p:nvSpPr>
        <p:spPr>
          <a:xfrm rot="5400000" flipH="1" flipV="1">
            <a:off x="9814554" y="4496492"/>
            <a:ext cx="1191767" cy="1188723"/>
          </a:xfrm>
          <a:custGeom>
            <a:avLst/>
            <a:gdLst>
              <a:gd name="connsiteX0" fmla="*/ 0 w 971397"/>
              <a:gd name="connsiteY0" fmla="*/ 941799 h 941799"/>
              <a:gd name="connsiteX1" fmla="*/ 71656 w 971397"/>
              <a:gd name="connsiteY1" fmla="*/ 938181 h 941799"/>
              <a:gd name="connsiteX2" fmla="*/ 969353 w 971397"/>
              <a:gd name="connsiteY2" fmla="*/ 40484 h 941799"/>
              <a:gd name="connsiteX3" fmla="*/ 971397 w 971397"/>
              <a:gd name="connsiteY3" fmla="*/ 0 h 941799"/>
              <a:gd name="connsiteX4" fmla="*/ 0 w 971397"/>
              <a:gd name="connsiteY4" fmla="*/ 0 h 941799"/>
              <a:gd name="connsiteX5" fmla="*/ 0 w 971397"/>
              <a:gd name="connsiteY5" fmla="*/ 941799 h 94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1397" h="941799">
                <a:moveTo>
                  <a:pt x="0" y="941799"/>
                </a:moveTo>
                <a:lnTo>
                  <a:pt x="71656" y="938181"/>
                </a:lnTo>
                <a:cubicBezTo>
                  <a:pt x="544986" y="890111"/>
                  <a:pt x="921283" y="513814"/>
                  <a:pt x="969353" y="40484"/>
                </a:cubicBezTo>
                <a:lnTo>
                  <a:pt x="971397" y="0"/>
                </a:lnTo>
                <a:lnTo>
                  <a:pt x="0" y="0"/>
                </a:lnTo>
                <a:lnTo>
                  <a:pt x="0" y="941799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35AC560-05D5-4A19-8811-845376185285}"/>
              </a:ext>
            </a:extLst>
          </p:cNvPr>
          <p:cNvSpPr/>
          <p:nvPr userDrawn="1"/>
        </p:nvSpPr>
        <p:spPr>
          <a:xfrm rot="16200000" flipH="1" flipV="1">
            <a:off x="9804955" y="5690091"/>
            <a:ext cx="1210964" cy="1188723"/>
          </a:xfrm>
          <a:custGeom>
            <a:avLst/>
            <a:gdLst>
              <a:gd name="connsiteX0" fmla="*/ 0 w 971397"/>
              <a:gd name="connsiteY0" fmla="*/ 941799 h 941799"/>
              <a:gd name="connsiteX1" fmla="*/ 71656 w 971397"/>
              <a:gd name="connsiteY1" fmla="*/ 938181 h 941799"/>
              <a:gd name="connsiteX2" fmla="*/ 969353 w 971397"/>
              <a:gd name="connsiteY2" fmla="*/ 40484 h 941799"/>
              <a:gd name="connsiteX3" fmla="*/ 971397 w 971397"/>
              <a:gd name="connsiteY3" fmla="*/ 0 h 941799"/>
              <a:gd name="connsiteX4" fmla="*/ 0 w 971397"/>
              <a:gd name="connsiteY4" fmla="*/ 0 h 941799"/>
              <a:gd name="connsiteX5" fmla="*/ 0 w 971397"/>
              <a:gd name="connsiteY5" fmla="*/ 941799 h 94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1397" h="941799">
                <a:moveTo>
                  <a:pt x="0" y="941799"/>
                </a:moveTo>
                <a:lnTo>
                  <a:pt x="71656" y="938181"/>
                </a:lnTo>
                <a:cubicBezTo>
                  <a:pt x="544986" y="890111"/>
                  <a:pt x="921283" y="513814"/>
                  <a:pt x="969353" y="40484"/>
                </a:cubicBezTo>
                <a:lnTo>
                  <a:pt x="971397" y="0"/>
                </a:lnTo>
                <a:lnTo>
                  <a:pt x="0" y="0"/>
                </a:lnTo>
                <a:lnTo>
                  <a:pt x="0" y="941799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5674076-2191-4A85-BE69-2788DFEF9051}"/>
              </a:ext>
            </a:extLst>
          </p:cNvPr>
          <p:cNvSpPr/>
          <p:nvPr userDrawn="1"/>
        </p:nvSpPr>
        <p:spPr>
          <a:xfrm rot="16200000" flipH="1" flipV="1">
            <a:off x="11001755" y="4456791"/>
            <a:ext cx="1191767" cy="1188723"/>
          </a:xfrm>
          <a:custGeom>
            <a:avLst/>
            <a:gdLst>
              <a:gd name="connsiteX0" fmla="*/ 0 w 971397"/>
              <a:gd name="connsiteY0" fmla="*/ 941799 h 941799"/>
              <a:gd name="connsiteX1" fmla="*/ 71656 w 971397"/>
              <a:gd name="connsiteY1" fmla="*/ 938181 h 941799"/>
              <a:gd name="connsiteX2" fmla="*/ 969353 w 971397"/>
              <a:gd name="connsiteY2" fmla="*/ 40484 h 941799"/>
              <a:gd name="connsiteX3" fmla="*/ 971397 w 971397"/>
              <a:gd name="connsiteY3" fmla="*/ 0 h 941799"/>
              <a:gd name="connsiteX4" fmla="*/ 0 w 971397"/>
              <a:gd name="connsiteY4" fmla="*/ 0 h 941799"/>
              <a:gd name="connsiteX5" fmla="*/ 0 w 971397"/>
              <a:gd name="connsiteY5" fmla="*/ 941799 h 94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1397" h="941799">
                <a:moveTo>
                  <a:pt x="0" y="941799"/>
                </a:moveTo>
                <a:lnTo>
                  <a:pt x="71656" y="938181"/>
                </a:lnTo>
                <a:cubicBezTo>
                  <a:pt x="544986" y="890111"/>
                  <a:pt x="921283" y="513814"/>
                  <a:pt x="969353" y="40484"/>
                </a:cubicBezTo>
                <a:lnTo>
                  <a:pt x="971397" y="0"/>
                </a:lnTo>
                <a:lnTo>
                  <a:pt x="0" y="0"/>
                </a:lnTo>
                <a:lnTo>
                  <a:pt x="0" y="941799"/>
                </a:lnTo>
                <a:close/>
              </a:path>
            </a:pathLst>
          </a:custGeom>
          <a:solidFill>
            <a:srgbClr val="CED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1A9D73-1EEE-433E-9106-4A85F969D2D0}"/>
              </a:ext>
            </a:extLst>
          </p:cNvPr>
          <p:cNvSpPr/>
          <p:nvPr userDrawn="1"/>
        </p:nvSpPr>
        <p:spPr>
          <a:xfrm>
            <a:off x="10939472" y="3234611"/>
            <a:ext cx="1188723" cy="1188723"/>
          </a:xfrm>
          <a:prstGeom prst="ellipse">
            <a:avLst/>
          </a:prstGeom>
          <a:solidFill>
            <a:srgbClr val="028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1149649-1D6E-4338-9E33-F291DDF03710}"/>
              </a:ext>
            </a:extLst>
          </p:cNvPr>
          <p:cNvSpPr/>
          <p:nvPr userDrawn="1"/>
        </p:nvSpPr>
        <p:spPr>
          <a:xfrm rot="16200000" flipH="1" flipV="1">
            <a:off x="10994254" y="5667756"/>
            <a:ext cx="1191767" cy="1188723"/>
          </a:xfrm>
          <a:custGeom>
            <a:avLst/>
            <a:gdLst>
              <a:gd name="connsiteX0" fmla="*/ 0 w 971397"/>
              <a:gd name="connsiteY0" fmla="*/ 941799 h 941799"/>
              <a:gd name="connsiteX1" fmla="*/ 71656 w 971397"/>
              <a:gd name="connsiteY1" fmla="*/ 938181 h 941799"/>
              <a:gd name="connsiteX2" fmla="*/ 969353 w 971397"/>
              <a:gd name="connsiteY2" fmla="*/ 40484 h 941799"/>
              <a:gd name="connsiteX3" fmla="*/ 971397 w 971397"/>
              <a:gd name="connsiteY3" fmla="*/ 0 h 941799"/>
              <a:gd name="connsiteX4" fmla="*/ 0 w 971397"/>
              <a:gd name="connsiteY4" fmla="*/ 0 h 941799"/>
              <a:gd name="connsiteX5" fmla="*/ 0 w 971397"/>
              <a:gd name="connsiteY5" fmla="*/ 941799 h 94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1397" h="941799">
                <a:moveTo>
                  <a:pt x="0" y="941799"/>
                </a:moveTo>
                <a:lnTo>
                  <a:pt x="71656" y="938181"/>
                </a:lnTo>
                <a:cubicBezTo>
                  <a:pt x="544986" y="890111"/>
                  <a:pt x="921283" y="513814"/>
                  <a:pt x="969353" y="40484"/>
                </a:cubicBezTo>
                <a:lnTo>
                  <a:pt x="971397" y="0"/>
                </a:lnTo>
                <a:lnTo>
                  <a:pt x="0" y="0"/>
                </a:lnTo>
                <a:lnTo>
                  <a:pt x="0" y="941799"/>
                </a:lnTo>
                <a:close/>
              </a:path>
            </a:pathLst>
          </a:custGeom>
          <a:solidFill>
            <a:srgbClr val="CED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639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4879D7DC-9CF8-40D6-AAD7-3AF2A97D1D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90260"/>
            <a:ext cx="10597419" cy="526774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839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A1509D4-EB36-45F8-B2EA-2E64DF5F755B}"/>
              </a:ext>
            </a:extLst>
          </p:cNvPr>
          <p:cNvSpPr/>
          <p:nvPr userDrawn="1"/>
        </p:nvSpPr>
        <p:spPr>
          <a:xfrm>
            <a:off x="0" y="0"/>
            <a:ext cx="6889898" cy="6858000"/>
          </a:xfrm>
          <a:prstGeom prst="flowChartProcess">
            <a:avLst/>
          </a:prstGeom>
          <a:solidFill>
            <a:srgbClr val="028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6B9DAB5-048D-4B4A-B464-D783E49B4BF7}"/>
              </a:ext>
            </a:extLst>
          </p:cNvPr>
          <p:cNvSpPr/>
          <p:nvPr userDrawn="1"/>
        </p:nvSpPr>
        <p:spPr>
          <a:xfrm flipH="1" flipV="1">
            <a:off x="754182" y="723900"/>
            <a:ext cx="1620390" cy="1581151"/>
          </a:xfrm>
          <a:custGeom>
            <a:avLst/>
            <a:gdLst>
              <a:gd name="connsiteX0" fmla="*/ 0 w 971397"/>
              <a:gd name="connsiteY0" fmla="*/ 941799 h 941799"/>
              <a:gd name="connsiteX1" fmla="*/ 71656 w 971397"/>
              <a:gd name="connsiteY1" fmla="*/ 938181 h 941799"/>
              <a:gd name="connsiteX2" fmla="*/ 969353 w 971397"/>
              <a:gd name="connsiteY2" fmla="*/ 40484 h 941799"/>
              <a:gd name="connsiteX3" fmla="*/ 971397 w 971397"/>
              <a:gd name="connsiteY3" fmla="*/ 0 h 941799"/>
              <a:gd name="connsiteX4" fmla="*/ 0 w 971397"/>
              <a:gd name="connsiteY4" fmla="*/ 0 h 941799"/>
              <a:gd name="connsiteX5" fmla="*/ 0 w 971397"/>
              <a:gd name="connsiteY5" fmla="*/ 941799 h 94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1397" h="941799">
                <a:moveTo>
                  <a:pt x="0" y="941799"/>
                </a:moveTo>
                <a:lnTo>
                  <a:pt x="71656" y="938181"/>
                </a:lnTo>
                <a:cubicBezTo>
                  <a:pt x="544986" y="890111"/>
                  <a:pt x="921283" y="513814"/>
                  <a:pt x="969353" y="40484"/>
                </a:cubicBezTo>
                <a:lnTo>
                  <a:pt x="971397" y="0"/>
                </a:lnTo>
                <a:lnTo>
                  <a:pt x="0" y="0"/>
                </a:lnTo>
                <a:lnTo>
                  <a:pt x="0" y="941799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36797EF-1156-4A7A-8D9E-619F4421ED3F}"/>
              </a:ext>
            </a:extLst>
          </p:cNvPr>
          <p:cNvSpPr/>
          <p:nvPr userDrawn="1"/>
        </p:nvSpPr>
        <p:spPr>
          <a:xfrm rot="10800000" flipH="1" flipV="1">
            <a:off x="2374572" y="723900"/>
            <a:ext cx="1620390" cy="1581151"/>
          </a:xfrm>
          <a:custGeom>
            <a:avLst/>
            <a:gdLst>
              <a:gd name="connsiteX0" fmla="*/ 0 w 971397"/>
              <a:gd name="connsiteY0" fmla="*/ 941799 h 941799"/>
              <a:gd name="connsiteX1" fmla="*/ 71656 w 971397"/>
              <a:gd name="connsiteY1" fmla="*/ 938181 h 941799"/>
              <a:gd name="connsiteX2" fmla="*/ 969353 w 971397"/>
              <a:gd name="connsiteY2" fmla="*/ 40484 h 941799"/>
              <a:gd name="connsiteX3" fmla="*/ 971397 w 971397"/>
              <a:gd name="connsiteY3" fmla="*/ 0 h 941799"/>
              <a:gd name="connsiteX4" fmla="*/ 0 w 971397"/>
              <a:gd name="connsiteY4" fmla="*/ 0 h 941799"/>
              <a:gd name="connsiteX5" fmla="*/ 0 w 971397"/>
              <a:gd name="connsiteY5" fmla="*/ 941799 h 94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1397" h="941799">
                <a:moveTo>
                  <a:pt x="0" y="941799"/>
                </a:moveTo>
                <a:lnTo>
                  <a:pt x="71656" y="938181"/>
                </a:lnTo>
                <a:cubicBezTo>
                  <a:pt x="544986" y="890111"/>
                  <a:pt x="921283" y="513814"/>
                  <a:pt x="969353" y="40484"/>
                </a:cubicBezTo>
                <a:lnTo>
                  <a:pt x="971397" y="0"/>
                </a:lnTo>
                <a:lnTo>
                  <a:pt x="0" y="0"/>
                </a:lnTo>
                <a:lnTo>
                  <a:pt x="0" y="941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26981521-2E16-45B4-8526-47592CF33234}"/>
              </a:ext>
            </a:extLst>
          </p:cNvPr>
          <p:cNvSpPr/>
          <p:nvPr userDrawn="1"/>
        </p:nvSpPr>
        <p:spPr>
          <a:xfrm>
            <a:off x="4315392" y="704279"/>
            <a:ext cx="1620391" cy="1620391"/>
          </a:xfrm>
          <a:prstGeom prst="teardrop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6A8B422-8ED7-4933-9B4A-DFE92AC1ABED}"/>
              </a:ext>
            </a:extLst>
          </p:cNvPr>
          <p:cNvSpPr/>
          <p:nvPr userDrawn="1"/>
        </p:nvSpPr>
        <p:spPr>
          <a:xfrm rot="5400000" flipH="1" flipV="1">
            <a:off x="4676074" y="4817244"/>
            <a:ext cx="1284166" cy="1235246"/>
          </a:xfrm>
          <a:custGeom>
            <a:avLst/>
            <a:gdLst>
              <a:gd name="connsiteX0" fmla="*/ 0 w 971397"/>
              <a:gd name="connsiteY0" fmla="*/ 941799 h 941799"/>
              <a:gd name="connsiteX1" fmla="*/ 71656 w 971397"/>
              <a:gd name="connsiteY1" fmla="*/ 938181 h 941799"/>
              <a:gd name="connsiteX2" fmla="*/ 969353 w 971397"/>
              <a:gd name="connsiteY2" fmla="*/ 40484 h 941799"/>
              <a:gd name="connsiteX3" fmla="*/ 971397 w 971397"/>
              <a:gd name="connsiteY3" fmla="*/ 0 h 941799"/>
              <a:gd name="connsiteX4" fmla="*/ 0 w 971397"/>
              <a:gd name="connsiteY4" fmla="*/ 0 h 941799"/>
              <a:gd name="connsiteX5" fmla="*/ 0 w 971397"/>
              <a:gd name="connsiteY5" fmla="*/ 941799 h 94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1397" h="941799">
                <a:moveTo>
                  <a:pt x="0" y="941799"/>
                </a:moveTo>
                <a:lnTo>
                  <a:pt x="71656" y="938181"/>
                </a:lnTo>
                <a:cubicBezTo>
                  <a:pt x="544986" y="890111"/>
                  <a:pt x="921283" y="513814"/>
                  <a:pt x="969353" y="40484"/>
                </a:cubicBezTo>
                <a:lnTo>
                  <a:pt x="971397" y="0"/>
                </a:lnTo>
                <a:lnTo>
                  <a:pt x="0" y="0"/>
                </a:lnTo>
                <a:lnTo>
                  <a:pt x="0" y="941799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6A03A861-3214-4195-BC7D-CB97B75F0A4D}"/>
              </a:ext>
            </a:extLst>
          </p:cNvPr>
          <p:cNvSpPr/>
          <p:nvPr userDrawn="1"/>
        </p:nvSpPr>
        <p:spPr>
          <a:xfrm rot="5400000">
            <a:off x="2374568" y="2319904"/>
            <a:ext cx="1109096" cy="1109096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CED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C810C2-AABB-4AA9-BCA1-8368E6AE814B}"/>
              </a:ext>
            </a:extLst>
          </p:cNvPr>
          <p:cNvSpPr/>
          <p:nvPr userDrawn="1"/>
        </p:nvSpPr>
        <p:spPr>
          <a:xfrm rot="5400000" flipH="1" flipV="1">
            <a:off x="3422343" y="4798759"/>
            <a:ext cx="1284166" cy="1272215"/>
          </a:xfrm>
          <a:custGeom>
            <a:avLst/>
            <a:gdLst>
              <a:gd name="connsiteX0" fmla="*/ 0 w 971397"/>
              <a:gd name="connsiteY0" fmla="*/ 941799 h 941799"/>
              <a:gd name="connsiteX1" fmla="*/ 71656 w 971397"/>
              <a:gd name="connsiteY1" fmla="*/ 938181 h 941799"/>
              <a:gd name="connsiteX2" fmla="*/ 969353 w 971397"/>
              <a:gd name="connsiteY2" fmla="*/ 40484 h 941799"/>
              <a:gd name="connsiteX3" fmla="*/ 971397 w 971397"/>
              <a:gd name="connsiteY3" fmla="*/ 0 h 941799"/>
              <a:gd name="connsiteX4" fmla="*/ 0 w 971397"/>
              <a:gd name="connsiteY4" fmla="*/ 0 h 941799"/>
              <a:gd name="connsiteX5" fmla="*/ 0 w 971397"/>
              <a:gd name="connsiteY5" fmla="*/ 941799 h 94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1397" h="941799">
                <a:moveTo>
                  <a:pt x="0" y="941799"/>
                </a:moveTo>
                <a:lnTo>
                  <a:pt x="71656" y="938181"/>
                </a:lnTo>
                <a:cubicBezTo>
                  <a:pt x="544986" y="890111"/>
                  <a:pt x="921283" y="513814"/>
                  <a:pt x="969353" y="40484"/>
                </a:cubicBezTo>
                <a:lnTo>
                  <a:pt x="971397" y="0"/>
                </a:lnTo>
                <a:lnTo>
                  <a:pt x="0" y="0"/>
                </a:lnTo>
                <a:lnTo>
                  <a:pt x="0" y="941799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7FAB8C-1AE3-46E9-983B-A471E7EC5EB6}"/>
              </a:ext>
            </a:extLst>
          </p:cNvPr>
          <p:cNvSpPr/>
          <p:nvPr userDrawn="1"/>
        </p:nvSpPr>
        <p:spPr>
          <a:xfrm>
            <a:off x="732405" y="4293677"/>
            <a:ext cx="1790700" cy="17907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31576F1-559C-4EDD-B873-C5878B57DDA9}"/>
              </a:ext>
            </a:extLst>
          </p:cNvPr>
          <p:cNvSpPr/>
          <p:nvPr userDrawn="1"/>
        </p:nvSpPr>
        <p:spPr>
          <a:xfrm rot="5400000" flipH="1" flipV="1">
            <a:off x="750888" y="2308343"/>
            <a:ext cx="1981199" cy="1974613"/>
          </a:xfrm>
          <a:custGeom>
            <a:avLst/>
            <a:gdLst>
              <a:gd name="connsiteX0" fmla="*/ 0 w 971397"/>
              <a:gd name="connsiteY0" fmla="*/ 941799 h 941799"/>
              <a:gd name="connsiteX1" fmla="*/ 71656 w 971397"/>
              <a:gd name="connsiteY1" fmla="*/ 938181 h 941799"/>
              <a:gd name="connsiteX2" fmla="*/ 969353 w 971397"/>
              <a:gd name="connsiteY2" fmla="*/ 40484 h 941799"/>
              <a:gd name="connsiteX3" fmla="*/ 971397 w 971397"/>
              <a:gd name="connsiteY3" fmla="*/ 0 h 941799"/>
              <a:gd name="connsiteX4" fmla="*/ 0 w 971397"/>
              <a:gd name="connsiteY4" fmla="*/ 0 h 941799"/>
              <a:gd name="connsiteX5" fmla="*/ 0 w 971397"/>
              <a:gd name="connsiteY5" fmla="*/ 941799 h 94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1397" h="941799">
                <a:moveTo>
                  <a:pt x="0" y="941799"/>
                </a:moveTo>
                <a:lnTo>
                  <a:pt x="71656" y="938181"/>
                </a:lnTo>
                <a:cubicBezTo>
                  <a:pt x="544986" y="890111"/>
                  <a:pt x="921283" y="513814"/>
                  <a:pt x="969353" y="40484"/>
                </a:cubicBezTo>
                <a:lnTo>
                  <a:pt x="971397" y="0"/>
                </a:lnTo>
                <a:lnTo>
                  <a:pt x="0" y="0"/>
                </a:lnTo>
                <a:lnTo>
                  <a:pt x="0" y="941799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9B65494-5B77-4A94-9B2D-FFCE547E09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48047" y="2305052"/>
            <a:ext cx="2487733" cy="2487733"/>
          </a:xfrm>
          <a:custGeom>
            <a:avLst/>
            <a:gdLst>
              <a:gd name="connsiteX0" fmla="*/ 1243867 w 2487733"/>
              <a:gd name="connsiteY0" fmla="*/ 0 h 2487733"/>
              <a:gd name="connsiteX1" fmla="*/ 2487733 w 2487733"/>
              <a:gd name="connsiteY1" fmla="*/ 0 h 2487733"/>
              <a:gd name="connsiteX2" fmla="*/ 2487733 w 2487733"/>
              <a:gd name="connsiteY2" fmla="*/ 2487733 h 2487733"/>
              <a:gd name="connsiteX3" fmla="*/ 0 w 2487733"/>
              <a:gd name="connsiteY3" fmla="*/ 2487733 h 2487733"/>
              <a:gd name="connsiteX4" fmla="*/ 0 w 2487733"/>
              <a:gd name="connsiteY4" fmla="*/ 1243867 h 2487733"/>
              <a:gd name="connsiteX5" fmla="*/ 1243867 w 2487733"/>
              <a:gd name="connsiteY5" fmla="*/ 0 h 248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7733" h="2487733">
                <a:moveTo>
                  <a:pt x="1243867" y="0"/>
                </a:moveTo>
                <a:lnTo>
                  <a:pt x="2487733" y="0"/>
                </a:lnTo>
                <a:lnTo>
                  <a:pt x="2487733" y="2487733"/>
                </a:lnTo>
                <a:lnTo>
                  <a:pt x="0" y="2487733"/>
                </a:lnTo>
                <a:lnTo>
                  <a:pt x="0" y="1243867"/>
                </a:lnTo>
                <a:cubicBezTo>
                  <a:pt x="0" y="556898"/>
                  <a:pt x="556898" y="0"/>
                  <a:pt x="1243867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3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A3A258-3CA9-4352-91F5-F7618611E52F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EB4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88EB0E1-5920-4199-B653-CEE89019EB74}"/>
              </a:ext>
            </a:extLst>
          </p:cNvPr>
          <p:cNvSpPr/>
          <p:nvPr userDrawn="1"/>
        </p:nvSpPr>
        <p:spPr>
          <a:xfrm rot="10800000">
            <a:off x="6099497" y="3992551"/>
            <a:ext cx="6089005" cy="2865449"/>
          </a:xfrm>
          <a:custGeom>
            <a:avLst/>
            <a:gdLst>
              <a:gd name="connsiteX0" fmla="*/ 3044502 w 6089005"/>
              <a:gd name="connsiteY0" fmla="*/ 2865449 h 2865449"/>
              <a:gd name="connsiteX1" fmla="*/ 469 w 6089005"/>
              <a:gd name="connsiteY1" fmla="*/ 18258 h 2865449"/>
              <a:gd name="connsiteX2" fmla="*/ 0 w 6089005"/>
              <a:gd name="connsiteY2" fmla="*/ 0 h 2865449"/>
              <a:gd name="connsiteX3" fmla="*/ 6089005 w 6089005"/>
              <a:gd name="connsiteY3" fmla="*/ 0 h 2865449"/>
              <a:gd name="connsiteX4" fmla="*/ 6088536 w 6089005"/>
              <a:gd name="connsiteY4" fmla="*/ 18258 h 2865449"/>
              <a:gd name="connsiteX5" fmla="*/ 3044502 w 6089005"/>
              <a:gd name="connsiteY5" fmla="*/ 2865449 h 286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89005" h="2865449">
                <a:moveTo>
                  <a:pt x="3044502" y="2865449"/>
                </a:moveTo>
                <a:cubicBezTo>
                  <a:pt x="1413743" y="2865449"/>
                  <a:pt x="82104" y="1604244"/>
                  <a:pt x="469" y="18258"/>
                </a:cubicBezTo>
                <a:lnTo>
                  <a:pt x="0" y="0"/>
                </a:lnTo>
                <a:lnTo>
                  <a:pt x="6089005" y="0"/>
                </a:lnTo>
                <a:lnTo>
                  <a:pt x="6088536" y="18258"/>
                </a:lnTo>
                <a:cubicBezTo>
                  <a:pt x="6006901" y="1604244"/>
                  <a:pt x="4675263" y="2865449"/>
                  <a:pt x="3044502" y="286544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799C3D8-899C-43FD-9130-E3B17BE27D7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95792" y="3774558"/>
            <a:ext cx="1998282" cy="191681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4879D7DC-9CF8-40D6-AAD7-3AF2A97D1D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82214" y="1195171"/>
            <a:ext cx="3713994" cy="446765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871307-2935-414E-B34F-1ED48A1B3BD7}"/>
              </a:ext>
            </a:extLst>
          </p:cNvPr>
          <p:cNvSpPr/>
          <p:nvPr userDrawn="1"/>
        </p:nvSpPr>
        <p:spPr>
          <a:xfrm>
            <a:off x="1115568" y="5925312"/>
            <a:ext cx="4980432" cy="932688"/>
          </a:xfrm>
          <a:prstGeom prst="rect">
            <a:avLst/>
          </a:prstGeom>
          <a:solidFill>
            <a:srgbClr val="CED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5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B72358-5CE1-432D-BACE-F715033EC2F4}"/>
              </a:ext>
            </a:extLst>
          </p:cNvPr>
          <p:cNvSpPr/>
          <p:nvPr userDrawn="1"/>
        </p:nvSpPr>
        <p:spPr>
          <a:xfrm>
            <a:off x="-1" y="0"/>
            <a:ext cx="6007593" cy="6896641"/>
          </a:xfrm>
          <a:prstGeom prst="rect">
            <a:avLst/>
          </a:prstGeom>
          <a:solidFill>
            <a:srgbClr val="CED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12B696-FBE1-4E78-9458-B982A47A5AC3}"/>
              </a:ext>
            </a:extLst>
          </p:cNvPr>
          <p:cNvSpPr/>
          <p:nvPr userDrawn="1"/>
        </p:nvSpPr>
        <p:spPr>
          <a:xfrm>
            <a:off x="-26832" y="850406"/>
            <a:ext cx="6007593" cy="6007593"/>
          </a:xfrm>
          <a:prstGeom prst="ellipse">
            <a:avLst/>
          </a:prstGeom>
          <a:gradFill flip="none" rotWithShape="1">
            <a:gsLst>
              <a:gs pos="0">
                <a:srgbClr val="CED7E1"/>
              </a:gs>
              <a:gs pos="100000">
                <a:srgbClr val="B1BFC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C3A6DF55-E4C2-4CEA-9224-20A3681E1EE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36582" y="1195171"/>
            <a:ext cx="3713994" cy="446765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D2717D-410E-4884-89EE-365820844ADC}"/>
              </a:ext>
            </a:extLst>
          </p:cNvPr>
          <p:cNvGrpSpPr/>
          <p:nvPr userDrawn="1"/>
        </p:nvGrpSpPr>
        <p:grpSpPr>
          <a:xfrm>
            <a:off x="6007592" y="4196231"/>
            <a:ext cx="1328990" cy="2677564"/>
            <a:chOff x="6034422" y="4478829"/>
            <a:chExt cx="1188724" cy="239496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7F6EBF5-C625-491F-8EF0-474A8C94F75D}"/>
                </a:ext>
              </a:extLst>
            </p:cNvPr>
            <p:cNvSpPr/>
            <p:nvPr userDrawn="1"/>
          </p:nvSpPr>
          <p:spPr>
            <a:xfrm rot="5400000" flipH="1" flipV="1">
              <a:off x="6032901" y="4480351"/>
              <a:ext cx="1191767" cy="1188723"/>
            </a:xfrm>
            <a:custGeom>
              <a:avLst/>
              <a:gdLst>
                <a:gd name="connsiteX0" fmla="*/ 0 w 971397"/>
                <a:gd name="connsiteY0" fmla="*/ 941799 h 941799"/>
                <a:gd name="connsiteX1" fmla="*/ 71656 w 971397"/>
                <a:gd name="connsiteY1" fmla="*/ 938181 h 941799"/>
                <a:gd name="connsiteX2" fmla="*/ 969353 w 971397"/>
                <a:gd name="connsiteY2" fmla="*/ 40484 h 941799"/>
                <a:gd name="connsiteX3" fmla="*/ 971397 w 971397"/>
                <a:gd name="connsiteY3" fmla="*/ 0 h 941799"/>
                <a:gd name="connsiteX4" fmla="*/ 0 w 971397"/>
                <a:gd name="connsiteY4" fmla="*/ 0 h 941799"/>
                <a:gd name="connsiteX5" fmla="*/ 0 w 971397"/>
                <a:gd name="connsiteY5" fmla="*/ 941799 h 94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1397" h="941799">
                  <a:moveTo>
                    <a:pt x="0" y="941799"/>
                  </a:moveTo>
                  <a:lnTo>
                    <a:pt x="71656" y="938181"/>
                  </a:lnTo>
                  <a:cubicBezTo>
                    <a:pt x="544986" y="890111"/>
                    <a:pt x="921283" y="513814"/>
                    <a:pt x="969353" y="40484"/>
                  </a:cubicBezTo>
                  <a:lnTo>
                    <a:pt x="971397" y="0"/>
                  </a:lnTo>
                  <a:lnTo>
                    <a:pt x="0" y="0"/>
                  </a:lnTo>
                  <a:lnTo>
                    <a:pt x="0" y="941799"/>
                  </a:lnTo>
                  <a:close/>
                </a:path>
              </a:pathLst>
            </a:custGeom>
            <a:solidFill>
              <a:srgbClr val="028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CA39850-9AFE-47FB-BFD9-C127D8AB8FAD}"/>
                </a:ext>
              </a:extLst>
            </p:cNvPr>
            <p:cNvSpPr/>
            <p:nvPr userDrawn="1"/>
          </p:nvSpPr>
          <p:spPr>
            <a:xfrm rot="16200000" flipH="1" flipV="1">
              <a:off x="6023302" y="5673950"/>
              <a:ext cx="1210964" cy="1188723"/>
            </a:xfrm>
            <a:custGeom>
              <a:avLst/>
              <a:gdLst>
                <a:gd name="connsiteX0" fmla="*/ 0 w 971397"/>
                <a:gd name="connsiteY0" fmla="*/ 941799 h 941799"/>
                <a:gd name="connsiteX1" fmla="*/ 71656 w 971397"/>
                <a:gd name="connsiteY1" fmla="*/ 938181 h 941799"/>
                <a:gd name="connsiteX2" fmla="*/ 969353 w 971397"/>
                <a:gd name="connsiteY2" fmla="*/ 40484 h 941799"/>
                <a:gd name="connsiteX3" fmla="*/ 971397 w 971397"/>
                <a:gd name="connsiteY3" fmla="*/ 0 h 941799"/>
                <a:gd name="connsiteX4" fmla="*/ 0 w 971397"/>
                <a:gd name="connsiteY4" fmla="*/ 0 h 941799"/>
                <a:gd name="connsiteX5" fmla="*/ 0 w 971397"/>
                <a:gd name="connsiteY5" fmla="*/ 941799 h 94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1397" h="941799">
                  <a:moveTo>
                    <a:pt x="0" y="941799"/>
                  </a:moveTo>
                  <a:lnTo>
                    <a:pt x="71656" y="938181"/>
                  </a:lnTo>
                  <a:cubicBezTo>
                    <a:pt x="544986" y="890111"/>
                    <a:pt x="921283" y="513814"/>
                    <a:pt x="969353" y="40484"/>
                  </a:cubicBezTo>
                  <a:lnTo>
                    <a:pt x="971397" y="0"/>
                  </a:lnTo>
                  <a:lnTo>
                    <a:pt x="0" y="0"/>
                  </a:lnTo>
                  <a:lnTo>
                    <a:pt x="0" y="94179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166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B969FD-F657-4773-B128-7CD912899492}"/>
              </a:ext>
            </a:extLst>
          </p:cNvPr>
          <p:cNvSpPr/>
          <p:nvPr userDrawn="1"/>
        </p:nvSpPr>
        <p:spPr>
          <a:xfrm>
            <a:off x="6096000" y="0"/>
            <a:ext cx="6096000" cy="6896641"/>
          </a:xfrm>
          <a:prstGeom prst="rect">
            <a:avLst/>
          </a:prstGeom>
          <a:solidFill>
            <a:srgbClr val="028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BA73B4-7F48-4944-9191-6E0775E1C93B}"/>
              </a:ext>
            </a:extLst>
          </p:cNvPr>
          <p:cNvSpPr/>
          <p:nvPr userDrawn="1"/>
        </p:nvSpPr>
        <p:spPr>
          <a:xfrm rot="16200000" flipH="1" flipV="1">
            <a:off x="10936164" y="1606"/>
            <a:ext cx="1257441" cy="1254229"/>
          </a:xfrm>
          <a:custGeom>
            <a:avLst/>
            <a:gdLst>
              <a:gd name="connsiteX0" fmla="*/ 0 w 971397"/>
              <a:gd name="connsiteY0" fmla="*/ 941799 h 941799"/>
              <a:gd name="connsiteX1" fmla="*/ 71656 w 971397"/>
              <a:gd name="connsiteY1" fmla="*/ 938181 h 941799"/>
              <a:gd name="connsiteX2" fmla="*/ 969353 w 971397"/>
              <a:gd name="connsiteY2" fmla="*/ 40484 h 941799"/>
              <a:gd name="connsiteX3" fmla="*/ 971397 w 971397"/>
              <a:gd name="connsiteY3" fmla="*/ 0 h 941799"/>
              <a:gd name="connsiteX4" fmla="*/ 0 w 971397"/>
              <a:gd name="connsiteY4" fmla="*/ 0 h 941799"/>
              <a:gd name="connsiteX5" fmla="*/ 0 w 971397"/>
              <a:gd name="connsiteY5" fmla="*/ 941799 h 94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1397" h="941799">
                <a:moveTo>
                  <a:pt x="0" y="941799"/>
                </a:moveTo>
                <a:lnTo>
                  <a:pt x="71656" y="938181"/>
                </a:lnTo>
                <a:cubicBezTo>
                  <a:pt x="544986" y="890111"/>
                  <a:pt x="921283" y="513814"/>
                  <a:pt x="969353" y="40484"/>
                </a:cubicBezTo>
                <a:lnTo>
                  <a:pt x="971397" y="0"/>
                </a:lnTo>
                <a:lnTo>
                  <a:pt x="0" y="0"/>
                </a:lnTo>
                <a:lnTo>
                  <a:pt x="0" y="941799"/>
                </a:lnTo>
                <a:close/>
              </a:path>
            </a:pathLst>
          </a:custGeom>
          <a:solidFill>
            <a:srgbClr val="CED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4879D7DC-9CF8-40D6-AAD7-3AF2A97D1D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93082" y="1257441"/>
            <a:ext cx="4301836" cy="4511112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ABBB626-D92A-4F0A-BC12-F82EA186AD9E}"/>
              </a:ext>
            </a:extLst>
          </p:cNvPr>
          <p:cNvSpPr/>
          <p:nvPr userDrawn="1"/>
        </p:nvSpPr>
        <p:spPr>
          <a:xfrm rot="16200000" flipH="1" flipV="1">
            <a:off x="9681934" y="1606"/>
            <a:ext cx="1257441" cy="1254229"/>
          </a:xfrm>
          <a:custGeom>
            <a:avLst/>
            <a:gdLst>
              <a:gd name="connsiteX0" fmla="*/ 0 w 971397"/>
              <a:gd name="connsiteY0" fmla="*/ 941799 h 941799"/>
              <a:gd name="connsiteX1" fmla="*/ 71656 w 971397"/>
              <a:gd name="connsiteY1" fmla="*/ 938181 h 941799"/>
              <a:gd name="connsiteX2" fmla="*/ 969353 w 971397"/>
              <a:gd name="connsiteY2" fmla="*/ 40484 h 941799"/>
              <a:gd name="connsiteX3" fmla="*/ 971397 w 971397"/>
              <a:gd name="connsiteY3" fmla="*/ 0 h 941799"/>
              <a:gd name="connsiteX4" fmla="*/ 0 w 971397"/>
              <a:gd name="connsiteY4" fmla="*/ 0 h 941799"/>
              <a:gd name="connsiteX5" fmla="*/ 0 w 971397"/>
              <a:gd name="connsiteY5" fmla="*/ 941799 h 94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1397" h="941799">
                <a:moveTo>
                  <a:pt x="0" y="941799"/>
                </a:moveTo>
                <a:lnTo>
                  <a:pt x="71656" y="938181"/>
                </a:lnTo>
                <a:cubicBezTo>
                  <a:pt x="544986" y="890111"/>
                  <a:pt x="921283" y="513814"/>
                  <a:pt x="969353" y="40484"/>
                </a:cubicBezTo>
                <a:lnTo>
                  <a:pt x="971397" y="0"/>
                </a:lnTo>
                <a:lnTo>
                  <a:pt x="0" y="0"/>
                </a:lnTo>
                <a:lnTo>
                  <a:pt x="0" y="941799"/>
                </a:lnTo>
                <a:close/>
              </a:path>
            </a:pathLst>
          </a:custGeom>
          <a:solidFill>
            <a:srgbClr val="CED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6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4879D7DC-9CF8-40D6-AAD7-3AF2A97D1D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3429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CF19B0-6AB4-4E64-86DC-86C176AC584E}"/>
              </a:ext>
            </a:extLst>
          </p:cNvPr>
          <p:cNvSpPr/>
          <p:nvPr userDrawn="1"/>
        </p:nvSpPr>
        <p:spPr>
          <a:xfrm>
            <a:off x="6096000" y="3438354"/>
            <a:ext cx="6096000" cy="3429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3AD31A3-A9F6-4F61-A444-834412C96596}"/>
              </a:ext>
            </a:extLst>
          </p:cNvPr>
          <p:cNvSpPr/>
          <p:nvPr userDrawn="1"/>
        </p:nvSpPr>
        <p:spPr>
          <a:xfrm flipH="1" flipV="1">
            <a:off x="4644277" y="5434137"/>
            <a:ext cx="1451723" cy="1433217"/>
          </a:xfrm>
          <a:custGeom>
            <a:avLst/>
            <a:gdLst>
              <a:gd name="connsiteX0" fmla="*/ 0 w 971397"/>
              <a:gd name="connsiteY0" fmla="*/ 941799 h 941799"/>
              <a:gd name="connsiteX1" fmla="*/ 71656 w 971397"/>
              <a:gd name="connsiteY1" fmla="*/ 938181 h 941799"/>
              <a:gd name="connsiteX2" fmla="*/ 969353 w 971397"/>
              <a:gd name="connsiteY2" fmla="*/ 40484 h 941799"/>
              <a:gd name="connsiteX3" fmla="*/ 971397 w 971397"/>
              <a:gd name="connsiteY3" fmla="*/ 0 h 941799"/>
              <a:gd name="connsiteX4" fmla="*/ 0 w 971397"/>
              <a:gd name="connsiteY4" fmla="*/ 0 h 941799"/>
              <a:gd name="connsiteX5" fmla="*/ 0 w 971397"/>
              <a:gd name="connsiteY5" fmla="*/ 941799 h 94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1397" h="941799">
                <a:moveTo>
                  <a:pt x="0" y="941799"/>
                </a:moveTo>
                <a:lnTo>
                  <a:pt x="71656" y="938181"/>
                </a:lnTo>
                <a:cubicBezTo>
                  <a:pt x="544986" y="890111"/>
                  <a:pt x="921283" y="513814"/>
                  <a:pt x="969353" y="40484"/>
                </a:cubicBezTo>
                <a:lnTo>
                  <a:pt x="971397" y="0"/>
                </a:lnTo>
                <a:lnTo>
                  <a:pt x="0" y="0"/>
                </a:lnTo>
                <a:lnTo>
                  <a:pt x="0" y="941799"/>
                </a:lnTo>
                <a:close/>
              </a:path>
            </a:pathLst>
          </a:custGeom>
          <a:solidFill>
            <a:srgbClr val="CED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8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4879D7DC-9CF8-40D6-AAD7-3AF2A97D1D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48177" y="2317898"/>
            <a:ext cx="6843823" cy="4540102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3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8E112B-7D7B-4916-AF33-302E3E75EF76}"/>
              </a:ext>
            </a:extLst>
          </p:cNvPr>
          <p:cNvSpPr/>
          <p:nvPr userDrawn="1"/>
        </p:nvSpPr>
        <p:spPr>
          <a:xfrm>
            <a:off x="7793180" y="0"/>
            <a:ext cx="4398820" cy="6896641"/>
          </a:xfrm>
          <a:prstGeom prst="rect">
            <a:avLst/>
          </a:prstGeom>
          <a:solidFill>
            <a:srgbClr val="028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2DF8AFB9-F154-42A8-9441-0FFA858E2B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93180" y="1226128"/>
            <a:ext cx="3782292" cy="523701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4879D7DC-9CF8-40D6-AAD7-3AF2A97D1D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0888" y="1226128"/>
            <a:ext cx="3782292" cy="523701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2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CDB12-C524-4FC6-A62C-96C0D570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8192F-B2DB-4DFE-9B3C-2572B6F9B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6B365-B58E-4070-8699-D35DD07E7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98DA1-82C5-4625-898D-234CAD317A1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DCFAE-DD7A-4D78-B8E1-EF9EBE413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53301-B686-4A40-AA90-A6D7743DD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88574-51F9-49D4-81BC-E6D0172B7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8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3" r:id="rId13"/>
    <p:sldLayoutId id="2147483664" r:id="rId14"/>
    <p:sldLayoutId id="2147483665" r:id="rId15"/>
    <p:sldLayoutId id="2147483666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51" r:id="rId29"/>
    <p:sldLayoutId id="2147483652" r:id="rId30"/>
    <p:sldLayoutId id="2147483680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2.svg"/><Relationship Id="rId21" Type="http://schemas.openxmlformats.org/officeDocument/2006/relationships/image" Target="../media/image26.svg"/><Relationship Id="rId63" Type="http://schemas.openxmlformats.org/officeDocument/2006/relationships/image" Target="../media/image68.svg"/><Relationship Id="rId159" Type="http://schemas.openxmlformats.org/officeDocument/2006/relationships/image" Target="../media/image164.svg"/><Relationship Id="rId170" Type="http://schemas.openxmlformats.org/officeDocument/2006/relationships/image" Target="../media/image175.png"/><Relationship Id="rId226" Type="http://schemas.openxmlformats.org/officeDocument/2006/relationships/image" Target="../media/image231.png"/><Relationship Id="rId268" Type="http://schemas.openxmlformats.org/officeDocument/2006/relationships/image" Target="../media/image273.png"/><Relationship Id="rId11" Type="http://schemas.openxmlformats.org/officeDocument/2006/relationships/image" Target="../media/image16.svg"/><Relationship Id="rId32" Type="http://schemas.openxmlformats.org/officeDocument/2006/relationships/image" Target="../media/image37.png"/><Relationship Id="rId53" Type="http://schemas.openxmlformats.org/officeDocument/2006/relationships/image" Target="../media/image58.svg"/><Relationship Id="rId74" Type="http://schemas.openxmlformats.org/officeDocument/2006/relationships/image" Target="../media/image79.png"/><Relationship Id="rId128" Type="http://schemas.openxmlformats.org/officeDocument/2006/relationships/image" Target="../media/image133.png"/><Relationship Id="rId149" Type="http://schemas.openxmlformats.org/officeDocument/2006/relationships/image" Target="../media/image154.svg"/><Relationship Id="rId5" Type="http://schemas.openxmlformats.org/officeDocument/2006/relationships/image" Target="../media/image10.svg"/><Relationship Id="rId95" Type="http://schemas.openxmlformats.org/officeDocument/2006/relationships/image" Target="../media/image100.svg"/><Relationship Id="rId160" Type="http://schemas.openxmlformats.org/officeDocument/2006/relationships/image" Target="../media/image165.png"/><Relationship Id="rId181" Type="http://schemas.openxmlformats.org/officeDocument/2006/relationships/image" Target="../media/image186.svg"/><Relationship Id="rId216" Type="http://schemas.openxmlformats.org/officeDocument/2006/relationships/image" Target="../media/image221.png"/><Relationship Id="rId237" Type="http://schemas.openxmlformats.org/officeDocument/2006/relationships/image" Target="../media/image242.svg"/><Relationship Id="rId258" Type="http://schemas.openxmlformats.org/officeDocument/2006/relationships/image" Target="../media/image263.png"/><Relationship Id="rId22" Type="http://schemas.openxmlformats.org/officeDocument/2006/relationships/image" Target="../media/image27.png"/><Relationship Id="rId43" Type="http://schemas.openxmlformats.org/officeDocument/2006/relationships/image" Target="../media/image48.svg"/><Relationship Id="rId64" Type="http://schemas.openxmlformats.org/officeDocument/2006/relationships/image" Target="../media/image69.png"/><Relationship Id="rId118" Type="http://schemas.openxmlformats.org/officeDocument/2006/relationships/image" Target="../media/image123.png"/><Relationship Id="rId139" Type="http://schemas.openxmlformats.org/officeDocument/2006/relationships/image" Target="../media/image144.svg"/><Relationship Id="rId85" Type="http://schemas.openxmlformats.org/officeDocument/2006/relationships/image" Target="../media/image90.svg"/><Relationship Id="rId150" Type="http://schemas.openxmlformats.org/officeDocument/2006/relationships/image" Target="../media/image155.png"/><Relationship Id="rId171" Type="http://schemas.openxmlformats.org/officeDocument/2006/relationships/image" Target="../media/image176.svg"/><Relationship Id="rId192" Type="http://schemas.openxmlformats.org/officeDocument/2006/relationships/image" Target="../media/image197.png"/><Relationship Id="rId206" Type="http://schemas.openxmlformats.org/officeDocument/2006/relationships/image" Target="../media/image211.png"/><Relationship Id="rId227" Type="http://schemas.openxmlformats.org/officeDocument/2006/relationships/image" Target="../media/image232.svg"/><Relationship Id="rId248" Type="http://schemas.openxmlformats.org/officeDocument/2006/relationships/image" Target="../media/image253.png"/><Relationship Id="rId269" Type="http://schemas.openxmlformats.org/officeDocument/2006/relationships/image" Target="../media/image274.svg"/><Relationship Id="rId12" Type="http://schemas.openxmlformats.org/officeDocument/2006/relationships/image" Target="../media/image17.png"/><Relationship Id="rId33" Type="http://schemas.openxmlformats.org/officeDocument/2006/relationships/image" Target="../media/image38.svg"/><Relationship Id="rId108" Type="http://schemas.openxmlformats.org/officeDocument/2006/relationships/image" Target="../media/image113.png"/><Relationship Id="rId129" Type="http://schemas.openxmlformats.org/officeDocument/2006/relationships/image" Target="../media/image134.svg"/><Relationship Id="rId54" Type="http://schemas.openxmlformats.org/officeDocument/2006/relationships/image" Target="../media/image59.png"/><Relationship Id="rId75" Type="http://schemas.openxmlformats.org/officeDocument/2006/relationships/image" Target="../media/image80.svg"/><Relationship Id="rId96" Type="http://schemas.openxmlformats.org/officeDocument/2006/relationships/image" Target="../media/image101.png"/><Relationship Id="rId140" Type="http://schemas.openxmlformats.org/officeDocument/2006/relationships/image" Target="../media/image145.png"/><Relationship Id="rId161" Type="http://schemas.openxmlformats.org/officeDocument/2006/relationships/image" Target="../media/image166.svg"/><Relationship Id="rId182" Type="http://schemas.openxmlformats.org/officeDocument/2006/relationships/image" Target="../media/image187.png"/><Relationship Id="rId217" Type="http://schemas.openxmlformats.org/officeDocument/2006/relationships/image" Target="../media/image222.svg"/><Relationship Id="rId6" Type="http://schemas.openxmlformats.org/officeDocument/2006/relationships/image" Target="../media/image11.png"/><Relationship Id="rId238" Type="http://schemas.openxmlformats.org/officeDocument/2006/relationships/image" Target="../media/image243.png"/><Relationship Id="rId259" Type="http://schemas.openxmlformats.org/officeDocument/2006/relationships/image" Target="../media/image264.svg"/><Relationship Id="rId23" Type="http://schemas.openxmlformats.org/officeDocument/2006/relationships/image" Target="../media/image28.svg"/><Relationship Id="rId119" Type="http://schemas.openxmlformats.org/officeDocument/2006/relationships/image" Target="../media/image124.svg"/><Relationship Id="rId44" Type="http://schemas.openxmlformats.org/officeDocument/2006/relationships/image" Target="../media/image49.png"/><Relationship Id="rId65" Type="http://schemas.openxmlformats.org/officeDocument/2006/relationships/image" Target="../media/image70.svg"/><Relationship Id="rId86" Type="http://schemas.openxmlformats.org/officeDocument/2006/relationships/image" Target="../media/image91.png"/><Relationship Id="rId130" Type="http://schemas.openxmlformats.org/officeDocument/2006/relationships/image" Target="../media/image135.png"/><Relationship Id="rId151" Type="http://schemas.openxmlformats.org/officeDocument/2006/relationships/image" Target="../media/image156.svg"/><Relationship Id="rId172" Type="http://schemas.openxmlformats.org/officeDocument/2006/relationships/image" Target="../media/image177.png"/><Relationship Id="rId193" Type="http://schemas.openxmlformats.org/officeDocument/2006/relationships/image" Target="../media/image198.svg"/><Relationship Id="rId207" Type="http://schemas.openxmlformats.org/officeDocument/2006/relationships/image" Target="../media/image212.svg"/><Relationship Id="rId228" Type="http://schemas.openxmlformats.org/officeDocument/2006/relationships/image" Target="../media/image233.png"/><Relationship Id="rId249" Type="http://schemas.openxmlformats.org/officeDocument/2006/relationships/image" Target="../media/image254.svg"/><Relationship Id="rId13" Type="http://schemas.openxmlformats.org/officeDocument/2006/relationships/image" Target="../media/image18.svg"/><Relationship Id="rId109" Type="http://schemas.openxmlformats.org/officeDocument/2006/relationships/image" Target="../media/image114.svg"/><Relationship Id="rId260" Type="http://schemas.openxmlformats.org/officeDocument/2006/relationships/image" Target="../media/image265.png"/><Relationship Id="rId34" Type="http://schemas.openxmlformats.org/officeDocument/2006/relationships/image" Target="../media/image39.png"/><Relationship Id="rId55" Type="http://schemas.openxmlformats.org/officeDocument/2006/relationships/image" Target="../media/image60.svg"/><Relationship Id="rId76" Type="http://schemas.openxmlformats.org/officeDocument/2006/relationships/image" Target="../media/image81.png"/><Relationship Id="rId97" Type="http://schemas.openxmlformats.org/officeDocument/2006/relationships/image" Target="../media/image102.svg"/><Relationship Id="rId120" Type="http://schemas.openxmlformats.org/officeDocument/2006/relationships/image" Target="../media/image125.png"/><Relationship Id="rId141" Type="http://schemas.openxmlformats.org/officeDocument/2006/relationships/image" Target="../media/image146.svg"/><Relationship Id="rId7" Type="http://schemas.openxmlformats.org/officeDocument/2006/relationships/image" Target="../media/image12.svg"/><Relationship Id="rId162" Type="http://schemas.openxmlformats.org/officeDocument/2006/relationships/image" Target="../media/image167.png"/><Relationship Id="rId183" Type="http://schemas.openxmlformats.org/officeDocument/2006/relationships/image" Target="../media/image188.svg"/><Relationship Id="rId218" Type="http://schemas.openxmlformats.org/officeDocument/2006/relationships/image" Target="../media/image223.png"/><Relationship Id="rId239" Type="http://schemas.openxmlformats.org/officeDocument/2006/relationships/image" Target="../media/image244.svg"/><Relationship Id="rId250" Type="http://schemas.openxmlformats.org/officeDocument/2006/relationships/image" Target="../media/image255.png"/><Relationship Id="rId24" Type="http://schemas.openxmlformats.org/officeDocument/2006/relationships/image" Target="../media/image29.png"/><Relationship Id="rId45" Type="http://schemas.openxmlformats.org/officeDocument/2006/relationships/image" Target="../media/image50.svg"/><Relationship Id="rId66" Type="http://schemas.openxmlformats.org/officeDocument/2006/relationships/image" Target="../media/image71.png"/><Relationship Id="rId87" Type="http://schemas.openxmlformats.org/officeDocument/2006/relationships/image" Target="../media/image92.svg"/><Relationship Id="rId110" Type="http://schemas.openxmlformats.org/officeDocument/2006/relationships/image" Target="../media/image115.png"/><Relationship Id="rId131" Type="http://schemas.openxmlformats.org/officeDocument/2006/relationships/image" Target="../media/image136.svg"/><Relationship Id="rId152" Type="http://schemas.openxmlformats.org/officeDocument/2006/relationships/image" Target="../media/image157.png"/><Relationship Id="rId173" Type="http://schemas.openxmlformats.org/officeDocument/2006/relationships/image" Target="../media/image178.svg"/><Relationship Id="rId194" Type="http://schemas.openxmlformats.org/officeDocument/2006/relationships/image" Target="../media/image199.png"/><Relationship Id="rId208" Type="http://schemas.openxmlformats.org/officeDocument/2006/relationships/image" Target="../media/image213.png"/><Relationship Id="rId229" Type="http://schemas.openxmlformats.org/officeDocument/2006/relationships/image" Target="../media/image234.svg"/><Relationship Id="rId240" Type="http://schemas.openxmlformats.org/officeDocument/2006/relationships/image" Target="../media/image245.png"/><Relationship Id="rId261" Type="http://schemas.openxmlformats.org/officeDocument/2006/relationships/image" Target="../media/image266.svg"/><Relationship Id="rId14" Type="http://schemas.openxmlformats.org/officeDocument/2006/relationships/image" Target="../media/image19.png"/><Relationship Id="rId35" Type="http://schemas.openxmlformats.org/officeDocument/2006/relationships/image" Target="../media/image40.svg"/><Relationship Id="rId56" Type="http://schemas.openxmlformats.org/officeDocument/2006/relationships/image" Target="../media/image61.png"/><Relationship Id="rId77" Type="http://schemas.openxmlformats.org/officeDocument/2006/relationships/image" Target="../media/image82.svg"/><Relationship Id="rId100" Type="http://schemas.openxmlformats.org/officeDocument/2006/relationships/image" Target="../media/image105.png"/><Relationship Id="rId8" Type="http://schemas.openxmlformats.org/officeDocument/2006/relationships/image" Target="../media/image13.png"/><Relationship Id="rId98" Type="http://schemas.openxmlformats.org/officeDocument/2006/relationships/image" Target="../media/image103.png"/><Relationship Id="rId121" Type="http://schemas.openxmlformats.org/officeDocument/2006/relationships/image" Target="../media/image126.svg"/><Relationship Id="rId142" Type="http://schemas.openxmlformats.org/officeDocument/2006/relationships/image" Target="../media/image147.png"/><Relationship Id="rId163" Type="http://schemas.openxmlformats.org/officeDocument/2006/relationships/image" Target="../media/image168.svg"/><Relationship Id="rId184" Type="http://schemas.openxmlformats.org/officeDocument/2006/relationships/image" Target="../media/image189.png"/><Relationship Id="rId219" Type="http://schemas.openxmlformats.org/officeDocument/2006/relationships/image" Target="../media/image224.svg"/><Relationship Id="rId230" Type="http://schemas.openxmlformats.org/officeDocument/2006/relationships/image" Target="../media/image235.png"/><Relationship Id="rId251" Type="http://schemas.openxmlformats.org/officeDocument/2006/relationships/image" Target="../media/image256.svg"/><Relationship Id="rId25" Type="http://schemas.openxmlformats.org/officeDocument/2006/relationships/image" Target="../media/image30.svg"/><Relationship Id="rId46" Type="http://schemas.openxmlformats.org/officeDocument/2006/relationships/image" Target="../media/image51.png"/><Relationship Id="rId67" Type="http://schemas.openxmlformats.org/officeDocument/2006/relationships/image" Target="../media/image72.svg"/><Relationship Id="rId88" Type="http://schemas.openxmlformats.org/officeDocument/2006/relationships/image" Target="../media/image93.png"/><Relationship Id="rId111" Type="http://schemas.openxmlformats.org/officeDocument/2006/relationships/image" Target="../media/image116.svg"/><Relationship Id="rId132" Type="http://schemas.openxmlformats.org/officeDocument/2006/relationships/image" Target="../media/image137.png"/><Relationship Id="rId153" Type="http://schemas.openxmlformats.org/officeDocument/2006/relationships/image" Target="../media/image158.svg"/><Relationship Id="rId174" Type="http://schemas.openxmlformats.org/officeDocument/2006/relationships/image" Target="../media/image179.png"/><Relationship Id="rId195" Type="http://schemas.openxmlformats.org/officeDocument/2006/relationships/image" Target="../media/image200.svg"/><Relationship Id="rId209" Type="http://schemas.openxmlformats.org/officeDocument/2006/relationships/image" Target="../media/image214.svg"/><Relationship Id="rId220" Type="http://schemas.openxmlformats.org/officeDocument/2006/relationships/image" Target="../media/image225.png"/><Relationship Id="rId241" Type="http://schemas.openxmlformats.org/officeDocument/2006/relationships/image" Target="../media/image246.svg"/><Relationship Id="rId15" Type="http://schemas.openxmlformats.org/officeDocument/2006/relationships/image" Target="../media/image20.svg"/><Relationship Id="rId36" Type="http://schemas.openxmlformats.org/officeDocument/2006/relationships/image" Target="../media/image41.png"/><Relationship Id="rId57" Type="http://schemas.openxmlformats.org/officeDocument/2006/relationships/image" Target="../media/image62.svg"/><Relationship Id="rId262" Type="http://schemas.openxmlformats.org/officeDocument/2006/relationships/image" Target="../media/image267.png"/><Relationship Id="rId78" Type="http://schemas.openxmlformats.org/officeDocument/2006/relationships/image" Target="../media/image83.png"/><Relationship Id="rId99" Type="http://schemas.openxmlformats.org/officeDocument/2006/relationships/image" Target="../media/image104.svg"/><Relationship Id="rId101" Type="http://schemas.openxmlformats.org/officeDocument/2006/relationships/image" Target="../media/image106.svg"/><Relationship Id="rId122" Type="http://schemas.openxmlformats.org/officeDocument/2006/relationships/image" Target="../media/image127.png"/><Relationship Id="rId143" Type="http://schemas.openxmlformats.org/officeDocument/2006/relationships/image" Target="../media/image148.svg"/><Relationship Id="rId164" Type="http://schemas.openxmlformats.org/officeDocument/2006/relationships/image" Target="../media/image169.png"/><Relationship Id="rId185" Type="http://schemas.openxmlformats.org/officeDocument/2006/relationships/image" Target="../media/image190.svg"/><Relationship Id="rId9" Type="http://schemas.openxmlformats.org/officeDocument/2006/relationships/image" Target="../media/image14.svg"/><Relationship Id="rId210" Type="http://schemas.openxmlformats.org/officeDocument/2006/relationships/image" Target="../media/image215.png"/><Relationship Id="rId26" Type="http://schemas.openxmlformats.org/officeDocument/2006/relationships/image" Target="../media/image31.png"/><Relationship Id="rId231" Type="http://schemas.openxmlformats.org/officeDocument/2006/relationships/image" Target="../media/image236.svg"/><Relationship Id="rId252" Type="http://schemas.openxmlformats.org/officeDocument/2006/relationships/image" Target="../media/image257.png"/><Relationship Id="rId47" Type="http://schemas.openxmlformats.org/officeDocument/2006/relationships/image" Target="../media/image52.svg"/><Relationship Id="rId68" Type="http://schemas.openxmlformats.org/officeDocument/2006/relationships/image" Target="../media/image73.png"/><Relationship Id="rId89" Type="http://schemas.openxmlformats.org/officeDocument/2006/relationships/image" Target="../media/image94.svg"/><Relationship Id="rId112" Type="http://schemas.openxmlformats.org/officeDocument/2006/relationships/image" Target="../media/image117.png"/><Relationship Id="rId133" Type="http://schemas.openxmlformats.org/officeDocument/2006/relationships/image" Target="../media/image138.svg"/><Relationship Id="rId154" Type="http://schemas.openxmlformats.org/officeDocument/2006/relationships/image" Target="../media/image159.png"/><Relationship Id="rId175" Type="http://schemas.openxmlformats.org/officeDocument/2006/relationships/image" Target="../media/image180.svg"/><Relationship Id="rId196" Type="http://schemas.openxmlformats.org/officeDocument/2006/relationships/image" Target="../media/image201.png"/><Relationship Id="rId200" Type="http://schemas.openxmlformats.org/officeDocument/2006/relationships/image" Target="../media/image205.png"/><Relationship Id="rId16" Type="http://schemas.openxmlformats.org/officeDocument/2006/relationships/image" Target="../media/image21.png"/><Relationship Id="rId221" Type="http://schemas.openxmlformats.org/officeDocument/2006/relationships/image" Target="../media/image226.svg"/><Relationship Id="rId242" Type="http://schemas.openxmlformats.org/officeDocument/2006/relationships/image" Target="../media/image247.png"/><Relationship Id="rId263" Type="http://schemas.openxmlformats.org/officeDocument/2006/relationships/image" Target="../media/image268.svg"/><Relationship Id="rId37" Type="http://schemas.openxmlformats.org/officeDocument/2006/relationships/image" Target="../media/image42.svg"/><Relationship Id="rId58" Type="http://schemas.openxmlformats.org/officeDocument/2006/relationships/image" Target="../media/image63.png"/><Relationship Id="rId79" Type="http://schemas.openxmlformats.org/officeDocument/2006/relationships/image" Target="../media/image84.svg"/><Relationship Id="rId102" Type="http://schemas.openxmlformats.org/officeDocument/2006/relationships/image" Target="../media/image107.png"/><Relationship Id="rId123" Type="http://schemas.openxmlformats.org/officeDocument/2006/relationships/image" Target="../media/image128.svg"/><Relationship Id="rId144" Type="http://schemas.openxmlformats.org/officeDocument/2006/relationships/image" Target="../media/image149.png"/><Relationship Id="rId90" Type="http://schemas.openxmlformats.org/officeDocument/2006/relationships/image" Target="../media/image95.png"/><Relationship Id="rId165" Type="http://schemas.openxmlformats.org/officeDocument/2006/relationships/image" Target="../media/image170.svg"/><Relationship Id="rId186" Type="http://schemas.openxmlformats.org/officeDocument/2006/relationships/image" Target="../media/image191.png"/><Relationship Id="rId211" Type="http://schemas.openxmlformats.org/officeDocument/2006/relationships/image" Target="../media/image216.svg"/><Relationship Id="rId232" Type="http://schemas.openxmlformats.org/officeDocument/2006/relationships/image" Target="../media/image237.png"/><Relationship Id="rId253" Type="http://schemas.openxmlformats.org/officeDocument/2006/relationships/image" Target="../media/image258.svg"/><Relationship Id="rId27" Type="http://schemas.openxmlformats.org/officeDocument/2006/relationships/image" Target="../media/image32.svg"/><Relationship Id="rId48" Type="http://schemas.openxmlformats.org/officeDocument/2006/relationships/image" Target="../media/image53.png"/><Relationship Id="rId69" Type="http://schemas.openxmlformats.org/officeDocument/2006/relationships/image" Target="../media/image74.svg"/><Relationship Id="rId113" Type="http://schemas.openxmlformats.org/officeDocument/2006/relationships/image" Target="../media/image118.svg"/><Relationship Id="rId134" Type="http://schemas.openxmlformats.org/officeDocument/2006/relationships/image" Target="../media/image139.png"/><Relationship Id="rId80" Type="http://schemas.openxmlformats.org/officeDocument/2006/relationships/image" Target="../media/image85.png"/><Relationship Id="rId155" Type="http://schemas.openxmlformats.org/officeDocument/2006/relationships/image" Target="../media/image160.svg"/><Relationship Id="rId176" Type="http://schemas.openxmlformats.org/officeDocument/2006/relationships/image" Target="../media/image181.png"/><Relationship Id="rId197" Type="http://schemas.openxmlformats.org/officeDocument/2006/relationships/image" Target="../media/image202.svg"/><Relationship Id="rId201" Type="http://schemas.openxmlformats.org/officeDocument/2006/relationships/image" Target="../media/image206.svg"/><Relationship Id="rId222" Type="http://schemas.openxmlformats.org/officeDocument/2006/relationships/image" Target="../media/image227.png"/><Relationship Id="rId243" Type="http://schemas.openxmlformats.org/officeDocument/2006/relationships/image" Target="../media/image248.svg"/><Relationship Id="rId264" Type="http://schemas.openxmlformats.org/officeDocument/2006/relationships/image" Target="../media/image269.png"/><Relationship Id="rId17" Type="http://schemas.openxmlformats.org/officeDocument/2006/relationships/image" Target="../media/image22.svg"/><Relationship Id="rId38" Type="http://schemas.openxmlformats.org/officeDocument/2006/relationships/image" Target="../media/image43.png"/><Relationship Id="rId59" Type="http://schemas.openxmlformats.org/officeDocument/2006/relationships/image" Target="../media/image64.svg"/><Relationship Id="rId103" Type="http://schemas.openxmlformats.org/officeDocument/2006/relationships/image" Target="../media/image108.svg"/><Relationship Id="rId124" Type="http://schemas.openxmlformats.org/officeDocument/2006/relationships/image" Target="../media/image129.png"/><Relationship Id="rId70" Type="http://schemas.openxmlformats.org/officeDocument/2006/relationships/image" Target="../media/image75.png"/><Relationship Id="rId91" Type="http://schemas.openxmlformats.org/officeDocument/2006/relationships/image" Target="../media/image96.svg"/><Relationship Id="rId145" Type="http://schemas.openxmlformats.org/officeDocument/2006/relationships/image" Target="../media/image150.svg"/><Relationship Id="rId166" Type="http://schemas.openxmlformats.org/officeDocument/2006/relationships/image" Target="../media/image171.png"/><Relationship Id="rId187" Type="http://schemas.openxmlformats.org/officeDocument/2006/relationships/image" Target="../media/image192.sv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217.png"/><Relationship Id="rId233" Type="http://schemas.openxmlformats.org/officeDocument/2006/relationships/image" Target="../media/image238.svg"/><Relationship Id="rId254" Type="http://schemas.openxmlformats.org/officeDocument/2006/relationships/image" Target="../media/image259.png"/><Relationship Id="rId28" Type="http://schemas.openxmlformats.org/officeDocument/2006/relationships/image" Target="../media/image33.png"/><Relationship Id="rId49" Type="http://schemas.openxmlformats.org/officeDocument/2006/relationships/image" Target="../media/image54.svg"/><Relationship Id="rId114" Type="http://schemas.openxmlformats.org/officeDocument/2006/relationships/image" Target="../media/image119.png"/><Relationship Id="rId60" Type="http://schemas.openxmlformats.org/officeDocument/2006/relationships/image" Target="../media/image65.png"/><Relationship Id="rId81" Type="http://schemas.openxmlformats.org/officeDocument/2006/relationships/image" Target="../media/image86.svg"/><Relationship Id="rId135" Type="http://schemas.openxmlformats.org/officeDocument/2006/relationships/image" Target="../media/image140.svg"/><Relationship Id="rId156" Type="http://schemas.openxmlformats.org/officeDocument/2006/relationships/image" Target="../media/image161.png"/><Relationship Id="rId177" Type="http://schemas.openxmlformats.org/officeDocument/2006/relationships/image" Target="../media/image182.svg"/><Relationship Id="rId198" Type="http://schemas.openxmlformats.org/officeDocument/2006/relationships/image" Target="../media/image203.png"/><Relationship Id="rId202" Type="http://schemas.openxmlformats.org/officeDocument/2006/relationships/image" Target="../media/image207.png"/><Relationship Id="rId223" Type="http://schemas.openxmlformats.org/officeDocument/2006/relationships/image" Target="../media/image228.svg"/><Relationship Id="rId244" Type="http://schemas.openxmlformats.org/officeDocument/2006/relationships/image" Target="../media/image249.png"/><Relationship Id="rId18" Type="http://schemas.openxmlformats.org/officeDocument/2006/relationships/image" Target="../media/image23.png"/><Relationship Id="rId39" Type="http://schemas.openxmlformats.org/officeDocument/2006/relationships/image" Target="../media/image44.svg"/><Relationship Id="rId265" Type="http://schemas.openxmlformats.org/officeDocument/2006/relationships/image" Target="../media/image270.svg"/><Relationship Id="rId50" Type="http://schemas.openxmlformats.org/officeDocument/2006/relationships/image" Target="../media/image55.png"/><Relationship Id="rId104" Type="http://schemas.openxmlformats.org/officeDocument/2006/relationships/image" Target="../media/image109.png"/><Relationship Id="rId125" Type="http://schemas.openxmlformats.org/officeDocument/2006/relationships/image" Target="../media/image130.svg"/><Relationship Id="rId146" Type="http://schemas.openxmlformats.org/officeDocument/2006/relationships/image" Target="../media/image151.png"/><Relationship Id="rId167" Type="http://schemas.openxmlformats.org/officeDocument/2006/relationships/image" Target="../media/image172.svg"/><Relationship Id="rId188" Type="http://schemas.openxmlformats.org/officeDocument/2006/relationships/image" Target="../media/image193.png"/><Relationship Id="rId71" Type="http://schemas.openxmlformats.org/officeDocument/2006/relationships/image" Target="../media/image76.svg"/><Relationship Id="rId92" Type="http://schemas.openxmlformats.org/officeDocument/2006/relationships/image" Target="../media/image97.png"/><Relationship Id="rId213" Type="http://schemas.openxmlformats.org/officeDocument/2006/relationships/image" Target="../media/image218.svg"/><Relationship Id="rId234" Type="http://schemas.openxmlformats.org/officeDocument/2006/relationships/image" Target="../media/image239.png"/><Relationship Id="rId2" Type="http://schemas.openxmlformats.org/officeDocument/2006/relationships/image" Target="../media/image7.png"/><Relationship Id="rId29" Type="http://schemas.openxmlformats.org/officeDocument/2006/relationships/image" Target="../media/image34.svg"/><Relationship Id="rId255" Type="http://schemas.openxmlformats.org/officeDocument/2006/relationships/image" Target="../media/image260.svg"/><Relationship Id="rId40" Type="http://schemas.openxmlformats.org/officeDocument/2006/relationships/image" Target="../media/image45.png"/><Relationship Id="rId115" Type="http://schemas.openxmlformats.org/officeDocument/2006/relationships/image" Target="../media/image120.svg"/><Relationship Id="rId136" Type="http://schemas.openxmlformats.org/officeDocument/2006/relationships/image" Target="../media/image141.png"/><Relationship Id="rId157" Type="http://schemas.openxmlformats.org/officeDocument/2006/relationships/image" Target="../media/image162.svg"/><Relationship Id="rId178" Type="http://schemas.openxmlformats.org/officeDocument/2006/relationships/image" Target="../media/image183.png"/><Relationship Id="rId61" Type="http://schemas.openxmlformats.org/officeDocument/2006/relationships/image" Target="../media/image66.svg"/><Relationship Id="rId82" Type="http://schemas.openxmlformats.org/officeDocument/2006/relationships/image" Target="../media/image87.png"/><Relationship Id="rId199" Type="http://schemas.openxmlformats.org/officeDocument/2006/relationships/image" Target="../media/image204.svg"/><Relationship Id="rId203" Type="http://schemas.openxmlformats.org/officeDocument/2006/relationships/image" Target="../media/image208.svg"/><Relationship Id="rId19" Type="http://schemas.openxmlformats.org/officeDocument/2006/relationships/image" Target="../media/image24.svg"/><Relationship Id="rId224" Type="http://schemas.openxmlformats.org/officeDocument/2006/relationships/image" Target="../media/image229.png"/><Relationship Id="rId245" Type="http://schemas.openxmlformats.org/officeDocument/2006/relationships/image" Target="../media/image250.svg"/><Relationship Id="rId266" Type="http://schemas.openxmlformats.org/officeDocument/2006/relationships/image" Target="../media/image271.png"/><Relationship Id="rId30" Type="http://schemas.openxmlformats.org/officeDocument/2006/relationships/image" Target="../media/image35.png"/><Relationship Id="rId105" Type="http://schemas.openxmlformats.org/officeDocument/2006/relationships/image" Target="../media/image110.svg"/><Relationship Id="rId126" Type="http://schemas.openxmlformats.org/officeDocument/2006/relationships/image" Target="../media/image131.png"/><Relationship Id="rId147" Type="http://schemas.openxmlformats.org/officeDocument/2006/relationships/image" Target="../media/image152.svg"/><Relationship Id="rId168" Type="http://schemas.openxmlformats.org/officeDocument/2006/relationships/image" Target="../media/image173.png"/><Relationship Id="rId51" Type="http://schemas.openxmlformats.org/officeDocument/2006/relationships/image" Target="../media/image56.svg"/><Relationship Id="rId72" Type="http://schemas.openxmlformats.org/officeDocument/2006/relationships/image" Target="../media/image77.png"/><Relationship Id="rId93" Type="http://schemas.openxmlformats.org/officeDocument/2006/relationships/image" Target="../media/image98.svg"/><Relationship Id="rId189" Type="http://schemas.openxmlformats.org/officeDocument/2006/relationships/image" Target="../media/image194.svg"/><Relationship Id="rId3" Type="http://schemas.openxmlformats.org/officeDocument/2006/relationships/image" Target="../media/image8.svg"/><Relationship Id="rId214" Type="http://schemas.openxmlformats.org/officeDocument/2006/relationships/image" Target="../media/image219.png"/><Relationship Id="rId235" Type="http://schemas.openxmlformats.org/officeDocument/2006/relationships/image" Target="../media/image240.svg"/><Relationship Id="rId256" Type="http://schemas.openxmlformats.org/officeDocument/2006/relationships/image" Target="../media/image261.png"/><Relationship Id="rId116" Type="http://schemas.openxmlformats.org/officeDocument/2006/relationships/image" Target="../media/image121.png"/><Relationship Id="rId137" Type="http://schemas.openxmlformats.org/officeDocument/2006/relationships/image" Target="../media/image142.svg"/><Relationship Id="rId158" Type="http://schemas.openxmlformats.org/officeDocument/2006/relationships/image" Target="../media/image163.png"/><Relationship Id="rId20" Type="http://schemas.openxmlformats.org/officeDocument/2006/relationships/image" Target="../media/image25.png"/><Relationship Id="rId41" Type="http://schemas.openxmlformats.org/officeDocument/2006/relationships/image" Target="../media/image46.svg"/><Relationship Id="rId62" Type="http://schemas.openxmlformats.org/officeDocument/2006/relationships/image" Target="../media/image67.png"/><Relationship Id="rId83" Type="http://schemas.openxmlformats.org/officeDocument/2006/relationships/image" Target="../media/image88.svg"/><Relationship Id="rId179" Type="http://schemas.openxmlformats.org/officeDocument/2006/relationships/image" Target="../media/image184.svg"/><Relationship Id="rId190" Type="http://schemas.openxmlformats.org/officeDocument/2006/relationships/image" Target="../media/image195.png"/><Relationship Id="rId204" Type="http://schemas.openxmlformats.org/officeDocument/2006/relationships/image" Target="../media/image209.png"/><Relationship Id="rId225" Type="http://schemas.openxmlformats.org/officeDocument/2006/relationships/image" Target="../media/image230.svg"/><Relationship Id="rId246" Type="http://schemas.openxmlformats.org/officeDocument/2006/relationships/image" Target="../media/image251.png"/><Relationship Id="rId267" Type="http://schemas.openxmlformats.org/officeDocument/2006/relationships/image" Target="../media/image272.svg"/><Relationship Id="rId106" Type="http://schemas.openxmlformats.org/officeDocument/2006/relationships/image" Target="../media/image111.png"/><Relationship Id="rId127" Type="http://schemas.openxmlformats.org/officeDocument/2006/relationships/image" Target="../media/image132.svg"/><Relationship Id="rId10" Type="http://schemas.openxmlformats.org/officeDocument/2006/relationships/image" Target="../media/image15.png"/><Relationship Id="rId31" Type="http://schemas.openxmlformats.org/officeDocument/2006/relationships/image" Target="../media/image36.svg"/><Relationship Id="rId52" Type="http://schemas.openxmlformats.org/officeDocument/2006/relationships/image" Target="../media/image57.png"/><Relationship Id="rId73" Type="http://schemas.openxmlformats.org/officeDocument/2006/relationships/image" Target="../media/image78.svg"/><Relationship Id="rId94" Type="http://schemas.openxmlformats.org/officeDocument/2006/relationships/image" Target="../media/image99.png"/><Relationship Id="rId148" Type="http://schemas.openxmlformats.org/officeDocument/2006/relationships/image" Target="../media/image153.png"/><Relationship Id="rId169" Type="http://schemas.openxmlformats.org/officeDocument/2006/relationships/image" Target="../media/image174.svg"/><Relationship Id="rId4" Type="http://schemas.openxmlformats.org/officeDocument/2006/relationships/image" Target="../media/image9.png"/><Relationship Id="rId180" Type="http://schemas.openxmlformats.org/officeDocument/2006/relationships/image" Target="../media/image185.png"/><Relationship Id="rId215" Type="http://schemas.openxmlformats.org/officeDocument/2006/relationships/image" Target="../media/image220.svg"/><Relationship Id="rId236" Type="http://schemas.openxmlformats.org/officeDocument/2006/relationships/image" Target="../media/image241.png"/><Relationship Id="rId257" Type="http://schemas.openxmlformats.org/officeDocument/2006/relationships/image" Target="../media/image262.svg"/><Relationship Id="rId42" Type="http://schemas.openxmlformats.org/officeDocument/2006/relationships/image" Target="../media/image47.png"/><Relationship Id="rId84" Type="http://schemas.openxmlformats.org/officeDocument/2006/relationships/image" Target="../media/image89.png"/><Relationship Id="rId138" Type="http://schemas.openxmlformats.org/officeDocument/2006/relationships/image" Target="../media/image143.png"/><Relationship Id="rId191" Type="http://schemas.openxmlformats.org/officeDocument/2006/relationships/image" Target="../media/image196.svg"/><Relationship Id="rId205" Type="http://schemas.openxmlformats.org/officeDocument/2006/relationships/image" Target="../media/image210.svg"/><Relationship Id="rId247" Type="http://schemas.openxmlformats.org/officeDocument/2006/relationships/image" Target="../media/image252.svg"/><Relationship Id="rId107" Type="http://schemas.openxmlformats.org/officeDocument/2006/relationships/image" Target="../media/image112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3A129A-68C5-408F-A672-3D8D524DAC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0FCC8-596D-4F89-A6A8-115013D53146}"/>
              </a:ext>
            </a:extLst>
          </p:cNvPr>
          <p:cNvSpPr txBox="1"/>
          <p:nvPr/>
        </p:nvSpPr>
        <p:spPr>
          <a:xfrm>
            <a:off x="5763775" y="1593526"/>
            <a:ext cx="39661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>
                <a:latin typeface="Poppins SemiBold" panose="00000700000000000000" pitchFamily="2" charset="0"/>
                <a:cs typeface="Poppins SemiBold" panose="00000700000000000000" pitchFamily="2" charset="0"/>
              </a:rPr>
              <a:t>Karim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B33227-94D2-441B-9252-62E618313F36}"/>
              </a:ext>
            </a:extLst>
          </p:cNvPr>
          <p:cNvSpPr txBox="1"/>
          <p:nvPr/>
        </p:nvSpPr>
        <p:spPr>
          <a:xfrm>
            <a:off x="5859470" y="169019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Karim</a:t>
            </a:r>
          </a:p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Presentation.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D01ACE-B2A6-4567-985F-0FA1CDBCACF7}"/>
              </a:ext>
            </a:extLst>
          </p:cNvPr>
          <p:cNvSpPr txBox="1"/>
          <p:nvPr/>
        </p:nvSpPr>
        <p:spPr>
          <a:xfrm>
            <a:off x="7395314" y="295932"/>
            <a:ext cx="15117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70">
                <a:latin typeface="Poppins Medium" panose="00000600000000000000" pitchFamily="2" charset="0"/>
                <a:cs typeface="Poppins Medium" panose="00000600000000000000" pitchFamily="2" charset="0"/>
              </a:rPr>
              <a:t>PREMIUM DESIGN</a:t>
            </a:r>
          </a:p>
        </p:txBody>
      </p:sp>
      <p:grpSp>
        <p:nvGrpSpPr>
          <p:cNvPr id="14" name="Graphic 6">
            <a:extLst>
              <a:ext uri="{FF2B5EF4-FFF2-40B4-BE49-F238E27FC236}">
                <a16:creationId xmlns:a16="http://schemas.microsoft.com/office/drawing/2014/main" id="{D9B74583-E555-4734-BB1B-E5EF62EA0274}"/>
              </a:ext>
            </a:extLst>
          </p:cNvPr>
          <p:cNvGrpSpPr/>
          <p:nvPr/>
        </p:nvGrpSpPr>
        <p:grpSpPr>
          <a:xfrm flipH="1">
            <a:off x="5237001" y="207346"/>
            <a:ext cx="385012" cy="385012"/>
            <a:chOff x="9520408" y="5093684"/>
            <a:chExt cx="372426" cy="372426"/>
          </a:xfrm>
          <a:solidFill>
            <a:schemeClr val="tx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B06AC98-FC8F-485D-BB9D-59FF539EC4E9}"/>
                </a:ext>
              </a:extLst>
            </p:cNvPr>
            <p:cNvSpPr/>
            <p:nvPr/>
          </p:nvSpPr>
          <p:spPr>
            <a:xfrm>
              <a:off x="9545236" y="5093684"/>
              <a:ext cx="322769" cy="372426"/>
            </a:xfrm>
            <a:custGeom>
              <a:avLst/>
              <a:gdLst>
                <a:gd name="connsiteX0" fmla="*/ 291734 w 322769"/>
                <a:gd name="connsiteY0" fmla="*/ 180006 h 372426"/>
                <a:gd name="connsiteX1" fmla="*/ 237796 w 322769"/>
                <a:gd name="connsiteY1" fmla="*/ 180006 h 372426"/>
                <a:gd name="connsiteX2" fmla="*/ 322769 w 322769"/>
                <a:gd name="connsiteY2" fmla="*/ 6207 h 372426"/>
                <a:gd name="connsiteX3" fmla="*/ 316562 w 322769"/>
                <a:gd name="connsiteY3" fmla="*/ 0 h 372426"/>
                <a:gd name="connsiteX4" fmla="*/ 310355 w 322769"/>
                <a:gd name="connsiteY4" fmla="*/ 6207 h 372426"/>
                <a:gd name="connsiteX5" fmla="*/ 305842 w 322769"/>
                <a:gd name="connsiteY5" fmla="*/ 48992 h 372426"/>
                <a:gd name="connsiteX6" fmla="*/ 288363 w 322769"/>
                <a:gd name="connsiteY6" fmla="*/ 20440 h 372426"/>
                <a:gd name="connsiteX7" fmla="*/ 279586 w 322769"/>
                <a:gd name="connsiteY7" fmla="*/ 20519 h 372426"/>
                <a:gd name="connsiteX8" fmla="*/ 279586 w 322769"/>
                <a:gd name="connsiteY8" fmla="*/ 29217 h 372426"/>
                <a:gd name="connsiteX9" fmla="*/ 297747 w 322769"/>
                <a:gd name="connsiteY9" fmla="*/ 77782 h 372426"/>
                <a:gd name="connsiteX10" fmla="*/ 297781 w 322769"/>
                <a:gd name="connsiteY10" fmla="*/ 77949 h 372426"/>
                <a:gd name="connsiteX11" fmla="*/ 288771 w 322769"/>
                <a:gd name="connsiteY11" fmla="*/ 99635 h 372426"/>
                <a:gd name="connsiteX12" fmla="*/ 269742 w 322769"/>
                <a:gd name="connsiteY12" fmla="*/ 63890 h 372426"/>
                <a:gd name="connsiteX13" fmla="*/ 260965 w 322769"/>
                <a:gd name="connsiteY13" fmla="*/ 63969 h 372426"/>
                <a:gd name="connsiteX14" fmla="*/ 260965 w 322769"/>
                <a:gd name="connsiteY14" fmla="*/ 72667 h 372426"/>
                <a:gd name="connsiteX15" fmla="*/ 278124 w 322769"/>
                <a:gd name="connsiteY15" fmla="*/ 118643 h 372426"/>
                <a:gd name="connsiteX16" fmla="*/ 226427 w 322769"/>
                <a:gd name="connsiteY16" fmla="*/ 172997 h 372426"/>
                <a:gd name="connsiteX17" fmla="*/ 223137 w 322769"/>
                <a:gd name="connsiteY17" fmla="*/ 128385 h 372426"/>
                <a:gd name="connsiteX18" fmla="*/ 215285 w 322769"/>
                <a:gd name="connsiteY18" fmla="*/ 124460 h 372426"/>
                <a:gd name="connsiteX19" fmla="*/ 211360 w 322769"/>
                <a:gd name="connsiteY19" fmla="*/ 132313 h 372426"/>
                <a:gd name="connsiteX20" fmla="*/ 212323 w 322769"/>
                <a:gd name="connsiteY20" fmla="*/ 180006 h 372426"/>
                <a:gd name="connsiteX21" fmla="*/ 110446 w 322769"/>
                <a:gd name="connsiteY21" fmla="*/ 180006 h 372426"/>
                <a:gd name="connsiteX22" fmla="*/ 111409 w 322769"/>
                <a:gd name="connsiteY22" fmla="*/ 132313 h 372426"/>
                <a:gd name="connsiteX23" fmla="*/ 107485 w 322769"/>
                <a:gd name="connsiteY23" fmla="*/ 124460 h 372426"/>
                <a:gd name="connsiteX24" fmla="*/ 99632 w 322769"/>
                <a:gd name="connsiteY24" fmla="*/ 128385 h 372426"/>
                <a:gd name="connsiteX25" fmla="*/ 96342 w 322769"/>
                <a:gd name="connsiteY25" fmla="*/ 172997 h 372426"/>
                <a:gd name="connsiteX26" fmla="*/ 43491 w 322769"/>
                <a:gd name="connsiteY26" fmla="*/ 116761 h 372426"/>
                <a:gd name="connsiteX27" fmla="*/ 60252 w 322769"/>
                <a:gd name="connsiteY27" fmla="*/ 72667 h 372426"/>
                <a:gd name="connsiteX28" fmla="*/ 60184 w 322769"/>
                <a:gd name="connsiteY28" fmla="*/ 63890 h 372426"/>
                <a:gd name="connsiteX29" fmla="*/ 51475 w 322769"/>
                <a:gd name="connsiteY29" fmla="*/ 63890 h 372426"/>
                <a:gd name="connsiteX30" fmla="*/ 33008 w 322769"/>
                <a:gd name="connsiteY30" fmla="*/ 97443 h 372426"/>
                <a:gd name="connsiteX31" fmla="*/ 24799 w 322769"/>
                <a:gd name="connsiteY31" fmla="*/ 77444 h 372426"/>
                <a:gd name="connsiteX32" fmla="*/ 24829 w 322769"/>
                <a:gd name="connsiteY32" fmla="*/ 77298 h 372426"/>
                <a:gd name="connsiteX33" fmla="*/ 41631 w 322769"/>
                <a:gd name="connsiteY33" fmla="*/ 29217 h 372426"/>
                <a:gd name="connsiteX34" fmla="*/ 41587 w 322769"/>
                <a:gd name="connsiteY34" fmla="*/ 20440 h 372426"/>
                <a:gd name="connsiteX35" fmla="*/ 32854 w 322769"/>
                <a:gd name="connsiteY35" fmla="*/ 20440 h 372426"/>
                <a:gd name="connsiteX36" fmla="*/ 16619 w 322769"/>
                <a:gd name="connsiteY36" fmla="*/ 47384 h 372426"/>
                <a:gd name="connsiteX37" fmla="*/ 12414 w 322769"/>
                <a:gd name="connsiteY37" fmla="*/ 6207 h 372426"/>
                <a:gd name="connsiteX38" fmla="*/ 6207 w 322769"/>
                <a:gd name="connsiteY38" fmla="*/ 0 h 372426"/>
                <a:gd name="connsiteX39" fmla="*/ 0 w 322769"/>
                <a:gd name="connsiteY39" fmla="*/ 6207 h 372426"/>
                <a:gd name="connsiteX40" fmla="*/ 84973 w 322769"/>
                <a:gd name="connsiteY40" fmla="*/ 180006 h 372426"/>
                <a:gd name="connsiteX41" fmla="*/ 31036 w 322769"/>
                <a:gd name="connsiteY41" fmla="*/ 180006 h 372426"/>
                <a:gd name="connsiteX42" fmla="*/ 24828 w 322769"/>
                <a:gd name="connsiteY42" fmla="*/ 186207 h 372426"/>
                <a:gd name="connsiteX43" fmla="*/ 24913 w 322769"/>
                <a:gd name="connsiteY43" fmla="*/ 187234 h 372426"/>
                <a:gd name="connsiteX44" fmla="*/ 47883 w 322769"/>
                <a:gd name="connsiteY44" fmla="*/ 226041 h 372426"/>
                <a:gd name="connsiteX45" fmla="*/ 104563 w 322769"/>
                <a:gd name="connsiteY45" fmla="*/ 226305 h 372426"/>
                <a:gd name="connsiteX46" fmla="*/ 117568 w 322769"/>
                <a:gd name="connsiteY46" fmla="*/ 302945 h 372426"/>
                <a:gd name="connsiteX47" fmla="*/ 135047 w 322769"/>
                <a:gd name="connsiteY47" fmla="*/ 349771 h 372426"/>
                <a:gd name="connsiteX48" fmla="*/ 160833 w 322769"/>
                <a:gd name="connsiteY48" fmla="*/ 372426 h 372426"/>
                <a:gd name="connsiteX49" fmla="*/ 161936 w 322769"/>
                <a:gd name="connsiteY49" fmla="*/ 372426 h 372426"/>
                <a:gd name="connsiteX50" fmla="*/ 187723 w 322769"/>
                <a:gd name="connsiteY50" fmla="*/ 349771 h 372426"/>
                <a:gd name="connsiteX51" fmla="*/ 205201 w 322769"/>
                <a:gd name="connsiteY51" fmla="*/ 302944 h 372426"/>
                <a:gd name="connsiteX52" fmla="*/ 218206 w 322769"/>
                <a:gd name="connsiteY52" fmla="*/ 226305 h 372426"/>
                <a:gd name="connsiteX53" fmla="*/ 274885 w 322769"/>
                <a:gd name="connsiteY53" fmla="*/ 226041 h 372426"/>
                <a:gd name="connsiteX54" fmla="*/ 297856 w 322769"/>
                <a:gd name="connsiteY54" fmla="*/ 187234 h 372426"/>
                <a:gd name="connsiteX55" fmla="*/ 292760 w 322769"/>
                <a:gd name="connsiteY55" fmla="*/ 180091 h 372426"/>
                <a:gd name="connsiteX56" fmla="*/ 291734 w 322769"/>
                <a:gd name="connsiteY56" fmla="*/ 180006 h 372426"/>
                <a:gd name="connsiteX57" fmla="*/ 268681 w 322769"/>
                <a:gd name="connsiteY57" fmla="*/ 215291 h 372426"/>
                <a:gd name="connsiteX58" fmla="*/ 213221 w 322769"/>
                <a:gd name="connsiteY58" fmla="*/ 211436 h 372426"/>
                <a:gd name="connsiteX59" fmla="*/ 205230 w 322769"/>
                <a:gd name="connsiteY59" fmla="*/ 215070 h 372426"/>
                <a:gd name="connsiteX60" fmla="*/ 204873 w 322769"/>
                <a:gd name="connsiteY60" fmla="*/ 217934 h 372426"/>
                <a:gd name="connsiteX61" fmla="*/ 195566 w 322769"/>
                <a:gd name="connsiteY61" fmla="*/ 295116 h 372426"/>
                <a:gd name="connsiteX62" fmla="*/ 175399 w 322769"/>
                <a:gd name="connsiteY62" fmla="*/ 348255 h 372426"/>
                <a:gd name="connsiteX63" fmla="*/ 161936 w 322769"/>
                <a:gd name="connsiteY63" fmla="*/ 360012 h 372426"/>
                <a:gd name="connsiteX64" fmla="*/ 160833 w 322769"/>
                <a:gd name="connsiteY64" fmla="*/ 360012 h 372426"/>
                <a:gd name="connsiteX65" fmla="*/ 147370 w 322769"/>
                <a:gd name="connsiteY65" fmla="*/ 348252 h 372426"/>
                <a:gd name="connsiteX66" fmla="*/ 127203 w 322769"/>
                <a:gd name="connsiteY66" fmla="*/ 295116 h 372426"/>
                <a:gd name="connsiteX67" fmla="*/ 117896 w 322769"/>
                <a:gd name="connsiteY67" fmla="*/ 217934 h 372426"/>
                <a:gd name="connsiteX68" fmla="*/ 112409 w 322769"/>
                <a:gd name="connsiteY68" fmla="*/ 211079 h 372426"/>
                <a:gd name="connsiteX69" fmla="*/ 109548 w 322769"/>
                <a:gd name="connsiteY69" fmla="*/ 211436 h 372426"/>
                <a:gd name="connsiteX70" fmla="*/ 54088 w 322769"/>
                <a:gd name="connsiteY70" fmla="*/ 215291 h 372426"/>
                <a:gd name="connsiteX71" fmla="*/ 38698 w 322769"/>
                <a:gd name="connsiteY71" fmla="*/ 192420 h 372426"/>
                <a:gd name="connsiteX72" fmla="*/ 284072 w 322769"/>
                <a:gd name="connsiteY72" fmla="*/ 192420 h 372426"/>
                <a:gd name="connsiteX73" fmla="*/ 268681 w 322769"/>
                <a:gd name="connsiteY73" fmla="*/ 215291 h 37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22769" h="372426">
                  <a:moveTo>
                    <a:pt x="291734" y="180006"/>
                  </a:moveTo>
                  <a:lnTo>
                    <a:pt x="237796" y="180006"/>
                  </a:lnTo>
                  <a:cubicBezTo>
                    <a:pt x="299969" y="134427"/>
                    <a:pt x="322769" y="61984"/>
                    <a:pt x="322769" y="6207"/>
                  </a:cubicBezTo>
                  <a:cubicBezTo>
                    <a:pt x="322769" y="2779"/>
                    <a:pt x="319990" y="0"/>
                    <a:pt x="316562" y="0"/>
                  </a:cubicBezTo>
                  <a:cubicBezTo>
                    <a:pt x="313134" y="0"/>
                    <a:pt x="310355" y="2779"/>
                    <a:pt x="310355" y="6207"/>
                  </a:cubicBezTo>
                  <a:cubicBezTo>
                    <a:pt x="310294" y="20584"/>
                    <a:pt x="308783" y="34918"/>
                    <a:pt x="305842" y="48992"/>
                  </a:cubicBezTo>
                  <a:cubicBezTo>
                    <a:pt x="302381" y="38214"/>
                    <a:pt x="296388" y="28423"/>
                    <a:pt x="288363" y="20440"/>
                  </a:cubicBezTo>
                  <a:cubicBezTo>
                    <a:pt x="285918" y="18038"/>
                    <a:pt x="281988" y="18074"/>
                    <a:pt x="279586" y="20519"/>
                  </a:cubicBezTo>
                  <a:cubicBezTo>
                    <a:pt x="277215" y="22934"/>
                    <a:pt x="277215" y="26803"/>
                    <a:pt x="279586" y="29217"/>
                  </a:cubicBezTo>
                  <a:cubicBezTo>
                    <a:pt x="292193" y="42136"/>
                    <a:pt x="298784" y="59762"/>
                    <a:pt x="297747" y="77782"/>
                  </a:cubicBezTo>
                  <a:cubicBezTo>
                    <a:pt x="297747" y="77841"/>
                    <a:pt x="297779" y="77890"/>
                    <a:pt x="297781" y="77949"/>
                  </a:cubicBezTo>
                  <a:cubicBezTo>
                    <a:pt x="295184" y="85340"/>
                    <a:pt x="292176" y="92580"/>
                    <a:pt x="288771" y="99635"/>
                  </a:cubicBezTo>
                  <a:cubicBezTo>
                    <a:pt x="286429" y="85987"/>
                    <a:pt x="279756" y="73454"/>
                    <a:pt x="269742" y="63890"/>
                  </a:cubicBezTo>
                  <a:cubicBezTo>
                    <a:pt x="267296" y="61488"/>
                    <a:pt x="263367" y="61524"/>
                    <a:pt x="260965" y="63969"/>
                  </a:cubicBezTo>
                  <a:cubicBezTo>
                    <a:pt x="258594" y="66384"/>
                    <a:pt x="258594" y="70252"/>
                    <a:pt x="260965" y="72667"/>
                  </a:cubicBezTo>
                  <a:cubicBezTo>
                    <a:pt x="271039" y="82741"/>
                    <a:pt x="277952" y="95349"/>
                    <a:pt x="278124" y="118643"/>
                  </a:cubicBezTo>
                  <a:cubicBezTo>
                    <a:pt x="264770" y="140091"/>
                    <a:pt x="247179" y="158586"/>
                    <a:pt x="226427" y="172997"/>
                  </a:cubicBezTo>
                  <a:cubicBezTo>
                    <a:pt x="229512" y="158111"/>
                    <a:pt x="228372" y="142658"/>
                    <a:pt x="223137" y="128385"/>
                  </a:cubicBezTo>
                  <a:cubicBezTo>
                    <a:pt x="222053" y="125133"/>
                    <a:pt x="218537" y="123375"/>
                    <a:pt x="215285" y="124460"/>
                  </a:cubicBezTo>
                  <a:cubicBezTo>
                    <a:pt x="212032" y="125545"/>
                    <a:pt x="210275" y="129061"/>
                    <a:pt x="211360" y="132313"/>
                  </a:cubicBezTo>
                  <a:cubicBezTo>
                    <a:pt x="216766" y="148531"/>
                    <a:pt x="217055" y="159534"/>
                    <a:pt x="212323" y="180006"/>
                  </a:cubicBezTo>
                  <a:lnTo>
                    <a:pt x="110446" y="180006"/>
                  </a:lnTo>
                  <a:cubicBezTo>
                    <a:pt x="105714" y="159534"/>
                    <a:pt x="106003" y="148531"/>
                    <a:pt x="111409" y="132313"/>
                  </a:cubicBezTo>
                  <a:cubicBezTo>
                    <a:pt x="112494" y="129061"/>
                    <a:pt x="110737" y="125545"/>
                    <a:pt x="107485" y="124460"/>
                  </a:cubicBezTo>
                  <a:cubicBezTo>
                    <a:pt x="104232" y="123375"/>
                    <a:pt x="100716" y="125133"/>
                    <a:pt x="99632" y="128385"/>
                  </a:cubicBezTo>
                  <a:cubicBezTo>
                    <a:pt x="94397" y="142658"/>
                    <a:pt x="93257" y="158111"/>
                    <a:pt x="96342" y="172997"/>
                  </a:cubicBezTo>
                  <a:cubicBezTo>
                    <a:pt x="74984" y="158157"/>
                    <a:pt x="56979" y="138999"/>
                    <a:pt x="43491" y="116761"/>
                  </a:cubicBezTo>
                  <a:cubicBezTo>
                    <a:pt x="43713" y="93904"/>
                    <a:pt x="50061" y="82858"/>
                    <a:pt x="60252" y="72667"/>
                  </a:cubicBezTo>
                  <a:cubicBezTo>
                    <a:pt x="62657" y="70224"/>
                    <a:pt x="62627" y="66294"/>
                    <a:pt x="60184" y="63890"/>
                  </a:cubicBezTo>
                  <a:cubicBezTo>
                    <a:pt x="57768" y="61511"/>
                    <a:pt x="53891" y="61511"/>
                    <a:pt x="51475" y="63890"/>
                  </a:cubicBezTo>
                  <a:cubicBezTo>
                    <a:pt x="42033" y="72922"/>
                    <a:pt x="35587" y="84633"/>
                    <a:pt x="33008" y="97443"/>
                  </a:cubicBezTo>
                  <a:cubicBezTo>
                    <a:pt x="29932" y="90922"/>
                    <a:pt x="27192" y="84246"/>
                    <a:pt x="24799" y="77444"/>
                  </a:cubicBezTo>
                  <a:cubicBezTo>
                    <a:pt x="24800" y="77393"/>
                    <a:pt x="24829" y="77350"/>
                    <a:pt x="24829" y="77298"/>
                  </a:cubicBezTo>
                  <a:cubicBezTo>
                    <a:pt x="24829" y="55667"/>
                    <a:pt x="30012" y="40837"/>
                    <a:pt x="41631" y="29217"/>
                  </a:cubicBezTo>
                  <a:cubicBezTo>
                    <a:pt x="44042" y="26781"/>
                    <a:pt x="44023" y="22852"/>
                    <a:pt x="41587" y="20440"/>
                  </a:cubicBezTo>
                  <a:cubicBezTo>
                    <a:pt x="39169" y="18046"/>
                    <a:pt x="35273" y="18046"/>
                    <a:pt x="32854" y="20440"/>
                  </a:cubicBezTo>
                  <a:cubicBezTo>
                    <a:pt x="25323" y="27961"/>
                    <a:pt x="19749" y="37211"/>
                    <a:pt x="16619" y="47384"/>
                  </a:cubicBezTo>
                  <a:cubicBezTo>
                    <a:pt x="13886" y="33827"/>
                    <a:pt x="12478" y="20036"/>
                    <a:pt x="12414" y="6207"/>
                  </a:cubicBezTo>
                  <a:cubicBezTo>
                    <a:pt x="12414" y="2779"/>
                    <a:pt x="9635" y="0"/>
                    <a:pt x="6207" y="0"/>
                  </a:cubicBezTo>
                  <a:cubicBezTo>
                    <a:pt x="2779" y="0"/>
                    <a:pt x="0" y="2779"/>
                    <a:pt x="0" y="6207"/>
                  </a:cubicBezTo>
                  <a:cubicBezTo>
                    <a:pt x="0" y="61984"/>
                    <a:pt x="22801" y="134427"/>
                    <a:pt x="84973" y="180006"/>
                  </a:cubicBezTo>
                  <a:lnTo>
                    <a:pt x="31036" y="180006"/>
                  </a:lnTo>
                  <a:cubicBezTo>
                    <a:pt x="27609" y="180005"/>
                    <a:pt x="24830" y="182781"/>
                    <a:pt x="24828" y="186207"/>
                  </a:cubicBezTo>
                  <a:cubicBezTo>
                    <a:pt x="24828" y="186552"/>
                    <a:pt x="24856" y="186895"/>
                    <a:pt x="24913" y="187234"/>
                  </a:cubicBezTo>
                  <a:cubicBezTo>
                    <a:pt x="28038" y="205993"/>
                    <a:pt x="35767" y="219049"/>
                    <a:pt x="47883" y="226041"/>
                  </a:cubicBezTo>
                  <a:cubicBezTo>
                    <a:pt x="61577" y="233946"/>
                    <a:pt x="80180" y="234042"/>
                    <a:pt x="104563" y="226305"/>
                  </a:cubicBezTo>
                  <a:cubicBezTo>
                    <a:pt x="99513" y="280729"/>
                    <a:pt x="107918" y="291067"/>
                    <a:pt x="117568" y="302945"/>
                  </a:cubicBezTo>
                  <a:cubicBezTo>
                    <a:pt x="124354" y="311295"/>
                    <a:pt x="131370" y="319929"/>
                    <a:pt x="135047" y="349771"/>
                  </a:cubicBezTo>
                  <a:cubicBezTo>
                    <a:pt x="136702" y="362743"/>
                    <a:pt x="147756" y="372455"/>
                    <a:pt x="160833" y="372426"/>
                  </a:cubicBezTo>
                  <a:lnTo>
                    <a:pt x="161936" y="372426"/>
                  </a:lnTo>
                  <a:cubicBezTo>
                    <a:pt x="175014" y="372455"/>
                    <a:pt x="186067" y="362743"/>
                    <a:pt x="187723" y="349771"/>
                  </a:cubicBezTo>
                  <a:cubicBezTo>
                    <a:pt x="191398" y="319929"/>
                    <a:pt x="198415" y="311295"/>
                    <a:pt x="205201" y="302944"/>
                  </a:cubicBezTo>
                  <a:cubicBezTo>
                    <a:pt x="214851" y="291067"/>
                    <a:pt x="223256" y="280729"/>
                    <a:pt x="218206" y="226305"/>
                  </a:cubicBezTo>
                  <a:cubicBezTo>
                    <a:pt x="242592" y="234046"/>
                    <a:pt x="261202" y="233951"/>
                    <a:pt x="274885" y="226041"/>
                  </a:cubicBezTo>
                  <a:cubicBezTo>
                    <a:pt x="287003" y="219049"/>
                    <a:pt x="294731" y="205992"/>
                    <a:pt x="297856" y="187234"/>
                  </a:cubicBezTo>
                  <a:cubicBezTo>
                    <a:pt x="298421" y="183854"/>
                    <a:pt x="296140" y="180656"/>
                    <a:pt x="292760" y="180091"/>
                  </a:cubicBezTo>
                  <a:cubicBezTo>
                    <a:pt x="292421" y="180034"/>
                    <a:pt x="292078" y="180006"/>
                    <a:pt x="291734" y="180006"/>
                  </a:cubicBezTo>
                  <a:close/>
                  <a:moveTo>
                    <a:pt x="268681" y="215291"/>
                  </a:moveTo>
                  <a:cubicBezTo>
                    <a:pt x="256883" y="222107"/>
                    <a:pt x="238215" y="220813"/>
                    <a:pt x="213221" y="211436"/>
                  </a:cubicBezTo>
                  <a:cubicBezTo>
                    <a:pt x="210010" y="210233"/>
                    <a:pt x="206433" y="211860"/>
                    <a:pt x="205230" y="215070"/>
                  </a:cubicBezTo>
                  <a:cubicBezTo>
                    <a:pt x="204888" y="215983"/>
                    <a:pt x="204766" y="216964"/>
                    <a:pt x="204873" y="217934"/>
                  </a:cubicBezTo>
                  <a:cubicBezTo>
                    <a:pt x="211296" y="275755"/>
                    <a:pt x="204355" y="284299"/>
                    <a:pt x="195566" y="295116"/>
                  </a:cubicBezTo>
                  <a:cubicBezTo>
                    <a:pt x="188413" y="303918"/>
                    <a:pt x="179515" y="314871"/>
                    <a:pt x="175399" y="348255"/>
                  </a:cubicBezTo>
                  <a:cubicBezTo>
                    <a:pt x="174517" y="355008"/>
                    <a:pt x="168746" y="360047"/>
                    <a:pt x="161936" y="360012"/>
                  </a:cubicBezTo>
                  <a:lnTo>
                    <a:pt x="160833" y="360012"/>
                  </a:lnTo>
                  <a:cubicBezTo>
                    <a:pt x="154022" y="360047"/>
                    <a:pt x="148252" y="355006"/>
                    <a:pt x="147370" y="348252"/>
                  </a:cubicBezTo>
                  <a:cubicBezTo>
                    <a:pt x="143254" y="314871"/>
                    <a:pt x="134356" y="303918"/>
                    <a:pt x="127203" y="295116"/>
                  </a:cubicBezTo>
                  <a:cubicBezTo>
                    <a:pt x="118414" y="284299"/>
                    <a:pt x="111473" y="275755"/>
                    <a:pt x="117896" y="217934"/>
                  </a:cubicBezTo>
                  <a:cubicBezTo>
                    <a:pt x="118273" y="214525"/>
                    <a:pt x="115817" y="211457"/>
                    <a:pt x="112409" y="211079"/>
                  </a:cubicBezTo>
                  <a:cubicBezTo>
                    <a:pt x="111441" y="210972"/>
                    <a:pt x="110461" y="211094"/>
                    <a:pt x="109548" y="211436"/>
                  </a:cubicBezTo>
                  <a:cubicBezTo>
                    <a:pt x="84557" y="220806"/>
                    <a:pt x="65896" y="222104"/>
                    <a:pt x="54088" y="215291"/>
                  </a:cubicBezTo>
                  <a:cubicBezTo>
                    <a:pt x="46044" y="210094"/>
                    <a:pt x="40482" y="201828"/>
                    <a:pt x="38698" y="192420"/>
                  </a:cubicBezTo>
                  <a:lnTo>
                    <a:pt x="284072" y="192420"/>
                  </a:lnTo>
                  <a:cubicBezTo>
                    <a:pt x="282287" y="201828"/>
                    <a:pt x="276725" y="210094"/>
                    <a:pt x="268681" y="215291"/>
                  </a:cubicBezTo>
                  <a:close/>
                </a:path>
              </a:pathLst>
            </a:custGeom>
            <a:grpFill/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09748A-7E53-4057-AA2E-4E4348BCB85D}"/>
              </a:ext>
            </a:extLst>
          </p:cNvPr>
          <p:cNvCxnSpPr>
            <a:cxnSpLocks/>
          </p:cNvCxnSpPr>
          <p:nvPr/>
        </p:nvCxnSpPr>
        <p:spPr>
          <a:xfrm>
            <a:off x="5914581" y="3134965"/>
            <a:ext cx="49518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A706BAF-BD1C-4D8A-954A-21026ABA4492}"/>
              </a:ext>
            </a:extLst>
          </p:cNvPr>
          <p:cNvSpPr txBox="1"/>
          <p:nvPr/>
        </p:nvSpPr>
        <p:spPr>
          <a:xfrm>
            <a:off x="5865340" y="3412270"/>
            <a:ext cx="24785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Poppins Medium" panose="00000600000000000000" pitchFamily="2" charset="0"/>
                <a:cs typeface="Poppins Medium" panose="00000600000000000000" pitchFamily="2" charset="0"/>
              </a:rPr>
              <a:t>Business</a:t>
            </a:r>
          </a:p>
          <a:p>
            <a:r>
              <a:rPr lang="en-US" sz="2800">
                <a:latin typeface="Poppins Medium" panose="00000600000000000000" pitchFamily="2" charset="0"/>
                <a:cs typeface="Poppins Medium" panose="00000600000000000000" pitchFamily="2" charset="0"/>
              </a:rPr>
              <a:t>Presentation</a:t>
            </a:r>
          </a:p>
          <a:p>
            <a:r>
              <a:rPr lang="en-US" sz="2800">
                <a:latin typeface="Poppins Medium" panose="00000600000000000000" pitchFamily="2" charset="0"/>
                <a:cs typeface="Poppins Medium" panose="00000600000000000000" pitchFamily="2" charset="0"/>
              </a:rPr>
              <a:t>template.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AE9E23-0896-40EA-BA06-1D3F43CDDBBE}"/>
              </a:ext>
            </a:extLst>
          </p:cNvPr>
          <p:cNvSpPr txBox="1"/>
          <p:nvPr/>
        </p:nvSpPr>
        <p:spPr>
          <a:xfrm>
            <a:off x="5867925" y="5018242"/>
            <a:ext cx="9605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Poppins Medium" panose="00000600000000000000" pitchFamily="2" charset="0"/>
                <a:cs typeface="Poppins Medium" panose="00000600000000000000" pitchFamily="2" charset="0"/>
              </a:rPr>
              <a:t>Modern Design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196D8E-E1C9-42B5-8175-C465D9525739}"/>
              </a:ext>
            </a:extLst>
          </p:cNvPr>
          <p:cNvSpPr txBox="1"/>
          <p:nvPr/>
        </p:nvSpPr>
        <p:spPr>
          <a:xfrm>
            <a:off x="5914581" y="5402877"/>
            <a:ext cx="93807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Poppins Medium" panose="00000600000000000000" pitchFamily="2" charset="0"/>
                <a:cs typeface="Poppins Medium" panose="00000600000000000000" pitchFamily="2" charset="0"/>
              </a:rPr>
              <a:t>Lorem ipsum</a:t>
            </a:r>
          </a:p>
          <a:p>
            <a:r>
              <a:rPr lang="en-US" sz="900">
                <a:latin typeface="Poppins Medium" panose="00000600000000000000" pitchFamily="2" charset="0"/>
                <a:cs typeface="Poppins Medium" panose="00000600000000000000" pitchFamily="2" charset="0"/>
              </a:rPr>
              <a:t>Dolor</a:t>
            </a:r>
          </a:p>
          <a:p>
            <a:r>
              <a:rPr lang="en-US" sz="900">
                <a:latin typeface="Poppins Medium" panose="00000600000000000000" pitchFamily="2" charset="0"/>
                <a:cs typeface="Poppins Medium" panose="00000600000000000000" pitchFamily="2" charset="0"/>
              </a:rPr>
              <a:t>Sit amet.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10FAFC-AC87-49A4-AE67-032FC1D96656}"/>
              </a:ext>
            </a:extLst>
          </p:cNvPr>
          <p:cNvSpPr txBox="1"/>
          <p:nvPr/>
        </p:nvSpPr>
        <p:spPr>
          <a:xfrm>
            <a:off x="6972708" y="556500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Poppins Medium" panose="00000600000000000000" pitchFamily="2" charset="0"/>
                <a:cs typeface="Poppins Medium" panose="00000600000000000000" pitchFamily="2" charset="0"/>
              </a:rPr>
              <a:t>01</a:t>
            </a:r>
            <a:r>
              <a:rPr lang="en-US" sz="1600">
                <a:latin typeface="Poppins Medium" panose="00000600000000000000" pitchFamily="2" charset="0"/>
                <a:cs typeface="Poppins Medium" panose="00000600000000000000" pitchFamily="2" charset="0"/>
              </a:rPr>
              <a:t>/</a:t>
            </a:r>
            <a:r>
              <a:rPr lang="en-US" sz="1100">
                <a:latin typeface="Poppins Medium" panose="00000600000000000000" pitchFamily="2" charset="0"/>
                <a:cs typeface="Poppins Medium" panose="00000600000000000000" pitchFamily="2" charset="0"/>
              </a:rPr>
              <a:t>03</a:t>
            </a:r>
            <a:endParaRPr lang="en-US" sz="160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423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043960-FD97-4F0E-A5EB-1A1FE81D9C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DC87FA1-3C32-483A-B6B5-FD75EDBB78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830396B-1F79-47D4-BC49-3CE442878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1FFF8B-E918-4436-A7F7-8D3902A91248}"/>
              </a:ext>
            </a:extLst>
          </p:cNvPr>
          <p:cNvSpPr txBox="1"/>
          <p:nvPr/>
        </p:nvSpPr>
        <p:spPr>
          <a:xfrm>
            <a:off x="925075" y="866022"/>
            <a:ext cx="3895618" cy="931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>
                <a:latin typeface="Poppins SemiBold" panose="00000700000000000000" pitchFamily="2" charset="0"/>
                <a:cs typeface="Poppins SemiBold" panose="00000700000000000000" pitchFamily="2" charset="0"/>
              </a:rPr>
              <a:t>Our team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406332-6498-4E1A-8253-CFA29420585C}"/>
              </a:ext>
            </a:extLst>
          </p:cNvPr>
          <p:cNvSpPr/>
          <p:nvPr/>
        </p:nvSpPr>
        <p:spPr>
          <a:xfrm>
            <a:off x="5101944" y="962109"/>
            <a:ext cx="2585963" cy="813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kaselih oilue reprehendesse cill inure dolorlaoru sit amet. Duis aute irusitakus reprei Voluptate lorem kuisais.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18ADE9-6EA8-446B-804A-3D7035BA3911}"/>
              </a:ext>
            </a:extLst>
          </p:cNvPr>
          <p:cNvSpPr txBox="1"/>
          <p:nvPr/>
        </p:nvSpPr>
        <p:spPr>
          <a:xfrm>
            <a:off x="7687907" y="984693"/>
            <a:ext cx="93807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Poppins Medium" panose="00000600000000000000" pitchFamily="2" charset="0"/>
                <a:cs typeface="Poppins Medium" panose="00000600000000000000" pitchFamily="2" charset="0"/>
              </a:rPr>
              <a:t>Lorem ipsum</a:t>
            </a:r>
          </a:p>
          <a:p>
            <a:r>
              <a:rPr lang="en-US" sz="900">
                <a:latin typeface="Poppins Medium" panose="00000600000000000000" pitchFamily="2" charset="0"/>
                <a:cs typeface="Poppins Medium" panose="00000600000000000000" pitchFamily="2" charset="0"/>
              </a:rPr>
              <a:t>Dolor</a:t>
            </a:r>
          </a:p>
          <a:p>
            <a:r>
              <a:rPr lang="en-US" sz="900">
                <a:latin typeface="Poppins Medium" panose="00000600000000000000" pitchFamily="2" charset="0"/>
                <a:cs typeface="Poppins Medium" panose="00000600000000000000" pitchFamily="2" charset="0"/>
              </a:rPr>
              <a:t>Sit amet.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81623A-90C3-460C-A13E-5B68A6FFB3D8}"/>
              </a:ext>
            </a:extLst>
          </p:cNvPr>
          <p:cNvSpPr txBox="1"/>
          <p:nvPr/>
        </p:nvSpPr>
        <p:spPr>
          <a:xfrm>
            <a:off x="1007126" y="169019"/>
            <a:ext cx="120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Karim</a:t>
            </a:r>
          </a:p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Presentation.</a:t>
            </a:r>
          </a:p>
        </p:txBody>
      </p:sp>
      <p:grpSp>
        <p:nvGrpSpPr>
          <p:cNvPr id="12" name="Graphic 6">
            <a:extLst>
              <a:ext uri="{FF2B5EF4-FFF2-40B4-BE49-F238E27FC236}">
                <a16:creationId xmlns:a16="http://schemas.microsoft.com/office/drawing/2014/main" id="{99934186-537E-4885-A33F-3FFC00682E23}"/>
              </a:ext>
            </a:extLst>
          </p:cNvPr>
          <p:cNvGrpSpPr/>
          <p:nvPr/>
        </p:nvGrpSpPr>
        <p:grpSpPr>
          <a:xfrm flipH="1">
            <a:off x="384657" y="207346"/>
            <a:ext cx="385012" cy="385012"/>
            <a:chOff x="9520408" y="5093684"/>
            <a:chExt cx="372426" cy="372426"/>
          </a:xfrm>
          <a:solidFill>
            <a:schemeClr val="tx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85A44C-A7BF-4DFE-BF07-EFB036172DA3}"/>
                </a:ext>
              </a:extLst>
            </p:cNvPr>
            <p:cNvSpPr/>
            <p:nvPr/>
          </p:nvSpPr>
          <p:spPr>
            <a:xfrm>
              <a:off x="9545236" y="5093684"/>
              <a:ext cx="322769" cy="372426"/>
            </a:xfrm>
            <a:custGeom>
              <a:avLst/>
              <a:gdLst>
                <a:gd name="connsiteX0" fmla="*/ 291734 w 322769"/>
                <a:gd name="connsiteY0" fmla="*/ 180006 h 372426"/>
                <a:gd name="connsiteX1" fmla="*/ 237796 w 322769"/>
                <a:gd name="connsiteY1" fmla="*/ 180006 h 372426"/>
                <a:gd name="connsiteX2" fmla="*/ 322769 w 322769"/>
                <a:gd name="connsiteY2" fmla="*/ 6207 h 372426"/>
                <a:gd name="connsiteX3" fmla="*/ 316562 w 322769"/>
                <a:gd name="connsiteY3" fmla="*/ 0 h 372426"/>
                <a:gd name="connsiteX4" fmla="*/ 310355 w 322769"/>
                <a:gd name="connsiteY4" fmla="*/ 6207 h 372426"/>
                <a:gd name="connsiteX5" fmla="*/ 305842 w 322769"/>
                <a:gd name="connsiteY5" fmla="*/ 48992 h 372426"/>
                <a:gd name="connsiteX6" fmla="*/ 288363 w 322769"/>
                <a:gd name="connsiteY6" fmla="*/ 20440 h 372426"/>
                <a:gd name="connsiteX7" fmla="*/ 279586 w 322769"/>
                <a:gd name="connsiteY7" fmla="*/ 20519 h 372426"/>
                <a:gd name="connsiteX8" fmla="*/ 279586 w 322769"/>
                <a:gd name="connsiteY8" fmla="*/ 29217 h 372426"/>
                <a:gd name="connsiteX9" fmla="*/ 297747 w 322769"/>
                <a:gd name="connsiteY9" fmla="*/ 77782 h 372426"/>
                <a:gd name="connsiteX10" fmla="*/ 297781 w 322769"/>
                <a:gd name="connsiteY10" fmla="*/ 77949 h 372426"/>
                <a:gd name="connsiteX11" fmla="*/ 288771 w 322769"/>
                <a:gd name="connsiteY11" fmla="*/ 99635 h 372426"/>
                <a:gd name="connsiteX12" fmla="*/ 269742 w 322769"/>
                <a:gd name="connsiteY12" fmla="*/ 63890 h 372426"/>
                <a:gd name="connsiteX13" fmla="*/ 260965 w 322769"/>
                <a:gd name="connsiteY13" fmla="*/ 63969 h 372426"/>
                <a:gd name="connsiteX14" fmla="*/ 260965 w 322769"/>
                <a:gd name="connsiteY14" fmla="*/ 72667 h 372426"/>
                <a:gd name="connsiteX15" fmla="*/ 278124 w 322769"/>
                <a:gd name="connsiteY15" fmla="*/ 118643 h 372426"/>
                <a:gd name="connsiteX16" fmla="*/ 226427 w 322769"/>
                <a:gd name="connsiteY16" fmla="*/ 172997 h 372426"/>
                <a:gd name="connsiteX17" fmla="*/ 223137 w 322769"/>
                <a:gd name="connsiteY17" fmla="*/ 128385 h 372426"/>
                <a:gd name="connsiteX18" fmla="*/ 215285 w 322769"/>
                <a:gd name="connsiteY18" fmla="*/ 124460 h 372426"/>
                <a:gd name="connsiteX19" fmla="*/ 211360 w 322769"/>
                <a:gd name="connsiteY19" fmla="*/ 132313 h 372426"/>
                <a:gd name="connsiteX20" fmla="*/ 212323 w 322769"/>
                <a:gd name="connsiteY20" fmla="*/ 180006 h 372426"/>
                <a:gd name="connsiteX21" fmla="*/ 110446 w 322769"/>
                <a:gd name="connsiteY21" fmla="*/ 180006 h 372426"/>
                <a:gd name="connsiteX22" fmla="*/ 111409 w 322769"/>
                <a:gd name="connsiteY22" fmla="*/ 132313 h 372426"/>
                <a:gd name="connsiteX23" fmla="*/ 107485 w 322769"/>
                <a:gd name="connsiteY23" fmla="*/ 124460 h 372426"/>
                <a:gd name="connsiteX24" fmla="*/ 99632 w 322769"/>
                <a:gd name="connsiteY24" fmla="*/ 128385 h 372426"/>
                <a:gd name="connsiteX25" fmla="*/ 96342 w 322769"/>
                <a:gd name="connsiteY25" fmla="*/ 172997 h 372426"/>
                <a:gd name="connsiteX26" fmla="*/ 43491 w 322769"/>
                <a:gd name="connsiteY26" fmla="*/ 116761 h 372426"/>
                <a:gd name="connsiteX27" fmla="*/ 60252 w 322769"/>
                <a:gd name="connsiteY27" fmla="*/ 72667 h 372426"/>
                <a:gd name="connsiteX28" fmla="*/ 60184 w 322769"/>
                <a:gd name="connsiteY28" fmla="*/ 63890 h 372426"/>
                <a:gd name="connsiteX29" fmla="*/ 51475 w 322769"/>
                <a:gd name="connsiteY29" fmla="*/ 63890 h 372426"/>
                <a:gd name="connsiteX30" fmla="*/ 33008 w 322769"/>
                <a:gd name="connsiteY30" fmla="*/ 97443 h 372426"/>
                <a:gd name="connsiteX31" fmla="*/ 24799 w 322769"/>
                <a:gd name="connsiteY31" fmla="*/ 77444 h 372426"/>
                <a:gd name="connsiteX32" fmla="*/ 24829 w 322769"/>
                <a:gd name="connsiteY32" fmla="*/ 77298 h 372426"/>
                <a:gd name="connsiteX33" fmla="*/ 41631 w 322769"/>
                <a:gd name="connsiteY33" fmla="*/ 29217 h 372426"/>
                <a:gd name="connsiteX34" fmla="*/ 41587 w 322769"/>
                <a:gd name="connsiteY34" fmla="*/ 20440 h 372426"/>
                <a:gd name="connsiteX35" fmla="*/ 32854 w 322769"/>
                <a:gd name="connsiteY35" fmla="*/ 20440 h 372426"/>
                <a:gd name="connsiteX36" fmla="*/ 16619 w 322769"/>
                <a:gd name="connsiteY36" fmla="*/ 47384 h 372426"/>
                <a:gd name="connsiteX37" fmla="*/ 12414 w 322769"/>
                <a:gd name="connsiteY37" fmla="*/ 6207 h 372426"/>
                <a:gd name="connsiteX38" fmla="*/ 6207 w 322769"/>
                <a:gd name="connsiteY38" fmla="*/ 0 h 372426"/>
                <a:gd name="connsiteX39" fmla="*/ 0 w 322769"/>
                <a:gd name="connsiteY39" fmla="*/ 6207 h 372426"/>
                <a:gd name="connsiteX40" fmla="*/ 84973 w 322769"/>
                <a:gd name="connsiteY40" fmla="*/ 180006 h 372426"/>
                <a:gd name="connsiteX41" fmla="*/ 31036 w 322769"/>
                <a:gd name="connsiteY41" fmla="*/ 180006 h 372426"/>
                <a:gd name="connsiteX42" fmla="*/ 24828 w 322769"/>
                <a:gd name="connsiteY42" fmla="*/ 186207 h 372426"/>
                <a:gd name="connsiteX43" fmla="*/ 24913 w 322769"/>
                <a:gd name="connsiteY43" fmla="*/ 187234 h 372426"/>
                <a:gd name="connsiteX44" fmla="*/ 47883 w 322769"/>
                <a:gd name="connsiteY44" fmla="*/ 226041 h 372426"/>
                <a:gd name="connsiteX45" fmla="*/ 104563 w 322769"/>
                <a:gd name="connsiteY45" fmla="*/ 226305 h 372426"/>
                <a:gd name="connsiteX46" fmla="*/ 117568 w 322769"/>
                <a:gd name="connsiteY46" fmla="*/ 302945 h 372426"/>
                <a:gd name="connsiteX47" fmla="*/ 135047 w 322769"/>
                <a:gd name="connsiteY47" fmla="*/ 349771 h 372426"/>
                <a:gd name="connsiteX48" fmla="*/ 160833 w 322769"/>
                <a:gd name="connsiteY48" fmla="*/ 372426 h 372426"/>
                <a:gd name="connsiteX49" fmla="*/ 161936 w 322769"/>
                <a:gd name="connsiteY49" fmla="*/ 372426 h 372426"/>
                <a:gd name="connsiteX50" fmla="*/ 187723 w 322769"/>
                <a:gd name="connsiteY50" fmla="*/ 349771 h 372426"/>
                <a:gd name="connsiteX51" fmla="*/ 205201 w 322769"/>
                <a:gd name="connsiteY51" fmla="*/ 302944 h 372426"/>
                <a:gd name="connsiteX52" fmla="*/ 218206 w 322769"/>
                <a:gd name="connsiteY52" fmla="*/ 226305 h 372426"/>
                <a:gd name="connsiteX53" fmla="*/ 274885 w 322769"/>
                <a:gd name="connsiteY53" fmla="*/ 226041 h 372426"/>
                <a:gd name="connsiteX54" fmla="*/ 297856 w 322769"/>
                <a:gd name="connsiteY54" fmla="*/ 187234 h 372426"/>
                <a:gd name="connsiteX55" fmla="*/ 292760 w 322769"/>
                <a:gd name="connsiteY55" fmla="*/ 180091 h 372426"/>
                <a:gd name="connsiteX56" fmla="*/ 291734 w 322769"/>
                <a:gd name="connsiteY56" fmla="*/ 180006 h 372426"/>
                <a:gd name="connsiteX57" fmla="*/ 268681 w 322769"/>
                <a:gd name="connsiteY57" fmla="*/ 215291 h 372426"/>
                <a:gd name="connsiteX58" fmla="*/ 213221 w 322769"/>
                <a:gd name="connsiteY58" fmla="*/ 211436 h 372426"/>
                <a:gd name="connsiteX59" fmla="*/ 205230 w 322769"/>
                <a:gd name="connsiteY59" fmla="*/ 215070 h 372426"/>
                <a:gd name="connsiteX60" fmla="*/ 204873 w 322769"/>
                <a:gd name="connsiteY60" fmla="*/ 217934 h 372426"/>
                <a:gd name="connsiteX61" fmla="*/ 195566 w 322769"/>
                <a:gd name="connsiteY61" fmla="*/ 295116 h 372426"/>
                <a:gd name="connsiteX62" fmla="*/ 175399 w 322769"/>
                <a:gd name="connsiteY62" fmla="*/ 348255 h 372426"/>
                <a:gd name="connsiteX63" fmla="*/ 161936 w 322769"/>
                <a:gd name="connsiteY63" fmla="*/ 360012 h 372426"/>
                <a:gd name="connsiteX64" fmla="*/ 160833 w 322769"/>
                <a:gd name="connsiteY64" fmla="*/ 360012 h 372426"/>
                <a:gd name="connsiteX65" fmla="*/ 147370 w 322769"/>
                <a:gd name="connsiteY65" fmla="*/ 348252 h 372426"/>
                <a:gd name="connsiteX66" fmla="*/ 127203 w 322769"/>
                <a:gd name="connsiteY66" fmla="*/ 295116 h 372426"/>
                <a:gd name="connsiteX67" fmla="*/ 117896 w 322769"/>
                <a:gd name="connsiteY67" fmla="*/ 217934 h 372426"/>
                <a:gd name="connsiteX68" fmla="*/ 112409 w 322769"/>
                <a:gd name="connsiteY68" fmla="*/ 211079 h 372426"/>
                <a:gd name="connsiteX69" fmla="*/ 109548 w 322769"/>
                <a:gd name="connsiteY69" fmla="*/ 211436 h 372426"/>
                <a:gd name="connsiteX70" fmla="*/ 54088 w 322769"/>
                <a:gd name="connsiteY70" fmla="*/ 215291 h 372426"/>
                <a:gd name="connsiteX71" fmla="*/ 38698 w 322769"/>
                <a:gd name="connsiteY71" fmla="*/ 192420 h 372426"/>
                <a:gd name="connsiteX72" fmla="*/ 284072 w 322769"/>
                <a:gd name="connsiteY72" fmla="*/ 192420 h 372426"/>
                <a:gd name="connsiteX73" fmla="*/ 268681 w 322769"/>
                <a:gd name="connsiteY73" fmla="*/ 215291 h 37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22769" h="372426">
                  <a:moveTo>
                    <a:pt x="291734" y="180006"/>
                  </a:moveTo>
                  <a:lnTo>
                    <a:pt x="237796" y="180006"/>
                  </a:lnTo>
                  <a:cubicBezTo>
                    <a:pt x="299969" y="134427"/>
                    <a:pt x="322769" y="61984"/>
                    <a:pt x="322769" y="6207"/>
                  </a:cubicBezTo>
                  <a:cubicBezTo>
                    <a:pt x="322769" y="2779"/>
                    <a:pt x="319990" y="0"/>
                    <a:pt x="316562" y="0"/>
                  </a:cubicBezTo>
                  <a:cubicBezTo>
                    <a:pt x="313134" y="0"/>
                    <a:pt x="310355" y="2779"/>
                    <a:pt x="310355" y="6207"/>
                  </a:cubicBezTo>
                  <a:cubicBezTo>
                    <a:pt x="310294" y="20584"/>
                    <a:pt x="308783" y="34918"/>
                    <a:pt x="305842" y="48992"/>
                  </a:cubicBezTo>
                  <a:cubicBezTo>
                    <a:pt x="302381" y="38214"/>
                    <a:pt x="296388" y="28423"/>
                    <a:pt x="288363" y="20440"/>
                  </a:cubicBezTo>
                  <a:cubicBezTo>
                    <a:pt x="285918" y="18038"/>
                    <a:pt x="281988" y="18074"/>
                    <a:pt x="279586" y="20519"/>
                  </a:cubicBezTo>
                  <a:cubicBezTo>
                    <a:pt x="277215" y="22934"/>
                    <a:pt x="277215" y="26803"/>
                    <a:pt x="279586" y="29217"/>
                  </a:cubicBezTo>
                  <a:cubicBezTo>
                    <a:pt x="292193" y="42136"/>
                    <a:pt x="298784" y="59762"/>
                    <a:pt x="297747" y="77782"/>
                  </a:cubicBezTo>
                  <a:cubicBezTo>
                    <a:pt x="297747" y="77841"/>
                    <a:pt x="297779" y="77890"/>
                    <a:pt x="297781" y="77949"/>
                  </a:cubicBezTo>
                  <a:cubicBezTo>
                    <a:pt x="295184" y="85340"/>
                    <a:pt x="292176" y="92580"/>
                    <a:pt x="288771" y="99635"/>
                  </a:cubicBezTo>
                  <a:cubicBezTo>
                    <a:pt x="286429" y="85987"/>
                    <a:pt x="279756" y="73454"/>
                    <a:pt x="269742" y="63890"/>
                  </a:cubicBezTo>
                  <a:cubicBezTo>
                    <a:pt x="267296" y="61488"/>
                    <a:pt x="263367" y="61524"/>
                    <a:pt x="260965" y="63969"/>
                  </a:cubicBezTo>
                  <a:cubicBezTo>
                    <a:pt x="258594" y="66384"/>
                    <a:pt x="258594" y="70252"/>
                    <a:pt x="260965" y="72667"/>
                  </a:cubicBezTo>
                  <a:cubicBezTo>
                    <a:pt x="271039" y="82741"/>
                    <a:pt x="277952" y="95349"/>
                    <a:pt x="278124" y="118643"/>
                  </a:cubicBezTo>
                  <a:cubicBezTo>
                    <a:pt x="264770" y="140091"/>
                    <a:pt x="247179" y="158586"/>
                    <a:pt x="226427" y="172997"/>
                  </a:cubicBezTo>
                  <a:cubicBezTo>
                    <a:pt x="229512" y="158111"/>
                    <a:pt x="228372" y="142658"/>
                    <a:pt x="223137" y="128385"/>
                  </a:cubicBezTo>
                  <a:cubicBezTo>
                    <a:pt x="222053" y="125133"/>
                    <a:pt x="218537" y="123375"/>
                    <a:pt x="215285" y="124460"/>
                  </a:cubicBezTo>
                  <a:cubicBezTo>
                    <a:pt x="212032" y="125545"/>
                    <a:pt x="210275" y="129061"/>
                    <a:pt x="211360" y="132313"/>
                  </a:cubicBezTo>
                  <a:cubicBezTo>
                    <a:pt x="216766" y="148531"/>
                    <a:pt x="217055" y="159534"/>
                    <a:pt x="212323" y="180006"/>
                  </a:cubicBezTo>
                  <a:lnTo>
                    <a:pt x="110446" y="180006"/>
                  </a:lnTo>
                  <a:cubicBezTo>
                    <a:pt x="105714" y="159534"/>
                    <a:pt x="106003" y="148531"/>
                    <a:pt x="111409" y="132313"/>
                  </a:cubicBezTo>
                  <a:cubicBezTo>
                    <a:pt x="112494" y="129061"/>
                    <a:pt x="110737" y="125545"/>
                    <a:pt x="107485" y="124460"/>
                  </a:cubicBezTo>
                  <a:cubicBezTo>
                    <a:pt x="104232" y="123375"/>
                    <a:pt x="100716" y="125133"/>
                    <a:pt x="99632" y="128385"/>
                  </a:cubicBezTo>
                  <a:cubicBezTo>
                    <a:pt x="94397" y="142658"/>
                    <a:pt x="93257" y="158111"/>
                    <a:pt x="96342" y="172997"/>
                  </a:cubicBezTo>
                  <a:cubicBezTo>
                    <a:pt x="74984" y="158157"/>
                    <a:pt x="56979" y="138999"/>
                    <a:pt x="43491" y="116761"/>
                  </a:cubicBezTo>
                  <a:cubicBezTo>
                    <a:pt x="43713" y="93904"/>
                    <a:pt x="50061" y="82858"/>
                    <a:pt x="60252" y="72667"/>
                  </a:cubicBezTo>
                  <a:cubicBezTo>
                    <a:pt x="62657" y="70224"/>
                    <a:pt x="62627" y="66294"/>
                    <a:pt x="60184" y="63890"/>
                  </a:cubicBezTo>
                  <a:cubicBezTo>
                    <a:pt x="57768" y="61511"/>
                    <a:pt x="53891" y="61511"/>
                    <a:pt x="51475" y="63890"/>
                  </a:cubicBezTo>
                  <a:cubicBezTo>
                    <a:pt x="42033" y="72922"/>
                    <a:pt x="35587" y="84633"/>
                    <a:pt x="33008" y="97443"/>
                  </a:cubicBezTo>
                  <a:cubicBezTo>
                    <a:pt x="29932" y="90922"/>
                    <a:pt x="27192" y="84246"/>
                    <a:pt x="24799" y="77444"/>
                  </a:cubicBezTo>
                  <a:cubicBezTo>
                    <a:pt x="24800" y="77393"/>
                    <a:pt x="24829" y="77350"/>
                    <a:pt x="24829" y="77298"/>
                  </a:cubicBezTo>
                  <a:cubicBezTo>
                    <a:pt x="24829" y="55667"/>
                    <a:pt x="30012" y="40837"/>
                    <a:pt x="41631" y="29217"/>
                  </a:cubicBezTo>
                  <a:cubicBezTo>
                    <a:pt x="44042" y="26781"/>
                    <a:pt x="44023" y="22852"/>
                    <a:pt x="41587" y="20440"/>
                  </a:cubicBezTo>
                  <a:cubicBezTo>
                    <a:pt x="39169" y="18046"/>
                    <a:pt x="35273" y="18046"/>
                    <a:pt x="32854" y="20440"/>
                  </a:cubicBezTo>
                  <a:cubicBezTo>
                    <a:pt x="25323" y="27961"/>
                    <a:pt x="19749" y="37211"/>
                    <a:pt x="16619" y="47384"/>
                  </a:cubicBezTo>
                  <a:cubicBezTo>
                    <a:pt x="13886" y="33827"/>
                    <a:pt x="12478" y="20036"/>
                    <a:pt x="12414" y="6207"/>
                  </a:cubicBezTo>
                  <a:cubicBezTo>
                    <a:pt x="12414" y="2779"/>
                    <a:pt x="9635" y="0"/>
                    <a:pt x="6207" y="0"/>
                  </a:cubicBezTo>
                  <a:cubicBezTo>
                    <a:pt x="2779" y="0"/>
                    <a:pt x="0" y="2779"/>
                    <a:pt x="0" y="6207"/>
                  </a:cubicBezTo>
                  <a:cubicBezTo>
                    <a:pt x="0" y="61984"/>
                    <a:pt x="22801" y="134427"/>
                    <a:pt x="84973" y="180006"/>
                  </a:cubicBezTo>
                  <a:lnTo>
                    <a:pt x="31036" y="180006"/>
                  </a:lnTo>
                  <a:cubicBezTo>
                    <a:pt x="27609" y="180005"/>
                    <a:pt x="24830" y="182781"/>
                    <a:pt x="24828" y="186207"/>
                  </a:cubicBezTo>
                  <a:cubicBezTo>
                    <a:pt x="24828" y="186552"/>
                    <a:pt x="24856" y="186895"/>
                    <a:pt x="24913" y="187234"/>
                  </a:cubicBezTo>
                  <a:cubicBezTo>
                    <a:pt x="28038" y="205993"/>
                    <a:pt x="35767" y="219049"/>
                    <a:pt x="47883" y="226041"/>
                  </a:cubicBezTo>
                  <a:cubicBezTo>
                    <a:pt x="61577" y="233946"/>
                    <a:pt x="80180" y="234042"/>
                    <a:pt x="104563" y="226305"/>
                  </a:cubicBezTo>
                  <a:cubicBezTo>
                    <a:pt x="99513" y="280729"/>
                    <a:pt x="107918" y="291067"/>
                    <a:pt x="117568" y="302945"/>
                  </a:cubicBezTo>
                  <a:cubicBezTo>
                    <a:pt x="124354" y="311295"/>
                    <a:pt x="131370" y="319929"/>
                    <a:pt x="135047" y="349771"/>
                  </a:cubicBezTo>
                  <a:cubicBezTo>
                    <a:pt x="136702" y="362743"/>
                    <a:pt x="147756" y="372455"/>
                    <a:pt x="160833" y="372426"/>
                  </a:cubicBezTo>
                  <a:lnTo>
                    <a:pt x="161936" y="372426"/>
                  </a:lnTo>
                  <a:cubicBezTo>
                    <a:pt x="175014" y="372455"/>
                    <a:pt x="186067" y="362743"/>
                    <a:pt x="187723" y="349771"/>
                  </a:cubicBezTo>
                  <a:cubicBezTo>
                    <a:pt x="191398" y="319929"/>
                    <a:pt x="198415" y="311295"/>
                    <a:pt x="205201" y="302944"/>
                  </a:cubicBezTo>
                  <a:cubicBezTo>
                    <a:pt x="214851" y="291067"/>
                    <a:pt x="223256" y="280729"/>
                    <a:pt x="218206" y="226305"/>
                  </a:cubicBezTo>
                  <a:cubicBezTo>
                    <a:pt x="242592" y="234046"/>
                    <a:pt x="261202" y="233951"/>
                    <a:pt x="274885" y="226041"/>
                  </a:cubicBezTo>
                  <a:cubicBezTo>
                    <a:pt x="287003" y="219049"/>
                    <a:pt x="294731" y="205992"/>
                    <a:pt x="297856" y="187234"/>
                  </a:cubicBezTo>
                  <a:cubicBezTo>
                    <a:pt x="298421" y="183854"/>
                    <a:pt x="296140" y="180656"/>
                    <a:pt x="292760" y="180091"/>
                  </a:cubicBezTo>
                  <a:cubicBezTo>
                    <a:pt x="292421" y="180034"/>
                    <a:pt x="292078" y="180006"/>
                    <a:pt x="291734" y="180006"/>
                  </a:cubicBezTo>
                  <a:close/>
                  <a:moveTo>
                    <a:pt x="268681" y="215291"/>
                  </a:moveTo>
                  <a:cubicBezTo>
                    <a:pt x="256883" y="222107"/>
                    <a:pt x="238215" y="220813"/>
                    <a:pt x="213221" y="211436"/>
                  </a:cubicBezTo>
                  <a:cubicBezTo>
                    <a:pt x="210010" y="210233"/>
                    <a:pt x="206433" y="211860"/>
                    <a:pt x="205230" y="215070"/>
                  </a:cubicBezTo>
                  <a:cubicBezTo>
                    <a:pt x="204888" y="215983"/>
                    <a:pt x="204766" y="216964"/>
                    <a:pt x="204873" y="217934"/>
                  </a:cubicBezTo>
                  <a:cubicBezTo>
                    <a:pt x="211296" y="275755"/>
                    <a:pt x="204355" y="284299"/>
                    <a:pt x="195566" y="295116"/>
                  </a:cubicBezTo>
                  <a:cubicBezTo>
                    <a:pt x="188413" y="303918"/>
                    <a:pt x="179515" y="314871"/>
                    <a:pt x="175399" y="348255"/>
                  </a:cubicBezTo>
                  <a:cubicBezTo>
                    <a:pt x="174517" y="355008"/>
                    <a:pt x="168746" y="360047"/>
                    <a:pt x="161936" y="360012"/>
                  </a:cubicBezTo>
                  <a:lnTo>
                    <a:pt x="160833" y="360012"/>
                  </a:lnTo>
                  <a:cubicBezTo>
                    <a:pt x="154022" y="360047"/>
                    <a:pt x="148252" y="355006"/>
                    <a:pt x="147370" y="348252"/>
                  </a:cubicBezTo>
                  <a:cubicBezTo>
                    <a:pt x="143254" y="314871"/>
                    <a:pt x="134356" y="303918"/>
                    <a:pt x="127203" y="295116"/>
                  </a:cubicBezTo>
                  <a:cubicBezTo>
                    <a:pt x="118414" y="284299"/>
                    <a:pt x="111473" y="275755"/>
                    <a:pt x="117896" y="217934"/>
                  </a:cubicBezTo>
                  <a:cubicBezTo>
                    <a:pt x="118273" y="214525"/>
                    <a:pt x="115817" y="211457"/>
                    <a:pt x="112409" y="211079"/>
                  </a:cubicBezTo>
                  <a:cubicBezTo>
                    <a:pt x="111441" y="210972"/>
                    <a:pt x="110461" y="211094"/>
                    <a:pt x="109548" y="211436"/>
                  </a:cubicBezTo>
                  <a:cubicBezTo>
                    <a:pt x="84557" y="220806"/>
                    <a:pt x="65896" y="222104"/>
                    <a:pt x="54088" y="215291"/>
                  </a:cubicBezTo>
                  <a:cubicBezTo>
                    <a:pt x="46044" y="210094"/>
                    <a:pt x="40482" y="201828"/>
                    <a:pt x="38698" y="192420"/>
                  </a:cubicBezTo>
                  <a:lnTo>
                    <a:pt x="284072" y="192420"/>
                  </a:lnTo>
                  <a:cubicBezTo>
                    <a:pt x="282287" y="201828"/>
                    <a:pt x="276725" y="210094"/>
                    <a:pt x="268681" y="215291"/>
                  </a:cubicBezTo>
                  <a:close/>
                </a:path>
              </a:pathLst>
            </a:custGeom>
            <a:grpFill/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402E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505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F1D43-95C9-4007-9E20-3007712EC2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AD6922-556F-41F6-B7C8-71CFD2828D0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FD96F2F-FA1F-438A-83B5-4CB4993DAEB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D4BC66-A30A-4178-944C-4EE29A11C982}"/>
              </a:ext>
            </a:extLst>
          </p:cNvPr>
          <p:cNvSpPr/>
          <p:nvPr/>
        </p:nvSpPr>
        <p:spPr>
          <a:xfrm>
            <a:off x="3598988" y="2939447"/>
            <a:ext cx="2288362" cy="723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</a:t>
            </a:r>
            <a:r>
              <a:rPr 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aute irure </a:t>
            </a:r>
            <a:r>
              <a:rPr 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dolor in kaselih oilue reprehendesse cill inure dolorlaoru sit amet. Duis aute</a:t>
            </a:r>
            <a:r>
              <a:rPr 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 irusitakus </a:t>
            </a:r>
            <a:r>
              <a:rPr 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reprei Voluptate lorem kuisais.</a:t>
            </a:r>
            <a:endParaRPr lang="en-US" sz="700">
              <a:solidFill>
                <a:schemeClr val="tx1">
                  <a:lumMod val="50000"/>
                  <a:lumOff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010A84-9057-4C6D-82F8-F3D45D6CE92E}"/>
              </a:ext>
            </a:extLst>
          </p:cNvPr>
          <p:cNvSpPr txBox="1"/>
          <p:nvPr/>
        </p:nvSpPr>
        <p:spPr>
          <a:xfrm>
            <a:off x="565319" y="980207"/>
            <a:ext cx="3895618" cy="176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>
                <a:latin typeface="Poppins SemiBold" panose="00000700000000000000" pitchFamily="2" charset="0"/>
                <a:cs typeface="Poppins SemiBold" panose="00000700000000000000" pitchFamily="2" charset="0"/>
              </a:rPr>
              <a:t>Meet</a:t>
            </a:r>
          </a:p>
          <a:p>
            <a:pPr>
              <a:lnSpc>
                <a:spcPct val="90000"/>
              </a:lnSpc>
            </a:pPr>
            <a:r>
              <a:rPr lang="en-US" sz="6000">
                <a:latin typeface="Poppins SemiBold" panose="00000700000000000000" pitchFamily="2" charset="0"/>
                <a:cs typeface="Poppins SemiBold" panose="00000700000000000000" pitchFamily="2" charset="0"/>
              </a:rPr>
              <a:t>Our team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2B0651-A142-4947-8E56-54B626DADC1D}"/>
              </a:ext>
            </a:extLst>
          </p:cNvPr>
          <p:cNvSpPr/>
          <p:nvPr/>
        </p:nvSpPr>
        <p:spPr>
          <a:xfrm>
            <a:off x="653250" y="2907785"/>
            <a:ext cx="2777632" cy="897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kaseliha oilue epreh deriti vols cill inure dolorlru sitam amet. </a:t>
            </a:r>
            <a:endParaRPr 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EA10FC-9887-411B-8879-775EA0618580}"/>
              </a:ext>
            </a:extLst>
          </p:cNvPr>
          <p:cNvSpPr txBox="1"/>
          <p:nvPr/>
        </p:nvSpPr>
        <p:spPr>
          <a:xfrm>
            <a:off x="1007126" y="169019"/>
            <a:ext cx="120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Karim</a:t>
            </a:r>
          </a:p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Presentation.</a:t>
            </a:r>
          </a:p>
        </p:txBody>
      </p:sp>
      <p:grpSp>
        <p:nvGrpSpPr>
          <p:cNvPr id="12" name="Graphic 6">
            <a:extLst>
              <a:ext uri="{FF2B5EF4-FFF2-40B4-BE49-F238E27FC236}">
                <a16:creationId xmlns:a16="http://schemas.microsoft.com/office/drawing/2014/main" id="{6B1FC622-7138-4966-8E04-A923BF5BB842}"/>
              </a:ext>
            </a:extLst>
          </p:cNvPr>
          <p:cNvGrpSpPr/>
          <p:nvPr/>
        </p:nvGrpSpPr>
        <p:grpSpPr>
          <a:xfrm flipH="1">
            <a:off x="384657" y="207346"/>
            <a:ext cx="385012" cy="385012"/>
            <a:chOff x="9520408" y="5093684"/>
            <a:chExt cx="372426" cy="372426"/>
          </a:xfrm>
          <a:solidFill>
            <a:schemeClr val="tx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FA2289B-8849-4211-BB7E-160EE0926EA1}"/>
                </a:ext>
              </a:extLst>
            </p:cNvPr>
            <p:cNvSpPr/>
            <p:nvPr/>
          </p:nvSpPr>
          <p:spPr>
            <a:xfrm>
              <a:off x="9545236" y="5093684"/>
              <a:ext cx="322769" cy="372426"/>
            </a:xfrm>
            <a:custGeom>
              <a:avLst/>
              <a:gdLst>
                <a:gd name="connsiteX0" fmla="*/ 291734 w 322769"/>
                <a:gd name="connsiteY0" fmla="*/ 180006 h 372426"/>
                <a:gd name="connsiteX1" fmla="*/ 237796 w 322769"/>
                <a:gd name="connsiteY1" fmla="*/ 180006 h 372426"/>
                <a:gd name="connsiteX2" fmla="*/ 322769 w 322769"/>
                <a:gd name="connsiteY2" fmla="*/ 6207 h 372426"/>
                <a:gd name="connsiteX3" fmla="*/ 316562 w 322769"/>
                <a:gd name="connsiteY3" fmla="*/ 0 h 372426"/>
                <a:gd name="connsiteX4" fmla="*/ 310355 w 322769"/>
                <a:gd name="connsiteY4" fmla="*/ 6207 h 372426"/>
                <a:gd name="connsiteX5" fmla="*/ 305842 w 322769"/>
                <a:gd name="connsiteY5" fmla="*/ 48992 h 372426"/>
                <a:gd name="connsiteX6" fmla="*/ 288363 w 322769"/>
                <a:gd name="connsiteY6" fmla="*/ 20440 h 372426"/>
                <a:gd name="connsiteX7" fmla="*/ 279586 w 322769"/>
                <a:gd name="connsiteY7" fmla="*/ 20519 h 372426"/>
                <a:gd name="connsiteX8" fmla="*/ 279586 w 322769"/>
                <a:gd name="connsiteY8" fmla="*/ 29217 h 372426"/>
                <a:gd name="connsiteX9" fmla="*/ 297747 w 322769"/>
                <a:gd name="connsiteY9" fmla="*/ 77782 h 372426"/>
                <a:gd name="connsiteX10" fmla="*/ 297781 w 322769"/>
                <a:gd name="connsiteY10" fmla="*/ 77949 h 372426"/>
                <a:gd name="connsiteX11" fmla="*/ 288771 w 322769"/>
                <a:gd name="connsiteY11" fmla="*/ 99635 h 372426"/>
                <a:gd name="connsiteX12" fmla="*/ 269742 w 322769"/>
                <a:gd name="connsiteY12" fmla="*/ 63890 h 372426"/>
                <a:gd name="connsiteX13" fmla="*/ 260965 w 322769"/>
                <a:gd name="connsiteY13" fmla="*/ 63969 h 372426"/>
                <a:gd name="connsiteX14" fmla="*/ 260965 w 322769"/>
                <a:gd name="connsiteY14" fmla="*/ 72667 h 372426"/>
                <a:gd name="connsiteX15" fmla="*/ 278124 w 322769"/>
                <a:gd name="connsiteY15" fmla="*/ 118643 h 372426"/>
                <a:gd name="connsiteX16" fmla="*/ 226427 w 322769"/>
                <a:gd name="connsiteY16" fmla="*/ 172997 h 372426"/>
                <a:gd name="connsiteX17" fmla="*/ 223137 w 322769"/>
                <a:gd name="connsiteY17" fmla="*/ 128385 h 372426"/>
                <a:gd name="connsiteX18" fmla="*/ 215285 w 322769"/>
                <a:gd name="connsiteY18" fmla="*/ 124460 h 372426"/>
                <a:gd name="connsiteX19" fmla="*/ 211360 w 322769"/>
                <a:gd name="connsiteY19" fmla="*/ 132313 h 372426"/>
                <a:gd name="connsiteX20" fmla="*/ 212323 w 322769"/>
                <a:gd name="connsiteY20" fmla="*/ 180006 h 372426"/>
                <a:gd name="connsiteX21" fmla="*/ 110446 w 322769"/>
                <a:gd name="connsiteY21" fmla="*/ 180006 h 372426"/>
                <a:gd name="connsiteX22" fmla="*/ 111409 w 322769"/>
                <a:gd name="connsiteY22" fmla="*/ 132313 h 372426"/>
                <a:gd name="connsiteX23" fmla="*/ 107485 w 322769"/>
                <a:gd name="connsiteY23" fmla="*/ 124460 h 372426"/>
                <a:gd name="connsiteX24" fmla="*/ 99632 w 322769"/>
                <a:gd name="connsiteY24" fmla="*/ 128385 h 372426"/>
                <a:gd name="connsiteX25" fmla="*/ 96342 w 322769"/>
                <a:gd name="connsiteY25" fmla="*/ 172997 h 372426"/>
                <a:gd name="connsiteX26" fmla="*/ 43491 w 322769"/>
                <a:gd name="connsiteY26" fmla="*/ 116761 h 372426"/>
                <a:gd name="connsiteX27" fmla="*/ 60252 w 322769"/>
                <a:gd name="connsiteY27" fmla="*/ 72667 h 372426"/>
                <a:gd name="connsiteX28" fmla="*/ 60184 w 322769"/>
                <a:gd name="connsiteY28" fmla="*/ 63890 h 372426"/>
                <a:gd name="connsiteX29" fmla="*/ 51475 w 322769"/>
                <a:gd name="connsiteY29" fmla="*/ 63890 h 372426"/>
                <a:gd name="connsiteX30" fmla="*/ 33008 w 322769"/>
                <a:gd name="connsiteY30" fmla="*/ 97443 h 372426"/>
                <a:gd name="connsiteX31" fmla="*/ 24799 w 322769"/>
                <a:gd name="connsiteY31" fmla="*/ 77444 h 372426"/>
                <a:gd name="connsiteX32" fmla="*/ 24829 w 322769"/>
                <a:gd name="connsiteY32" fmla="*/ 77298 h 372426"/>
                <a:gd name="connsiteX33" fmla="*/ 41631 w 322769"/>
                <a:gd name="connsiteY33" fmla="*/ 29217 h 372426"/>
                <a:gd name="connsiteX34" fmla="*/ 41587 w 322769"/>
                <a:gd name="connsiteY34" fmla="*/ 20440 h 372426"/>
                <a:gd name="connsiteX35" fmla="*/ 32854 w 322769"/>
                <a:gd name="connsiteY35" fmla="*/ 20440 h 372426"/>
                <a:gd name="connsiteX36" fmla="*/ 16619 w 322769"/>
                <a:gd name="connsiteY36" fmla="*/ 47384 h 372426"/>
                <a:gd name="connsiteX37" fmla="*/ 12414 w 322769"/>
                <a:gd name="connsiteY37" fmla="*/ 6207 h 372426"/>
                <a:gd name="connsiteX38" fmla="*/ 6207 w 322769"/>
                <a:gd name="connsiteY38" fmla="*/ 0 h 372426"/>
                <a:gd name="connsiteX39" fmla="*/ 0 w 322769"/>
                <a:gd name="connsiteY39" fmla="*/ 6207 h 372426"/>
                <a:gd name="connsiteX40" fmla="*/ 84973 w 322769"/>
                <a:gd name="connsiteY40" fmla="*/ 180006 h 372426"/>
                <a:gd name="connsiteX41" fmla="*/ 31036 w 322769"/>
                <a:gd name="connsiteY41" fmla="*/ 180006 h 372426"/>
                <a:gd name="connsiteX42" fmla="*/ 24828 w 322769"/>
                <a:gd name="connsiteY42" fmla="*/ 186207 h 372426"/>
                <a:gd name="connsiteX43" fmla="*/ 24913 w 322769"/>
                <a:gd name="connsiteY43" fmla="*/ 187234 h 372426"/>
                <a:gd name="connsiteX44" fmla="*/ 47883 w 322769"/>
                <a:gd name="connsiteY44" fmla="*/ 226041 h 372426"/>
                <a:gd name="connsiteX45" fmla="*/ 104563 w 322769"/>
                <a:gd name="connsiteY45" fmla="*/ 226305 h 372426"/>
                <a:gd name="connsiteX46" fmla="*/ 117568 w 322769"/>
                <a:gd name="connsiteY46" fmla="*/ 302945 h 372426"/>
                <a:gd name="connsiteX47" fmla="*/ 135047 w 322769"/>
                <a:gd name="connsiteY47" fmla="*/ 349771 h 372426"/>
                <a:gd name="connsiteX48" fmla="*/ 160833 w 322769"/>
                <a:gd name="connsiteY48" fmla="*/ 372426 h 372426"/>
                <a:gd name="connsiteX49" fmla="*/ 161936 w 322769"/>
                <a:gd name="connsiteY49" fmla="*/ 372426 h 372426"/>
                <a:gd name="connsiteX50" fmla="*/ 187723 w 322769"/>
                <a:gd name="connsiteY50" fmla="*/ 349771 h 372426"/>
                <a:gd name="connsiteX51" fmla="*/ 205201 w 322769"/>
                <a:gd name="connsiteY51" fmla="*/ 302944 h 372426"/>
                <a:gd name="connsiteX52" fmla="*/ 218206 w 322769"/>
                <a:gd name="connsiteY52" fmla="*/ 226305 h 372426"/>
                <a:gd name="connsiteX53" fmla="*/ 274885 w 322769"/>
                <a:gd name="connsiteY53" fmla="*/ 226041 h 372426"/>
                <a:gd name="connsiteX54" fmla="*/ 297856 w 322769"/>
                <a:gd name="connsiteY54" fmla="*/ 187234 h 372426"/>
                <a:gd name="connsiteX55" fmla="*/ 292760 w 322769"/>
                <a:gd name="connsiteY55" fmla="*/ 180091 h 372426"/>
                <a:gd name="connsiteX56" fmla="*/ 291734 w 322769"/>
                <a:gd name="connsiteY56" fmla="*/ 180006 h 372426"/>
                <a:gd name="connsiteX57" fmla="*/ 268681 w 322769"/>
                <a:gd name="connsiteY57" fmla="*/ 215291 h 372426"/>
                <a:gd name="connsiteX58" fmla="*/ 213221 w 322769"/>
                <a:gd name="connsiteY58" fmla="*/ 211436 h 372426"/>
                <a:gd name="connsiteX59" fmla="*/ 205230 w 322769"/>
                <a:gd name="connsiteY59" fmla="*/ 215070 h 372426"/>
                <a:gd name="connsiteX60" fmla="*/ 204873 w 322769"/>
                <a:gd name="connsiteY60" fmla="*/ 217934 h 372426"/>
                <a:gd name="connsiteX61" fmla="*/ 195566 w 322769"/>
                <a:gd name="connsiteY61" fmla="*/ 295116 h 372426"/>
                <a:gd name="connsiteX62" fmla="*/ 175399 w 322769"/>
                <a:gd name="connsiteY62" fmla="*/ 348255 h 372426"/>
                <a:gd name="connsiteX63" fmla="*/ 161936 w 322769"/>
                <a:gd name="connsiteY63" fmla="*/ 360012 h 372426"/>
                <a:gd name="connsiteX64" fmla="*/ 160833 w 322769"/>
                <a:gd name="connsiteY64" fmla="*/ 360012 h 372426"/>
                <a:gd name="connsiteX65" fmla="*/ 147370 w 322769"/>
                <a:gd name="connsiteY65" fmla="*/ 348252 h 372426"/>
                <a:gd name="connsiteX66" fmla="*/ 127203 w 322769"/>
                <a:gd name="connsiteY66" fmla="*/ 295116 h 372426"/>
                <a:gd name="connsiteX67" fmla="*/ 117896 w 322769"/>
                <a:gd name="connsiteY67" fmla="*/ 217934 h 372426"/>
                <a:gd name="connsiteX68" fmla="*/ 112409 w 322769"/>
                <a:gd name="connsiteY68" fmla="*/ 211079 h 372426"/>
                <a:gd name="connsiteX69" fmla="*/ 109548 w 322769"/>
                <a:gd name="connsiteY69" fmla="*/ 211436 h 372426"/>
                <a:gd name="connsiteX70" fmla="*/ 54088 w 322769"/>
                <a:gd name="connsiteY70" fmla="*/ 215291 h 372426"/>
                <a:gd name="connsiteX71" fmla="*/ 38698 w 322769"/>
                <a:gd name="connsiteY71" fmla="*/ 192420 h 372426"/>
                <a:gd name="connsiteX72" fmla="*/ 284072 w 322769"/>
                <a:gd name="connsiteY72" fmla="*/ 192420 h 372426"/>
                <a:gd name="connsiteX73" fmla="*/ 268681 w 322769"/>
                <a:gd name="connsiteY73" fmla="*/ 215291 h 37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22769" h="372426">
                  <a:moveTo>
                    <a:pt x="291734" y="180006"/>
                  </a:moveTo>
                  <a:lnTo>
                    <a:pt x="237796" y="180006"/>
                  </a:lnTo>
                  <a:cubicBezTo>
                    <a:pt x="299969" y="134427"/>
                    <a:pt x="322769" y="61984"/>
                    <a:pt x="322769" y="6207"/>
                  </a:cubicBezTo>
                  <a:cubicBezTo>
                    <a:pt x="322769" y="2779"/>
                    <a:pt x="319990" y="0"/>
                    <a:pt x="316562" y="0"/>
                  </a:cubicBezTo>
                  <a:cubicBezTo>
                    <a:pt x="313134" y="0"/>
                    <a:pt x="310355" y="2779"/>
                    <a:pt x="310355" y="6207"/>
                  </a:cubicBezTo>
                  <a:cubicBezTo>
                    <a:pt x="310294" y="20584"/>
                    <a:pt x="308783" y="34918"/>
                    <a:pt x="305842" y="48992"/>
                  </a:cubicBezTo>
                  <a:cubicBezTo>
                    <a:pt x="302381" y="38214"/>
                    <a:pt x="296388" y="28423"/>
                    <a:pt x="288363" y="20440"/>
                  </a:cubicBezTo>
                  <a:cubicBezTo>
                    <a:pt x="285918" y="18038"/>
                    <a:pt x="281988" y="18074"/>
                    <a:pt x="279586" y="20519"/>
                  </a:cubicBezTo>
                  <a:cubicBezTo>
                    <a:pt x="277215" y="22934"/>
                    <a:pt x="277215" y="26803"/>
                    <a:pt x="279586" y="29217"/>
                  </a:cubicBezTo>
                  <a:cubicBezTo>
                    <a:pt x="292193" y="42136"/>
                    <a:pt x="298784" y="59762"/>
                    <a:pt x="297747" y="77782"/>
                  </a:cubicBezTo>
                  <a:cubicBezTo>
                    <a:pt x="297747" y="77841"/>
                    <a:pt x="297779" y="77890"/>
                    <a:pt x="297781" y="77949"/>
                  </a:cubicBezTo>
                  <a:cubicBezTo>
                    <a:pt x="295184" y="85340"/>
                    <a:pt x="292176" y="92580"/>
                    <a:pt x="288771" y="99635"/>
                  </a:cubicBezTo>
                  <a:cubicBezTo>
                    <a:pt x="286429" y="85987"/>
                    <a:pt x="279756" y="73454"/>
                    <a:pt x="269742" y="63890"/>
                  </a:cubicBezTo>
                  <a:cubicBezTo>
                    <a:pt x="267296" y="61488"/>
                    <a:pt x="263367" y="61524"/>
                    <a:pt x="260965" y="63969"/>
                  </a:cubicBezTo>
                  <a:cubicBezTo>
                    <a:pt x="258594" y="66384"/>
                    <a:pt x="258594" y="70252"/>
                    <a:pt x="260965" y="72667"/>
                  </a:cubicBezTo>
                  <a:cubicBezTo>
                    <a:pt x="271039" y="82741"/>
                    <a:pt x="277952" y="95349"/>
                    <a:pt x="278124" y="118643"/>
                  </a:cubicBezTo>
                  <a:cubicBezTo>
                    <a:pt x="264770" y="140091"/>
                    <a:pt x="247179" y="158586"/>
                    <a:pt x="226427" y="172997"/>
                  </a:cubicBezTo>
                  <a:cubicBezTo>
                    <a:pt x="229512" y="158111"/>
                    <a:pt x="228372" y="142658"/>
                    <a:pt x="223137" y="128385"/>
                  </a:cubicBezTo>
                  <a:cubicBezTo>
                    <a:pt x="222053" y="125133"/>
                    <a:pt x="218537" y="123375"/>
                    <a:pt x="215285" y="124460"/>
                  </a:cubicBezTo>
                  <a:cubicBezTo>
                    <a:pt x="212032" y="125545"/>
                    <a:pt x="210275" y="129061"/>
                    <a:pt x="211360" y="132313"/>
                  </a:cubicBezTo>
                  <a:cubicBezTo>
                    <a:pt x="216766" y="148531"/>
                    <a:pt x="217055" y="159534"/>
                    <a:pt x="212323" y="180006"/>
                  </a:cubicBezTo>
                  <a:lnTo>
                    <a:pt x="110446" y="180006"/>
                  </a:lnTo>
                  <a:cubicBezTo>
                    <a:pt x="105714" y="159534"/>
                    <a:pt x="106003" y="148531"/>
                    <a:pt x="111409" y="132313"/>
                  </a:cubicBezTo>
                  <a:cubicBezTo>
                    <a:pt x="112494" y="129061"/>
                    <a:pt x="110737" y="125545"/>
                    <a:pt x="107485" y="124460"/>
                  </a:cubicBezTo>
                  <a:cubicBezTo>
                    <a:pt x="104232" y="123375"/>
                    <a:pt x="100716" y="125133"/>
                    <a:pt x="99632" y="128385"/>
                  </a:cubicBezTo>
                  <a:cubicBezTo>
                    <a:pt x="94397" y="142658"/>
                    <a:pt x="93257" y="158111"/>
                    <a:pt x="96342" y="172997"/>
                  </a:cubicBezTo>
                  <a:cubicBezTo>
                    <a:pt x="74984" y="158157"/>
                    <a:pt x="56979" y="138999"/>
                    <a:pt x="43491" y="116761"/>
                  </a:cubicBezTo>
                  <a:cubicBezTo>
                    <a:pt x="43713" y="93904"/>
                    <a:pt x="50061" y="82858"/>
                    <a:pt x="60252" y="72667"/>
                  </a:cubicBezTo>
                  <a:cubicBezTo>
                    <a:pt x="62657" y="70224"/>
                    <a:pt x="62627" y="66294"/>
                    <a:pt x="60184" y="63890"/>
                  </a:cubicBezTo>
                  <a:cubicBezTo>
                    <a:pt x="57768" y="61511"/>
                    <a:pt x="53891" y="61511"/>
                    <a:pt x="51475" y="63890"/>
                  </a:cubicBezTo>
                  <a:cubicBezTo>
                    <a:pt x="42033" y="72922"/>
                    <a:pt x="35587" y="84633"/>
                    <a:pt x="33008" y="97443"/>
                  </a:cubicBezTo>
                  <a:cubicBezTo>
                    <a:pt x="29932" y="90922"/>
                    <a:pt x="27192" y="84246"/>
                    <a:pt x="24799" y="77444"/>
                  </a:cubicBezTo>
                  <a:cubicBezTo>
                    <a:pt x="24800" y="77393"/>
                    <a:pt x="24829" y="77350"/>
                    <a:pt x="24829" y="77298"/>
                  </a:cubicBezTo>
                  <a:cubicBezTo>
                    <a:pt x="24829" y="55667"/>
                    <a:pt x="30012" y="40837"/>
                    <a:pt x="41631" y="29217"/>
                  </a:cubicBezTo>
                  <a:cubicBezTo>
                    <a:pt x="44042" y="26781"/>
                    <a:pt x="44023" y="22852"/>
                    <a:pt x="41587" y="20440"/>
                  </a:cubicBezTo>
                  <a:cubicBezTo>
                    <a:pt x="39169" y="18046"/>
                    <a:pt x="35273" y="18046"/>
                    <a:pt x="32854" y="20440"/>
                  </a:cubicBezTo>
                  <a:cubicBezTo>
                    <a:pt x="25323" y="27961"/>
                    <a:pt x="19749" y="37211"/>
                    <a:pt x="16619" y="47384"/>
                  </a:cubicBezTo>
                  <a:cubicBezTo>
                    <a:pt x="13886" y="33827"/>
                    <a:pt x="12478" y="20036"/>
                    <a:pt x="12414" y="6207"/>
                  </a:cubicBezTo>
                  <a:cubicBezTo>
                    <a:pt x="12414" y="2779"/>
                    <a:pt x="9635" y="0"/>
                    <a:pt x="6207" y="0"/>
                  </a:cubicBezTo>
                  <a:cubicBezTo>
                    <a:pt x="2779" y="0"/>
                    <a:pt x="0" y="2779"/>
                    <a:pt x="0" y="6207"/>
                  </a:cubicBezTo>
                  <a:cubicBezTo>
                    <a:pt x="0" y="61984"/>
                    <a:pt x="22801" y="134427"/>
                    <a:pt x="84973" y="180006"/>
                  </a:cubicBezTo>
                  <a:lnTo>
                    <a:pt x="31036" y="180006"/>
                  </a:lnTo>
                  <a:cubicBezTo>
                    <a:pt x="27609" y="180005"/>
                    <a:pt x="24830" y="182781"/>
                    <a:pt x="24828" y="186207"/>
                  </a:cubicBezTo>
                  <a:cubicBezTo>
                    <a:pt x="24828" y="186552"/>
                    <a:pt x="24856" y="186895"/>
                    <a:pt x="24913" y="187234"/>
                  </a:cubicBezTo>
                  <a:cubicBezTo>
                    <a:pt x="28038" y="205993"/>
                    <a:pt x="35767" y="219049"/>
                    <a:pt x="47883" y="226041"/>
                  </a:cubicBezTo>
                  <a:cubicBezTo>
                    <a:pt x="61577" y="233946"/>
                    <a:pt x="80180" y="234042"/>
                    <a:pt x="104563" y="226305"/>
                  </a:cubicBezTo>
                  <a:cubicBezTo>
                    <a:pt x="99513" y="280729"/>
                    <a:pt x="107918" y="291067"/>
                    <a:pt x="117568" y="302945"/>
                  </a:cubicBezTo>
                  <a:cubicBezTo>
                    <a:pt x="124354" y="311295"/>
                    <a:pt x="131370" y="319929"/>
                    <a:pt x="135047" y="349771"/>
                  </a:cubicBezTo>
                  <a:cubicBezTo>
                    <a:pt x="136702" y="362743"/>
                    <a:pt x="147756" y="372455"/>
                    <a:pt x="160833" y="372426"/>
                  </a:cubicBezTo>
                  <a:lnTo>
                    <a:pt x="161936" y="372426"/>
                  </a:lnTo>
                  <a:cubicBezTo>
                    <a:pt x="175014" y="372455"/>
                    <a:pt x="186067" y="362743"/>
                    <a:pt x="187723" y="349771"/>
                  </a:cubicBezTo>
                  <a:cubicBezTo>
                    <a:pt x="191398" y="319929"/>
                    <a:pt x="198415" y="311295"/>
                    <a:pt x="205201" y="302944"/>
                  </a:cubicBezTo>
                  <a:cubicBezTo>
                    <a:pt x="214851" y="291067"/>
                    <a:pt x="223256" y="280729"/>
                    <a:pt x="218206" y="226305"/>
                  </a:cubicBezTo>
                  <a:cubicBezTo>
                    <a:pt x="242592" y="234046"/>
                    <a:pt x="261202" y="233951"/>
                    <a:pt x="274885" y="226041"/>
                  </a:cubicBezTo>
                  <a:cubicBezTo>
                    <a:pt x="287003" y="219049"/>
                    <a:pt x="294731" y="205992"/>
                    <a:pt x="297856" y="187234"/>
                  </a:cubicBezTo>
                  <a:cubicBezTo>
                    <a:pt x="298421" y="183854"/>
                    <a:pt x="296140" y="180656"/>
                    <a:pt x="292760" y="180091"/>
                  </a:cubicBezTo>
                  <a:cubicBezTo>
                    <a:pt x="292421" y="180034"/>
                    <a:pt x="292078" y="180006"/>
                    <a:pt x="291734" y="180006"/>
                  </a:cubicBezTo>
                  <a:close/>
                  <a:moveTo>
                    <a:pt x="268681" y="215291"/>
                  </a:moveTo>
                  <a:cubicBezTo>
                    <a:pt x="256883" y="222107"/>
                    <a:pt x="238215" y="220813"/>
                    <a:pt x="213221" y="211436"/>
                  </a:cubicBezTo>
                  <a:cubicBezTo>
                    <a:pt x="210010" y="210233"/>
                    <a:pt x="206433" y="211860"/>
                    <a:pt x="205230" y="215070"/>
                  </a:cubicBezTo>
                  <a:cubicBezTo>
                    <a:pt x="204888" y="215983"/>
                    <a:pt x="204766" y="216964"/>
                    <a:pt x="204873" y="217934"/>
                  </a:cubicBezTo>
                  <a:cubicBezTo>
                    <a:pt x="211296" y="275755"/>
                    <a:pt x="204355" y="284299"/>
                    <a:pt x="195566" y="295116"/>
                  </a:cubicBezTo>
                  <a:cubicBezTo>
                    <a:pt x="188413" y="303918"/>
                    <a:pt x="179515" y="314871"/>
                    <a:pt x="175399" y="348255"/>
                  </a:cubicBezTo>
                  <a:cubicBezTo>
                    <a:pt x="174517" y="355008"/>
                    <a:pt x="168746" y="360047"/>
                    <a:pt x="161936" y="360012"/>
                  </a:cubicBezTo>
                  <a:lnTo>
                    <a:pt x="160833" y="360012"/>
                  </a:lnTo>
                  <a:cubicBezTo>
                    <a:pt x="154022" y="360047"/>
                    <a:pt x="148252" y="355006"/>
                    <a:pt x="147370" y="348252"/>
                  </a:cubicBezTo>
                  <a:cubicBezTo>
                    <a:pt x="143254" y="314871"/>
                    <a:pt x="134356" y="303918"/>
                    <a:pt x="127203" y="295116"/>
                  </a:cubicBezTo>
                  <a:cubicBezTo>
                    <a:pt x="118414" y="284299"/>
                    <a:pt x="111473" y="275755"/>
                    <a:pt x="117896" y="217934"/>
                  </a:cubicBezTo>
                  <a:cubicBezTo>
                    <a:pt x="118273" y="214525"/>
                    <a:pt x="115817" y="211457"/>
                    <a:pt x="112409" y="211079"/>
                  </a:cubicBezTo>
                  <a:cubicBezTo>
                    <a:pt x="111441" y="210972"/>
                    <a:pt x="110461" y="211094"/>
                    <a:pt x="109548" y="211436"/>
                  </a:cubicBezTo>
                  <a:cubicBezTo>
                    <a:pt x="84557" y="220806"/>
                    <a:pt x="65896" y="222104"/>
                    <a:pt x="54088" y="215291"/>
                  </a:cubicBezTo>
                  <a:cubicBezTo>
                    <a:pt x="46044" y="210094"/>
                    <a:pt x="40482" y="201828"/>
                    <a:pt x="38698" y="192420"/>
                  </a:cubicBezTo>
                  <a:lnTo>
                    <a:pt x="284072" y="192420"/>
                  </a:lnTo>
                  <a:cubicBezTo>
                    <a:pt x="282287" y="201828"/>
                    <a:pt x="276725" y="210094"/>
                    <a:pt x="268681" y="215291"/>
                  </a:cubicBezTo>
                  <a:close/>
                </a:path>
              </a:pathLst>
            </a:custGeom>
            <a:grpFill/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402E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897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09D0B13-BBB3-4801-AAA6-692FFBD1B0D7}"/>
              </a:ext>
            </a:extLst>
          </p:cNvPr>
          <p:cNvSpPr txBox="1"/>
          <p:nvPr/>
        </p:nvSpPr>
        <p:spPr>
          <a:xfrm>
            <a:off x="6676360" y="1428501"/>
            <a:ext cx="4216219" cy="1205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>
                <a:latin typeface="Poppins SemiBold" panose="00000700000000000000" pitchFamily="2" charset="0"/>
                <a:cs typeface="Poppins SemiBold" panose="00000700000000000000" pitchFamily="2" charset="0"/>
              </a:rPr>
              <a:t>The best team</a:t>
            </a:r>
          </a:p>
          <a:p>
            <a:pPr>
              <a:lnSpc>
                <a:spcPct val="90000"/>
              </a:lnSpc>
            </a:pPr>
            <a:r>
              <a:rPr lang="en-US" sz="4000">
                <a:latin typeface="Poppins SemiBold" panose="00000700000000000000" pitchFamily="2" charset="0"/>
                <a:cs typeface="Poppins SemiBold" panose="00000700000000000000" pitchFamily="2" charset="0"/>
              </a:rPr>
              <a:t>Of Karim studio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9DB94D-5011-4EFA-BB46-DA6EDE298EFC}"/>
              </a:ext>
            </a:extLst>
          </p:cNvPr>
          <p:cNvSpPr/>
          <p:nvPr/>
        </p:nvSpPr>
        <p:spPr>
          <a:xfrm>
            <a:off x="6767461" y="2966930"/>
            <a:ext cx="4426752" cy="897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Lorep  ipsum duis aute irure dolor in kaseliha oilue epreh deriti vols cill inure dolorlru sitam amet. Duis autelo irusitakus reprehe darilisak</a:t>
            </a:r>
            <a:endParaRPr lang="en-US" sz="120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92E1E8-8418-4AF3-8C55-E3EC3A18116B}"/>
              </a:ext>
            </a:extLst>
          </p:cNvPr>
          <p:cNvSpPr txBox="1"/>
          <p:nvPr/>
        </p:nvSpPr>
        <p:spPr>
          <a:xfrm>
            <a:off x="1007126" y="169019"/>
            <a:ext cx="120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Karim</a:t>
            </a:r>
          </a:p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Presentation.</a:t>
            </a:r>
          </a:p>
        </p:txBody>
      </p:sp>
      <p:grpSp>
        <p:nvGrpSpPr>
          <p:cNvPr id="12" name="Graphic 6">
            <a:extLst>
              <a:ext uri="{FF2B5EF4-FFF2-40B4-BE49-F238E27FC236}">
                <a16:creationId xmlns:a16="http://schemas.microsoft.com/office/drawing/2014/main" id="{B55A478A-BB79-4A08-8594-D49FC9431FE9}"/>
              </a:ext>
            </a:extLst>
          </p:cNvPr>
          <p:cNvGrpSpPr/>
          <p:nvPr/>
        </p:nvGrpSpPr>
        <p:grpSpPr>
          <a:xfrm flipH="1">
            <a:off x="384657" y="207346"/>
            <a:ext cx="385012" cy="385012"/>
            <a:chOff x="9520408" y="5093684"/>
            <a:chExt cx="372426" cy="372426"/>
          </a:xfrm>
          <a:solidFill>
            <a:schemeClr val="tx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69D6304-E968-49D4-9714-9035FAEA60CF}"/>
                </a:ext>
              </a:extLst>
            </p:cNvPr>
            <p:cNvSpPr/>
            <p:nvPr/>
          </p:nvSpPr>
          <p:spPr>
            <a:xfrm>
              <a:off x="9545236" y="5093684"/>
              <a:ext cx="322769" cy="372426"/>
            </a:xfrm>
            <a:custGeom>
              <a:avLst/>
              <a:gdLst>
                <a:gd name="connsiteX0" fmla="*/ 291734 w 322769"/>
                <a:gd name="connsiteY0" fmla="*/ 180006 h 372426"/>
                <a:gd name="connsiteX1" fmla="*/ 237796 w 322769"/>
                <a:gd name="connsiteY1" fmla="*/ 180006 h 372426"/>
                <a:gd name="connsiteX2" fmla="*/ 322769 w 322769"/>
                <a:gd name="connsiteY2" fmla="*/ 6207 h 372426"/>
                <a:gd name="connsiteX3" fmla="*/ 316562 w 322769"/>
                <a:gd name="connsiteY3" fmla="*/ 0 h 372426"/>
                <a:gd name="connsiteX4" fmla="*/ 310355 w 322769"/>
                <a:gd name="connsiteY4" fmla="*/ 6207 h 372426"/>
                <a:gd name="connsiteX5" fmla="*/ 305842 w 322769"/>
                <a:gd name="connsiteY5" fmla="*/ 48992 h 372426"/>
                <a:gd name="connsiteX6" fmla="*/ 288363 w 322769"/>
                <a:gd name="connsiteY6" fmla="*/ 20440 h 372426"/>
                <a:gd name="connsiteX7" fmla="*/ 279586 w 322769"/>
                <a:gd name="connsiteY7" fmla="*/ 20519 h 372426"/>
                <a:gd name="connsiteX8" fmla="*/ 279586 w 322769"/>
                <a:gd name="connsiteY8" fmla="*/ 29217 h 372426"/>
                <a:gd name="connsiteX9" fmla="*/ 297747 w 322769"/>
                <a:gd name="connsiteY9" fmla="*/ 77782 h 372426"/>
                <a:gd name="connsiteX10" fmla="*/ 297781 w 322769"/>
                <a:gd name="connsiteY10" fmla="*/ 77949 h 372426"/>
                <a:gd name="connsiteX11" fmla="*/ 288771 w 322769"/>
                <a:gd name="connsiteY11" fmla="*/ 99635 h 372426"/>
                <a:gd name="connsiteX12" fmla="*/ 269742 w 322769"/>
                <a:gd name="connsiteY12" fmla="*/ 63890 h 372426"/>
                <a:gd name="connsiteX13" fmla="*/ 260965 w 322769"/>
                <a:gd name="connsiteY13" fmla="*/ 63969 h 372426"/>
                <a:gd name="connsiteX14" fmla="*/ 260965 w 322769"/>
                <a:gd name="connsiteY14" fmla="*/ 72667 h 372426"/>
                <a:gd name="connsiteX15" fmla="*/ 278124 w 322769"/>
                <a:gd name="connsiteY15" fmla="*/ 118643 h 372426"/>
                <a:gd name="connsiteX16" fmla="*/ 226427 w 322769"/>
                <a:gd name="connsiteY16" fmla="*/ 172997 h 372426"/>
                <a:gd name="connsiteX17" fmla="*/ 223137 w 322769"/>
                <a:gd name="connsiteY17" fmla="*/ 128385 h 372426"/>
                <a:gd name="connsiteX18" fmla="*/ 215285 w 322769"/>
                <a:gd name="connsiteY18" fmla="*/ 124460 h 372426"/>
                <a:gd name="connsiteX19" fmla="*/ 211360 w 322769"/>
                <a:gd name="connsiteY19" fmla="*/ 132313 h 372426"/>
                <a:gd name="connsiteX20" fmla="*/ 212323 w 322769"/>
                <a:gd name="connsiteY20" fmla="*/ 180006 h 372426"/>
                <a:gd name="connsiteX21" fmla="*/ 110446 w 322769"/>
                <a:gd name="connsiteY21" fmla="*/ 180006 h 372426"/>
                <a:gd name="connsiteX22" fmla="*/ 111409 w 322769"/>
                <a:gd name="connsiteY22" fmla="*/ 132313 h 372426"/>
                <a:gd name="connsiteX23" fmla="*/ 107485 w 322769"/>
                <a:gd name="connsiteY23" fmla="*/ 124460 h 372426"/>
                <a:gd name="connsiteX24" fmla="*/ 99632 w 322769"/>
                <a:gd name="connsiteY24" fmla="*/ 128385 h 372426"/>
                <a:gd name="connsiteX25" fmla="*/ 96342 w 322769"/>
                <a:gd name="connsiteY25" fmla="*/ 172997 h 372426"/>
                <a:gd name="connsiteX26" fmla="*/ 43491 w 322769"/>
                <a:gd name="connsiteY26" fmla="*/ 116761 h 372426"/>
                <a:gd name="connsiteX27" fmla="*/ 60252 w 322769"/>
                <a:gd name="connsiteY27" fmla="*/ 72667 h 372426"/>
                <a:gd name="connsiteX28" fmla="*/ 60184 w 322769"/>
                <a:gd name="connsiteY28" fmla="*/ 63890 h 372426"/>
                <a:gd name="connsiteX29" fmla="*/ 51475 w 322769"/>
                <a:gd name="connsiteY29" fmla="*/ 63890 h 372426"/>
                <a:gd name="connsiteX30" fmla="*/ 33008 w 322769"/>
                <a:gd name="connsiteY30" fmla="*/ 97443 h 372426"/>
                <a:gd name="connsiteX31" fmla="*/ 24799 w 322769"/>
                <a:gd name="connsiteY31" fmla="*/ 77444 h 372426"/>
                <a:gd name="connsiteX32" fmla="*/ 24829 w 322769"/>
                <a:gd name="connsiteY32" fmla="*/ 77298 h 372426"/>
                <a:gd name="connsiteX33" fmla="*/ 41631 w 322769"/>
                <a:gd name="connsiteY33" fmla="*/ 29217 h 372426"/>
                <a:gd name="connsiteX34" fmla="*/ 41587 w 322769"/>
                <a:gd name="connsiteY34" fmla="*/ 20440 h 372426"/>
                <a:gd name="connsiteX35" fmla="*/ 32854 w 322769"/>
                <a:gd name="connsiteY35" fmla="*/ 20440 h 372426"/>
                <a:gd name="connsiteX36" fmla="*/ 16619 w 322769"/>
                <a:gd name="connsiteY36" fmla="*/ 47384 h 372426"/>
                <a:gd name="connsiteX37" fmla="*/ 12414 w 322769"/>
                <a:gd name="connsiteY37" fmla="*/ 6207 h 372426"/>
                <a:gd name="connsiteX38" fmla="*/ 6207 w 322769"/>
                <a:gd name="connsiteY38" fmla="*/ 0 h 372426"/>
                <a:gd name="connsiteX39" fmla="*/ 0 w 322769"/>
                <a:gd name="connsiteY39" fmla="*/ 6207 h 372426"/>
                <a:gd name="connsiteX40" fmla="*/ 84973 w 322769"/>
                <a:gd name="connsiteY40" fmla="*/ 180006 h 372426"/>
                <a:gd name="connsiteX41" fmla="*/ 31036 w 322769"/>
                <a:gd name="connsiteY41" fmla="*/ 180006 h 372426"/>
                <a:gd name="connsiteX42" fmla="*/ 24828 w 322769"/>
                <a:gd name="connsiteY42" fmla="*/ 186207 h 372426"/>
                <a:gd name="connsiteX43" fmla="*/ 24913 w 322769"/>
                <a:gd name="connsiteY43" fmla="*/ 187234 h 372426"/>
                <a:gd name="connsiteX44" fmla="*/ 47883 w 322769"/>
                <a:gd name="connsiteY44" fmla="*/ 226041 h 372426"/>
                <a:gd name="connsiteX45" fmla="*/ 104563 w 322769"/>
                <a:gd name="connsiteY45" fmla="*/ 226305 h 372426"/>
                <a:gd name="connsiteX46" fmla="*/ 117568 w 322769"/>
                <a:gd name="connsiteY46" fmla="*/ 302945 h 372426"/>
                <a:gd name="connsiteX47" fmla="*/ 135047 w 322769"/>
                <a:gd name="connsiteY47" fmla="*/ 349771 h 372426"/>
                <a:gd name="connsiteX48" fmla="*/ 160833 w 322769"/>
                <a:gd name="connsiteY48" fmla="*/ 372426 h 372426"/>
                <a:gd name="connsiteX49" fmla="*/ 161936 w 322769"/>
                <a:gd name="connsiteY49" fmla="*/ 372426 h 372426"/>
                <a:gd name="connsiteX50" fmla="*/ 187723 w 322769"/>
                <a:gd name="connsiteY50" fmla="*/ 349771 h 372426"/>
                <a:gd name="connsiteX51" fmla="*/ 205201 w 322769"/>
                <a:gd name="connsiteY51" fmla="*/ 302944 h 372426"/>
                <a:gd name="connsiteX52" fmla="*/ 218206 w 322769"/>
                <a:gd name="connsiteY52" fmla="*/ 226305 h 372426"/>
                <a:gd name="connsiteX53" fmla="*/ 274885 w 322769"/>
                <a:gd name="connsiteY53" fmla="*/ 226041 h 372426"/>
                <a:gd name="connsiteX54" fmla="*/ 297856 w 322769"/>
                <a:gd name="connsiteY54" fmla="*/ 187234 h 372426"/>
                <a:gd name="connsiteX55" fmla="*/ 292760 w 322769"/>
                <a:gd name="connsiteY55" fmla="*/ 180091 h 372426"/>
                <a:gd name="connsiteX56" fmla="*/ 291734 w 322769"/>
                <a:gd name="connsiteY56" fmla="*/ 180006 h 372426"/>
                <a:gd name="connsiteX57" fmla="*/ 268681 w 322769"/>
                <a:gd name="connsiteY57" fmla="*/ 215291 h 372426"/>
                <a:gd name="connsiteX58" fmla="*/ 213221 w 322769"/>
                <a:gd name="connsiteY58" fmla="*/ 211436 h 372426"/>
                <a:gd name="connsiteX59" fmla="*/ 205230 w 322769"/>
                <a:gd name="connsiteY59" fmla="*/ 215070 h 372426"/>
                <a:gd name="connsiteX60" fmla="*/ 204873 w 322769"/>
                <a:gd name="connsiteY60" fmla="*/ 217934 h 372426"/>
                <a:gd name="connsiteX61" fmla="*/ 195566 w 322769"/>
                <a:gd name="connsiteY61" fmla="*/ 295116 h 372426"/>
                <a:gd name="connsiteX62" fmla="*/ 175399 w 322769"/>
                <a:gd name="connsiteY62" fmla="*/ 348255 h 372426"/>
                <a:gd name="connsiteX63" fmla="*/ 161936 w 322769"/>
                <a:gd name="connsiteY63" fmla="*/ 360012 h 372426"/>
                <a:gd name="connsiteX64" fmla="*/ 160833 w 322769"/>
                <a:gd name="connsiteY64" fmla="*/ 360012 h 372426"/>
                <a:gd name="connsiteX65" fmla="*/ 147370 w 322769"/>
                <a:gd name="connsiteY65" fmla="*/ 348252 h 372426"/>
                <a:gd name="connsiteX66" fmla="*/ 127203 w 322769"/>
                <a:gd name="connsiteY66" fmla="*/ 295116 h 372426"/>
                <a:gd name="connsiteX67" fmla="*/ 117896 w 322769"/>
                <a:gd name="connsiteY67" fmla="*/ 217934 h 372426"/>
                <a:gd name="connsiteX68" fmla="*/ 112409 w 322769"/>
                <a:gd name="connsiteY68" fmla="*/ 211079 h 372426"/>
                <a:gd name="connsiteX69" fmla="*/ 109548 w 322769"/>
                <a:gd name="connsiteY69" fmla="*/ 211436 h 372426"/>
                <a:gd name="connsiteX70" fmla="*/ 54088 w 322769"/>
                <a:gd name="connsiteY70" fmla="*/ 215291 h 372426"/>
                <a:gd name="connsiteX71" fmla="*/ 38698 w 322769"/>
                <a:gd name="connsiteY71" fmla="*/ 192420 h 372426"/>
                <a:gd name="connsiteX72" fmla="*/ 284072 w 322769"/>
                <a:gd name="connsiteY72" fmla="*/ 192420 h 372426"/>
                <a:gd name="connsiteX73" fmla="*/ 268681 w 322769"/>
                <a:gd name="connsiteY73" fmla="*/ 215291 h 37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22769" h="372426">
                  <a:moveTo>
                    <a:pt x="291734" y="180006"/>
                  </a:moveTo>
                  <a:lnTo>
                    <a:pt x="237796" y="180006"/>
                  </a:lnTo>
                  <a:cubicBezTo>
                    <a:pt x="299969" y="134427"/>
                    <a:pt x="322769" y="61984"/>
                    <a:pt x="322769" y="6207"/>
                  </a:cubicBezTo>
                  <a:cubicBezTo>
                    <a:pt x="322769" y="2779"/>
                    <a:pt x="319990" y="0"/>
                    <a:pt x="316562" y="0"/>
                  </a:cubicBezTo>
                  <a:cubicBezTo>
                    <a:pt x="313134" y="0"/>
                    <a:pt x="310355" y="2779"/>
                    <a:pt x="310355" y="6207"/>
                  </a:cubicBezTo>
                  <a:cubicBezTo>
                    <a:pt x="310294" y="20584"/>
                    <a:pt x="308783" y="34918"/>
                    <a:pt x="305842" y="48992"/>
                  </a:cubicBezTo>
                  <a:cubicBezTo>
                    <a:pt x="302381" y="38214"/>
                    <a:pt x="296388" y="28423"/>
                    <a:pt x="288363" y="20440"/>
                  </a:cubicBezTo>
                  <a:cubicBezTo>
                    <a:pt x="285918" y="18038"/>
                    <a:pt x="281988" y="18074"/>
                    <a:pt x="279586" y="20519"/>
                  </a:cubicBezTo>
                  <a:cubicBezTo>
                    <a:pt x="277215" y="22934"/>
                    <a:pt x="277215" y="26803"/>
                    <a:pt x="279586" y="29217"/>
                  </a:cubicBezTo>
                  <a:cubicBezTo>
                    <a:pt x="292193" y="42136"/>
                    <a:pt x="298784" y="59762"/>
                    <a:pt x="297747" y="77782"/>
                  </a:cubicBezTo>
                  <a:cubicBezTo>
                    <a:pt x="297747" y="77841"/>
                    <a:pt x="297779" y="77890"/>
                    <a:pt x="297781" y="77949"/>
                  </a:cubicBezTo>
                  <a:cubicBezTo>
                    <a:pt x="295184" y="85340"/>
                    <a:pt x="292176" y="92580"/>
                    <a:pt x="288771" y="99635"/>
                  </a:cubicBezTo>
                  <a:cubicBezTo>
                    <a:pt x="286429" y="85987"/>
                    <a:pt x="279756" y="73454"/>
                    <a:pt x="269742" y="63890"/>
                  </a:cubicBezTo>
                  <a:cubicBezTo>
                    <a:pt x="267296" y="61488"/>
                    <a:pt x="263367" y="61524"/>
                    <a:pt x="260965" y="63969"/>
                  </a:cubicBezTo>
                  <a:cubicBezTo>
                    <a:pt x="258594" y="66384"/>
                    <a:pt x="258594" y="70252"/>
                    <a:pt x="260965" y="72667"/>
                  </a:cubicBezTo>
                  <a:cubicBezTo>
                    <a:pt x="271039" y="82741"/>
                    <a:pt x="277952" y="95349"/>
                    <a:pt x="278124" y="118643"/>
                  </a:cubicBezTo>
                  <a:cubicBezTo>
                    <a:pt x="264770" y="140091"/>
                    <a:pt x="247179" y="158586"/>
                    <a:pt x="226427" y="172997"/>
                  </a:cubicBezTo>
                  <a:cubicBezTo>
                    <a:pt x="229512" y="158111"/>
                    <a:pt x="228372" y="142658"/>
                    <a:pt x="223137" y="128385"/>
                  </a:cubicBezTo>
                  <a:cubicBezTo>
                    <a:pt x="222053" y="125133"/>
                    <a:pt x="218537" y="123375"/>
                    <a:pt x="215285" y="124460"/>
                  </a:cubicBezTo>
                  <a:cubicBezTo>
                    <a:pt x="212032" y="125545"/>
                    <a:pt x="210275" y="129061"/>
                    <a:pt x="211360" y="132313"/>
                  </a:cubicBezTo>
                  <a:cubicBezTo>
                    <a:pt x="216766" y="148531"/>
                    <a:pt x="217055" y="159534"/>
                    <a:pt x="212323" y="180006"/>
                  </a:cubicBezTo>
                  <a:lnTo>
                    <a:pt x="110446" y="180006"/>
                  </a:lnTo>
                  <a:cubicBezTo>
                    <a:pt x="105714" y="159534"/>
                    <a:pt x="106003" y="148531"/>
                    <a:pt x="111409" y="132313"/>
                  </a:cubicBezTo>
                  <a:cubicBezTo>
                    <a:pt x="112494" y="129061"/>
                    <a:pt x="110737" y="125545"/>
                    <a:pt x="107485" y="124460"/>
                  </a:cubicBezTo>
                  <a:cubicBezTo>
                    <a:pt x="104232" y="123375"/>
                    <a:pt x="100716" y="125133"/>
                    <a:pt x="99632" y="128385"/>
                  </a:cubicBezTo>
                  <a:cubicBezTo>
                    <a:pt x="94397" y="142658"/>
                    <a:pt x="93257" y="158111"/>
                    <a:pt x="96342" y="172997"/>
                  </a:cubicBezTo>
                  <a:cubicBezTo>
                    <a:pt x="74984" y="158157"/>
                    <a:pt x="56979" y="138999"/>
                    <a:pt x="43491" y="116761"/>
                  </a:cubicBezTo>
                  <a:cubicBezTo>
                    <a:pt x="43713" y="93904"/>
                    <a:pt x="50061" y="82858"/>
                    <a:pt x="60252" y="72667"/>
                  </a:cubicBezTo>
                  <a:cubicBezTo>
                    <a:pt x="62657" y="70224"/>
                    <a:pt x="62627" y="66294"/>
                    <a:pt x="60184" y="63890"/>
                  </a:cubicBezTo>
                  <a:cubicBezTo>
                    <a:pt x="57768" y="61511"/>
                    <a:pt x="53891" y="61511"/>
                    <a:pt x="51475" y="63890"/>
                  </a:cubicBezTo>
                  <a:cubicBezTo>
                    <a:pt x="42033" y="72922"/>
                    <a:pt x="35587" y="84633"/>
                    <a:pt x="33008" y="97443"/>
                  </a:cubicBezTo>
                  <a:cubicBezTo>
                    <a:pt x="29932" y="90922"/>
                    <a:pt x="27192" y="84246"/>
                    <a:pt x="24799" y="77444"/>
                  </a:cubicBezTo>
                  <a:cubicBezTo>
                    <a:pt x="24800" y="77393"/>
                    <a:pt x="24829" y="77350"/>
                    <a:pt x="24829" y="77298"/>
                  </a:cubicBezTo>
                  <a:cubicBezTo>
                    <a:pt x="24829" y="55667"/>
                    <a:pt x="30012" y="40837"/>
                    <a:pt x="41631" y="29217"/>
                  </a:cubicBezTo>
                  <a:cubicBezTo>
                    <a:pt x="44042" y="26781"/>
                    <a:pt x="44023" y="22852"/>
                    <a:pt x="41587" y="20440"/>
                  </a:cubicBezTo>
                  <a:cubicBezTo>
                    <a:pt x="39169" y="18046"/>
                    <a:pt x="35273" y="18046"/>
                    <a:pt x="32854" y="20440"/>
                  </a:cubicBezTo>
                  <a:cubicBezTo>
                    <a:pt x="25323" y="27961"/>
                    <a:pt x="19749" y="37211"/>
                    <a:pt x="16619" y="47384"/>
                  </a:cubicBezTo>
                  <a:cubicBezTo>
                    <a:pt x="13886" y="33827"/>
                    <a:pt x="12478" y="20036"/>
                    <a:pt x="12414" y="6207"/>
                  </a:cubicBezTo>
                  <a:cubicBezTo>
                    <a:pt x="12414" y="2779"/>
                    <a:pt x="9635" y="0"/>
                    <a:pt x="6207" y="0"/>
                  </a:cubicBezTo>
                  <a:cubicBezTo>
                    <a:pt x="2779" y="0"/>
                    <a:pt x="0" y="2779"/>
                    <a:pt x="0" y="6207"/>
                  </a:cubicBezTo>
                  <a:cubicBezTo>
                    <a:pt x="0" y="61984"/>
                    <a:pt x="22801" y="134427"/>
                    <a:pt x="84973" y="180006"/>
                  </a:cubicBezTo>
                  <a:lnTo>
                    <a:pt x="31036" y="180006"/>
                  </a:lnTo>
                  <a:cubicBezTo>
                    <a:pt x="27609" y="180005"/>
                    <a:pt x="24830" y="182781"/>
                    <a:pt x="24828" y="186207"/>
                  </a:cubicBezTo>
                  <a:cubicBezTo>
                    <a:pt x="24828" y="186552"/>
                    <a:pt x="24856" y="186895"/>
                    <a:pt x="24913" y="187234"/>
                  </a:cubicBezTo>
                  <a:cubicBezTo>
                    <a:pt x="28038" y="205993"/>
                    <a:pt x="35767" y="219049"/>
                    <a:pt x="47883" y="226041"/>
                  </a:cubicBezTo>
                  <a:cubicBezTo>
                    <a:pt x="61577" y="233946"/>
                    <a:pt x="80180" y="234042"/>
                    <a:pt x="104563" y="226305"/>
                  </a:cubicBezTo>
                  <a:cubicBezTo>
                    <a:pt x="99513" y="280729"/>
                    <a:pt x="107918" y="291067"/>
                    <a:pt x="117568" y="302945"/>
                  </a:cubicBezTo>
                  <a:cubicBezTo>
                    <a:pt x="124354" y="311295"/>
                    <a:pt x="131370" y="319929"/>
                    <a:pt x="135047" y="349771"/>
                  </a:cubicBezTo>
                  <a:cubicBezTo>
                    <a:pt x="136702" y="362743"/>
                    <a:pt x="147756" y="372455"/>
                    <a:pt x="160833" y="372426"/>
                  </a:cubicBezTo>
                  <a:lnTo>
                    <a:pt x="161936" y="372426"/>
                  </a:lnTo>
                  <a:cubicBezTo>
                    <a:pt x="175014" y="372455"/>
                    <a:pt x="186067" y="362743"/>
                    <a:pt x="187723" y="349771"/>
                  </a:cubicBezTo>
                  <a:cubicBezTo>
                    <a:pt x="191398" y="319929"/>
                    <a:pt x="198415" y="311295"/>
                    <a:pt x="205201" y="302944"/>
                  </a:cubicBezTo>
                  <a:cubicBezTo>
                    <a:pt x="214851" y="291067"/>
                    <a:pt x="223256" y="280729"/>
                    <a:pt x="218206" y="226305"/>
                  </a:cubicBezTo>
                  <a:cubicBezTo>
                    <a:pt x="242592" y="234046"/>
                    <a:pt x="261202" y="233951"/>
                    <a:pt x="274885" y="226041"/>
                  </a:cubicBezTo>
                  <a:cubicBezTo>
                    <a:pt x="287003" y="219049"/>
                    <a:pt x="294731" y="205992"/>
                    <a:pt x="297856" y="187234"/>
                  </a:cubicBezTo>
                  <a:cubicBezTo>
                    <a:pt x="298421" y="183854"/>
                    <a:pt x="296140" y="180656"/>
                    <a:pt x="292760" y="180091"/>
                  </a:cubicBezTo>
                  <a:cubicBezTo>
                    <a:pt x="292421" y="180034"/>
                    <a:pt x="292078" y="180006"/>
                    <a:pt x="291734" y="180006"/>
                  </a:cubicBezTo>
                  <a:close/>
                  <a:moveTo>
                    <a:pt x="268681" y="215291"/>
                  </a:moveTo>
                  <a:cubicBezTo>
                    <a:pt x="256883" y="222107"/>
                    <a:pt x="238215" y="220813"/>
                    <a:pt x="213221" y="211436"/>
                  </a:cubicBezTo>
                  <a:cubicBezTo>
                    <a:pt x="210010" y="210233"/>
                    <a:pt x="206433" y="211860"/>
                    <a:pt x="205230" y="215070"/>
                  </a:cubicBezTo>
                  <a:cubicBezTo>
                    <a:pt x="204888" y="215983"/>
                    <a:pt x="204766" y="216964"/>
                    <a:pt x="204873" y="217934"/>
                  </a:cubicBezTo>
                  <a:cubicBezTo>
                    <a:pt x="211296" y="275755"/>
                    <a:pt x="204355" y="284299"/>
                    <a:pt x="195566" y="295116"/>
                  </a:cubicBezTo>
                  <a:cubicBezTo>
                    <a:pt x="188413" y="303918"/>
                    <a:pt x="179515" y="314871"/>
                    <a:pt x="175399" y="348255"/>
                  </a:cubicBezTo>
                  <a:cubicBezTo>
                    <a:pt x="174517" y="355008"/>
                    <a:pt x="168746" y="360047"/>
                    <a:pt x="161936" y="360012"/>
                  </a:cubicBezTo>
                  <a:lnTo>
                    <a:pt x="160833" y="360012"/>
                  </a:lnTo>
                  <a:cubicBezTo>
                    <a:pt x="154022" y="360047"/>
                    <a:pt x="148252" y="355006"/>
                    <a:pt x="147370" y="348252"/>
                  </a:cubicBezTo>
                  <a:cubicBezTo>
                    <a:pt x="143254" y="314871"/>
                    <a:pt x="134356" y="303918"/>
                    <a:pt x="127203" y="295116"/>
                  </a:cubicBezTo>
                  <a:cubicBezTo>
                    <a:pt x="118414" y="284299"/>
                    <a:pt x="111473" y="275755"/>
                    <a:pt x="117896" y="217934"/>
                  </a:cubicBezTo>
                  <a:cubicBezTo>
                    <a:pt x="118273" y="214525"/>
                    <a:pt x="115817" y="211457"/>
                    <a:pt x="112409" y="211079"/>
                  </a:cubicBezTo>
                  <a:cubicBezTo>
                    <a:pt x="111441" y="210972"/>
                    <a:pt x="110461" y="211094"/>
                    <a:pt x="109548" y="211436"/>
                  </a:cubicBezTo>
                  <a:cubicBezTo>
                    <a:pt x="84557" y="220806"/>
                    <a:pt x="65896" y="222104"/>
                    <a:pt x="54088" y="215291"/>
                  </a:cubicBezTo>
                  <a:cubicBezTo>
                    <a:pt x="46044" y="210094"/>
                    <a:pt x="40482" y="201828"/>
                    <a:pt x="38698" y="192420"/>
                  </a:cubicBezTo>
                  <a:lnTo>
                    <a:pt x="284072" y="192420"/>
                  </a:lnTo>
                  <a:cubicBezTo>
                    <a:pt x="282287" y="201828"/>
                    <a:pt x="276725" y="210094"/>
                    <a:pt x="268681" y="215291"/>
                  </a:cubicBezTo>
                  <a:close/>
                </a:path>
              </a:pathLst>
            </a:custGeom>
            <a:grpFill/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402E80"/>
                </a:solidFill>
              </a:endParaRPr>
            </a:p>
          </p:txBody>
        </p:sp>
      </p:grp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962355E-E3DB-4A55-A238-3C765323023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712F47D-C926-4120-A6AD-2DEB01D4FF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85B879E-898B-4631-9989-1DE64BDB20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BE76DD0-5461-45BA-A12C-275664867B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64170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2DD5D-6097-4E57-9F05-B61638573F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FCAE76-44EE-460F-9A02-F3FFC67171ED}"/>
              </a:ext>
            </a:extLst>
          </p:cNvPr>
          <p:cNvSpPr/>
          <p:nvPr/>
        </p:nvSpPr>
        <p:spPr>
          <a:xfrm>
            <a:off x="8290906" y="4511225"/>
            <a:ext cx="1032913" cy="45719"/>
          </a:xfrm>
          <a:prstGeom prst="rect">
            <a:avLst/>
          </a:prstGeom>
          <a:solidFill>
            <a:srgbClr val="CED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AD3EAC-C1E1-4282-9D9D-C3DCC66E7668}"/>
              </a:ext>
            </a:extLst>
          </p:cNvPr>
          <p:cNvSpPr txBox="1"/>
          <p:nvPr/>
        </p:nvSpPr>
        <p:spPr>
          <a:xfrm>
            <a:off x="9700571" y="4058372"/>
            <a:ext cx="7118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Work Sans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D4088D-0339-4CC6-9E59-4C1B7520E77D}"/>
              </a:ext>
            </a:extLst>
          </p:cNvPr>
          <p:cNvSpPr/>
          <p:nvPr/>
        </p:nvSpPr>
        <p:spPr>
          <a:xfrm>
            <a:off x="6736283" y="4159439"/>
            <a:ext cx="1958842" cy="45719"/>
          </a:xfrm>
          <a:prstGeom prst="rect">
            <a:avLst/>
          </a:prstGeom>
          <a:solidFill>
            <a:srgbClr val="028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9EF2D5-036A-48E5-B1A6-A4ECF69F804B}"/>
              </a:ext>
            </a:extLst>
          </p:cNvPr>
          <p:cNvSpPr/>
          <p:nvPr/>
        </p:nvSpPr>
        <p:spPr>
          <a:xfrm>
            <a:off x="8290906" y="4159438"/>
            <a:ext cx="1032913" cy="45719"/>
          </a:xfrm>
          <a:prstGeom prst="rect">
            <a:avLst/>
          </a:prstGeom>
          <a:solidFill>
            <a:srgbClr val="CED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180437-D0A1-4463-ABFD-97B1CEAC3419}"/>
              </a:ext>
            </a:extLst>
          </p:cNvPr>
          <p:cNvSpPr/>
          <p:nvPr/>
        </p:nvSpPr>
        <p:spPr>
          <a:xfrm>
            <a:off x="6736283" y="4511226"/>
            <a:ext cx="2322786" cy="45719"/>
          </a:xfrm>
          <a:prstGeom prst="rect">
            <a:avLst/>
          </a:prstGeom>
          <a:solidFill>
            <a:srgbClr val="028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B1E0DD-1DD2-4B2B-A900-95E379AD3340}"/>
              </a:ext>
            </a:extLst>
          </p:cNvPr>
          <p:cNvSpPr/>
          <p:nvPr/>
        </p:nvSpPr>
        <p:spPr>
          <a:xfrm>
            <a:off x="6736283" y="4854557"/>
            <a:ext cx="1958842" cy="45719"/>
          </a:xfrm>
          <a:prstGeom prst="rect">
            <a:avLst/>
          </a:prstGeom>
          <a:solidFill>
            <a:srgbClr val="028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A6437-95D8-47DE-BC47-7A5E8EEA8EBF}"/>
              </a:ext>
            </a:extLst>
          </p:cNvPr>
          <p:cNvSpPr/>
          <p:nvPr/>
        </p:nvSpPr>
        <p:spPr>
          <a:xfrm>
            <a:off x="7871400" y="4854556"/>
            <a:ext cx="1452419" cy="45719"/>
          </a:xfrm>
          <a:prstGeom prst="rect">
            <a:avLst/>
          </a:prstGeom>
          <a:solidFill>
            <a:srgbClr val="CED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231556-5630-4DDA-8C04-D6442EA41F98}"/>
              </a:ext>
            </a:extLst>
          </p:cNvPr>
          <p:cNvSpPr/>
          <p:nvPr/>
        </p:nvSpPr>
        <p:spPr>
          <a:xfrm>
            <a:off x="6650992" y="2067338"/>
            <a:ext cx="1813560" cy="321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i="1">
                <a:solidFill>
                  <a:schemeClr val="tx1">
                    <a:lumMod val="50000"/>
                    <a:lumOff val="50000"/>
                  </a:schemeClr>
                </a:solidFill>
                <a:latin typeface="Poppins SemiBold" panose="00000700000000000000" pitchFamily="2" charset="0"/>
                <a:ea typeface="Open Sans" panose="020B0606030504020204" pitchFamily="34" charset="0"/>
                <a:cs typeface="Poppins SemiBold" panose="00000700000000000000" pitchFamily="2" charset="0"/>
              </a:rPr>
              <a:t>California, </a:t>
            </a:r>
            <a:r>
              <a:rPr lang="en-US" sz="1050" i="1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03/14/1990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5FFD32-C106-4A33-B79C-D7CB80E01FC0}"/>
              </a:ext>
            </a:extLst>
          </p:cNvPr>
          <p:cNvSpPr/>
          <p:nvPr/>
        </p:nvSpPr>
        <p:spPr>
          <a:xfrm>
            <a:off x="6694517" y="2277569"/>
            <a:ext cx="1596390" cy="280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Poppins "/>
                <a:ea typeface="Open Sans" panose="020B0606030504020204" pitchFamily="34" charset="0"/>
                <a:cs typeface="Poppins SemiBold" panose="00000700000000000000" pitchFamily="2" charset="0"/>
              </a:rPr>
              <a:t>Illustrator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Poppins "/>
              <a:cs typeface="Poppins SemiBold" panose="000007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2EC996-C7CE-4F09-9F26-2EF0C9EA1D6E}"/>
              </a:ext>
            </a:extLst>
          </p:cNvPr>
          <p:cNvSpPr txBox="1"/>
          <p:nvPr/>
        </p:nvSpPr>
        <p:spPr>
          <a:xfrm>
            <a:off x="6650991" y="1808672"/>
            <a:ext cx="2000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>
                <a:latin typeface="Poppins SemiBold" panose="00000700000000000000" pitchFamily="2" charset="0"/>
                <a:ea typeface="Open Sans" panose="020B0606030504020204" pitchFamily="34" charset="0"/>
                <a:cs typeface="Poppins SemiBold" panose="00000700000000000000" pitchFamily="2" charset="0"/>
              </a:rPr>
              <a:t>Jadaey Ryan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D3BCFF-3A56-4DF8-B654-168C1BBD4D49}"/>
              </a:ext>
            </a:extLst>
          </p:cNvPr>
          <p:cNvSpPr/>
          <p:nvPr/>
        </p:nvSpPr>
        <p:spPr>
          <a:xfrm>
            <a:off x="6679368" y="3321666"/>
            <a:ext cx="4133088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oilusioi repreheni voluptates esse cill inure dolorlaboru sit amet. Duis aute irusita dolorin reprehenderit insa voluptate.</a:t>
            </a:r>
            <a:endParaRPr lang="en-US" sz="800">
              <a:solidFill>
                <a:schemeClr val="tx1">
                  <a:lumMod val="50000"/>
                  <a:lumOff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339A42-B8B0-49FE-BC29-66C3E61B797B}"/>
              </a:ext>
            </a:extLst>
          </p:cNvPr>
          <p:cNvSpPr txBox="1"/>
          <p:nvPr/>
        </p:nvSpPr>
        <p:spPr>
          <a:xfrm>
            <a:off x="9700570" y="4411538"/>
            <a:ext cx="7118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Work Sans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7753E6-C67B-4888-918B-0F7138702E38}"/>
              </a:ext>
            </a:extLst>
          </p:cNvPr>
          <p:cNvSpPr txBox="1"/>
          <p:nvPr/>
        </p:nvSpPr>
        <p:spPr>
          <a:xfrm>
            <a:off x="9700570" y="4727598"/>
            <a:ext cx="7118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Work Sans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C32DA8-3AC8-4C21-B4B7-CEFA92440FE0}"/>
              </a:ext>
            </a:extLst>
          </p:cNvPr>
          <p:cNvSpPr txBox="1"/>
          <p:nvPr/>
        </p:nvSpPr>
        <p:spPr>
          <a:xfrm>
            <a:off x="8999590" y="6233205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Text Tittle Here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14683B-30E5-4BEB-AC38-7B35323FF3AA}"/>
              </a:ext>
            </a:extLst>
          </p:cNvPr>
          <p:cNvCxnSpPr>
            <a:cxnSpLocks/>
          </p:cNvCxnSpPr>
          <p:nvPr/>
        </p:nvCxnSpPr>
        <p:spPr>
          <a:xfrm flipH="1">
            <a:off x="6749720" y="6356315"/>
            <a:ext cx="33700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1272130-1540-40DB-BCE9-3B1781E09CF4}"/>
              </a:ext>
            </a:extLst>
          </p:cNvPr>
          <p:cNvSpPr txBox="1"/>
          <p:nvPr/>
        </p:nvSpPr>
        <p:spPr>
          <a:xfrm>
            <a:off x="6598237" y="840581"/>
            <a:ext cx="5222905" cy="931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>
                <a:latin typeface="Poppins SemiBold" panose="00000700000000000000" pitchFamily="2" charset="0"/>
                <a:cs typeface="Poppins SemiBold" panose="00000700000000000000" pitchFamily="2" charset="0"/>
              </a:rPr>
              <a:t>Karim expert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8217EE-3E36-430E-8A59-EDD501E09C9B}"/>
              </a:ext>
            </a:extLst>
          </p:cNvPr>
          <p:cNvSpPr/>
          <p:nvPr/>
        </p:nvSpPr>
        <p:spPr>
          <a:xfrm>
            <a:off x="6680752" y="2668916"/>
            <a:ext cx="4306240" cy="576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spc="50"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Lorep  ipsum duis aute irure dolor in kauselih oilusioi reprehenderiti voluptates esse cill inure dolorlaboru</a:t>
            </a:r>
            <a:endParaRPr lang="en-US" sz="1100" spc="5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FAE136-8153-4673-A425-25731EE437B7}"/>
              </a:ext>
            </a:extLst>
          </p:cNvPr>
          <p:cNvSpPr txBox="1"/>
          <p:nvPr/>
        </p:nvSpPr>
        <p:spPr>
          <a:xfrm>
            <a:off x="1007126" y="169019"/>
            <a:ext cx="120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Karim</a:t>
            </a:r>
          </a:p>
          <a:p>
            <a:r>
              <a:rPr lang="en-US" sz="12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Presentation.</a:t>
            </a:r>
          </a:p>
        </p:txBody>
      </p:sp>
      <p:grpSp>
        <p:nvGrpSpPr>
          <p:cNvPr id="30" name="Graphic 6">
            <a:extLst>
              <a:ext uri="{FF2B5EF4-FFF2-40B4-BE49-F238E27FC236}">
                <a16:creationId xmlns:a16="http://schemas.microsoft.com/office/drawing/2014/main" id="{6D2FE3F9-94E6-4701-AAE4-CFEDFE9F8C8E}"/>
              </a:ext>
            </a:extLst>
          </p:cNvPr>
          <p:cNvGrpSpPr/>
          <p:nvPr/>
        </p:nvGrpSpPr>
        <p:grpSpPr>
          <a:xfrm flipH="1">
            <a:off x="384657" y="207346"/>
            <a:ext cx="385012" cy="385012"/>
            <a:chOff x="9520408" y="5093684"/>
            <a:chExt cx="372426" cy="372426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C90A6CD-F36C-4801-8DB3-E74DB8FA1CB7}"/>
                </a:ext>
              </a:extLst>
            </p:cNvPr>
            <p:cNvSpPr/>
            <p:nvPr/>
          </p:nvSpPr>
          <p:spPr>
            <a:xfrm>
              <a:off x="9545236" y="5093684"/>
              <a:ext cx="322769" cy="372426"/>
            </a:xfrm>
            <a:custGeom>
              <a:avLst/>
              <a:gdLst>
                <a:gd name="connsiteX0" fmla="*/ 291734 w 322769"/>
                <a:gd name="connsiteY0" fmla="*/ 180006 h 372426"/>
                <a:gd name="connsiteX1" fmla="*/ 237796 w 322769"/>
                <a:gd name="connsiteY1" fmla="*/ 180006 h 372426"/>
                <a:gd name="connsiteX2" fmla="*/ 322769 w 322769"/>
                <a:gd name="connsiteY2" fmla="*/ 6207 h 372426"/>
                <a:gd name="connsiteX3" fmla="*/ 316562 w 322769"/>
                <a:gd name="connsiteY3" fmla="*/ 0 h 372426"/>
                <a:gd name="connsiteX4" fmla="*/ 310355 w 322769"/>
                <a:gd name="connsiteY4" fmla="*/ 6207 h 372426"/>
                <a:gd name="connsiteX5" fmla="*/ 305842 w 322769"/>
                <a:gd name="connsiteY5" fmla="*/ 48992 h 372426"/>
                <a:gd name="connsiteX6" fmla="*/ 288363 w 322769"/>
                <a:gd name="connsiteY6" fmla="*/ 20440 h 372426"/>
                <a:gd name="connsiteX7" fmla="*/ 279586 w 322769"/>
                <a:gd name="connsiteY7" fmla="*/ 20519 h 372426"/>
                <a:gd name="connsiteX8" fmla="*/ 279586 w 322769"/>
                <a:gd name="connsiteY8" fmla="*/ 29217 h 372426"/>
                <a:gd name="connsiteX9" fmla="*/ 297747 w 322769"/>
                <a:gd name="connsiteY9" fmla="*/ 77782 h 372426"/>
                <a:gd name="connsiteX10" fmla="*/ 297781 w 322769"/>
                <a:gd name="connsiteY10" fmla="*/ 77949 h 372426"/>
                <a:gd name="connsiteX11" fmla="*/ 288771 w 322769"/>
                <a:gd name="connsiteY11" fmla="*/ 99635 h 372426"/>
                <a:gd name="connsiteX12" fmla="*/ 269742 w 322769"/>
                <a:gd name="connsiteY12" fmla="*/ 63890 h 372426"/>
                <a:gd name="connsiteX13" fmla="*/ 260965 w 322769"/>
                <a:gd name="connsiteY13" fmla="*/ 63969 h 372426"/>
                <a:gd name="connsiteX14" fmla="*/ 260965 w 322769"/>
                <a:gd name="connsiteY14" fmla="*/ 72667 h 372426"/>
                <a:gd name="connsiteX15" fmla="*/ 278124 w 322769"/>
                <a:gd name="connsiteY15" fmla="*/ 118643 h 372426"/>
                <a:gd name="connsiteX16" fmla="*/ 226427 w 322769"/>
                <a:gd name="connsiteY16" fmla="*/ 172997 h 372426"/>
                <a:gd name="connsiteX17" fmla="*/ 223137 w 322769"/>
                <a:gd name="connsiteY17" fmla="*/ 128385 h 372426"/>
                <a:gd name="connsiteX18" fmla="*/ 215285 w 322769"/>
                <a:gd name="connsiteY18" fmla="*/ 124460 h 372426"/>
                <a:gd name="connsiteX19" fmla="*/ 211360 w 322769"/>
                <a:gd name="connsiteY19" fmla="*/ 132313 h 372426"/>
                <a:gd name="connsiteX20" fmla="*/ 212323 w 322769"/>
                <a:gd name="connsiteY20" fmla="*/ 180006 h 372426"/>
                <a:gd name="connsiteX21" fmla="*/ 110446 w 322769"/>
                <a:gd name="connsiteY21" fmla="*/ 180006 h 372426"/>
                <a:gd name="connsiteX22" fmla="*/ 111409 w 322769"/>
                <a:gd name="connsiteY22" fmla="*/ 132313 h 372426"/>
                <a:gd name="connsiteX23" fmla="*/ 107485 w 322769"/>
                <a:gd name="connsiteY23" fmla="*/ 124460 h 372426"/>
                <a:gd name="connsiteX24" fmla="*/ 99632 w 322769"/>
                <a:gd name="connsiteY24" fmla="*/ 128385 h 372426"/>
                <a:gd name="connsiteX25" fmla="*/ 96342 w 322769"/>
                <a:gd name="connsiteY25" fmla="*/ 172997 h 372426"/>
                <a:gd name="connsiteX26" fmla="*/ 43491 w 322769"/>
                <a:gd name="connsiteY26" fmla="*/ 116761 h 372426"/>
                <a:gd name="connsiteX27" fmla="*/ 60252 w 322769"/>
                <a:gd name="connsiteY27" fmla="*/ 72667 h 372426"/>
                <a:gd name="connsiteX28" fmla="*/ 60184 w 322769"/>
                <a:gd name="connsiteY28" fmla="*/ 63890 h 372426"/>
                <a:gd name="connsiteX29" fmla="*/ 51475 w 322769"/>
                <a:gd name="connsiteY29" fmla="*/ 63890 h 372426"/>
                <a:gd name="connsiteX30" fmla="*/ 33008 w 322769"/>
                <a:gd name="connsiteY30" fmla="*/ 97443 h 372426"/>
                <a:gd name="connsiteX31" fmla="*/ 24799 w 322769"/>
                <a:gd name="connsiteY31" fmla="*/ 77444 h 372426"/>
                <a:gd name="connsiteX32" fmla="*/ 24829 w 322769"/>
                <a:gd name="connsiteY32" fmla="*/ 77298 h 372426"/>
                <a:gd name="connsiteX33" fmla="*/ 41631 w 322769"/>
                <a:gd name="connsiteY33" fmla="*/ 29217 h 372426"/>
                <a:gd name="connsiteX34" fmla="*/ 41587 w 322769"/>
                <a:gd name="connsiteY34" fmla="*/ 20440 h 372426"/>
                <a:gd name="connsiteX35" fmla="*/ 32854 w 322769"/>
                <a:gd name="connsiteY35" fmla="*/ 20440 h 372426"/>
                <a:gd name="connsiteX36" fmla="*/ 16619 w 322769"/>
                <a:gd name="connsiteY36" fmla="*/ 47384 h 372426"/>
                <a:gd name="connsiteX37" fmla="*/ 12414 w 322769"/>
                <a:gd name="connsiteY37" fmla="*/ 6207 h 372426"/>
                <a:gd name="connsiteX38" fmla="*/ 6207 w 322769"/>
                <a:gd name="connsiteY38" fmla="*/ 0 h 372426"/>
                <a:gd name="connsiteX39" fmla="*/ 0 w 322769"/>
                <a:gd name="connsiteY39" fmla="*/ 6207 h 372426"/>
                <a:gd name="connsiteX40" fmla="*/ 84973 w 322769"/>
                <a:gd name="connsiteY40" fmla="*/ 180006 h 372426"/>
                <a:gd name="connsiteX41" fmla="*/ 31036 w 322769"/>
                <a:gd name="connsiteY41" fmla="*/ 180006 h 372426"/>
                <a:gd name="connsiteX42" fmla="*/ 24828 w 322769"/>
                <a:gd name="connsiteY42" fmla="*/ 186207 h 372426"/>
                <a:gd name="connsiteX43" fmla="*/ 24913 w 322769"/>
                <a:gd name="connsiteY43" fmla="*/ 187234 h 372426"/>
                <a:gd name="connsiteX44" fmla="*/ 47883 w 322769"/>
                <a:gd name="connsiteY44" fmla="*/ 226041 h 372426"/>
                <a:gd name="connsiteX45" fmla="*/ 104563 w 322769"/>
                <a:gd name="connsiteY45" fmla="*/ 226305 h 372426"/>
                <a:gd name="connsiteX46" fmla="*/ 117568 w 322769"/>
                <a:gd name="connsiteY46" fmla="*/ 302945 h 372426"/>
                <a:gd name="connsiteX47" fmla="*/ 135047 w 322769"/>
                <a:gd name="connsiteY47" fmla="*/ 349771 h 372426"/>
                <a:gd name="connsiteX48" fmla="*/ 160833 w 322769"/>
                <a:gd name="connsiteY48" fmla="*/ 372426 h 372426"/>
                <a:gd name="connsiteX49" fmla="*/ 161936 w 322769"/>
                <a:gd name="connsiteY49" fmla="*/ 372426 h 372426"/>
                <a:gd name="connsiteX50" fmla="*/ 187723 w 322769"/>
                <a:gd name="connsiteY50" fmla="*/ 349771 h 372426"/>
                <a:gd name="connsiteX51" fmla="*/ 205201 w 322769"/>
                <a:gd name="connsiteY51" fmla="*/ 302944 h 372426"/>
                <a:gd name="connsiteX52" fmla="*/ 218206 w 322769"/>
                <a:gd name="connsiteY52" fmla="*/ 226305 h 372426"/>
                <a:gd name="connsiteX53" fmla="*/ 274885 w 322769"/>
                <a:gd name="connsiteY53" fmla="*/ 226041 h 372426"/>
                <a:gd name="connsiteX54" fmla="*/ 297856 w 322769"/>
                <a:gd name="connsiteY54" fmla="*/ 187234 h 372426"/>
                <a:gd name="connsiteX55" fmla="*/ 292760 w 322769"/>
                <a:gd name="connsiteY55" fmla="*/ 180091 h 372426"/>
                <a:gd name="connsiteX56" fmla="*/ 291734 w 322769"/>
                <a:gd name="connsiteY56" fmla="*/ 180006 h 372426"/>
                <a:gd name="connsiteX57" fmla="*/ 268681 w 322769"/>
                <a:gd name="connsiteY57" fmla="*/ 215291 h 372426"/>
                <a:gd name="connsiteX58" fmla="*/ 213221 w 322769"/>
                <a:gd name="connsiteY58" fmla="*/ 211436 h 372426"/>
                <a:gd name="connsiteX59" fmla="*/ 205230 w 322769"/>
                <a:gd name="connsiteY59" fmla="*/ 215070 h 372426"/>
                <a:gd name="connsiteX60" fmla="*/ 204873 w 322769"/>
                <a:gd name="connsiteY60" fmla="*/ 217934 h 372426"/>
                <a:gd name="connsiteX61" fmla="*/ 195566 w 322769"/>
                <a:gd name="connsiteY61" fmla="*/ 295116 h 372426"/>
                <a:gd name="connsiteX62" fmla="*/ 175399 w 322769"/>
                <a:gd name="connsiteY62" fmla="*/ 348255 h 372426"/>
                <a:gd name="connsiteX63" fmla="*/ 161936 w 322769"/>
                <a:gd name="connsiteY63" fmla="*/ 360012 h 372426"/>
                <a:gd name="connsiteX64" fmla="*/ 160833 w 322769"/>
                <a:gd name="connsiteY64" fmla="*/ 360012 h 372426"/>
                <a:gd name="connsiteX65" fmla="*/ 147370 w 322769"/>
                <a:gd name="connsiteY65" fmla="*/ 348252 h 372426"/>
                <a:gd name="connsiteX66" fmla="*/ 127203 w 322769"/>
                <a:gd name="connsiteY66" fmla="*/ 295116 h 372426"/>
                <a:gd name="connsiteX67" fmla="*/ 117896 w 322769"/>
                <a:gd name="connsiteY67" fmla="*/ 217934 h 372426"/>
                <a:gd name="connsiteX68" fmla="*/ 112409 w 322769"/>
                <a:gd name="connsiteY68" fmla="*/ 211079 h 372426"/>
                <a:gd name="connsiteX69" fmla="*/ 109548 w 322769"/>
                <a:gd name="connsiteY69" fmla="*/ 211436 h 372426"/>
                <a:gd name="connsiteX70" fmla="*/ 54088 w 322769"/>
                <a:gd name="connsiteY70" fmla="*/ 215291 h 372426"/>
                <a:gd name="connsiteX71" fmla="*/ 38698 w 322769"/>
                <a:gd name="connsiteY71" fmla="*/ 192420 h 372426"/>
                <a:gd name="connsiteX72" fmla="*/ 284072 w 322769"/>
                <a:gd name="connsiteY72" fmla="*/ 192420 h 372426"/>
                <a:gd name="connsiteX73" fmla="*/ 268681 w 322769"/>
                <a:gd name="connsiteY73" fmla="*/ 215291 h 37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22769" h="372426">
                  <a:moveTo>
                    <a:pt x="291734" y="180006"/>
                  </a:moveTo>
                  <a:lnTo>
                    <a:pt x="237796" y="180006"/>
                  </a:lnTo>
                  <a:cubicBezTo>
                    <a:pt x="299969" y="134427"/>
                    <a:pt x="322769" y="61984"/>
                    <a:pt x="322769" y="6207"/>
                  </a:cubicBezTo>
                  <a:cubicBezTo>
                    <a:pt x="322769" y="2779"/>
                    <a:pt x="319990" y="0"/>
                    <a:pt x="316562" y="0"/>
                  </a:cubicBezTo>
                  <a:cubicBezTo>
                    <a:pt x="313134" y="0"/>
                    <a:pt x="310355" y="2779"/>
                    <a:pt x="310355" y="6207"/>
                  </a:cubicBezTo>
                  <a:cubicBezTo>
                    <a:pt x="310294" y="20584"/>
                    <a:pt x="308783" y="34918"/>
                    <a:pt x="305842" y="48992"/>
                  </a:cubicBezTo>
                  <a:cubicBezTo>
                    <a:pt x="302381" y="38214"/>
                    <a:pt x="296388" y="28423"/>
                    <a:pt x="288363" y="20440"/>
                  </a:cubicBezTo>
                  <a:cubicBezTo>
                    <a:pt x="285918" y="18038"/>
                    <a:pt x="281988" y="18074"/>
                    <a:pt x="279586" y="20519"/>
                  </a:cubicBezTo>
                  <a:cubicBezTo>
                    <a:pt x="277215" y="22934"/>
                    <a:pt x="277215" y="26803"/>
                    <a:pt x="279586" y="29217"/>
                  </a:cubicBezTo>
                  <a:cubicBezTo>
                    <a:pt x="292193" y="42136"/>
                    <a:pt x="298784" y="59762"/>
                    <a:pt x="297747" y="77782"/>
                  </a:cubicBezTo>
                  <a:cubicBezTo>
                    <a:pt x="297747" y="77841"/>
                    <a:pt x="297779" y="77890"/>
                    <a:pt x="297781" y="77949"/>
                  </a:cubicBezTo>
                  <a:cubicBezTo>
                    <a:pt x="295184" y="85340"/>
                    <a:pt x="292176" y="92580"/>
                    <a:pt x="288771" y="99635"/>
                  </a:cubicBezTo>
                  <a:cubicBezTo>
                    <a:pt x="286429" y="85987"/>
                    <a:pt x="279756" y="73454"/>
                    <a:pt x="269742" y="63890"/>
                  </a:cubicBezTo>
                  <a:cubicBezTo>
                    <a:pt x="267296" y="61488"/>
                    <a:pt x="263367" y="61524"/>
                    <a:pt x="260965" y="63969"/>
                  </a:cubicBezTo>
                  <a:cubicBezTo>
                    <a:pt x="258594" y="66384"/>
                    <a:pt x="258594" y="70252"/>
                    <a:pt x="260965" y="72667"/>
                  </a:cubicBezTo>
                  <a:cubicBezTo>
                    <a:pt x="271039" y="82741"/>
                    <a:pt x="277952" y="95349"/>
                    <a:pt x="278124" y="118643"/>
                  </a:cubicBezTo>
                  <a:cubicBezTo>
                    <a:pt x="264770" y="140091"/>
                    <a:pt x="247179" y="158586"/>
                    <a:pt x="226427" y="172997"/>
                  </a:cubicBezTo>
                  <a:cubicBezTo>
                    <a:pt x="229512" y="158111"/>
                    <a:pt x="228372" y="142658"/>
                    <a:pt x="223137" y="128385"/>
                  </a:cubicBezTo>
                  <a:cubicBezTo>
                    <a:pt x="222053" y="125133"/>
                    <a:pt x="218537" y="123375"/>
                    <a:pt x="215285" y="124460"/>
                  </a:cubicBezTo>
                  <a:cubicBezTo>
                    <a:pt x="212032" y="125545"/>
                    <a:pt x="210275" y="129061"/>
                    <a:pt x="211360" y="132313"/>
                  </a:cubicBezTo>
                  <a:cubicBezTo>
                    <a:pt x="216766" y="148531"/>
                    <a:pt x="217055" y="159534"/>
                    <a:pt x="212323" y="180006"/>
                  </a:cubicBezTo>
                  <a:lnTo>
                    <a:pt x="110446" y="180006"/>
                  </a:lnTo>
                  <a:cubicBezTo>
                    <a:pt x="105714" y="159534"/>
                    <a:pt x="106003" y="148531"/>
                    <a:pt x="111409" y="132313"/>
                  </a:cubicBezTo>
                  <a:cubicBezTo>
                    <a:pt x="112494" y="129061"/>
                    <a:pt x="110737" y="125545"/>
                    <a:pt x="107485" y="124460"/>
                  </a:cubicBezTo>
                  <a:cubicBezTo>
                    <a:pt x="104232" y="123375"/>
                    <a:pt x="100716" y="125133"/>
                    <a:pt x="99632" y="128385"/>
                  </a:cubicBezTo>
                  <a:cubicBezTo>
                    <a:pt x="94397" y="142658"/>
                    <a:pt x="93257" y="158111"/>
                    <a:pt x="96342" y="172997"/>
                  </a:cubicBezTo>
                  <a:cubicBezTo>
                    <a:pt x="74984" y="158157"/>
                    <a:pt x="56979" y="138999"/>
                    <a:pt x="43491" y="116761"/>
                  </a:cubicBezTo>
                  <a:cubicBezTo>
                    <a:pt x="43713" y="93904"/>
                    <a:pt x="50061" y="82858"/>
                    <a:pt x="60252" y="72667"/>
                  </a:cubicBezTo>
                  <a:cubicBezTo>
                    <a:pt x="62657" y="70224"/>
                    <a:pt x="62627" y="66294"/>
                    <a:pt x="60184" y="63890"/>
                  </a:cubicBezTo>
                  <a:cubicBezTo>
                    <a:pt x="57768" y="61511"/>
                    <a:pt x="53891" y="61511"/>
                    <a:pt x="51475" y="63890"/>
                  </a:cubicBezTo>
                  <a:cubicBezTo>
                    <a:pt x="42033" y="72922"/>
                    <a:pt x="35587" y="84633"/>
                    <a:pt x="33008" y="97443"/>
                  </a:cubicBezTo>
                  <a:cubicBezTo>
                    <a:pt x="29932" y="90922"/>
                    <a:pt x="27192" y="84246"/>
                    <a:pt x="24799" y="77444"/>
                  </a:cubicBezTo>
                  <a:cubicBezTo>
                    <a:pt x="24800" y="77393"/>
                    <a:pt x="24829" y="77350"/>
                    <a:pt x="24829" y="77298"/>
                  </a:cubicBezTo>
                  <a:cubicBezTo>
                    <a:pt x="24829" y="55667"/>
                    <a:pt x="30012" y="40837"/>
                    <a:pt x="41631" y="29217"/>
                  </a:cubicBezTo>
                  <a:cubicBezTo>
                    <a:pt x="44042" y="26781"/>
                    <a:pt x="44023" y="22852"/>
                    <a:pt x="41587" y="20440"/>
                  </a:cubicBezTo>
                  <a:cubicBezTo>
                    <a:pt x="39169" y="18046"/>
                    <a:pt x="35273" y="18046"/>
                    <a:pt x="32854" y="20440"/>
                  </a:cubicBezTo>
                  <a:cubicBezTo>
                    <a:pt x="25323" y="27961"/>
                    <a:pt x="19749" y="37211"/>
                    <a:pt x="16619" y="47384"/>
                  </a:cubicBezTo>
                  <a:cubicBezTo>
                    <a:pt x="13886" y="33827"/>
                    <a:pt x="12478" y="20036"/>
                    <a:pt x="12414" y="6207"/>
                  </a:cubicBezTo>
                  <a:cubicBezTo>
                    <a:pt x="12414" y="2779"/>
                    <a:pt x="9635" y="0"/>
                    <a:pt x="6207" y="0"/>
                  </a:cubicBezTo>
                  <a:cubicBezTo>
                    <a:pt x="2779" y="0"/>
                    <a:pt x="0" y="2779"/>
                    <a:pt x="0" y="6207"/>
                  </a:cubicBezTo>
                  <a:cubicBezTo>
                    <a:pt x="0" y="61984"/>
                    <a:pt x="22801" y="134427"/>
                    <a:pt x="84973" y="180006"/>
                  </a:cubicBezTo>
                  <a:lnTo>
                    <a:pt x="31036" y="180006"/>
                  </a:lnTo>
                  <a:cubicBezTo>
                    <a:pt x="27609" y="180005"/>
                    <a:pt x="24830" y="182781"/>
                    <a:pt x="24828" y="186207"/>
                  </a:cubicBezTo>
                  <a:cubicBezTo>
                    <a:pt x="24828" y="186552"/>
                    <a:pt x="24856" y="186895"/>
                    <a:pt x="24913" y="187234"/>
                  </a:cubicBezTo>
                  <a:cubicBezTo>
                    <a:pt x="28038" y="205993"/>
                    <a:pt x="35767" y="219049"/>
                    <a:pt x="47883" y="226041"/>
                  </a:cubicBezTo>
                  <a:cubicBezTo>
                    <a:pt x="61577" y="233946"/>
                    <a:pt x="80180" y="234042"/>
                    <a:pt x="104563" y="226305"/>
                  </a:cubicBezTo>
                  <a:cubicBezTo>
                    <a:pt x="99513" y="280729"/>
                    <a:pt x="107918" y="291067"/>
                    <a:pt x="117568" y="302945"/>
                  </a:cubicBezTo>
                  <a:cubicBezTo>
                    <a:pt x="124354" y="311295"/>
                    <a:pt x="131370" y="319929"/>
                    <a:pt x="135047" y="349771"/>
                  </a:cubicBezTo>
                  <a:cubicBezTo>
                    <a:pt x="136702" y="362743"/>
                    <a:pt x="147756" y="372455"/>
                    <a:pt x="160833" y="372426"/>
                  </a:cubicBezTo>
                  <a:lnTo>
                    <a:pt x="161936" y="372426"/>
                  </a:lnTo>
                  <a:cubicBezTo>
                    <a:pt x="175014" y="372455"/>
                    <a:pt x="186067" y="362743"/>
                    <a:pt x="187723" y="349771"/>
                  </a:cubicBezTo>
                  <a:cubicBezTo>
                    <a:pt x="191398" y="319929"/>
                    <a:pt x="198415" y="311295"/>
                    <a:pt x="205201" y="302944"/>
                  </a:cubicBezTo>
                  <a:cubicBezTo>
                    <a:pt x="214851" y="291067"/>
                    <a:pt x="223256" y="280729"/>
                    <a:pt x="218206" y="226305"/>
                  </a:cubicBezTo>
                  <a:cubicBezTo>
                    <a:pt x="242592" y="234046"/>
                    <a:pt x="261202" y="233951"/>
                    <a:pt x="274885" y="226041"/>
                  </a:cubicBezTo>
                  <a:cubicBezTo>
                    <a:pt x="287003" y="219049"/>
                    <a:pt x="294731" y="205992"/>
                    <a:pt x="297856" y="187234"/>
                  </a:cubicBezTo>
                  <a:cubicBezTo>
                    <a:pt x="298421" y="183854"/>
                    <a:pt x="296140" y="180656"/>
                    <a:pt x="292760" y="180091"/>
                  </a:cubicBezTo>
                  <a:cubicBezTo>
                    <a:pt x="292421" y="180034"/>
                    <a:pt x="292078" y="180006"/>
                    <a:pt x="291734" y="180006"/>
                  </a:cubicBezTo>
                  <a:close/>
                  <a:moveTo>
                    <a:pt x="268681" y="215291"/>
                  </a:moveTo>
                  <a:cubicBezTo>
                    <a:pt x="256883" y="222107"/>
                    <a:pt x="238215" y="220813"/>
                    <a:pt x="213221" y="211436"/>
                  </a:cubicBezTo>
                  <a:cubicBezTo>
                    <a:pt x="210010" y="210233"/>
                    <a:pt x="206433" y="211860"/>
                    <a:pt x="205230" y="215070"/>
                  </a:cubicBezTo>
                  <a:cubicBezTo>
                    <a:pt x="204888" y="215983"/>
                    <a:pt x="204766" y="216964"/>
                    <a:pt x="204873" y="217934"/>
                  </a:cubicBezTo>
                  <a:cubicBezTo>
                    <a:pt x="211296" y="275755"/>
                    <a:pt x="204355" y="284299"/>
                    <a:pt x="195566" y="295116"/>
                  </a:cubicBezTo>
                  <a:cubicBezTo>
                    <a:pt x="188413" y="303918"/>
                    <a:pt x="179515" y="314871"/>
                    <a:pt x="175399" y="348255"/>
                  </a:cubicBezTo>
                  <a:cubicBezTo>
                    <a:pt x="174517" y="355008"/>
                    <a:pt x="168746" y="360047"/>
                    <a:pt x="161936" y="360012"/>
                  </a:cubicBezTo>
                  <a:lnTo>
                    <a:pt x="160833" y="360012"/>
                  </a:lnTo>
                  <a:cubicBezTo>
                    <a:pt x="154022" y="360047"/>
                    <a:pt x="148252" y="355006"/>
                    <a:pt x="147370" y="348252"/>
                  </a:cubicBezTo>
                  <a:cubicBezTo>
                    <a:pt x="143254" y="314871"/>
                    <a:pt x="134356" y="303918"/>
                    <a:pt x="127203" y="295116"/>
                  </a:cubicBezTo>
                  <a:cubicBezTo>
                    <a:pt x="118414" y="284299"/>
                    <a:pt x="111473" y="275755"/>
                    <a:pt x="117896" y="217934"/>
                  </a:cubicBezTo>
                  <a:cubicBezTo>
                    <a:pt x="118273" y="214525"/>
                    <a:pt x="115817" y="211457"/>
                    <a:pt x="112409" y="211079"/>
                  </a:cubicBezTo>
                  <a:cubicBezTo>
                    <a:pt x="111441" y="210972"/>
                    <a:pt x="110461" y="211094"/>
                    <a:pt x="109548" y="211436"/>
                  </a:cubicBezTo>
                  <a:cubicBezTo>
                    <a:pt x="84557" y="220806"/>
                    <a:pt x="65896" y="222104"/>
                    <a:pt x="54088" y="215291"/>
                  </a:cubicBezTo>
                  <a:cubicBezTo>
                    <a:pt x="46044" y="210094"/>
                    <a:pt x="40482" y="201828"/>
                    <a:pt x="38698" y="192420"/>
                  </a:cubicBezTo>
                  <a:lnTo>
                    <a:pt x="284072" y="192420"/>
                  </a:lnTo>
                  <a:cubicBezTo>
                    <a:pt x="282287" y="201828"/>
                    <a:pt x="276725" y="210094"/>
                    <a:pt x="268681" y="215291"/>
                  </a:cubicBezTo>
                  <a:close/>
                </a:path>
              </a:pathLst>
            </a:custGeom>
            <a:grpFill/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550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05736-E602-430D-9CAA-5661B1EF5AB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F313CF-DBE3-4A38-9054-14DE1DE04273}"/>
              </a:ext>
            </a:extLst>
          </p:cNvPr>
          <p:cNvSpPr txBox="1"/>
          <p:nvPr/>
        </p:nvSpPr>
        <p:spPr>
          <a:xfrm>
            <a:off x="10470379" y="6425145"/>
            <a:ext cx="1653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www.spancer.com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6E355E-E4C4-41FE-9A51-A4283F066F84}"/>
              </a:ext>
            </a:extLst>
          </p:cNvPr>
          <p:cNvSpPr txBox="1"/>
          <p:nvPr/>
        </p:nvSpPr>
        <p:spPr>
          <a:xfrm>
            <a:off x="7342190" y="1091111"/>
            <a:ext cx="3895618" cy="176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>
                <a:latin typeface="Poppins SemiBold" panose="00000700000000000000" pitchFamily="2" charset="0"/>
                <a:cs typeface="Poppins SemiBold" panose="00000700000000000000" pitchFamily="2" charset="0"/>
              </a:rPr>
              <a:t>Meet</a:t>
            </a:r>
          </a:p>
          <a:p>
            <a:pPr>
              <a:lnSpc>
                <a:spcPct val="90000"/>
              </a:lnSpc>
            </a:pPr>
            <a:r>
              <a:rPr lang="en-US" sz="6000">
                <a:latin typeface="Poppins SemiBold" panose="00000700000000000000" pitchFamily="2" charset="0"/>
                <a:cs typeface="Poppins SemiBold" panose="00000700000000000000" pitchFamily="2" charset="0"/>
              </a:rPr>
              <a:t>Our team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007271-E243-4262-B7E5-C79875AE5F0D}"/>
              </a:ext>
            </a:extLst>
          </p:cNvPr>
          <p:cNvSpPr/>
          <p:nvPr/>
        </p:nvSpPr>
        <p:spPr>
          <a:xfrm>
            <a:off x="7454407" y="3158439"/>
            <a:ext cx="2777632" cy="1174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kaseliha oilue epreh deriti vols cill inure dolorlru sitam amet. Duis autelo irusitakus.</a:t>
            </a:r>
            <a:endParaRPr 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EAF3097-B293-4D28-8D8C-23B8DD94B2B3}"/>
              </a:ext>
            </a:extLst>
          </p:cNvPr>
          <p:cNvSpPr/>
          <p:nvPr/>
        </p:nvSpPr>
        <p:spPr>
          <a:xfrm>
            <a:off x="10056031" y="4603941"/>
            <a:ext cx="1645185" cy="3776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0999DF-7256-43BB-B815-2C9113EAC796}"/>
              </a:ext>
            </a:extLst>
          </p:cNvPr>
          <p:cNvSpPr txBox="1"/>
          <p:nvPr/>
        </p:nvSpPr>
        <p:spPr>
          <a:xfrm>
            <a:off x="10268520" y="4702732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pc="1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TEXT TITTLE HERE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7F4C15B-F44C-46EB-8295-825AA0B9D4ED}"/>
              </a:ext>
            </a:extLst>
          </p:cNvPr>
          <p:cNvSpPr/>
          <p:nvPr/>
        </p:nvSpPr>
        <p:spPr>
          <a:xfrm>
            <a:off x="7454407" y="4533834"/>
            <a:ext cx="2288362" cy="723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</a:t>
            </a:r>
            <a:r>
              <a:rPr 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aute irure </a:t>
            </a:r>
            <a:r>
              <a:rPr 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dolor in kaselih oilue reprehendesse cill inure dolorlaoru sit amet. Duis aute</a:t>
            </a:r>
            <a:r>
              <a:rPr 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 irusitakus </a:t>
            </a:r>
            <a:r>
              <a:rPr 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reprei Voluptate lorem kuisais.</a:t>
            </a:r>
            <a:endParaRPr lang="en-US" sz="700">
              <a:solidFill>
                <a:schemeClr val="tx1">
                  <a:lumMod val="50000"/>
                  <a:lumOff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FCA43B-DCB0-4E23-A0FB-26CC32E7BB8B}"/>
              </a:ext>
            </a:extLst>
          </p:cNvPr>
          <p:cNvSpPr txBox="1"/>
          <p:nvPr/>
        </p:nvSpPr>
        <p:spPr>
          <a:xfrm>
            <a:off x="1007126" y="169019"/>
            <a:ext cx="120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Karim</a:t>
            </a:r>
          </a:p>
          <a:p>
            <a:r>
              <a:rPr lang="en-US" sz="12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Presentation.</a:t>
            </a:r>
          </a:p>
        </p:txBody>
      </p:sp>
      <p:grpSp>
        <p:nvGrpSpPr>
          <p:cNvPr id="13" name="Graphic 6">
            <a:extLst>
              <a:ext uri="{FF2B5EF4-FFF2-40B4-BE49-F238E27FC236}">
                <a16:creationId xmlns:a16="http://schemas.microsoft.com/office/drawing/2014/main" id="{D9699275-0D1A-4312-A523-B798396ECD2C}"/>
              </a:ext>
            </a:extLst>
          </p:cNvPr>
          <p:cNvGrpSpPr/>
          <p:nvPr/>
        </p:nvGrpSpPr>
        <p:grpSpPr>
          <a:xfrm flipH="1">
            <a:off x="384657" y="207346"/>
            <a:ext cx="385012" cy="385012"/>
            <a:chOff x="9520408" y="5093684"/>
            <a:chExt cx="372426" cy="372426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4492200-7ADA-45E8-916F-23E7000D4BDF}"/>
                </a:ext>
              </a:extLst>
            </p:cNvPr>
            <p:cNvSpPr/>
            <p:nvPr/>
          </p:nvSpPr>
          <p:spPr>
            <a:xfrm>
              <a:off x="9545236" y="5093684"/>
              <a:ext cx="322769" cy="372426"/>
            </a:xfrm>
            <a:custGeom>
              <a:avLst/>
              <a:gdLst>
                <a:gd name="connsiteX0" fmla="*/ 291734 w 322769"/>
                <a:gd name="connsiteY0" fmla="*/ 180006 h 372426"/>
                <a:gd name="connsiteX1" fmla="*/ 237796 w 322769"/>
                <a:gd name="connsiteY1" fmla="*/ 180006 h 372426"/>
                <a:gd name="connsiteX2" fmla="*/ 322769 w 322769"/>
                <a:gd name="connsiteY2" fmla="*/ 6207 h 372426"/>
                <a:gd name="connsiteX3" fmla="*/ 316562 w 322769"/>
                <a:gd name="connsiteY3" fmla="*/ 0 h 372426"/>
                <a:gd name="connsiteX4" fmla="*/ 310355 w 322769"/>
                <a:gd name="connsiteY4" fmla="*/ 6207 h 372426"/>
                <a:gd name="connsiteX5" fmla="*/ 305842 w 322769"/>
                <a:gd name="connsiteY5" fmla="*/ 48992 h 372426"/>
                <a:gd name="connsiteX6" fmla="*/ 288363 w 322769"/>
                <a:gd name="connsiteY6" fmla="*/ 20440 h 372426"/>
                <a:gd name="connsiteX7" fmla="*/ 279586 w 322769"/>
                <a:gd name="connsiteY7" fmla="*/ 20519 h 372426"/>
                <a:gd name="connsiteX8" fmla="*/ 279586 w 322769"/>
                <a:gd name="connsiteY8" fmla="*/ 29217 h 372426"/>
                <a:gd name="connsiteX9" fmla="*/ 297747 w 322769"/>
                <a:gd name="connsiteY9" fmla="*/ 77782 h 372426"/>
                <a:gd name="connsiteX10" fmla="*/ 297781 w 322769"/>
                <a:gd name="connsiteY10" fmla="*/ 77949 h 372426"/>
                <a:gd name="connsiteX11" fmla="*/ 288771 w 322769"/>
                <a:gd name="connsiteY11" fmla="*/ 99635 h 372426"/>
                <a:gd name="connsiteX12" fmla="*/ 269742 w 322769"/>
                <a:gd name="connsiteY12" fmla="*/ 63890 h 372426"/>
                <a:gd name="connsiteX13" fmla="*/ 260965 w 322769"/>
                <a:gd name="connsiteY13" fmla="*/ 63969 h 372426"/>
                <a:gd name="connsiteX14" fmla="*/ 260965 w 322769"/>
                <a:gd name="connsiteY14" fmla="*/ 72667 h 372426"/>
                <a:gd name="connsiteX15" fmla="*/ 278124 w 322769"/>
                <a:gd name="connsiteY15" fmla="*/ 118643 h 372426"/>
                <a:gd name="connsiteX16" fmla="*/ 226427 w 322769"/>
                <a:gd name="connsiteY16" fmla="*/ 172997 h 372426"/>
                <a:gd name="connsiteX17" fmla="*/ 223137 w 322769"/>
                <a:gd name="connsiteY17" fmla="*/ 128385 h 372426"/>
                <a:gd name="connsiteX18" fmla="*/ 215285 w 322769"/>
                <a:gd name="connsiteY18" fmla="*/ 124460 h 372426"/>
                <a:gd name="connsiteX19" fmla="*/ 211360 w 322769"/>
                <a:gd name="connsiteY19" fmla="*/ 132313 h 372426"/>
                <a:gd name="connsiteX20" fmla="*/ 212323 w 322769"/>
                <a:gd name="connsiteY20" fmla="*/ 180006 h 372426"/>
                <a:gd name="connsiteX21" fmla="*/ 110446 w 322769"/>
                <a:gd name="connsiteY21" fmla="*/ 180006 h 372426"/>
                <a:gd name="connsiteX22" fmla="*/ 111409 w 322769"/>
                <a:gd name="connsiteY22" fmla="*/ 132313 h 372426"/>
                <a:gd name="connsiteX23" fmla="*/ 107485 w 322769"/>
                <a:gd name="connsiteY23" fmla="*/ 124460 h 372426"/>
                <a:gd name="connsiteX24" fmla="*/ 99632 w 322769"/>
                <a:gd name="connsiteY24" fmla="*/ 128385 h 372426"/>
                <a:gd name="connsiteX25" fmla="*/ 96342 w 322769"/>
                <a:gd name="connsiteY25" fmla="*/ 172997 h 372426"/>
                <a:gd name="connsiteX26" fmla="*/ 43491 w 322769"/>
                <a:gd name="connsiteY26" fmla="*/ 116761 h 372426"/>
                <a:gd name="connsiteX27" fmla="*/ 60252 w 322769"/>
                <a:gd name="connsiteY27" fmla="*/ 72667 h 372426"/>
                <a:gd name="connsiteX28" fmla="*/ 60184 w 322769"/>
                <a:gd name="connsiteY28" fmla="*/ 63890 h 372426"/>
                <a:gd name="connsiteX29" fmla="*/ 51475 w 322769"/>
                <a:gd name="connsiteY29" fmla="*/ 63890 h 372426"/>
                <a:gd name="connsiteX30" fmla="*/ 33008 w 322769"/>
                <a:gd name="connsiteY30" fmla="*/ 97443 h 372426"/>
                <a:gd name="connsiteX31" fmla="*/ 24799 w 322769"/>
                <a:gd name="connsiteY31" fmla="*/ 77444 h 372426"/>
                <a:gd name="connsiteX32" fmla="*/ 24829 w 322769"/>
                <a:gd name="connsiteY32" fmla="*/ 77298 h 372426"/>
                <a:gd name="connsiteX33" fmla="*/ 41631 w 322769"/>
                <a:gd name="connsiteY33" fmla="*/ 29217 h 372426"/>
                <a:gd name="connsiteX34" fmla="*/ 41587 w 322769"/>
                <a:gd name="connsiteY34" fmla="*/ 20440 h 372426"/>
                <a:gd name="connsiteX35" fmla="*/ 32854 w 322769"/>
                <a:gd name="connsiteY35" fmla="*/ 20440 h 372426"/>
                <a:gd name="connsiteX36" fmla="*/ 16619 w 322769"/>
                <a:gd name="connsiteY36" fmla="*/ 47384 h 372426"/>
                <a:gd name="connsiteX37" fmla="*/ 12414 w 322769"/>
                <a:gd name="connsiteY37" fmla="*/ 6207 h 372426"/>
                <a:gd name="connsiteX38" fmla="*/ 6207 w 322769"/>
                <a:gd name="connsiteY38" fmla="*/ 0 h 372426"/>
                <a:gd name="connsiteX39" fmla="*/ 0 w 322769"/>
                <a:gd name="connsiteY39" fmla="*/ 6207 h 372426"/>
                <a:gd name="connsiteX40" fmla="*/ 84973 w 322769"/>
                <a:gd name="connsiteY40" fmla="*/ 180006 h 372426"/>
                <a:gd name="connsiteX41" fmla="*/ 31036 w 322769"/>
                <a:gd name="connsiteY41" fmla="*/ 180006 h 372426"/>
                <a:gd name="connsiteX42" fmla="*/ 24828 w 322769"/>
                <a:gd name="connsiteY42" fmla="*/ 186207 h 372426"/>
                <a:gd name="connsiteX43" fmla="*/ 24913 w 322769"/>
                <a:gd name="connsiteY43" fmla="*/ 187234 h 372426"/>
                <a:gd name="connsiteX44" fmla="*/ 47883 w 322769"/>
                <a:gd name="connsiteY44" fmla="*/ 226041 h 372426"/>
                <a:gd name="connsiteX45" fmla="*/ 104563 w 322769"/>
                <a:gd name="connsiteY45" fmla="*/ 226305 h 372426"/>
                <a:gd name="connsiteX46" fmla="*/ 117568 w 322769"/>
                <a:gd name="connsiteY46" fmla="*/ 302945 h 372426"/>
                <a:gd name="connsiteX47" fmla="*/ 135047 w 322769"/>
                <a:gd name="connsiteY47" fmla="*/ 349771 h 372426"/>
                <a:gd name="connsiteX48" fmla="*/ 160833 w 322769"/>
                <a:gd name="connsiteY48" fmla="*/ 372426 h 372426"/>
                <a:gd name="connsiteX49" fmla="*/ 161936 w 322769"/>
                <a:gd name="connsiteY49" fmla="*/ 372426 h 372426"/>
                <a:gd name="connsiteX50" fmla="*/ 187723 w 322769"/>
                <a:gd name="connsiteY50" fmla="*/ 349771 h 372426"/>
                <a:gd name="connsiteX51" fmla="*/ 205201 w 322769"/>
                <a:gd name="connsiteY51" fmla="*/ 302944 h 372426"/>
                <a:gd name="connsiteX52" fmla="*/ 218206 w 322769"/>
                <a:gd name="connsiteY52" fmla="*/ 226305 h 372426"/>
                <a:gd name="connsiteX53" fmla="*/ 274885 w 322769"/>
                <a:gd name="connsiteY53" fmla="*/ 226041 h 372426"/>
                <a:gd name="connsiteX54" fmla="*/ 297856 w 322769"/>
                <a:gd name="connsiteY54" fmla="*/ 187234 h 372426"/>
                <a:gd name="connsiteX55" fmla="*/ 292760 w 322769"/>
                <a:gd name="connsiteY55" fmla="*/ 180091 h 372426"/>
                <a:gd name="connsiteX56" fmla="*/ 291734 w 322769"/>
                <a:gd name="connsiteY56" fmla="*/ 180006 h 372426"/>
                <a:gd name="connsiteX57" fmla="*/ 268681 w 322769"/>
                <a:gd name="connsiteY57" fmla="*/ 215291 h 372426"/>
                <a:gd name="connsiteX58" fmla="*/ 213221 w 322769"/>
                <a:gd name="connsiteY58" fmla="*/ 211436 h 372426"/>
                <a:gd name="connsiteX59" fmla="*/ 205230 w 322769"/>
                <a:gd name="connsiteY59" fmla="*/ 215070 h 372426"/>
                <a:gd name="connsiteX60" fmla="*/ 204873 w 322769"/>
                <a:gd name="connsiteY60" fmla="*/ 217934 h 372426"/>
                <a:gd name="connsiteX61" fmla="*/ 195566 w 322769"/>
                <a:gd name="connsiteY61" fmla="*/ 295116 h 372426"/>
                <a:gd name="connsiteX62" fmla="*/ 175399 w 322769"/>
                <a:gd name="connsiteY62" fmla="*/ 348255 h 372426"/>
                <a:gd name="connsiteX63" fmla="*/ 161936 w 322769"/>
                <a:gd name="connsiteY63" fmla="*/ 360012 h 372426"/>
                <a:gd name="connsiteX64" fmla="*/ 160833 w 322769"/>
                <a:gd name="connsiteY64" fmla="*/ 360012 h 372426"/>
                <a:gd name="connsiteX65" fmla="*/ 147370 w 322769"/>
                <a:gd name="connsiteY65" fmla="*/ 348252 h 372426"/>
                <a:gd name="connsiteX66" fmla="*/ 127203 w 322769"/>
                <a:gd name="connsiteY66" fmla="*/ 295116 h 372426"/>
                <a:gd name="connsiteX67" fmla="*/ 117896 w 322769"/>
                <a:gd name="connsiteY67" fmla="*/ 217934 h 372426"/>
                <a:gd name="connsiteX68" fmla="*/ 112409 w 322769"/>
                <a:gd name="connsiteY68" fmla="*/ 211079 h 372426"/>
                <a:gd name="connsiteX69" fmla="*/ 109548 w 322769"/>
                <a:gd name="connsiteY69" fmla="*/ 211436 h 372426"/>
                <a:gd name="connsiteX70" fmla="*/ 54088 w 322769"/>
                <a:gd name="connsiteY70" fmla="*/ 215291 h 372426"/>
                <a:gd name="connsiteX71" fmla="*/ 38698 w 322769"/>
                <a:gd name="connsiteY71" fmla="*/ 192420 h 372426"/>
                <a:gd name="connsiteX72" fmla="*/ 284072 w 322769"/>
                <a:gd name="connsiteY72" fmla="*/ 192420 h 372426"/>
                <a:gd name="connsiteX73" fmla="*/ 268681 w 322769"/>
                <a:gd name="connsiteY73" fmla="*/ 215291 h 37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22769" h="372426">
                  <a:moveTo>
                    <a:pt x="291734" y="180006"/>
                  </a:moveTo>
                  <a:lnTo>
                    <a:pt x="237796" y="180006"/>
                  </a:lnTo>
                  <a:cubicBezTo>
                    <a:pt x="299969" y="134427"/>
                    <a:pt x="322769" y="61984"/>
                    <a:pt x="322769" y="6207"/>
                  </a:cubicBezTo>
                  <a:cubicBezTo>
                    <a:pt x="322769" y="2779"/>
                    <a:pt x="319990" y="0"/>
                    <a:pt x="316562" y="0"/>
                  </a:cubicBezTo>
                  <a:cubicBezTo>
                    <a:pt x="313134" y="0"/>
                    <a:pt x="310355" y="2779"/>
                    <a:pt x="310355" y="6207"/>
                  </a:cubicBezTo>
                  <a:cubicBezTo>
                    <a:pt x="310294" y="20584"/>
                    <a:pt x="308783" y="34918"/>
                    <a:pt x="305842" y="48992"/>
                  </a:cubicBezTo>
                  <a:cubicBezTo>
                    <a:pt x="302381" y="38214"/>
                    <a:pt x="296388" y="28423"/>
                    <a:pt x="288363" y="20440"/>
                  </a:cubicBezTo>
                  <a:cubicBezTo>
                    <a:pt x="285918" y="18038"/>
                    <a:pt x="281988" y="18074"/>
                    <a:pt x="279586" y="20519"/>
                  </a:cubicBezTo>
                  <a:cubicBezTo>
                    <a:pt x="277215" y="22934"/>
                    <a:pt x="277215" y="26803"/>
                    <a:pt x="279586" y="29217"/>
                  </a:cubicBezTo>
                  <a:cubicBezTo>
                    <a:pt x="292193" y="42136"/>
                    <a:pt x="298784" y="59762"/>
                    <a:pt x="297747" y="77782"/>
                  </a:cubicBezTo>
                  <a:cubicBezTo>
                    <a:pt x="297747" y="77841"/>
                    <a:pt x="297779" y="77890"/>
                    <a:pt x="297781" y="77949"/>
                  </a:cubicBezTo>
                  <a:cubicBezTo>
                    <a:pt x="295184" y="85340"/>
                    <a:pt x="292176" y="92580"/>
                    <a:pt x="288771" y="99635"/>
                  </a:cubicBezTo>
                  <a:cubicBezTo>
                    <a:pt x="286429" y="85987"/>
                    <a:pt x="279756" y="73454"/>
                    <a:pt x="269742" y="63890"/>
                  </a:cubicBezTo>
                  <a:cubicBezTo>
                    <a:pt x="267296" y="61488"/>
                    <a:pt x="263367" y="61524"/>
                    <a:pt x="260965" y="63969"/>
                  </a:cubicBezTo>
                  <a:cubicBezTo>
                    <a:pt x="258594" y="66384"/>
                    <a:pt x="258594" y="70252"/>
                    <a:pt x="260965" y="72667"/>
                  </a:cubicBezTo>
                  <a:cubicBezTo>
                    <a:pt x="271039" y="82741"/>
                    <a:pt x="277952" y="95349"/>
                    <a:pt x="278124" y="118643"/>
                  </a:cubicBezTo>
                  <a:cubicBezTo>
                    <a:pt x="264770" y="140091"/>
                    <a:pt x="247179" y="158586"/>
                    <a:pt x="226427" y="172997"/>
                  </a:cubicBezTo>
                  <a:cubicBezTo>
                    <a:pt x="229512" y="158111"/>
                    <a:pt x="228372" y="142658"/>
                    <a:pt x="223137" y="128385"/>
                  </a:cubicBezTo>
                  <a:cubicBezTo>
                    <a:pt x="222053" y="125133"/>
                    <a:pt x="218537" y="123375"/>
                    <a:pt x="215285" y="124460"/>
                  </a:cubicBezTo>
                  <a:cubicBezTo>
                    <a:pt x="212032" y="125545"/>
                    <a:pt x="210275" y="129061"/>
                    <a:pt x="211360" y="132313"/>
                  </a:cubicBezTo>
                  <a:cubicBezTo>
                    <a:pt x="216766" y="148531"/>
                    <a:pt x="217055" y="159534"/>
                    <a:pt x="212323" y="180006"/>
                  </a:cubicBezTo>
                  <a:lnTo>
                    <a:pt x="110446" y="180006"/>
                  </a:lnTo>
                  <a:cubicBezTo>
                    <a:pt x="105714" y="159534"/>
                    <a:pt x="106003" y="148531"/>
                    <a:pt x="111409" y="132313"/>
                  </a:cubicBezTo>
                  <a:cubicBezTo>
                    <a:pt x="112494" y="129061"/>
                    <a:pt x="110737" y="125545"/>
                    <a:pt x="107485" y="124460"/>
                  </a:cubicBezTo>
                  <a:cubicBezTo>
                    <a:pt x="104232" y="123375"/>
                    <a:pt x="100716" y="125133"/>
                    <a:pt x="99632" y="128385"/>
                  </a:cubicBezTo>
                  <a:cubicBezTo>
                    <a:pt x="94397" y="142658"/>
                    <a:pt x="93257" y="158111"/>
                    <a:pt x="96342" y="172997"/>
                  </a:cubicBezTo>
                  <a:cubicBezTo>
                    <a:pt x="74984" y="158157"/>
                    <a:pt x="56979" y="138999"/>
                    <a:pt x="43491" y="116761"/>
                  </a:cubicBezTo>
                  <a:cubicBezTo>
                    <a:pt x="43713" y="93904"/>
                    <a:pt x="50061" y="82858"/>
                    <a:pt x="60252" y="72667"/>
                  </a:cubicBezTo>
                  <a:cubicBezTo>
                    <a:pt x="62657" y="70224"/>
                    <a:pt x="62627" y="66294"/>
                    <a:pt x="60184" y="63890"/>
                  </a:cubicBezTo>
                  <a:cubicBezTo>
                    <a:pt x="57768" y="61511"/>
                    <a:pt x="53891" y="61511"/>
                    <a:pt x="51475" y="63890"/>
                  </a:cubicBezTo>
                  <a:cubicBezTo>
                    <a:pt x="42033" y="72922"/>
                    <a:pt x="35587" y="84633"/>
                    <a:pt x="33008" y="97443"/>
                  </a:cubicBezTo>
                  <a:cubicBezTo>
                    <a:pt x="29932" y="90922"/>
                    <a:pt x="27192" y="84246"/>
                    <a:pt x="24799" y="77444"/>
                  </a:cubicBezTo>
                  <a:cubicBezTo>
                    <a:pt x="24800" y="77393"/>
                    <a:pt x="24829" y="77350"/>
                    <a:pt x="24829" y="77298"/>
                  </a:cubicBezTo>
                  <a:cubicBezTo>
                    <a:pt x="24829" y="55667"/>
                    <a:pt x="30012" y="40837"/>
                    <a:pt x="41631" y="29217"/>
                  </a:cubicBezTo>
                  <a:cubicBezTo>
                    <a:pt x="44042" y="26781"/>
                    <a:pt x="44023" y="22852"/>
                    <a:pt x="41587" y="20440"/>
                  </a:cubicBezTo>
                  <a:cubicBezTo>
                    <a:pt x="39169" y="18046"/>
                    <a:pt x="35273" y="18046"/>
                    <a:pt x="32854" y="20440"/>
                  </a:cubicBezTo>
                  <a:cubicBezTo>
                    <a:pt x="25323" y="27961"/>
                    <a:pt x="19749" y="37211"/>
                    <a:pt x="16619" y="47384"/>
                  </a:cubicBezTo>
                  <a:cubicBezTo>
                    <a:pt x="13886" y="33827"/>
                    <a:pt x="12478" y="20036"/>
                    <a:pt x="12414" y="6207"/>
                  </a:cubicBezTo>
                  <a:cubicBezTo>
                    <a:pt x="12414" y="2779"/>
                    <a:pt x="9635" y="0"/>
                    <a:pt x="6207" y="0"/>
                  </a:cubicBezTo>
                  <a:cubicBezTo>
                    <a:pt x="2779" y="0"/>
                    <a:pt x="0" y="2779"/>
                    <a:pt x="0" y="6207"/>
                  </a:cubicBezTo>
                  <a:cubicBezTo>
                    <a:pt x="0" y="61984"/>
                    <a:pt x="22801" y="134427"/>
                    <a:pt x="84973" y="180006"/>
                  </a:cubicBezTo>
                  <a:lnTo>
                    <a:pt x="31036" y="180006"/>
                  </a:lnTo>
                  <a:cubicBezTo>
                    <a:pt x="27609" y="180005"/>
                    <a:pt x="24830" y="182781"/>
                    <a:pt x="24828" y="186207"/>
                  </a:cubicBezTo>
                  <a:cubicBezTo>
                    <a:pt x="24828" y="186552"/>
                    <a:pt x="24856" y="186895"/>
                    <a:pt x="24913" y="187234"/>
                  </a:cubicBezTo>
                  <a:cubicBezTo>
                    <a:pt x="28038" y="205993"/>
                    <a:pt x="35767" y="219049"/>
                    <a:pt x="47883" y="226041"/>
                  </a:cubicBezTo>
                  <a:cubicBezTo>
                    <a:pt x="61577" y="233946"/>
                    <a:pt x="80180" y="234042"/>
                    <a:pt x="104563" y="226305"/>
                  </a:cubicBezTo>
                  <a:cubicBezTo>
                    <a:pt x="99513" y="280729"/>
                    <a:pt x="107918" y="291067"/>
                    <a:pt x="117568" y="302945"/>
                  </a:cubicBezTo>
                  <a:cubicBezTo>
                    <a:pt x="124354" y="311295"/>
                    <a:pt x="131370" y="319929"/>
                    <a:pt x="135047" y="349771"/>
                  </a:cubicBezTo>
                  <a:cubicBezTo>
                    <a:pt x="136702" y="362743"/>
                    <a:pt x="147756" y="372455"/>
                    <a:pt x="160833" y="372426"/>
                  </a:cubicBezTo>
                  <a:lnTo>
                    <a:pt x="161936" y="372426"/>
                  </a:lnTo>
                  <a:cubicBezTo>
                    <a:pt x="175014" y="372455"/>
                    <a:pt x="186067" y="362743"/>
                    <a:pt x="187723" y="349771"/>
                  </a:cubicBezTo>
                  <a:cubicBezTo>
                    <a:pt x="191398" y="319929"/>
                    <a:pt x="198415" y="311295"/>
                    <a:pt x="205201" y="302944"/>
                  </a:cubicBezTo>
                  <a:cubicBezTo>
                    <a:pt x="214851" y="291067"/>
                    <a:pt x="223256" y="280729"/>
                    <a:pt x="218206" y="226305"/>
                  </a:cubicBezTo>
                  <a:cubicBezTo>
                    <a:pt x="242592" y="234046"/>
                    <a:pt x="261202" y="233951"/>
                    <a:pt x="274885" y="226041"/>
                  </a:cubicBezTo>
                  <a:cubicBezTo>
                    <a:pt x="287003" y="219049"/>
                    <a:pt x="294731" y="205992"/>
                    <a:pt x="297856" y="187234"/>
                  </a:cubicBezTo>
                  <a:cubicBezTo>
                    <a:pt x="298421" y="183854"/>
                    <a:pt x="296140" y="180656"/>
                    <a:pt x="292760" y="180091"/>
                  </a:cubicBezTo>
                  <a:cubicBezTo>
                    <a:pt x="292421" y="180034"/>
                    <a:pt x="292078" y="180006"/>
                    <a:pt x="291734" y="180006"/>
                  </a:cubicBezTo>
                  <a:close/>
                  <a:moveTo>
                    <a:pt x="268681" y="215291"/>
                  </a:moveTo>
                  <a:cubicBezTo>
                    <a:pt x="256883" y="222107"/>
                    <a:pt x="238215" y="220813"/>
                    <a:pt x="213221" y="211436"/>
                  </a:cubicBezTo>
                  <a:cubicBezTo>
                    <a:pt x="210010" y="210233"/>
                    <a:pt x="206433" y="211860"/>
                    <a:pt x="205230" y="215070"/>
                  </a:cubicBezTo>
                  <a:cubicBezTo>
                    <a:pt x="204888" y="215983"/>
                    <a:pt x="204766" y="216964"/>
                    <a:pt x="204873" y="217934"/>
                  </a:cubicBezTo>
                  <a:cubicBezTo>
                    <a:pt x="211296" y="275755"/>
                    <a:pt x="204355" y="284299"/>
                    <a:pt x="195566" y="295116"/>
                  </a:cubicBezTo>
                  <a:cubicBezTo>
                    <a:pt x="188413" y="303918"/>
                    <a:pt x="179515" y="314871"/>
                    <a:pt x="175399" y="348255"/>
                  </a:cubicBezTo>
                  <a:cubicBezTo>
                    <a:pt x="174517" y="355008"/>
                    <a:pt x="168746" y="360047"/>
                    <a:pt x="161936" y="360012"/>
                  </a:cubicBezTo>
                  <a:lnTo>
                    <a:pt x="160833" y="360012"/>
                  </a:lnTo>
                  <a:cubicBezTo>
                    <a:pt x="154022" y="360047"/>
                    <a:pt x="148252" y="355006"/>
                    <a:pt x="147370" y="348252"/>
                  </a:cubicBezTo>
                  <a:cubicBezTo>
                    <a:pt x="143254" y="314871"/>
                    <a:pt x="134356" y="303918"/>
                    <a:pt x="127203" y="295116"/>
                  </a:cubicBezTo>
                  <a:cubicBezTo>
                    <a:pt x="118414" y="284299"/>
                    <a:pt x="111473" y="275755"/>
                    <a:pt x="117896" y="217934"/>
                  </a:cubicBezTo>
                  <a:cubicBezTo>
                    <a:pt x="118273" y="214525"/>
                    <a:pt x="115817" y="211457"/>
                    <a:pt x="112409" y="211079"/>
                  </a:cubicBezTo>
                  <a:cubicBezTo>
                    <a:pt x="111441" y="210972"/>
                    <a:pt x="110461" y="211094"/>
                    <a:pt x="109548" y="211436"/>
                  </a:cubicBezTo>
                  <a:cubicBezTo>
                    <a:pt x="84557" y="220806"/>
                    <a:pt x="65896" y="222104"/>
                    <a:pt x="54088" y="215291"/>
                  </a:cubicBezTo>
                  <a:cubicBezTo>
                    <a:pt x="46044" y="210094"/>
                    <a:pt x="40482" y="201828"/>
                    <a:pt x="38698" y="192420"/>
                  </a:cubicBezTo>
                  <a:lnTo>
                    <a:pt x="284072" y="192420"/>
                  </a:lnTo>
                  <a:cubicBezTo>
                    <a:pt x="282287" y="201828"/>
                    <a:pt x="276725" y="210094"/>
                    <a:pt x="268681" y="215291"/>
                  </a:cubicBezTo>
                  <a:close/>
                </a:path>
              </a:pathLst>
            </a:custGeom>
            <a:grpFill/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13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A242F-8126-4550-B23B-125EAB0D92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BE714A-628E-41DE-9693-F87DE1C06423}"/>
              </a:ext>
            </a:extLst>
          </p:cNvPr>
          <p:cNvSpPr/>
          <p:nvPr/>
        </p:nvSpPr>
        <p:spPr>
          <a:xfrm>
            <a:off x="1063380" y="2717490"/>
            <a:ext cx="3726485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oilue reprehnderiti vols esse cill inure dolorlaboru sit at. aute irusitakus repreheeri Voluptate lores kausiesuli. Lorem dolor sit amet.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9CE5C6-B3CD-4B56-A544-15FDFA69AAA5}"/>
              </a:ext>
            </a:extLst>
          </p:cNvPr>
          <p:cNvSpPr txBox="1"/>
          <p:nvPr/>
        </p:nvSpPr>
        <p:spPr>
          <a:xfrm>
            <a:off x="1063380" y="2409027"/>
            <a:ext cx="1986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kern="0" spc="50"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TEXT TITTLE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1B42F4-A4D0-42A4-A063-58D5A61505B7}"/>
              </a:ext>
            </a:extLst>
          </p:cNvPr>
          <p:cNvSpPr txBox="1"/>
          <p:nvPr/>
        </p:nvSpPr>
        <p:spPr>
          <a:xfrm>
            <a:off x="1063380" y="3742019"/>
            <a:ext cx="1986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kern="0" spc="50"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TEXT TITTLE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2F30E-521F-4231-B2B2-FBAC71C2538C}"/>
              </a:ext>
            </a:extLst>
          </p:cNvPr>
          <p:cNvSpPr txBox="1"/>
          <p:nvPr/>
        </p:nvSpPr>
        <p:spPr>
          <a:xfrm>
            <a:off x="1011289" y="5060356"/>
            <a:ext cx="1986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kern="0" spc="50"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TEXT TITTLE HERE</a:t>
            </a:r>
          </a:p>
        </p:txBody>
      </p:sp>
      <p:pic>
        <p:nvPicPr>
          <p:cNvPr id="10" name="Graphic 9" descr="Group brainstorm">
            <a:extLst>
              <a:ext uri="{FF2B5EF4-FFF2-40B4-BE49-F238E27FC236}">
                <a16:creationId xmlns:a16="http://schemas.microsoft.com/office/drawing/2014/main" id="{0F5437CF-D61D-4CD6-9CAE-39BEEF975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763" y="5060356"/>
            <a:ext cx="423081" cy="423081"/>
          </a:xfrm>
          <a:prstGeom prst="rect">
            <a:avLst/>
          </a:prstGeom>
        </p:spPr>
      </p:pic>
      <p:grpSp>
        <p:nvGrpSpPr>
          <p:cNvPr id="11" name="Graphic 37" descr="Box">
            <a:extLst>
              <a:ext uri="{FF2B5EF4-FFF2-40B4-BE49-F238E27FC236}">
                <a16:creationId xmlns:a16="http://schemas.microsoft.com/office/drawing/2014/main" id="{33B81FBA-1BFB-4D10-ACE9-A0A800C2DCB6}"/>
              </a:ext>
            </a:extLst>
          </p:cNvPr>
          <p:cNvGrpSpPr/>
          <p:nvPr/>
        </p:nvGrpSpPr>
        <p:grpSpPr>
          <a:xfrm>
            <a:off x="641045" y="2449183"/>
            <a:ext cx="312033" cy="364064"/>
            <a:chOff x="4869189" y="2180861"/>
            <a:chExt cx="647700" cy="755703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CEB5687-D0FF-492C-A0EC-D75D3838903E}"/>
                </a:ext>
              </a:extLst>
            </p:cNvPr>
            <p:cNvSpPr/>
            <p:nvPr/>
          </p:nvSpPr>
          <p:spPr>
            <a:xfrm>
              <a:off x="4869189" y="2180861"/>
              <a:ext cx="647700" cy="755703"/>
            </a:xfrm>
            <a:custGeom>
              <a:avLst/>
              <a:gdLst>
                <a:gd name="connsiteX0" fmla="*/ 323850 w 647700"/>
                <a:gd name="connsiteY0" fmla="*/ 0 h 755703"/>
                <a:gd name="connsiteX1" fmla="*/ 0 w 647700"/>
                <a:gd name="connsiteY1" fmla="*/ 196272 h 755703"/>
                <a:gd name="connsiteX2" fmla="*/ 0 w 647700"/>
                <a:gd name="connsiteY2" fmla="*/ 559432 h 755703"/>
                <a:gd name="connsiteX3" fmla="*/ 323850 w 647700"/>
                <a:gd name="connsiteY3" fmla="*/ 755704 h 755703"/>
                <a:gd name="connsiteX4" fmla="*/ 647700 w 647700"/>
                <a:gd name="connsiteY4" fmla="*/ 559432 h 755703"/>
                <a:gd name="connsiteX5" fmla="*/ 647700 w 647700"/>
                <a:gd name="connsiteY5" fmla="*/ 196272 h 755703"/>
                <a:gd name="connsiteX6" fmla="*/ 619801 w 647700"/>
                <a:gd name="connsiteY6" fmla="*/ 201644 h 755703"/>
                <a:gd name="connsiteX7" fmla="*/ 483394 w 647700"/>
                <a:gd name="connsiteY7" fmla="*/ 284312 h 755703"/>
                <a:gd name="connsiteX8" fmla="*/ 187442 w 647700"/>
                <a:gd name="connsiteY8" fmla="*/ 104946 h 755703"/>
                <a:gd name="connsiteX9" fmla="*/ 323850 w 647700"/>
                <a:gd name="connsiteY9" fmla="*/ 22279 h 755703"/>
                <a:gd name="connsiteX10" fmla="*/ 323850 w 647700"/>
                <a:gd name="connsiteY10" fmla="*/ 381000 h 755703"/>
                <a:gd name="connsiteX11" fmla="*/ 27899 w 647700"/>
                <a:gd name="connsiteY11" fmla="*/ 201644 h 755703"/>
                <a:gd name="connsiteX12" fmla="*/ 169069 w 647700"/>
                <a:gd name="connsiteY12" fmla="*/ 116081 h 755703"/>
                <a:gd name="connsiteX13" fmla="*/ 465020 w 647700"/>
                <a:gd name="connsiteY13" fmla="*/ 295446 h 755703"/>
                <a:gd name="connsiteX14" fmla="*/ 19050 w 647700"/>
                <a:gd name="connsiteY14" fmla="*/ 218542 h 755703"/>
                <a:gd name="connsiteX15" fmla="*/ 314325 w 647700"/>
                <a:gd name="connsiteY15" fmla="*/ 397507 h 755703"/>
                <a:gd name="connsiteX16" fmla="*/ 314325 w 647700"/>
                <a:gd name="connsiteY16" fmla="*/ 727653 h 755703"/>
                <a:gd name="connsiteX17" fmla="*/ 19050 w 647700"/>
                <a:gd name="connsiteY17" fmla="*/ 548697 h 755703"/>
                <a:gd name="connsiteX18" fmla="*/ 333375 w 647700"/>
                <a:gd name="connsiteY18" fmla="*/ 727653 h 755703"/>
                <a:gd name="connsiteX19" fmla="*/ 333375 w 647700"/>
                <a:gd name="connsiteY19" fmla="*/ 397507 h 755703"/>
                <a:gd name="connsiteX20" fmla="*/ 628650 w 647700"/>
                <a:gd name="connsiteY20" fmla="*/ 218542 h 755703"/>
                <a:gd name="connsiteX21" fmla="*/ 628650 w 647700"/>
                <a:gd name="connsiteY21" fmla="*/ 548697 h 75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47700" h="755703">
                  <a:moveTo>
                    <a:pt x="323850" y="0"/>
                  </a:moveTo>
                  <a:lnTo>
                    <a:pt x="0" y="196272"/>
                  </a:lnTo>
                  <a:lnTo>
                    <a:pt x="0" y="559432"/>
                  </a:lnTo>
                  <a:lnTo>
                    <a:pt x="323850" y="755704"/>
                  </a:lnTo>
                  <a:lnTo>
                    <a:pt x="647700" y="559432"/>
                  </a:lnTo>
                  <a:lnTo>
                    <a:pt x="647700" y="196272"/>
                  </a:lnTo>
                  <a:close/>
                  <a:moveTo>
                    <a:pt x="619801" y="201644"/>
                  </a:moveTo>
                  <a:lnTo>
                    <a:pt x="483394" y="284312"/>
                  </a:lnTo>
                  <a:lnTo>
                    <a:pt x="187442" y="104946"/>
                  </a:lnTo>
                  <a:lnTo>
                    <a:pt x="323850" y="22279"/>
                  </a:lnTo>
                  <a:close/>
                  <a:moveTo>
                    <a:pt x="323850" y="381000"/>
                  </a:moveTo>
                  <a:lnTo>
                    <a:pt x="27899" y="201644"/>
                  </a:lnTo>
                  <a:lnTo>
                    <a:pt x="169069" y="116081"/>
                  </a:lnTo>
                  <a:lnTo>
                    <a:pt x="465020" y="295446"/>
                  </a:lnTo>
                  <a:close/>
                  <a:moveTo>
                    <a:pt x="19050" y="218542"/>
                  </a:moveTo>
                  <a:lnTo>
                    <a:pt x="314325" y="397507"/>
                  </a:lnTo>
                  <a:lnTo>
                    <a:pt x="314325" y="727653"/>
                  </a:lnTo>
                  <a:lnTo>
                    <a:pt x="19050" y="548697"/>
                  </a:lnTo>
                  <a:close/>
                  <a:moveTo>
                    <a:pt x="333375" y="727653"/>
                  </a:moveTo>
                  <a:lnTo>
                    <a:pt x="333375" y="397507"/>
                  </a:lnTo>
                  <a:lnTo>
                    <a:pt x="628650" y="218542"/>
                  </a:lnTo>
                  <a:lnTo>
                    <a:pt x="628650" y="5486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74ABDBA-F554-4318-B391-9E167C1EB870}"/>
                </a:ext>
              </a:extLst>
            </p:cNvPr>
            <p:cNvSpPr/>
            <p:nvPr/>
          </p:nvSpPr>
          <p:spPr>
            <a:xfrm>
              <a:off x="5240664" y="2548897"/>
              <a:ext cx="85725" cy="133969"/>
            </a:xfrm>
            <a:custGeom>
              <a:avLst/>
              <a:gdLst>
                <a:gd name="connsiteX0" fmla="*/ 9249 w 85725"/>
                <a:gd name="connsiteY0" fmla="*/ 45863 h 133969"/>
                <a:gd name="connsiteX1" fmla="*/ 0 w 85725"/>
                <a:gd name="connsiteY1" fmla="*/ 51435 h 133969"/>
                <a:gd name="connsiteX2" fmla="*/ 0 w 85725"/>
                <a:gd name="connsiteY2" fmla="*/ 133969 h 133969"/>
                <a:gd name="connsiteX3" fmla="*/ 28851 w 85725"/>
                <a:gd name="connsiteY3" fmla="*/ 116662 h 133969"/>
                <a:gd name="connsiteX4" fmla="*/ 76476 w 85725"/>
                <a:gd name="connsiteY4" fmla="*/ 88087 h 133969"/>
                <a:gd name="connsiteX5" fmla="*/ 85725 w 85725"/>
                <a:gd name="connsiteY5" fmla="*/ 82515 h 133969"/>
                <a:gd name="connsiteX6" fmla="*/ 85725 w 85725"/>
                <a:gd name="connsiteY6" fmla="*/ 0 h 133969"/>
                <a:gd name="connsiteX7" fmla="*/ 56874 w 85725"/>
                <a:gd name="connsiteY7" fmla="*/ 17307 h 133969"/>
                <a:gd name="connsiteX8" fmla="*/ 66675 w 85725"/>
                <a:gd name="connsiteY8" fmla="*/ 71733 h 133969"/>
                <a:gd name="connsiteX9" fmla="*/ 19050 w 85725"/>
                <a:gd name="connsiteY9" fmla="*/ 100308 h 133969"/>
                <a:gd name="connsiteX10" fmla="*/ 19050 w 85725"/>
                <a:gd name="connsiteY10" fmla="*/ 62208 h 133969"/>
                <a:gd name="connsiteX11" fmla="*/ 66675 w 85725"/>
                <a:gd name="connsiteY11" fmla="*/ 33633 h 13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725" h="133969">
                  <a:moveTo>
                    <a:pt x="9249" y="45863"/>
                  </a:moveTo>
                  <a:lnTo>
                    <a:pt x="0" y="51435"/>
                  </a:lnTo>
                  <a:lnTo>
                    <a:pt x="0" y="133969"/>
                  </a:lnTo>
                  <a:lnTo>
                    <a:pt x="28851" y="116662"/>
                  </a:lnTo>
                  <a:lnTo>
                    <a:pt x="76476" y="88087"/>
                  </a:lnTo>
                  <a:lnTo>
                    <a:pt x="85725" y="82515"/>
                  </a:lnTo>
                  <a:lnTo>
                    <a:pt x="85725" y="0"/>
                  </a:lnTo>
                  <a:lnTo>
                    <a:pt x="56874" y="17307"/>
                  </a:lnTo>
                  <a:close/>
                  <a:moveTo>
                    <a:pt x="66675" y="71733"/>
                  </a:moveTo>
                  <a:lnTo>
                    <a:pt x="19050" y="100308"/>
                  </a:lnTo>
                  <a:lnTo>
                    <a:pt x="19050" y="62208"/>
                  </a:lnTo>
                  <a:lnTo>
                    <a:pt x="66675" y="336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39" descr="Lightbulb and gear">
            <a:extLst>
              <a:ext uri="{FF2B5EF4-FFF2-40B4-BE49-F238E27FC236}">
                <a16:creationId xmlns:a16="http://schemas.microsoft.com/office/drawing/2014/main" id="{674634D1-D050-417B-8594-2105BE25251A}"/>
              </a:ext>
            </a:extLst>
          </p:cNvPr>
          <p:cNvGrpSpPr/>
          <p:nvPr/>
        </p:nvGrpSpPr>
        <p:grpSpPr>
          <a:xfrm>
            <a:off x="560754" y="3736162"/>
            <a:ext cx="367097" cy="399218"/>
            <a:chOff x="4943941" y="2286465"/>
            <a:chExt cx="761999" cy="828675"/>
          </a:xfrm>
          <a:solidFill>
            <a:schemeClr val="tx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77B292A-8054-479A-8DFF-757868C272D8}"/>
                </a:ext>
              </a:extLst>
            </p:cNvPr>
            <p:cNvSpPr/>
            <p:nvPr/>
          </p:nvSpPr>
          <p:spPr>
            <a:xfrm>
              <a:off x="5277316" y="2617934"/>
              <a:ext cx="95250" cy="95250"/>
            </a:xfrm>
            <a:custGeom>
              <a:avLst/>
              <a:gdLst>
                <a:gd name="connsiteX0" fmla="*/ 47625 w 95250"/>
                <a:gd name="connsiteY0" fmla="*/ 0 h 95250"/>
                <a:gd name="connsiteX1" fmla="*/ 0 w 95250"/>
                <a:gd name="connsiteY1" fmla="*/ 47625 h 95250"/>
                <a:gd name="connsiteX2" fmla="*/ 47625 w 95250"/>
                <a:gd name="connsiteY2" fmla="*/ 95250 h 95250"/>
                <a:gd name="connsiteX3" fmla="*/ 95250 w 95250"/>
                <a:gd name="connsiteY3" fmla="*/ 47625 h 95250"/>
                <a:gd name="connsiteX4" fmla="*/ 95250 w 95250"/>
                <a:gd name="connsiteY4" fmla="*/ 47625 h 95250"/>
                <a:gd name="connsiteX5" fmla="*/ 47625 w 95250"/>
                <a:gd name="connsiteY5" fmla="*/ 0 h 95250"/>
                <a:gd name="connsiteX6" fmla="*/ 47625 w 95250"/>
                <a:gd name="connsiteY6" fmla="*/ 76200 h 95250"/>
                <a:gd name="connsiteX7" fmla="*/ 19050 w 95250"/>
                <a:gd name="connsiteY7" fmla="*/ 47625 h 95250"/>
                <a:gd name="connsiteX8" fmla="*/ 47625 w 95250"/>
                <a:gd name="connsiteY8" fmla="*/ 19050 h 95250"/>
                <a:gd name="connsiteX9" fmla="*/ 76200 w 95250"/>
                <a:gd name="connsiteY9" fmla="*/ 47625 h 95250"/>
                <a:gd name="connsiteX10" fmla="*/ 47625 w 95250"/>
                <a:gd name="connsiteY10" fmla="*/ 76200 h 95250"/>
                <a:gd name="connsiteX11" fmla="*/ 47625 w 95250"/>
                <a:gd name="connsiteY11" fmla="*/ 76200 h 95250"/>
                <a:gd name="connsiteX12" fmla="*/ 47625 w 95250"/>
                <a:gd name="connsiteY12" fmla="*/ 7620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250" h="95250">
                  <a:moveTo>
                    <a:pt x="47625" y="0"/>
                  </a:moveTo>
                  <a:cubicBezTo>
                    <a:pt x="20955" y="0"/>
                    <a:pt x="0" y="20955"/>
                    <a:pt x="0" y="47625"/>
                  </a:cubicBezTo>
                  <a:cubicBezTo>
                    <a:pt x="0" y="74295"/>
                    <a:pt x="20955" y="95250"/>
                    <a:pt x="47625" y="95250"/>
                  </a:cubicBezTo>
                  <a:cubicBezTo>
                    <a:pt x="74295" y="95250"/>
                    <a:pt x="95250" y="74295"/>
                    <a:pt x="95250" y="47625"/>
                  </a:cubicBezTo>
                  <a:cubicBezTo>
                    <a:pt x="95250" y="47625"/>
                    <a:pt x="95250" y="47625"/>
                    <a:pt x="95250" y="47625"/>
                  </a:cubicBezTo>
                  <a:cubicBezTo>
                    <a:pt x="95250" y="20955"/>
                    <a:pt x="74295" y="0"/>
                    <a:pt x="47625" y="0"/>
                  </a:cubicBezTo>
                  <a:close/>
                  <a:moveTo>
                    <a:pt x="47625" y="76200"/>
                  </a:moveTo>
                  <a:cubicBezTo>
                    <a:pt x="31433" y="76200"/>
                    <a:pt x="19050" y="63818"/>
                    <a:pt x="19050" y="47625"/>
                  </a:cubicBezTo>
                  <a:cubicBezTo>
                    <a:pt x="19050" y="31432"/>
                    <a:pt x="31433" y="19050"/>
                    <a:pt x="47625" y="19050"/>
                  </a:cubicBezTo>
                  <a:cubicBezTo>
                    <a:pt x="63818" y="19050"/>
                    <a:pt x="76200" y="31432"/>
                    <a:pt x="76200" y="47625"/>
                  </a:cubicBezTo>
                  <a:cubicBezTo>
                    <a:pt x="76200" y="63818"/>
                    <a:pt x="63818" y="76200"/>
                    <a:pt x="47625" y="76200"/>
                  </a:cubicBezTo>
                  <a:cubicBezTo>
                    <a:pt x="47625" y="76200"/>
                    <a:pt x="47625" y="76200"/>
                    <a:pt x="47625" y="76200"/>
                  </a:cubicBezTo>
                  <a:lnTo>
                    <a:pt x="47625" y="762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7CC7088-5302-43CC-AA12-1986EFD1AC6E}"/>
                </a:ext>
              </a:extLst>
            </p:cNvPr>
            <p:cNvSpPr/>
            <p:nvPr/>
          </p:nvSpPr>
          <p:spPr>
            <a:xfrm>
              <a:off x="5205878" y="2547449"/>
              <a:ext cx="237172" cy="237172"/>
            </a:xfrm>
            <a:custGeom>
              <a:avLst/>
              <a:gdLst>
                <a:gd name="connsiteX0" fmla="*/ 207645 w 237172"/>
                <a:gd name="connsiteY0" fmla="*/ 73342 h 237172"/>
                <a:gd name="connsiteX1" fmla="*/ 216218 w 237172"/>
                <a:gd name="connsiteY1" fmla="*/ 47625 h 237172"/>
                <a:gd name="connsiteX2" fmla="*/ 189548 w 237172"/>
                <a:gd name="connsiteY2" fmla="*/ 20955 h 237172"/>
                <a:gd name="connsiteX3" fmla="*/ 163830 w 237172"/>
                <a:gd name="connsiteY3" fmla="*/ 29528 h 237172"/>
                <a:gd name="connsiteX4" fmla="*/ 149543 w 237172"/>
                <a:gd name="connsiteY4" fmla="*/ 23813 h 237172"/>
                <a:gd name="connsiteX5" fmla="*/ 137160 w 237172"/>
                <a:gd name="connsiteY5" fmla="*/ 0 h 237172"/>
                <a:gd name="connsiteX6" fmla="*/ 100013 w 237172"/>
                <a:gd name="connsiteY6" fmla="*/ 0 h 237172"/>
                <a:gd name="connsiteX7" fmla="*/ 87630 w 237172"/>
                <a:gd name="connsiteY7" fmla="*/ 23813 h 237172"/>
                <a:gd name="connsiteX8" fmla="*/ 73343 w 237172"/>
                <a:gd name="connsiteY8" fmla="*/ 29528 h 237172"/>
                <a:gd name="connsiteX9" fmla="*/ 47625 w 237172"/>
                <a:gd name="connsiteY9" fmla="*/ 20955 h 237172"/>
                <a:gd name="connsiteX10" fmla="*/ 20955 w 237172"/>
                <a:gd name="connsiteY10" fmla="*/ 47625 h 237172"/>
                <a:gd name="connsiteX11" fmla="*/ 29528 w 237172"/>
                <a:gd name="connsiteY11" fmla="*/ 73342 h 237172"/>
                <a:gd name="connsiteX12" fmla="*/ 23813 w 237172"/>
                <a:gd name="connsiteY12" fmla="*/ 87630 h 237172"/>
                <a:gd name="connsiteX13" fmla="*/ 0 w 237172"/>
                <a:gd name="connsiteY13" fmla="*/ 100013 h 237172"/>
                <a:gd name="connsiteX14" fmla="*/ 0 w 237172"/>
                <a:gd name="connsiteY14" fmla="*/ 137160 h 237172"/>
                <a:gd name="connsiteX15" fmla="*/ 23813 w 237172"/>
                <a:gd name="connsiteY15" fmla="*/ 149542 h 237172"/>
                <a:gd name="connsiteX16" fmla="*/ 29528 w 237172"/>
                <a:gd name="connsiteY16" fmla="*/ 163830 h 237172"/>
                <a:gd name="connsiteX17" fmla="*/ 20955 w 237172"/>
                <a:gd name="connsiteY17" fmla="*/ 189548 h 237172"/>
                <a:gd name="connsiteX18" fmla="*/ 48578 w 237172"/>
                <a:gd name="connsiteY18" fmla="*/ 216217 h 237172"/>
                <a:gd name="connsiteX19" fmla="*/ 74295 w 237172"/>
                <a:gd name="connsiteY19" fmla="*/ 207645 h 237172"/>
                <a:gd name="connsiteX20" fmla="*/ 88583 w 237172"/>
                <a:gd name="connsiteY20" fmla="*/ 213360 h 237172"/>
                <a:gd name="connsiteX21" fmla="*/ 100965 w 237172"/>
                <a:gd name="connsiteY21" fmla="*/ 237173 h 237172"/>
                <a:gd name="connsiteX22" fmla="*/ 138113 w 237172"/>
                <a:gd name="connsiteY22" fmla="*/ 237173 h 237172"/>
                <a:gd name="connsiteX23" fmla="*/ 150495 w 237172"/>
                <a:gd name="connsiteY23" fmla="*/ 213360 h 237172"/>
                <a:gd name="connsiteX24" fmla="*/ 163830 w 237172"/>
                <a:gd name="connsiteY24" fmla="*/ 207645 h 237172"/>
                <a:gd name="connsiteX25" fmla="*/ 189548 w 237172"/>
                <a:gd name="connsiteY25" fmla="*/ 216217 h 237172"/>
                <a:gd name="connsiteX26" fmla="*/ 216218 w 237172"/>
                <a:gd name="connsiteY26" fmla="*/ 189548 h 237172"/>
                <a:gd name="connsiteX27" fmla="*/ 207645 w 237172"/>
                <a:gd name="connsiteY27" fmla="*/ 163830 h 237172"/>
                <a:gd name="connsiteX28" fmla="*/ 213360 w 237172"/>
                <a:gd name="connsiteY28" fmla="*/ 149542 h 237172"/>
                <a:gd name="connsiteX29" fmla="*/ 237173 w 237172"/>
                <a:gd name="connsiteY29" fmla="*/ 137160 h 237172"/>
                <a:gd name="connsiteX30" fmla="*/ 237173 w 237172"/>
                <a:gd name="connsiteY30" fmla="*/ 100013 h 237172"/>
                <a:gd name="connsiteX31" fmla="*/ 213360 w 237172"/>
                <a:gd name="connsiteY31" fmla="*/ 87630 h 237172"/>
                <a:gd name="connsiteX32" fmla="*/ 207645 w 237172"/>
                <a:gd name="connsiteY32" fmla="*/ 73342 h 237172"/>
                <a:gd name="connsiteX33" fmla="*/ 218123 w 237172"/>
                <a:gd name="connsiteY33" fmla="*/ 124778 h 237172"/>
                <a:gd name="connsiteX34" fmla="*/ 197168 w 237172"/>
                <a:gd name="connsiteY34" fmla="*/ 135255 h 237172"/>
                <a:gd name="connsiteX35" fmla="*/ 196215 w 237172"/>
                <a:gd name="connsiteY35" fmla="*/ 139065 h 237172"/>
                <a:gd name="connsiteX36" fmla="*/ 188595 w 237172"/>
                <a:gd name="connsiteY36" fmla="*/ 157163 h 237172"/>
                <a:gd name="connsiteX37" fmla="*/ 186690 w 237172"/>
                <a:gd name="connsiteY37" fmla="*/ 160973 h 237172"/>
                <a:gd name="connsiteX38" fmla="*/ 194310 w 237172"/>
                <a:gd name="connsiteY38" fmla="*/ 183833 h 237172"/>
                <a:gd name="connsiteX39" fmla="*/ 184785 w 237172"/>
                <a:gd name="connsiteY39" fmla="*/ 193358 h 237172"/>
                <a:gd name="connsiteX40" fmla="*/ 162878 w 237172"/>
                <a:gd name="connsiteY40" fmla="*/ 185738 h 237172"/>
                <a:gd name="connsiteX41" fmla="*/ 159068 w 237172"/>
                <a:gd name="connsiteY41" fmla="*/ 187642 h 237172"/>
                <a:gd name="connsiteX42" fmla="*/ 141923 w 237172"/>
                <a:gd name="connsiteY42" fmla="*/ 194310 h 237172"/>
                <a:gd name="connsiteX43" fmla="*/ 137160 w 237172"/>
                <a:gd name="connsiteY43" fmla="*/ 196215 h 237172"/>
                <a:gd name="connsiteX44" fmla="*/ 126683 w 237172"/>
                <a:gd name="connsiteY44" fmla="*/ 217170 h 237172"/>
                <a:gd name="connsiteX45" fmla="*/ 112395 w 237172"/>
                <a:gd name="connsiteY45" fmla="*/ 217170 h 237172"/>
                <a:gd name="connsiteX46" fmla="*/ 101918 w 237172"/>
                <a:gd name="connsiteY46" fmla="*/ 196215 h 237172"/>
                <a:gd name="connsiteX47" fmla="*/ 98108 w 237172"/>
                <a:gd name="connsiteY47" fmla="*/ 195263 h 237172"/>
                <a:gd name="connsiteX48" fmla="*/ 80963 w 237172"/>
                <a:gd name="connsiteY48" fmla="*/ 187642 h 237172"/>
                <a:gd name="connsiteX49" fmla="*/ 77153 w 237172"/>
                <a:gd name="connsiteY49" fmla="*/ 185738 h 237172"/>
                <a:gd name="connsiteX50" fmla="*/ 54293 w 237172"/>
                <a:gd name="connsiteY50" fmla="*/ 193358 h 237172"/>
                <a:gd name="connsiteX51" fmla="*/ 43815 w 237172"/>
                <a:gd name="connsiteY51" fmla="*/ 182880 h 237172"/>
                <a:gd name="connsiteX52" fmla="*/ 51435 w 237172"/>
                <a:gd name="connsiteY52" fmla="*/ 160973 h 237172"/>
                <a:gd name="connsiteX53" fmla="*/ 49530 w 237172"/>
                <a:gd name="connsiteY53" fmla="*/ 157163 h 237172"/>
                <a:gd name="connsiteX54" fmla="*/ 41910 w 237172"/>
                <a:gd name="connsiteY54" fmla="*/ 140017 h 237172"/>
                <a:gd name="connsiteX55" fmla="*/ 40958 w 237172"/>
                <a:gd name="connsiteY55" fmla="*/ 136208 h 237172"/>
                <a:gd name="connsiteX56" fmla="*/ 20003 w 237172"/>
                <a:gd name="connsiteY56" fmla="*/ 125730 h 237172"/>
                <a:gd name="connsiteX57" fmla="*/ 20003 w 237172"/>
                <a:gd name="connsiteY57" fmla="*/ 112395 h 237172"/>
                <a:gd name="connsiteX58" fmla="*/ 40958 w 237172"/>
                <a:gd name="connsiteY58" fmla="*/ 101917 h 237172"/>
                <a:gd name="connsiteX59" fmla="*/ 41910 w 237172"/>
                <a:gd name="connsiteY59" fmla="*/ 98108 h 237172"/>
                <a:gd name="connsiteX60" fmla="*/ 49530 w 237172"/>
                <a:gd name="connsiteY60" fmla="*/ 80963 h 237172"/>
                <a:gd name="connsiteX61" fmla="*/ 51435 w 237172"/>
                <a:gd name="connsiteY61" fmla="*/ 77153 h 237172"/>
                <a:gd name="connsiteX62" fmla="*/ 43815 w 237172"/>
                <a:gd name="connsiteY62" fmla="*/ 53340 h 237172"/>
                <a:gd name="connsiteX63" fmla="*/ 53340 w 237172"/>
                <a:gd name="connsiteY63" fmla="*/ 42863 h 237172"/>
                <a:gd name="connsiteX64" fmla="*/ 76200 w 237172"/>
                <a:gd name="connsiteY64" fmla="*/ 50483 h 237172"/>
                <a:gd name="connsiteX65" fmla="*/ 80010 w 237172"/>
                <a:gd name="connsiteY65" fmla="*/ 48578 h 237172"/>
                <a:gd name="connsiteX66" fmla="*/ 98108 w 237172"/>
                <a:gd name="connsiteY66" fmla="*/ 40958 h 237172"/>
                <a:gd name="connsiteX67" fmla="*/ 101918 w 237172"/>
                <a:gd name="connsiteY67" fmla="*/ 40005 h 237172"/>
                <a:gd name="connsiteX68" fmla="*/ 112395 w 237172"/>
                <a:gd name="connsiteY68" fmla="*/ 19050 h 237172"/>
                <a:gd name="connsiteX69" fmla="*/ 125730 w 237172"/>
                <a:gd name="connsiteY69" fmla="*/ 19050 h 237172"/>
                <a:gd name="connsiteX70" fmla="*/ 136208 w 237172"/>
                <a:gd name="connsiteY70" fmla="*/ 40005 h 237172"/>
                <a:gd name="connsiteX71" fmla="*/ 140018 w 237172"/>
                <a:gd name="connsiteY71" fmla="*/ 40958 h 237172"/>
                <a:gd name="connsiteX72" fmla="*/ 157163 w 237172"/>
                <a:gd name="connsiteY72" fmla="*/ 48578 h 237172"/>
                <a:gd name="connsiteX73" fmla="*/ 160973 w 237172"/>
                <a:gd name="connsiteY73" fmla="*/ 50483 h 237172"/>
                <a:gd name="connsiteX74" fmla="*/ 183833 w 237172"/>
                <a:gd name="connsiteY74" fmla="*/ 42863 h 237172"/>
                <a:gd name="connsiteX75" fmla="*/ 193358 w 237172"/>
                <a:gd name="connsiteY75" fmla="*/ 52388 h 237172"/>
                <a:gd name="connsiteX76" fmla="*/ 185738 w 237172"/>
                <a:gd name="connsiteY76" fmla="*/ 75248 h 237172"/>
                <a:gd name="connsiteX77" fmla="*/ 187643 w 237172"/>
                <a:gd name="connsiteY77" fmla="*/ 79058 h 237172"/>
                <a:gd name="connsiteX78" fmla="*/ 195263 w 237172"/>
                <a:gd name="connsiteY78" fmla="*/ 96203 h 237172"/>
                <a:gd name="connsiteX79" fmla="*/ 196215 w 237172"/>
                <a:gd name="connsiteY79" fmla="*/ 100013 h 237172"/>
                <a:gd name="connsiteX80" fmla="*/ 217170 w 237172"/>
                <a:gd name="connsiteY80" fmla="*/ 110490 h 237172"/>
                <a:gd name="connsiteX81" fmla="*/ 218123 w 237172"/>
                <a:gd name="connsiteY81" fmla="*/ 124778 h 23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237172" h="237172">
                  <a:moveTo>
                    <a:pt x="207645" y="73342"/>
                  </a:moveTo>
                  <a:lnTo>
                    <a:pt x="216218" y="47625"/>
                  </a:lnTo>
                  <a:lnTo>
                    <a:pt x="189548" y="20955"/>
                  </a:lnTo>
                  <a:lnTo>
                    <a:pt x="163830" y="29528"/>
                  </a:lnTo>
                  <a:cubicBezTo>
                    <a:pt x="159068" y="27622"/>
                    <a:pt x="154305" y="25717"/>
                    <a:pt x="149543" y="23813"/>
                  </a:cubicBezTo>
                  <a:lnTo>
                    <a:pt x="137160" y="0"/>
                  </a:lnTo>
                  <a:lnTo>
                    <a:pt x="100013" y="0"/>
                  </a:lnTo>
                  <a:lnTo>
                    <a:pt x="87630" y="23813"/>
                  </a:lnTo>
                  <a:cubicBezTo>
                    <a:pt x="82868" y="25717"/>
                    <a:pt x="78105" y="27622"/>
                    <a:pt x="73343" y="29528"/>
                  </a:cubicBezTo>
                  <a:lnTo>
                    <a:pt x="47625" y="20955"/>
                  </a:lnTo>
                  <a:lnTo>
                    <a:pt x="20955" y="47625"/>
                  </a:lnTo>
                  <a:lnTo>
                    <a:pt x="29528" y="73342"/>
                  </a:lnTo>
                  <a:cubicBezTo>
                    <a:pt x="26670" y="78105"/>
                    <a:pt x="24765" y="82867"/>
                    <a:pt x="23813" y="87630"/>
                  </a:cubicBezTo>
                  <a:lnTo>
                    <a:pt x="0" y="100013"/>
                  </a:lnTo>
                  <a:lnTo>
                    <a:pt x="0" y="137160"/>
                  </a:lnTo>
                  <a:lnTo>
                    <a:pt x="23813" y="149542"/>
                  </a:lnTo>
                  <a:cubicBezTo>
                    <a:pt x="25718" y="154305"/>
                    <a:pt x="27623" y="159067"/>
                    <a:pt x="29528" y="163830"/>
                  </a:cubicBezTo>
                  <a:lnTo>
                    <a:pt x="20955" y="189548"/>
                  </a:lnTo>
                  <a:lnTo>
                    <a:pt x="48578" y="216217"/>
                  </a:lnTo>
                  <a:lnTo>
                    <a:pt x="74295" y="207645"/>
                  </a:lnTo>
                  <a:cubicBezTo>
                    <a:pt x="79058" y="209550"/>
                    <a:pt x="83820" y="211455"/>
                    <a:pt x="88583" y="213360"/>
                  </a:cubicBezTo>
                  <a:lnTo>
                    <a:pt x="100965" y="237173"/>
                  </a:lnTo>
                  <a:lnTo>
                    <a:pt x="138113" y="237173"/>
                  </a:lnTo>
                  <a:lnTo>
                    <a:pt x="150495" y="213360"/>
                  </a:lnTo>
                  <a:cubicBezTo>
                    <a:pt x="155258" y="211455"/>
                    <a:pt x="160020" y="209550"/>
                    <a:pt x="163830" y="207645"/>
                  </a:cubicBezTo>
                  <a:lnTo>
                    <a:pt x="189548" y="216217"/>
                  </a:lnTo>
                  <a:lnTo>
                    <a:pt x="216218" y="189548"/>
                  </a:lnTo>
                  <a:lnTo>
                    <a:pt x="207645" y="163830"/>
                  </a:lnTo>
                  <a:cubicBezTo>
                    <a:pt x="209550" y="159067"/>
                    <a:pt x="212408" y="154305"/>
                    <a:pt x="213360" y="149542"/>
                  </a:cubicBezTo>
                  <a:lnTo>
                    <a:pt x="237173" y="137160"/>
                  </a:lnTo>
                  <a:lnTo>
                    <a:pt x="237173" y="100013"/>
                  </a:lnTo>
                  <a:lnTo>
                    <a:pt x="213360" y="87630"/>
                  </a:lnTo>
                  <a:cubicBezTo>
                    <a:pt x="212408" y="82867"/>
                    <a:pt x="210503" y="78105"/>
                    <a:pt x="207645" y="73342"/>
                  </a:cubicBezTo>
                  <a:close/>
                  <a:moveTo>
                    <a:pt x="218123" y="124778"/>
                  </a:moveTo>
                  <a:lnTo>
                    <a:pt x="197168" y="135255"/>
                  </a:lnTo>
                  <a:lnTo>
                    <a:pt x="196215" y="139065"/>
                  </a:lnTo>
                  <a:cubicBezTo>
                    <a:pt x="194310" y="145733"/>
                    <a:pt x="191453" y="151448"/>
                    <a:pt x="188595" y="157163"/>
                  </a:cubicBezTo>
                  <a:lnTo>
                    <a:pt x="186690" y="160973"/>
                  </a:lnTo>
                  <a:lnTo>
                    <a:pt x="194310" y="183833"/>
                  </a:lnTo>
                  <a:lnTo>
                    <a:pt x="184785" y="193358"/>
                  </a:lnTo>
                  <a:lnTo>
                    <a:pt x="162878" y="185738"/>
                  </a:lnTo>
                  <a:lnTo>
                    <a:pt x="159068" y="187642"/>
                  </a:lnTo>
                  <a:cubicBezTo>
                    <a:pt x="153353" y="190500"/>
                    <a:pt x="147638" y="193358"/>
                    <a:pt x="141923" y="194310"/>
                  </a:cubicBezTo>
                  <a:lnTo>
                    <a:pt x="137160" y="196215"/>
                  </a:lnTo>
                  <a:lnTo>
                    <a:pt x="126683" y="217170"/>
                  </a:lnTo>
                  <a:lnTo>
                    <a:pt x="112395" y="217170"/>
                  </a:lnTo>
                  <a:lnTo>
                    <a:pt x="101918" y="196215"/>
                  </a:lnTo>
                  <a:lnTo>
                    <a:pt x="98108" y="195263"/>
                  </a:lnTo>
                  <a:cubicBezTo>
                    <a:pt x="92393" y="193358"/>
                    <a:pt x="85725" y="191453"/>
                    <a:pt x="80963" y="187642"/>
                  </a:cubicBezTo>
                  <a:lnTo>
                    <a:pt x="77153" y="185738"/>
                  </a:lnTo>
                  <a:lnTo>
                    <a:pt x="54293" y="193358"/>
                  </a:lnTo>
                  <a:lnTo>
                    <a:pt x="43815" y="182880"/>
                  </a:lnTo>
                  <a:lnTo>
                    <a:pt x="51435" y="160973"/>
                  </a:lnTo>
                  <a:lnTo>
                    <a:pt x="49530" y="157163"/>
                  </a:lnTo>
                  <a:cubicBezTo>
                    <a:pt x="46673" y="151448"/>
                    <a:pt x="43815" y="145733"/>
                    <a:pt x="41910" y="140017"/>
                  </a:cubicBezTo>
                  <a:lnTo>
                    <a:pt x="40958" y="136208"/>
                  </a:lnTo>
                  <a:lnTo>
                    <a:pt x="20003" y="125730"/>
                  </a:lnTo>
                  <a:lnTo>
                    <a:pt x="20003" y="112395"/>
                  </a:lnTo>
                  <a:lnTo>
                    <a:pt x="40958" y="101917"/>
                  </a:lnTo>
                  <a:lnTo>
                    <a:pt x="41910" y="98108"/>
                  </a:lnTo>
                  <a:cubicBezTo>
                    <a:pt x="43815" y="92392"/>
                    <a:pt x="45720" y="85725"/>
                    <a:pt x="49530" y="80963"/>
                  </a:cubicBezTo>
                  <a:lnTo>
                    <a:pt x="51435" y="77153"/>
                  </a:lnTo>
                  <a:lnTo>
                    <a:pt x="43815" y="53340"/>
                  </a:lnTo>
                  <a:lnTo>
                    <a:pt x="53340" y="42863"/>
                  </a:lnTo>
                  <a:lnTo>
                    <a:pt x="76200" y="50483"/>
                  </a:lnTo>
                  <a:lnTo>
                    <a:pt x="80010" y="48578"/>
                  </a:lnTo>
                  <a:cubicBezTo>
                    <a:pt x="85725" y="45720"/>
                    <a:pt x="91440" y="42863"/>
                    <a:pt x="98108" y="40958"/>
                  </a:cubicBezTo>
                  <a:lnTo>
                    <a:pt x="101918" y="40005"/>
                  </a:lnTo>
                  <a:lnTo>
                    <a:pt x="112395" y="19050"/>
                  </a:lnTo>
                  <a:lnTo>
                    <a:pt x="125730" y="19050"/>
                  </a:lnTo>
                  <a:lnTo>
                    <a:pt x="136208" y="40005"/>
                  </a:lnTo>
                  <a:lnTo>
                    <a:pt x="140018" y="40958"/>
                  </a:lnTo>
                  <a:cubicBezTo>
                    <a:pt x="145733" y="42863"/>
                    <a:pt x="152400" y="44767"/>
                    <a:pt x="157163" y="48578"/>
                  </a:cubicBezTo>
                  <a:lnTo>
                    <a:pt x="160973" y="50483"/>
                  </a:lnTo>
                  <a:lnTo>
                    <a:pt x="183833" y="42863"/>
                  </a:lnTo>
                  <a:lnTo>
                    <a:pt x="193358" y="52388"/>
                  </a:lnTo>
                  <a:lnTo>
                    <a:pt x="185738" y="75248"/>
                  </a:lnTo>
                  <a:lnTo>
                    <a:pt x="187643" y="79058"/>
                  </a:lnTo>
                  <a:cubicBezTo>
                    <a:pt x="190500" y="84773"/>
                    <a:pt x="193358" y="90488"/>
                    <a:pt x="195263" y="96203"/>
                  </a:cubicBezTo>
                  <a:lnTo>
                    <a:pt x="196215" y="100013"/>
                  </a:lnTo>
                  <a:lnTo>
                    <a:pt x="217170" y="110490"/>
                  </a:lnTo>
                  <a:lnTo>
                    <a:pt x="218123" y="1247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F2C109E-9D3D-49CD-B7B5-26E50312EAA9}"/>
                </a:ext>
              </a:extLst>
            </p:cNvPr>
            <p:cNvSpPr/>
            <p:nvPr/>
          </p:nvSpPr>
          <p:spPr>
            <a:xfrm>
              <a:off x="5086816" y="2425530"/>
              <a:ext cx="476249" cy="498157"/>
            </a:xfrm>
            <a:custGeom>
              <a:avLst/>
              <a:gdLst>
                <a:gd name="connsiteX0" fmla="*/ 476250 w 476249"/>
                <a:gd name="connsiteY0" fmla="*/ 246698 h 498157"/>
                <a:gd name="connsiteX1" fmla="*/ 476250 w 476249"/>
                <a:gd name="connsiteY1" fmla="*/ 238125 h 498157"/>
                <a:gd name="connsiteX2" fmla="*/ 238125 w 476249"/>
                <a:gd name="connsiteY2" fmla="*/ 0 h 498157"/>
                <a:gd name="connsiteX3" fmla="*/ 0 w 476249"/>
                <a:gd name="connsiteY3" fmla="*/ 238125 h 498157"/>
                <a:gd name="connsiteX4" fmla="*/ 0 w 476249"/>
                <a:gd name="connsiteY4" fmla="*/ 246698 h 498157"/>
                <a:gd name="connsiteX5" fmla="*/ 16192 w 476249"/>
                <a:gd name="connsiteY5" fmla="*/ 329565 h 498157"/>
                <a:gd name="connsiteX6" fmla="*/ 57150 w 476249"/>
                <a:gd name="connsiteY6" fmla="*/ 397193 h 498157"/>
                <a:gd name="connsiteX7" fmla="*/ 113348 w 476249"/>
                <a:gd name="connsiteY7" fmla="*/ 487680 h 498157"/>
                <a:gd name="connsiteX8" fmla="*/ 129540 w 476249"/>
                <a:gd name="connsiteY8" fmla="*/ 498158 h 498157"/>
                <a:gd name="connsiteX9" fmla="*/ 345758 w 476249"/>
                <a:gd name="connsiteY9" fmla="*/ 498158 h 498157"/>
                <a:gd name="connsiteX10" fmla="*/ 361950 w 476249"/>
                <a:gd name="connsiteY10" fmla="*/ 487680 h 498157"/>
                <a:gd name="connsiteX11" fmla="*/ 417195 w 476249"/>
                <a:gd name="connsiteY11" fmla="*/ 397193 h 498157"/>
                <a:gd name="connsiteX12" fmla="*/ 458152 w 476249"/>
                <a:gd name="connsiteY12" fmla="*/ 329565 h 498157"/>
                <a:gd name="connsiteX13" fmla="*/ 476250 w 476249"/>
                <a:gd name="connsiteY13" fmla="*/ 246698 h 498157"/>
                <a:gd name="connsiteX14" fmla="*/ 457200 w 476249"/>
                <a:gd name="connsiteY14" fmla="*/ 246698 h 498157"/>
                <a:gd name="connsiteX15" fmla="*/ 441960 w 476249"/>
                <a:gd name="connsiteY15" fmla="*/ 322898 h 498157"/>
                <a:gd name="connsiteX16" fmla="*/ 403860 w 476249"/>
                <a:gd name="connsiteY16" fmla="*/ 384810 h 498157"/>
                <a:gd name="connsiteX17" fmla="*/ 345758 w 476249"/>
                <a:gd name="connsiteY17" fmla="*/ 479108 h 498157"/>
                <a:gd name="connsiteX18" fmla="*/ 130492 w 476249"/>
                <a:gd name="connsiteY18" fmla="*/ 479108 h 498157"/>
                <a:gd name="connsiteX19" fmla="*/ 72390 w 476249"/>
                <a:gd name="connsiteY19" fmla="*/ 384810 h 498157"/>
                <a:gd name="connsiteX20" fmla="*/ 34290 w 476249"/>
                <a:gd name="connsiteY20" fmla="*/ 322898 h 498157"/>
                <a:gd name="connsiteX21" fmla="*/ 19050 w 476249"/>
                <a:gd name="connsiteY21" fmla="*/ 246698 h 498157"/>
                <a:gd name="connsiteX22" fmla="*/ 19050 w 476249"/>
                <a:gd name="connsiteY22" fmla="*/ 239078 h 498157"/>
                <a:gd name="connsiteX23" fmla="*/ 238125 w 476249"/>
                <a:gd name="connsiteY23" fmla="*/ 20003 h 498157"/>
                <a:gd name="connsiteX24" fmla="*/ 457200 w 476249"/>
                <a:gd name="connsiteY24" fmla="*/ 239078 h 498157"/>
                <a:gd name="connsiteX25" fmla="*/ 457200 w 476249"/>
                <a:gd name="connsiteY25" fmla="*/ 239078 h 498157"/>
                <a:gd name="connsiteX26" fmla="*/ 457200 w 476249"/>
                <a:gd name="connsiteY26" fmla="*/ 246698 h 49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8157">
                  <a:moveTo>
                    <a:pt x="476250" y="246698"/>
                  </a:moveTo>
                  <a:lnTo>
                    <a:pt x="476250" y="238125"/>
                  </a:lnTo>
                  <a:cubicBezTo>
                    <a:pt x="476250" y="106680"/>
                    <a:pt x="369570" y="0"/>
                    <a:pt x="238125" y="0"/>
                  </a:cubicBezTo>
                  <a:cubicBezTo>
                    <a:pt x="106680" y="0"/>
                    <a:pt x="0" y="106680"/>
                    <a:pt x="0" y="238125"/>
                  </a:cubicBezTo>
                  <a:lnTo>
                    <a:pt x="0" y="246698"/>
                  </a:lnTo>
                  <a:cubicBezTo>
                    <a:pt x="953" y="275273"/>
                    <a:pt x="6667" y="302895"/>
                    <a:pt x="16192" y="329565"/>
                  </a:cubicBezTo>
                  <a:cubicBezTo>
                    <a:pt x="25717" y="354330"/>
                    <a:pt x="40005" y="377190"/>
                    <a:pt x="57150" y="397193"/>
                  </a:cubicBezTo>
                  <a:cubicBezTo>
                    <a:pt x="79057" y="421005"/>
                    <a:pt x="102870" y="466725"/>
                    <a:pt x="113348" y="487680"/>
                  </a:cubicBezTo>
                  <a:cubicBezTo>
                    <a:pt x="116205" y="493395"/>
                    <a:pt x="122873" y="498158"/>
                    <a:pt x="129540" y="498158"/>
                  </a:cubicBezTo>
                  <a:lnTo>
                    <a:pt x="345758" y="498158"/>
                  </a:lnTo>
                  <a:cubicBezTo>
                    <a:pt x="352425" y="498158"/>
                    <a:pt x="359093" y="494348"/>
                    <a:pt x="361950" y="487680"/>
                  </a:cubicBezTo>
                  <a:cubicBezTo>
                    <a:pt x="372428" y="466725"/>
                    <a:pt x="396240" y="421005"/>
                    <a:pt x="417195" y="397193"/>
                  </a:cubicBezTo>
                  <a:cubicBezTo>
                    <a:pt x="435293" y="377190"/>
                    <a:pt x="448627" y="354330"/>
                    <a:pt x="458152" y="329565"/>
                  </a:cubicBezTo>
                  <a:cubicBezTo>
                    <a:pt x="469583" y="302895"/>
                    <a:pt x="475298" y="274320"/>
                    <a:pt x="476250" y="246698"/>
                  </a:cubicBezTo>
                  <a:close/>
                  <a:moveTo>
                    <a:pt x="457200" y="246698"/>
                  </a:moveTo>
                  <a:cubicBezTo>
                    <a:pt x="456248" y="272415"/>
                    <a:pt x="451485" y="298133"/>
                    <a:pt x="441960" y="322898"/>
                  </a:cubicBezTo>
                  <a:cubicBezTo>
                    <a:pt x="433387" y="345758"/>
                    <a:pt x="420052" y="366712"/>
                    <a:pt x="403860" y="384810"/>
                  </a:cubicBezTo>
                  <a:cubicBezTo>
                    <a:pt x="381000" y="409575"/>
                    <a:pt x="357187" y="454343"/>
                    <a:pt x="345758" y="479108"/>
                  </a:cubicBezTo>
                  <a:lnTo>
                    <a:pt x="130492" y="479108"/>
                  </a:lnTo>
                  <a:cubicBezTo>
                    <a:pt x="118110" y="454343"/>
                    <a:pt x="94298" y="409575"/>
                    <a:pt x="72390" y="384810"/>
                  </a:cubicBezTo>
                  <a:cubicBezTo>
                    <a:pt x="56197" y="366712"/>
                    <a:pt x="43815" y="345758"/>
                    <a:pt x="34290" y="322898"/>
                  </a:cubicBezTo>
                  <a:cubicBezTo>
                    <a:pt x="24765" y="299085"/>
                    <a:pt x="20003" y="273368"/>
                    <a:pt x="19050" y="246698"/>
                  </a:cubicBezTo>
                  <a:lnTo>
                    <a:pt x="19050" y="239078"/>
                  </a:lnTo>
                  <a:cubicBezTo>
                    <a:pt x="19050" y="118110"/>
                    <a:pt x="117158" y="20003"/>
                    <a:pt x="238125" y="20003"/>
                  </a:cubicBezTo>
                  <a:cubicBezTo>
                    <a:pt x="359093" y="20003"/>
                    <a:pt x="457200" y="118110"/>
                    <a:pt x="457200" y="239078"/>
                  </a:cubicBezTo>
                  <a:lnTo>
                    <a:pt x="457200" y="239078"/>
                  </a:lnTo>
                  <a:lnTo>
                    <a:pt x="457200" y="2466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2865839-7523-4E9C-B243-17DEC2747AA6}"/>
                </a:ext>
              </a:extLst>
            </p:cNvPr>
            <p:cNvSpPr/>
            <p:nvPr/>
          </p:nvSpPr>
          <p:spPr>
            <a:xfrm>
              <a:off x="5211594" y="2980837"/>
              <a:ext cx="228600" cy="19050"/>
            </a:xfrm>
            <a:custGeom>
              <a:avLst/>
              <a:gdLst>
                <a:gd name="connsiteX0" fmla="*/ 219075 w 228600"/>
                <a:gd name="connsiteY0" fmla="*/ 0 h 19050"/>
                <a:gd name="connsiteX1" fmla="*/ 9525 w 228600"/>
                <a:gd name="connsiteY1" fmla="*/ 0 h 19050"/>
                <a:gd name="connsiteX2" fmla="*/ 0 w 228600"/>
                <a:gd name="connsiteY2" fmla="*/ 9525 h 19050"/>
                <a:gd name="connsiteX3" fmla="*/ 9525 w 228600"/>
                <a:gd name="connsiteY3" fmla="*/ 19050 h 19050"/>
                <a:gd name="connsiteX4" fmla="*/ 219075 w 228600"/>
                <a:gd name="connsiteY4" fmla="*/ 19050 h 19050"/>
                <a:gd name="connsiteX5" fmla="*/ 228600 w 228600"/>
                <a:gd name="connsiteY5" fmla="*/ 9525 h 19050"/>
                <a:gd name="connsiteX6" fmla="*/ 219075 w 22860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19050">
                  <a:moveTo>
                    <a:pt x="21907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cubicBezTo>
                    <a:pt x="0" y="15240"/>
                    <a:pt x="3810" y="19050"/>
                    <a:pt x="9525" y="19050"/>
                  </a:cubicBezTo>
                  <a:lnTo>
                    <a:pt x="219075" y="19050"/>
                  </a:lnTo>
                  <a:cubicBezTo>
                    <a:pt x="224790" y="19050"/>
                    <a:pt x="228600" y="15240"/>
                    <a:pt x="228600" y="9525"/>
                  </a:cubicBezTo>
                  <a:cubicBezTo>
                    <a:pt x="228600" y="3810"/>
                    <a:pt x="224790" y="0"/>
                    <a:pt x="21907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E3ABF1B-20F6-4C35-BD91-43A391E8B77F}"/>
                </a:ext>
              </a:extLst>
            </p:cNvPr>
            <p:cNvSpPr/>
            <p:nvPr/>
          </p:nvSpPr>
          <p:spPr>
            <a:xfrm>
              <a:off x="5318274" y="2286465"/>
              <a:ext cx="19050" cy="104775"/>
            </a:xfrm>
            <a:custGeom>
              <a:avLst/>
              <a:gdLst>
                <a:gd name="connsiteX0" fmla="*/ 9525 w 19050"/>
                <a:gd name="connsiteY0" fmla="*/ 104775 h 104775"/>
                <a:gd name="connsiteX1" fmla="*/ 19050 w 19050"/>
                <a:gd name="connsiteY1" fmla="*/ 95250 h 104775"/>
                <a:gd name="connsiteX2" fmla="*/ 19050 w 19050"/>
                <a:gd name="connsiteY2" fmla="*/ 9525 h 104775"/>
                <a:gd name="connsiteX3" fmla="*/ 9525 w 19050"/>
                <a:gd name="connsiteY3" fmla="*/ 0 h 104775"/>
                <a:gd name="connsiteX4" fmla="*/ 0 w 19050"/>
                <a:gd name="connsiteY4" fmla="*/ 9525 h 104775"/>
                <a:gd name="connsiteX5" fmla="*/ 0 w 19050"/>
                <a:gd name="connsiteY5" fmla="*/ 95250 h 104775"/>
                <a:gd name="connsiteX6" fmla="*/ 9525 w 1905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" h="104775">
                  <a:moveTo>
                    <a:pt x="9525" y="104775"/>
                  </a:moveTo>
                  <a:cubicBezTo>
                    <a:pt x="15240" y="104775"/>
                    <a:pt x="19050" y="100965"/>
                    <a:pt x="19050" y="95250"/>
                  </a:cubicBezTo>
                  <a:lnTo>
                    <a:pt x="19050" y="9525"/>
                  </a:lnTo>
                  <a:cubicBezTo>
                    <a:pt x="19050" y="3810"/>
                    <a:pt x="15240" y="0"/>
                    <a:pt x="9525" y="0"/>
                  </a:cubicBezTo>
                  <a:cubicBezTo>
                    <a:pt x="3810" y="0"/>
                    <a:pt x="0" y="3810"/>
                    <a:pt x="0" y="9525"/>
                  </a:cubicBezTo>
                  <a:lnTo>
                    <a:pt x="0" y="95250"/>
                  </a:lnTo>
                  <a:cubicBezTo>
                    <a:pt x="0" y="100965"/>
                    <a:pt x="3810" y="104775"/>
                    <a:pt x="9525" y="104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952EEAD-0115-4FAA-BB6A-D7FAF6DF1F0F}"/>
                </a:ext>
              </a:extLst>
            </p:cNvPr>
            <p:cNvSpPr/>
            <p:nvPr/>
          </p:nvSpPr>
          <p:spPr>
            <a:xfrm>
              <a:off x="4943941" y="2657940"/>
              <a:ext cx="104775" cy="19050"/>
            </a:xfrm>
            <a:custGeom>
              <a:avLst/>
              <a:gdLst>
                <a:gd name="connsiteX0" fmla="*/ 95250 w 104775"/>
                <a:gd name="connsiteY0" fmla="*/ 0 h 19050"/>
                <a:gd name="connsiteX1" fmla="*/ 9525 w 104775"/>
                <a:gd name="connsiteY1" fmla="*/ 0 h 19050"/>
                <a:gd name="connsiteX2" fmla="*/ 0 w 104775"/>
                <a:gd name="connsiteY2" fmla="*/ 9525 h 19050"/>
                <a:gd name="connsiteX3" fmla="*/ 9525 w 104775"/>
                <a:gd name="connsiteY3" fmla="*/ 19050 h 19050"/>
                <a:gd name="connsiteX4" fmla="*/ 95250 w 104775"/>
                <a:gd name="connsiteY4" fmla="*/ 19050 h 19050"/>
                <a:gd name="connsiteX5" fmla="*/ 104775 w 104775"/>
                <a:gd name="connsiteY5" fmla="*/ 9525 h 19050"/>
                <a:gd name="connsiteX6" fmla="*/ 95250 w 104775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19050">
                  <a:moveTo>
                    <a:pt x="95250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cubicBezTo>
                    <a:pt x="0" y="15240"/>
                    <a:pt x="3810" y="19050"/>
                    <a:pt x="9525" y="19050"/>
                  </a:cubicBezTo>
                  <a:lnTo>
                    <a:pt x="95250" y="19050"/>
                  </a:lnTo>
                  <a:cubicBezTo>
                    <a:pt x="100965" y="19050"/>
                    <a:pt x="104775" y="15240"/>
                    <a:pt x="104775" y="9525"/>
                  </a:cubicBezTo>
                  <a:cubicBezTo>
                    <a:pt x="104775" y="3810"/>
                    <a:pt x="100013" y="0"/>
                    <a:pt x="952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FEE2579-188A-4AE7-9B8B-90E57AC82405}"/>
                </a:ext>
              </a:extLst>
            </p:cNvPr>
            <p:cNvSpPr/>
            <p:nvPr/>
          </p:nvSpPr>
          <p:spPr>
            <a:xfrm>
              <a:off x="5601166" y="2657940"/>
              <a:ext cx="104775" cy="19050"/>
            </a:xfrm>
            <a:custGeom>
              <a:avLst/>
              <a:gdLst>
                <a:gd name="connsiteX0" fmla="*/ 95250 w 104775"/>
                <a:gd name="connsiteY0" fmla="*/ 0 h 19050"/>
                <a:gd name="connsiteX1" fmla="*/ 9525 w 104775"/>
                <a:gd name="connsiteY1" fmla="*/ 0 h 19050"/>
                <a:gd name="connsiteX2" fmla="*/ 0 w 104775"/>
                <a:gd name="connsiteY2" fmla="*/ 9525 h 19050"/>
                <a:gd name="connsiteX3" fmla="*/ 9525 w 104775"/>
                <a:gd name="connsiteY3" fmla="*/ 19050 h 19050"/>
                <a:gd name="connsiteX4" fmla="*/ 95250 w 104775"/>
                <a:gd name="connsiteY4" fmla="*/ 19050 h 19050"/>
                <a:gd name="connsiteX5" fmla="*/ 104775 w 104775"/>
                <a:gd name="connsiteY5" fmla="*/ 9525 h 19050"/>
                <a:gd name="connsiteX6" fmla="*/ 95250 w 104775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19050">
                  <a:moveTo>
                    <a:pt x="95250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cubicBezTo>
                    <a:pt x="0" y="15240"/>
                    <a:pt x="3810" y="19050"/>
                    <a:pt x="9525" y="19050"/>
                  </a:cubicBezTo>
                  <a:lnTo>
                    <a:pt x="95250" y="19050"/>
                  </a:lnTo>
                  <a:cubicBezTo>
                    <a:pt x="100965" y="19050"/>
                    <a:pt x="104775" y="15240"/>
                    <a:pt x="104775" y="9525"/>
                  </a:cubicBezTo>
                  <a:cubicBezTo>
                    <a:pt x="104775" y="3810"/>
                    <a:pt x="100013" y="0"/>
                    <a:pt x="952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7E93F01-9039-4C20-B6CA-43BFBA936C71}"/>
                </a:ext>
              </a:extLst>
            </p:cNvPr>
            <p:cNvSpPr/>
            <p:nvPr/>
          </p:nvSpPr>
          <p:spPr>
            <a:xfrm>
              <a:off x="5052394" y="2394918"/>
              <a:ext cx="80141" cy="80141"/>
            </a:xfrm>
            <a:custGeom>
              <a:avLst/>
              <a:gdLst>
                <a:gd name="connsiteX0" fmla="*/ 63949 w 80141"/>
                <a:gd name="connsiteY0" fmla="*/ 77284 h 80141"/>
                <a:gd name="connsiteX1" fmla="*/ 77284 w 80141"/>
                <a:gd name="connsiteY1" fmla="*/ 77284 h 80141"/>
                <a:gd name="connsiteX2" fmla="*/ 77284 w 80141"/>
                <a:gd name="connsiteY2" fmla="*/ 63949 h 80141"/>
                <a:gd name="connsiteX3" fmla="*/ 16324 w 80141"/>
                <a:gd name="connsiteY3" fmla="*/ 2989 h 80141"/>
                <a:gd name="connsiteX4" fmla="*/ 2989 w 80141"/>
                <a:gd name="connsiteY4" fmla="*/ 2037 h 80141"/>
                <a:gd name="connsiteX5" fmla="*/ 2037 w 80141"/>
                <a:gd name="connsiteY5" fmla="*/ 15372 h 80141"/>
                <a:gd name="connsiteX6" fmla="*/ 2989 w 80141"/>
                <a:gd name="connsiteY6" fmla="*/ 16324 h 80141"/>
                <a:gd name="connsiteX7" fmla="*/ 63949 w 80141"/>
                <a:gd name="connsiteY7" fmla="*/ 77284 h 8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141" h="80141">
                  <a:moveTo>
                    <a:pt x="63949" y="77284"/>
                  </a:moveTo>
                  <a:cubicBezTo>
                    <a:pt x="67759" y="81094"/>
                    <a:pt x="73474" y="81094"/>
                    <a:pt x="77284" y="77284"/>
                  </a:cubicBezTo>
                  <a:cubicBezTo>
                    <a:pt x="81094" y="73474"/>
                    <a:pt x="81094" y="67759"/>
                    <a:pt x="77284" y="63949"/>
                  </a:cubicBezTo>
                  <a:lnTo>
                    <a:pt x="16324" y="2989"/>
                  </a:lnTo>
                  <a:cubicBezTo>
                    <a:pt x="12514" y="-821"/>
                    <a:pt x="6799" y="-821"/>
                    <a:pt x="2989" y="2037"/>
                  </a:cubicBezTo>
                  <a:cubicBezTo>
                    <a:pt x="-821" y="5847"/>
                    <a:pt x="-821" y="11562"/>
                    <a:pt x="2037" y="15372"/>
                  </a:cubicBezTo>
                  <a:cubicBezTo>
                    <a:pt x="2037" y="15372"/>
                    <a:pt x="2037" y="15372"/>
                    <a:pt x="2989" y="16324"/>
                  </a:cubicBezTo>
                  <a:lnTo>
                    <a:pt x="63949" y="772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3FAAB7E-2BBA-4A25-A409-9C13EF3D140B}"/>
                </a:ext>
              </a:extLst>
            </p:cNvPr>
            <p:cNvSpPr/>
            <p:nvPr/>
          </p:nvSpPr>
          <p:spPr>
            <a:xfrm>
              <a:off x="5517346" y="2859869"/>
              <a:ext cx="80010" cy="80009"/>
            </a:xfrm>
            <a:custGeom>
              <a:avLst/>
              <a:gdLst>
                <a:gd name="connsiteX0" fmla="*/ 16193 w 80010"/>
                <a:gd name="connsiteY0" fmla="*/ 2858 h 80009"/>
                <a:gd name="connsiteX1" fmla="*/ 2858 w 80010"/>
                <a:gd name="connsiteY1" fmla="*/ 2858 h 80009"/>
                <a:gd name="connsiteX2" fmla="*/ 2858 w 80010"/>
                <a:gd name="connsiteY2" fmla="*/ 16193 h 80009"/>
                <a:gd name="connsiteX3" fmla="*/ 2858 w 80010"/>
                <a:gd name="connsiteY3" fmla="*/ 16193 h 80009"/>
                <a:gd name="connsiteX4" fmla="*/ 63818 w 80010"/>
                <a:gd name="connsiteY4" fmla="*/ 77153 h 80009"/>
                <a:gd name="connsiteX5" fmla="*/ 77153 w 80010"/>
                <a:gd name="connsiteY5" fmla="*/ 77153 h 80009"/>
                <a:gd name="connsiteX6" fmla="*/ 77153 w 80010"/>
                <a:gd name="connsiteY6" fmla="*/ 63818 h 80009"/>
                <a:gd name="connsiteX7" fmla="*/ 16193 w 80010"/>
                <a:gd name="connsiteY7" fmla="*/ 2858 h 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010" h="80009">
                  <a:moveTo>
                    <a:pt x="16193" y="2858"/>
                  </a:moveTo>
                  <a:cubicBezTo>
                    <a:pt x="12383" y="-953"/>
                    <a:pt x="6668" y="-953"/>
                    <a:pt x="2858" y="2858"/>
                  </a:cubicBezTo>
                  <a:cubicBezTo>
                    <a:pt x="-953" y="6668"/>
                    <a:pt x="-953" y="12383"/>
                    <a:pt x="2858" y="16193"/>
                  </a:cubicBezTo>
                  <a:cubicBezTo>
                    <a:pt x="2858" y="16193"/>
                    <a:pt x="2858" y="16193"/>
                    <a:pt x="2858" y="16193"/>
                  </a:cubicBezTo>
                  <a:lnTo>
                    <a:pt x="63818" y="77153"/>
                  </a:lnTo>
                  <a:cubicBezTo>
                    <a:pt x="67628" y="80962"/>
                    <a:pt x="73343" y="80962"/>
                    <a:pt x="77153" y="77153"/>
                  </a:cubicBezTo>
                  <a:cubicBezTo>
                    <a:pt x="80963" y="73343"/>
                    <a:pt x="80963" y="67628"/>
                    <a:pt x="77153" y="63818"/>
                  </a:cubicBezTo>
                  <a:lnTo>
                    <a:pt x="16193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5E0707C-2921-4B32-B9F3-5227E654A2BC}"/>
                </a:ext>
              </a:extLst>
            </p:cNvPr>
            <p:cNvSpPr/>
            <p:nvPr/>
          </p:nvSpPr>
          <p:spPr>
            <a:xfrm>
              <a:off x="5517214" y="2394097"/>
              <a:ext cx="80141" cy="80141"/>
            </a:xfrm>
            <a:custGeom>
              <a:avLst/>
              <a:gdLst>
                <a:gd name="connsiteX0" fmla="*/ 62044 w 80141"/>
                <a:gd name="connsiteY0" fmla="*/ 4763 h 80141"/>
                <a:gd name="connsiteX1" fmla="*/ 2989 w 80141"/>
                <a:gd name="connsiteY1" fmla="*/ 63818 h 80141"/>
                <a:gd name="connsiteX2" fmla="*/ 2037 w 80141"/>
                <a:gd name="connsiteY2" fmla="*/ 77153 h 80141"/>
                <a:gd name="connsiteX3" fmla="*/ 15372 w 80141"/>
                <a:gd name="connsiteY3" fmla="*/ 78105 h 80141"/>
                <a:gd name="connsiteX4" fmla="*/ 16324 w 80141"/>
                <a:gd name="connsiteY4" fmla="*/ 77153 h 80141"/>
                <a:gd name="connsiteX5" fmla="*/ 77284 w 80141"/>
                <a:gd name="connsiteY5" fmla="*/ 16193 h 80141"/>
                <a:gd name="connsiteX6" fmla="*/ 77284 w 80141"/>
                <a:gd name="connsiteY6" fmla="*/ 2858 h 80141"/>
                <a:gd name="connsiteX7" fmla="*/ 63949 w 80141"/>
                <a:gd name="connsiteY7" fmla="*/ 2858 h 80141"/>
                <a:gd name="connsiteX8" fmla="*/ 62044 w 80141"/>
                <a:gd name="connsiteY8" fmla="*/ 4763 h 8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141" h="80141">
                  <a:moveTo>
                    <a:pt x="62044" y="4763"/>
                  </a:moveTo>
                  <a:lnTo>
                    <a:pt x="2989" y="63818"/>
                  </a:lnTo>
                  <a:cubicBezTo>
                    <a:pt x="-821" y="67628"/>
                    <a:pt x="-821" y="73343"/>
                    <a:pt x="2037" y="77153"/>
                  </a:cubicBezTo>
                  <a:cubicBezTo>
                    <a:pt x="5847" y="80962"/>
                    <a:pt x="11562" y="80962"/>
                    <a:pt x="15372" y="78105"/>
                  </a:cubicBezTo>
                  <a:cubicBezTo>
                    <a:pt x="15372" y="78105"/>
                    <a:pt x="15372" y="78105"/>
                    <a:pt x="16324" y="77153"/>
                  </a:cubicBezTo>
                  <a:lnTo>
                    <a:pt x="77284" y="16193"/>
                  </a:lnTo>
                  <a:cubicBezTo>
                    <a:pt x="81094" y="12383"/>
                    <a:pt x="81094" y="6668"/>
                    <a:pt x="77284" y="2858"/>
                  </a:cubicBezTo>
                  <a:cubicBezTo>
                    <a:pt x="73474" y="-953"/>
                    <a:pt x="67759" y="-953"/>
                    <a:pt x="63949" y="2858"/>
                  </a:cubicBezTo>
                  <a:lnTo>
                    <a:pt x="62044" y="47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A4124FC-826B-42FA-8B21-06483BE097A8}"/>
                </a:ext>
              </a:extLst>
            </p:cNvPr>
            <p:cNvSpPr/>
            <p:nvPr/>
          </p:nvSpPr>
          <p:spPr>
            <a:xfrm>
              <a:off x="5052526" y="2859869"/>
              <a:ext cx="80010" cy="80009"/>
            </a:xfrm>
            <a:custGeom>
              <a:avLst/>
              <a:gdLst>
                <a:gd name="connsiteX0" fmla="*/ 63818 w 80010"/>
                <a:gd name="connsiteY0" fmla="*/ 2858 h 80009"/>
                <a:gd name="connsiteX1" fmla="*/ 2857 w 80010"/>
                <a:gd name="connsiteY1" fmla="*/ 63818 h 80009"/>
                <a:gd name="connsiteX2" fmla="*/ 2857 w 80010"/>
                <a:gd name="connsiteY2" fmla="*/ 77153 h 80009"/>
                <a:gd name="connsiteX3" fmla="*/ 16193 w 80010"/>
                <a:gd name="connsiteY3" fmla="*/ 77153 h 80009"/>
                <a:gd name="connsiteX4" fmla="*/ 16193 w 80010"/>
                <a:gd name="connsiteY4" fmla="*/ 77153 h 80009"/>
                <a:gd name="connsiteX5" fmla="*/ 77153 w 80010"/>
                <a:gd name="connsiteY5" fmla="*/ 16193 h 80009"/>
                <a:gd name="connsiteX6" fmla="*/ 77153 w 80010"/>
                <a:gd name="connsiteY6" fmla="*/ 2858 h 80009"/>
                <a:gd name="connsiteX7" fmla="*/ 63818 w 80010"/>
                <a:gd name="connsiteY7" fmla="*/ 2858 h 80009"/>
                <a:gd name="connsiteX8" fmla="*/ 63818 w 80010"/>
                <a:gd name="connsiteY8" fmla="*/ 2858 h 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010" h="80009">
                  <a:moveTo>
                    <a:pt x="63818" y="2858"/>
                  </a:moveTo>
                  <a:lnTo>
                    <a:pt x="2857" y="63818"/>
                  </a:lnTo>
                  <a:cubicBezTo>
                    <a:pt x="-952" y="67628"/>
                    <a:pt x="-952" y="73343"/>
                    <a:pt x="2857" y="77153"/>
                  </a:cubicBezTo>
                  <a:cubicBezTo>
                    <a:pt x="6668" y="80962"/>
                    <a:pt x="12382" y="80962"/>
                    <a:pt x="16193" y="77153"/>
                  </a:cubicBezTo>
                  <a:cubicBezTo>
                    <a:pt x="16193" y="77153"/>
                    <a:pt x="16193" y="77153"/>
                    <a:pt x="16193" y="77153"/>
                  </a:cubicBezTo>
                  <a:lnTo>
                    <a:pt x="77153" y="16193"/>
                  </a:lnTo>
                  <a:cubicBezTo>
                    <a:pt x="80963" y="12383"/>
                    <a:pt x="80963" y="6668"/>
                    <a:pt x="77153" y="2858"/>
                  </a:cubicBezTo>
                  <a:cubicBezTo>
                    <a:pt x="73343" y="-953"/>
                    <a:pt x="67628" y="-953"/>
                    <a:pt x="63818" y="2858"/>
                  </a:cubicBezTo>
                  <a:lnTo>
                    <a:pt x="63818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048C9FC-7FD4-42CC-B542-D85E477CBB59}"/>
                </a:ext>
              </a:extLst>
            </p:cNvPr>
            <p:cNvSpPr/>
            <p:nvPr/>
          </p:nvSpPr>
          <p:spPr>
            <a:xfrm>
              <a:off x="5269696" y="3054179"/>
              <a:ext cx="110490" cy="60960"/>
            </a:xfrm>
            <a:custGeom>
              <a:avLst/>
              <a:gdLst>
                <a:gd name="connsiteX0" fmla="*/ 55245 w 110490"/>
                <a:gd name="connsiteY0" fmla="*/ 60960 h 60960"/>
                <a:gd name="connsiteX1" fmla="*/ 0 w 110490"/>
                <a:gd name="connsiteY1" fmla="*/ 10477 h 60960"/>
                <a:gd name="connsiteX2" fmla="*/ 8573 w 110490"/>
                <a:gd name="connsiteY2" fmla="*/ 0 h 60960"/>
                <a:gd name="connsiteX3" fmla="*/ 9525 w 110490"/>
                <a:gd name="connsiteY3" fmla="*/ 0 h 60960"/>
                <a:gd name="connsiteX4" fmla="*/ 100965 w 110490"/>
                <a:gd name="connsiteY4" fmla="*/ 0 h 60960"/>
                <a:gd name="connsiteX5" fmla="*/ 110490 w 110490"/>
                <a:gd name="connsiteY5" fmla="*/ 9525 h 60960"/>
                <a:gd name="connsiteX6" fmla="*/ 110490 w 110490"/>
                <a:gd name="connsiteY6" fmla="*/ 10477 h 60960"/>
                <a:gd name="connsiteX7" fmla="*/ 55245 w 110490"/>
                <a:gd name="connsiteY7" fmla="*/ 60960 h 60960"/>
                <a:gd name="connsiteX8" fmla="*/ 21907 w 110490"/>
                <a:gd name="connsiteY8" fmla="*/ 19050 h 60960"/>
                <a:gd name="connsiteX9" fmla="*/ 68580 w 110490"/>
                <a:gd name="connsiteY9" fmla="*/ 40005 h 60960"/>
                <a:gd name="connsiteX10" fmla="*/ 89535 w 110490"/>
                <a:gd name="connsiteY10" fmla="*/ 19050 h 60960"/>
                <a:gd name="connsiteX11" fmla="*/ 21907 w 110490"/>
                <a:gd name="connsiteY11" fmla="*/ 19050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0490" h="60960">
                  <a:moveTo>
                    <a:pt x="55245" y="60960"/>
                  </a:moveTo>
                  <a:cubicBezTo>
                    <a:pt x="26670" y="60960"/>
                    <a:pt x="2857" y="39052"/>
                    <a:pt x="0" y="10477"/>
                  </a:cubicBezTo>
                  <a:cubicBezTo>
                    <a:pt x="0" y="4763"/>
                    <a:pt x="3810" y="952"/>
                    <a:pt x="8573" y="0"/>
                  </a:cubicBezTo>
                  <a:cubicBezTo>
                    <a:pt x="8573" y="0"/>
                    <a:pt x="9525" y="0"/>
                    <a:pt x="9525" y="0"/>
                  </a:cubicBezTo>
                  <a:lnTo>
                    <a:pt x="100965" y="0"/>
                  </a:lnTo>
                  <a:cubicBezTo>
                    <a:pt x="106680" y="0"/>
                    <a:pt x="110490" y="3810"/>
                    <a:pt x="110490" y="9525"/>
                  </a:cubicBezTo>
                  <a:cubicBezTo>
                    <a:pt x="110490" y="9525"/>
                    <a:pt x="110490" y="10477"/>
                    <a:pt x="110490" y="10477"/>
                  </a:cubicBezTo>
                  <a:cubicBezTo>
                    <a:pt x="107632" y="39052"/>
                    <a:pt x="83820" y="60960"/>
                    <a:pt x="55245" y="60960"/>
                  </a:cubicBezTo>
                  <a:close/>
                  <a:moveTo>
                    <a:pt x="21907" y="19050"/>
                  </a:moveTo>
                  <a:cubicBezTo>
                    <a:pt x="29528" y="37148"/>
                    <a:pt x="50482" y="46673"/>
                    <a:pt x="68580" y="40005"/>
                  </a:cubicBezTo>
                  <a:cubicBezTo>
                    <a:pt x="78105" y="36195"/>
                    <a:pt x="85725" y="28575"/>
                    <a:pt x="89535" y="19050"/>
                  </a:cubicBezTo>
                  <a:lnTo>
                    <a:pt x="21907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7D75F-ACE0-4ED1-BDDB-4C6AA780CFD5}"/>
              </a:ext>
            </a:extLst>
          </p:cNvPr>
          <p:cNvSpPr/>
          <p:nvPr/>
        </p:nvSpPr>
        <p:spPr>
          <a:xfrm>
            <a:off x="1060925" y="4048276"/>
            <a:ext cx="3726485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oilue reprehnderiti vols esse cill inure dolorlaboru sit at. aute irusitakus repreheeri Voluptate lores kausiesuli. Lorem dolor sit amet.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6557FB-5C13-4747-8277-83780DE673D0}"/>
              </a:ext>
            </a:extLst>
          </p:cNvPr>
          <p:cNvSpPr/>
          <p:nvPr/>
        </p:nvSpPr>
        <p:spPr>
          <a:xfrm>
            <a:off x="1060925" y="5299727"/>
            <a:ext cx="3726485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oilue reprehnderiti vols esse cill inure dolorlaboru sit at. aute irusitakus repreheeri Voluptate lores kausiesuli. Lorem dolor sit amet.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6E97D6-8340-4570-92FA-0E4CB5051B59}"/>
              </a:ext>
            </a:extLst>
          </p:cNvPr>
          <p:cNvSpPr txBox="1"/>
          <p:nvPr/>
        </p:nvSpPr>
        <p:spPr>
          <a:xfrm>
            <a:off x="532763" y="1201413"/>
            <a:ext cx="4180953" cy="847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5400">
                <a:latin typeface="Poppins SemiBold" panose="00000700000000000000" pitchFamily="2" charset="0"/>
                <a:cs typeface="Poppins SemiBold" panose="00000700000000000000" pitchFamily="2" charset="0"/>
              </a:rPr>
              <a:t>Our service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0D23FD-B391-4999-A97B-FE71B0EEC591}"/>
              </a:ext>
            </a:extLst>
          </p:cNvPr>
          <p:cNvSpPr txBox="1"/>
          <p:nvPr/>
        </p:nvSpPr>
        <p:spPr>
          <a:xfrm>
            <a:off x="1007126" y="169019"/>
            <a:ext cx="120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Karim</a:t>
            </a:r>
          </a:p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Presentation.</a:t>
            </a:r>
          </a:p>
        </p:txBody>
      </p:sp>
      <p:grpSp>
        <p:nvGrpSpPr>
          <p:cNvPr id="31" name="Graphic 6">
            <a:extLst>
              <a:ext uri="{FF2B5EF4-FFF2-40B4-BE49-F238E27FC236}">
                <a16:creationId xmlns:a16="http://schemas.microsoft.com/office/drawing/2014/main" id="{655FF650-5A51-4DB8-90E8-7E7642E65178}"/>
              </a:ext>
            </a:extLst>
          </p:cNvPr>
          <p:cNvGrpSpPr/>
          <p:nvPr/>
        </p:nvGrpSpPr>
        <p:grpSpPr>
          <a:xfrm flipH="1">
            <a:off x="384657" y="207346"/>
            <a:ext cx="385012" cy="385012"/>
            <a:chOff x="9520408" y="5093684"/>
            <a:chExt cx="372426" cy="372426"/>
          </a:xfrm>
          <a:solidFill>
            <a:schemeClr val="tx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4D25550-9141-47F4-9E76-3C91785A788A}"/>
                </a:ext>
              </a:extLst>
            </p:cNvPr>
            <p:cNvSpPr/>
            <p:nvPr/>
          </p:nvSpPr>
          <p:spPr>
            <a:xfrm>
              <a:off x="9545236" y="5093684"/>
              <a:ext cx="322769" cy="372426"/>
            </a:xfrm>
            <a:custGeom>
              <a:avLst/>
              <a:gdLst>
                <a:gd name="connsiteX0" fmla="*/ 291734 w 322769"/>
                <a:gd name="connsiteY0" fmla="*/ 180006 h 372426"/>
                <a:gd name="connsiteX1" fmla="*/ 237796 w 322769"/>
                <a:gd name="connsiteY1" fmla="*/ 180006 h 372426"/>
                <a:gd name="connsiteX2" fmla="*/ 322769 w 322769"/>
                <a:gd name="connsiteY2" fmla="*/ 6207 h 372426"/>
                <a:gd name="connsiteX3" fmla="*/ 316562 w 322769"/>
                <a:gd name="connsiteY3" fmla="*/ 0 h 372426"/>
                <a:gd name="connsiteX4" fmla="*/ 310355 w 322769"/>
                <a:gd name="connsiteY4" fmla="*/ 6207 h 372426"/>
                <a:gd name="connsiteX5" fmla="*/ 305842 w 322769"/>
                <a:gd name="connsiteY5" fmla="*/ 48992 h 372426"/>
                <a:gd name="connsiteX6" fmla="*/ 288363 w 322769"/>
                <a:gd name="connsiteY6" fmla="*/ 20440 h 372426"/>
                <a:gd name="connsiteX7" fmla="*/ 279586 w 322769"/>
                <a:gd name="connsiteY7" fmla="*/ 20519 h 372426"/>
                <a:gd name="connsiteX8" fmla="*/ 279586 w 322769"/>
                <a:gd name="connsiteY8" fmla="*/ 29217 h 372426"/>
                <a:gd name="connsiteX9" fmla="*/ 297747 w 322769"/>
                <a:gd name="connsiteY9" fmla="*/ 77782 h 372426"/>
                <a:gd name="connsiteX10" fmla="*/ 297781 w 322769"/>
                <a:gd name="connsiteY10" fmla="*/ 77949 h 372426"/>
                <a:gd name="connsiteX11" fmla="*/ 288771 w 322769"/>
                <a:gd name="connsiteY11" fmla="*/ 99635 h 372426"/>
                <a:gd name="connsiteX12" fmla="*/ 269742 w 322769"/>
                <a:gd name="connsiteY12" fmla="*/ 63890 h 372426"/>
                <a:gd name="connsiteX13" fmla="*/ 260965 w 322769"/>
                <a:gd name="connsiteY13" fmla="*/ 63969 h 372426"/>
                <a:gd name="connsiteX14" fmla="*/ 260965 w 322769"/>
                <a:gd name="connsiteY14" fmla="*/ 72667 h 372426"/>
                <a:gd name="connsiteX15" fmla="*/ 278124 w 322769"/>
                <a:gd name="connsiteY15" fmla="*/ 118643 h 372426"/>
                <a:gd name="connsiteX16" fmla="*/ 226427 w 322769"/>
                <a:gd name="connsiteY16" fmla="*/ 172997 h 372426"/>
                <a:gd name="connsiteX17" fmla="*/ 223137 w 322769"/>
                <a:gd name="connsiteY17" fmla="*/ 128385 h 372426"/>
                <a:gd name="connsiteX18" fmla="*/ 215285 w 322769"/>
                <a:gd name="connsiteY18" fmla="*/ 124460 h 372426"/>
                <a:gd name="connsiteX19" fmla="*/ 211360 w 322769"/>
                <a:gd name="connsiteY19" fmla="*/ 132313 h 372426"/>
                <a:gd name="connsiteX20" fmla="*/ 212323 w 322769"/>
                <a:gd name="connsiteY20" fmla="*/ 180006 h 372426"/>
                <a:gd name="connsiteX21" fmla="*/ 110446 w 322769"/>
                <a:gd name="connsiteY21" fmla="*/ 180006 h 372426"/>
                <a:gd name="connsiteX22" fmla="*/ 111409 w 322769"/>
                <a:gd name="connsiteY22" fmla="*/ 132313 h 372426"/>
                <a:gd name="connsiteX23" fmla="*/ 107485 w 322769"/>
                <a:gd name="connsiteY23" fmla="*/ 124460 h 372426"/>
                <a:gd name="connsiteX24" fmla="*/ 99632 w 322769"/>
                <a:gd name="connsiteY24" fmla="*/ 128385 h 372426"/>
                <a:gd name="connsiteX25" fmla="*/ 96342 w 322769"/>
                <a:gd name="connsiteY25" fmla="*/ 172997 h 372426"/>
                <a:gd name="connsiteX26" fmla="*/ 43491 w 322769"/>
                <a:gd name="connsiteY26" fmla="*/ 116761 h 372426"/>
                <a:gd name="connsiteX27" fmla="*/ 60252 w 322769"/>
                <a:gd name="connsiteY27" fmla="*/ 72667 h 372426"/>
                <a:gd name="connsiteX28" fmla="*/ 60184 w 322769"/>
                <a:gd name="connsiteY28" fmla="*/ 63890 h 372426"/>
                <a:gd name="connsiteX29" fmla="*/ 51475 w 322769"/>
                <a:gd name="connsiteY29" fmla="*/ 63890 h 372426"/>
                <a:gd name="connsiteX30" fmla="*/ 33008 w 322769"/>
                <a:gd name="connsiteY30" fmla="*/ 97443 h 372426"/>
                <a:gd name="connsiteX31" fmla="*/ 24799 w 322769"/>
                <a:gd name="connsiteY31" fmla="*/ 77444 h 372426"/>
                <a:gd name="connsiteX32" fmla="*/ 24829 w 322769"/>
                <a:gd name="connsiteY32" fmla="*/ 77298 h 372426"/>
                <a:gd name="connsiteX33" fmla="*/ 41631 w 322769"/>
                <a:gd name="connsiteY33" fmla="*/ 29217 h 372426"/>
                <a:gd name="connsiteX34" fmla="*/ 41587 w 322769"/>
                <a:gd name="connsiteY34" fmla="*/ 20440 h 372426"/>
                <a:gd name="connsiteX35" fmla="*/ 32854 w 322769"/>
                <a:gd name="connsiteY35" fmla="*/ 20440 h 372426"/>
                <a:gd name="connsiteX36" fmla="*/ 16619 w 322769"/>
                <a:gd name="connsiteY36" fmla="*/ 47384 h 372426"/>
                <a:gd name="connsiteX37" fmla="*/ 12414 w 322769"/>
                <a:gd name="connsiteY37" fmla="*/ 6207 h 372426"/>
                <a:gd name="connsiteX38" fmla="*/ 6207 w 322769"/>
                <a:gd name="connsiteY38" fmla="*/ 0 h 372426"/>
                <a:gd name="connsiteX39" fmla="*/ 0 w 322769"/>
                <a:gd name="connsiteY39" fmla="*/ 6207 h 372426"/>
                <a:gd name="connsiteX40" fmla="*/ 84973 w 322769"/>
                <a:gd name="connsiteY40" fmla="*/ 180006 h 372426"/>
                <a:gd name="connsiteX41" fmla="*/ 31036 w 322769"/>
                <a:gd name="connsiteY41" fmla="*/ 180006 h 372426"/>
                <a:gd name="connsiteX42" fmla="*/ 24828 w 322769"/>
                <a:gd name="connsiteY42" fmla="*/ 186207 h 372426"/>
                <a:gd name="connsiteX43" fmla="*/ 24913 w 322769"/>
                <a:gd name="connsiteY43" fmla="*/ 187234 h 372426"/>
                <a:gd name="connsiteX44" fmla="*/ 47883 w 322769"/>
                <a:gd name="connsiteY44" fmla="*/ 226041 h 372426"/>
                <a:gd name="connsiteX45" fmla="*/ 104563 w 322769"/>
                <a:gd name="connsiteY45" fmla="*/ 226305 h 372426"/>
                <a:gd name="connsiteX46" fmla="*/ 117568 w 322769"/>
                <a:gd name="connsiteY46" fmla="*/ 302945 h 372426"/>
                <a:gd name="connsiteX47" fmla="*/ 135047 w 322769"/>
                <a:gd name="connsiteY47" fmla="*/ 349771 h 372426"/>
                <a:gd name="connsiteX48" fmla="*/ 160833 w 322769"/>
                <a:gd name="connsiteY48" fmla="*/ 372426 h 372426"/>
                <a:gd name="connsiteX49" fmla="*/ 161936 w 322769"/>
                <a:gd name="connsiteY49" fmla="*/ 372426 h 372426"/>
                <a:gd name="connsiteX50" fmla="*/ 187723 w 322769"/>
                <a:gd name="connsiteY50" fmla="*/ 349771 h 372426"/>
                <a:gd name="connsiteX51" fmla="*/ 205201 w 322769"/>
                <a:gd name="connsiteY51" fmla="*/ 302944 h 372426"/>
                <a:gd name="connsiteX52" fmla="*/ 218206 w 322769"/>
                <a:gd name="connsiteY52" fmla="*/ 226305 h 372426"/>
                <a:gd name="connsiteX53" fmla="*/ 274885 w 322769"/>
                <a:gd name="connsiteY53" fmla="*/ 226041 h 372426"/>
                <a:gd name="connsiteX54" fmla="*/ 297856 w 322769"/>
                <a:gd name="connsiteY54" fmla="*/ 187234 h 372426"/>
                <a:gd name="connsiteX55" fmla="*/ 292760 w 322769"/>
                <a:gd name="connsiteY55" fmla="*/ 180091 h 372426"/>
                <a:gd name="connsiteX56" fmla="*/ 291734 w 322769"/>
                <a:gd name="connsiteY56" fmla="*/ 180006 h 372426"/>
                <a:gd name="connsiteX57" fmla="*/ 268681 w 322769"/>
                <a:gd name="connsiteY57" fmla="*/ 215291 h 372426"/>
                <a:gd name="connsiteX58" fmla="*/ 213221 w 322769"/>
                <a:gd name="connsiteY58" fmla="*/ 211436 h 372426"/>
                <a:gd name="connsiteX59" fmla="*/ 205230 w 322769"/>
                <a:gd name="connsiteY59" fmla="*/ 215070 h 372426"/>
                <a:gd name="connsiteX60" fmla="*/ 204873 w 322769"/>
                <a:gd name="connsiteY60" fmla="*/ 217934 h 372426"/>
                <a:gd name="connsiteX61" fmla="*/ 195566 w 322769"/>
                <a:gd name="connsiteY61" fmla="*/ 295116 h 372426"/>
                <a:gd name="connsiteX62" fmla="*/ 175399 w 322769"/>
                <a:gd name="connsiteY62" fmla="*/ 348255 h 372426"/>
                <a:gd name="connsiteX63" fmla="*/ 161936 w 322769"/>
                <a:gd name="connsiteY63" fmla="*/ 360012 h 372426"/>
                <a:gd name="connsiteX64" fmla="*/ 160833 w 322769"/>
                <a:gd name="connsiteY64" fmla="*/ 360012 h 372426"/>
                <a:gd name="connsiteX65" fmla="*/ 147370 w 322769"/>
                <a:gd name="connsiteY65" fmla="*/ 348252 h 372426"/>
                <a:gd name="connsiteX66" fmla="*/ 127203 w 322769"/>
                <a:gd name="connsiteY66" fmla="*/ 295116 h 372426"/>
                <a:gd name="connsiteX67" fmla="*/ 117896 w 322769"/>
                <a:gd name="connsiteY67" fmla="*/ 217934 h 372426"/>
                <a:gd name="connsiteX68" fmla="*/ 112409 w 322769"/>
                <a:gd name="connsiteY68" fmla="*/ 211079 h 372426"/>
                <a:gd name="connsiteX69" fmla="*/ 109548 w 322769"/>
                <a:gd name="connsiteY69" fmla="*/ 211436 h 372426"/>
                <a:gd name="connsiteX70" fmla="*/ 54088 w 322769"/>
                <a:gd name="connsiteY70" fmla="*/ 215291 h 372426"/>
                <a:gd name="connsiteX71" fmla="*/ 38698 w 322769"/>
                <a:gd name="connsiteY71" fmla="*/ 192420 h 372426"/>
                <a:gd name="connsiteX72" fmla="*/ 284072 w 322769"/>
                <a:gd name="connsiteY72" fmla="*/ 192420 h 372426"/>
                <a:gd name="connsiteX73" fmla="*/ 268681 w 322769"/>
                <a:gd name="connsiteY73" fmla="*/ 215291 h 37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22769" h="372426">
                  <a:moveTo>
                    <a:pt x="291734" y="180006"/>
                  </a:moveTo>
                  <a:lnTo>
                    <a:pt x="237796" y="180006"/>
                  </a:lnTo>
                  <a:cubicBezTo>
                    <a:pt x="299969" y="134427"/>
                    <a:pt x="322769" y="61984"/>
                    <a:pt x="322769" y="6207"/>
                  </a:cubicBezTo>
                  <a:cubicBezTo>
                    <a:pt x="322769" y="2779"/>
                    <a:pt x="319990" y="0"/>
                    <a:pt x="316562" y="0"/>
                  </a:cubicBezTo>
                  <a:cubicBezTo>
                    <a:pt x="313134" y="0"/>
                    <a:pt x="310355" y="2779"/>
                    <a:pt x="310355" y="6207"/>
                  </a:cubicBezTo>
                  <a:cubicBezTo>
                    <a:pt x="310294" y="20584"/>
                    <a:pt x="308783" y="34918"/>
                    <a:pt x="305842" y="48992"/>
                  </a:cubicBezTo>
                  <a:cubicBezTo>
                    <a:pt x="302381" y="38214"/>
                    <a:pt x="296388" y="28423"/>
                    <a:pt x="288363" y="20440"/>
                  </a:cubicBezTo>
                  <a:cubicBezTo>
                    <a:pt x="285918" y="18038"/>
                    <a:pt x="281988" y="18074"/>
                    <a:pt x="279586" y="20519"/>
                  </a:cubicBezTo>
                  <a:cubicBezTo>
                    <a:pt x="277215" y="22934"/>
                    <a:pt x="277215" y="26803"/>
                    <a:pt x="279586" y="29217"/>
                  </a:cubicBezTo>
                  <a:cubicBezTo>
                    <a:pt x="292193" y="42136"/>
                    <a:pt x="298784" y="59762"/>
                    <a:pt x="297747" y="77782"/>
                  </a:cubicBezTo>
                  <a:cubicBezTo>
                    <a:pt x="297747" y="77841"/>
                    <a:pt x="297779" y="77890"/>
                    <a:pt x="297781" y="77949"/>
                  </a:cubicBezTo>
                  <a:cubicBezTo>
                    <a:pt x="295184" y="85340"/>
                    <a:pt x="292176" y="92580"/>
                    <a:pt x="288771" y="99635"/>
                  </a:cubicBezTo>
                  <a:cubicBezTo>
                    <a:pt x="286429" y="85987"/>
                    <a:pt x="279756" y="73454"/>
                    <a:pt x="269742" y="63890"/>
                  </a:cubicBezTo>
                  <a:cubicBezTo>
                    <a:pt x="267296" y="61488"/>
                    <a:pt x="263367" y="61524"/>
                    <a:pt x="260965" y="63969"/>
                  </a:cubicBezTo>
                  <a:cubicBezTo>
                    <a:pt x="258594" y="66384"/>
                    <a:pt x="258594" y="70252"/>
                    <a:pt x="260965" y="72667"/>
                  </a:cubicBezTo>
                  <a:cubicBezTo>
                    <a:pt x="271039" y="82741"/>
                    <a:pt x="277952" y="95349"/>
                    <a:pt x="278124" y="118643"/>
                  </a:cubicBezTo>
                  <a:cubicBezTo>
                    <a:pt x="264770" y="140091"/>
                    <a:pt x="247179" y="158586"/>
                    <a:pt x="226427" y="172997"/>
                  </a:cubicBezTo>
                  <a:cubicBezTo>
                    <a:pt x="229512" y="158111"/>
                    <a:pt x="228372" y="142658"/>
                    <a:pt x="223137" y="128385"/>
                  </a:cubicBezTo>
                  <a:cubicBezTo>
                    <a:pt x="222053" y="125133"/>
                    <a:pt x="218537" y="123375"/>
                    <a:pt x="215285" y="124460"/>
                  </a:cubicBezTo>
                  <a:cubicBezTo>
                    <a:pt x="212032" y="125545"/>
                    <a:pt x="210275" y="129061"/>
                    <a:pt x="211360" y="132313"/>
                  </a:cubicBezTo>
                  <a:cubicBezTo>
                    <a:pt x="216766" y="148531"/>
                    <a:pt x="217055" y="159534"/>
                    <a:pt x="212323" y="180006"/>
                  </a:cubicBezTo>
                  <a:lnTo>
                    <a:pt x="110446" y="180006"/>
                  </a:lnTo>
                  <a:cubicBezTo>
                    <a:pt x="105714" y="159534"/>
                    <a:pt x="106003" y="148531"/>
                    <a:pt x="111409" y="132313"/>
                  </a:cubicBezTo>
                  <a:cubicBezTo>
                    <a:pt x="112494" y="129061"/>
                    <a:pt x="110737" y="125545"/>
                    <a:pt x="107485" y="124460"/>
                  </a:cubicBezTo>
                  <a:cubicBezTo>
                    <a:pt x="104232" y="123375"/>
                    <a:pt x="100716" y="125133"/>
                    <a:pt x="99632" y="128385"/>
                  </a:cubicBezTo>
                  <a:cubicBezTo>
                    <a:pt x="94397" y="142658"/>
                    <a:pt x="93257" y="158111"/>
                    <a:pt x="96342" y="172997"/>
                  </a:cubicBezTo>
                  <a:cubicBezTo>
                    <a:pt x="74984" y="158157"/>
                    <a:pt x="56979" y="138999"/>
                    <a:pt x="43491" y="116761"/>
                  </a:cubicBezTo>
                  <a:cubicBezTo>
                    <a:pt x="43713" y="93904"/>
                    <a:pt x="50061" y="82858"/>
                    <a:pt x="60252" y="72667"/>
                  </a:cubicBezTo>
                  <a:cubicBezTo>
                    <a:pt x="62657" y="70224"/>
                    <a:pt x="62627" y="66294"/>
                    <a:pt x="60184" y="63890"/>
                  </a:cubicBezTo>
                  <a:cubicBezTo>
                    <a:pt x="57768" y="61511"/>
                    <a:pt x="53891" y="61511"/>
                    <a:pt x="51475" y="63890"/>
                  </a:cubicBezTo>
                  <a:cubicBezTo>
                    <a:pt x="42033" y="72922"/>
                    <a:pt x="35587" y="84633"/>
                    <a:pt x="33008" y="97443"/>
                  </a:cubicBezTo>
                  <a:cubicBezTo>
                    <a:pt x="29932" y="90922"/>
                    <a:pt x="27192" y="84246"/>
                    <a:pt x="24799" y="77444"/>
                  </a:cubicBezTo>
                  <a:cubicBezTo>
                    <a:pt x="24800" y="77393"/>
                    <a:pt x="24829" y="77350"/>
                    <a:pt x="24829" y="77298"/>
                  </a:cubicBezTo>
                  <a:cubicBezTo>
                    <a:pt x="24829" y="55667"/>
                    <a:pt x="30012" y="40837"/>
                    <a:pt x="41631" y="29217"/>
                  </a:cubicBezTo>
                  <a:cubicBezTo>
                    <a:pt x="44042" y="26781"/>
                    <a:pt x="44023" y="22852"/>
                    <a:pt x="41587" y="20440"/>
                  </a:cubicBezTo>
                  <a:cubicBezTo>
                    <a:pt x="39169" y="18046"/>
                    <a:pt x="35273" y="18046"/>
                    <a:pt x="32854" y="20440"/>
                  </a:cubicBezTo>
                  <a:cubicBezTo>
                    <a:pt x="25323" y="27961"/>
                    <a:pt x="19749" y="37211"/>
                    <a:pt x="16619" y="47384"/>
                  </a:cubicBezTo>
                  <a:cubicBezTo>
                    <a:pt x="13886" y="33827"/>
                    <a:pt x="12478" y="20036"/>
                    <a:pt x="12414" y="6207"/>
                  </a:cubicBezTo>
                  <a:cubicBezTo>
                    <a:pt x="12414" y="2779"/>
                    <a:pt x="9635" y="0"/>
                    <a:pt x="6207" y="0"/>
                  </a:cubicBezTo>
                  <a:cubicBezTo>
                    <a:pt x="2779" y="0"/>
                    <a:pt x="0" y="2779"/>
                    <a:pt x="0" y="6207"/>
                  </a:cubicBezTo>
                  <a:cubicBezTo>
                    <a:pt x="0" y="61984"/>
                    <a:pt x="22801" y="134427"/>
                    <a:pt x="84973" y="180006"/>
                  </a:cubicBezTo>
                  <a:lnTo>
                    <a:pt x="31036" y="180006"/>
                  </a:lnTo>
                  <a:cubicBezTo>
                    <a:pt x="27609" y="180005"/>
                    <a:pt x="24830" y="182781"/>
                    <a:pt x="24828" y="186207"/>
                  </a:cubicBezTo>
                  <a:cubicBezTo>
                    <a:pt x="24828" y="186552"/>
                    <a:pt x="24856" y="186895"/>
                    <a:pt x="24913" y="187234"/>
                  </a:cubicBezTo>
                  <a:cubicBezTo>
                    <a:pt x="28038" y="205993"/>
                    <a:pt x="35767" y="219049"/>
                    <a:pt x="47883" y="226041"/>
                  </a:cubicBezTo>
                  <a:cubicBezTo>
                    <a:pt x="61577" y="233946"/>
                    <a:pt x="80180" y="234042"/>
                    <a:pt x="104563" y="226305"/>
                  </a:cubicBezTo>
                  <a:cubicBezTo>
                    <a:pt x="99513" y="280729"/>
                    <a:pt x="107918" y="291067"/>
                    <a:pt x="117568" y="302945"/>
                  </a:cubicBezTo>
                  <a:cubicBezTo>
                    <a:pt x="124354" y="311295"/>
                    <a:pt x="131370" y="319929"/>
                    <a:pt x="135047" y="349771"/>
                  </a:cubicBezTo>
                  <a:cubicBezTo>
                    <a:pt x="136702" y="362743"/>
                    <a:pt x="147756" y="372455"/>
                    <a:pt x="160833" y="372426"/>
                  </a:cubicBezTo>
                  <a:lnTo>
                    <a:pt x="161936" y="372426"/>
                  </a:lnTo>
                  <a:cubicBezTo>
                    <a:pt x="175014" y="372455"/>
                    <a:pt x="186067" y="362743"/>
                    <a:pt x="187723" y="349771"/>
                  </a:cubicBezTo>
                  <a:cubicBezTo>
                    <a:pt x="191398" y="319929"/>
                    <a:pt x="198415" y="311295"/>
                    <a:pt x="205201" y="302944"/>
                  </a:cubicBezTo>
                  <a:cubicBezTo>
                    <a:pt x="214851" y="291067"/>
                    <a:pt x="223256" y="280729"/>
                    <a:pt x="218206" y="226305"/>
                  </a:cubicBezTo>
                  <a:cubicBezTo>
                    <a:pt x="242592" y="234046"/>
                    <a:pt x="261202" y="233951"/>
                    <a:pt x="274885" y="226041"/>
                  </a:cubicBezTo>
                  <a:cubicBezTo>
                    <a:pt x="287003" y="219049"/>
                    <a:pt x="294731" y="205992"/>
                    <a:pt x="297856" y="187234"/>
                  </a:cubicBezTo>
                  <a:cubicBezTo>
                    <a:pt x="298421" y="183854"/>
                    <a:pt x="296140" y="180656"/>
                    <a:pt x="292760" y="180091"/>
                  </a:cubicBezTo>
                  <a:cubicBezTo>
                    <a:pt x="292421" y="180034"/>
                    <a:pt x="292078" y="180006"/>
                    <a:pt x="291734" y="180006"/>
                  </a:cubicBezTo>
                  <a:close/>
                  <a:moveTo>
                    <a:pt x="268681" y="215291"/>
                  </a:moveTo>
                  <a:cubicBezTo>
                    <a:pt x="256883" y="222107"/>
                    <a:pt x="238215" y="220813"/>
                    <a:pt x="213221" y="211436"/>
                  </a:cubicBezTo>
                  <a:cubicBezTo>
                    <a:pt x="210010" y="210233"/>
                    <a:pt x="206433" y="211860"/>
                    <a:pt x="205230" y="215070"/>
                  </a:cubicBezTo>
                  <a:cubicBezTo>
                    <a:pt x="204888" y="215983"/>
                    <a:pt x="204766" y="216964"/>
                    <a:pt x="204873" y="217934"/>
                  </a:cubicBezTo>
                  <a:cubicBezTo>
                    <a:pt x="211296" y="275755"/>
                    <a:pt x="204355" y="284299"/>
                    <a:pt x="195566" y="295116"/>
                  </a:cubicBezTo>
                  <a:cubicBezTo>
                    <a:pt x="188413" y="303918"/>
                    <a:pt x="179515" y="314871"/>
                    <a:pt x="175399" y="348255"/>
                  </a:cubicBezTo>
                  <a:cubicBezTo>
                    <a:pt x="174517" y="355008"/>
                    <a:pt x="168746" y="360047"/>
                    <a:pt x="161936" y="360012"/>
                  </a:cubicBezTo>
                  <a:lnTo>
                    <a:pt x="160833" y="360012"/>
                  </a:lnTo>
                  <a:cubicBezTo>
                    <a:pt x="154022" y="360047"/>
                    <a:pt x="148252" y="355006"/>
                    <a:pt x="147370" y="348252"/>
                  </a:cubicBezTo>
                  <a:cubicBezTo>
                    <a:pt x="143254" y="314871"/>
                    <a:pt x="134356" y="303918"/>
                    <a:pt x="127203" y="295116"/>
                  </a:cubicBezTo>
                  <a:cubicBezTo>
                    <a:pt x="118414" y="284299"/>
                    <a:pt x="111473" y="275755"/>
                    <a:pt x="117896" y="217934"/>
                  </a:cubicBezTo>
                  <a:cubicBezTo>
                    <a:pt x="118273" y="214525"/>
                    <a:pt x="115817" y="211457"/>
                    <a:pt x="112409" y="211079"/>
                  </a:cubicBezTo>
                  <a:cubicBezTo>
                    <a:pt x="111441" y="210972"/>
                    <a:pt x="110461" y="211094"/>
                    <a:pt x="109548" y="211436"/>
                  </a:cubicBezTo>
                  <a:cubicBezTo>
                    <a:pt x="84557" y="220806"/>
                    <a:pt x="65896" y="222104"/>
                    <a:pt x="54088" y="215291"/>
                  </a:cubicBezTo>
                  <a:cubicBezTo>
                    <a:pt x="46044" y="210094"/>
                    <a:pt x="40482" y="201828"/>
                    <a:pt x="38698" y="192420"/>
                  </a:cubicBezTo>
                  <a:lnTo>
                    <a:pt x="284072" y="192420"/>
                  </a:lnTo>
                  <a:cubicBezTo>
                    <a:pt x="282287" y="201828"/>
                    <a:pt x="276725" y="210094"/>
                    <a:pt x="268681" y="215291"/>
                  </a:cubicBezTo>
                  <a:close/>
                </a:path>
              </a:pathLst>
            </a:custGeom>
            <a:grpFill/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402E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176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F3123-505E-4A98-9619-D41A1F2C5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A415C19-BA66-4A40-953F-7FD910B43B9F}"/>
              </a:ext>
            </a:extLst>
          </p:cNvPr>
          <p:cNvSpPr txBox="1"/>
          <p:nvPr/>
        </p:nvSpPr>
        <p:spPr>
          <a:xfrm>
            <a:off x="7006012" y="5221031"/>
            <a:ext cx="1279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pc="110">
                <a:latin typeface="Poppins SemiBold" panose="00000700000000000000" pitchFamily="2" charset="0"/>
                <a:cs typeface="Poppins SemiBold" panose="00000700000000000000" pitchFamily="2" charset="0"/>
              </a:rPr>
              <a:t>TEXT TITTLE HERE</a:t>
            </a:r>
          </a:p>
        </p:txBody>
      </p:sp>
      <p:grpSp>
        <p:nvGrpSpPr>
          <p:cNvPr id="67" name="Graphic 16" descr="Tools">
            <a:extLst>
              <a:ext uri="{FF2B5EF4-FFF2-40B4-BE49-F238E27FC236}">
                <a16:creationId xmlns:a16="http://schemas.microsoft.com/office/drawing/2014/main" id="{F79A320F-D313-4178-A37B-B5965AF0D2CA}"/>
              </a:ext>
            </a:extLst>
          </p:cNvPr>
          <p:cNvGrpSpPr/>
          <p:nvPr/>
        </p:nvGrpSpPr>
        <p:grpSpPr>
          <a:xfrm>
            <a:off x="7091766" y="4491269"/>
            <a:ext cx="412454" cy="412841"/>
            <a:chOff x="5852226" y="3185226"/>
            <a:chExt cx="775093" cy="775821"/>
          </a:xfrm>
          <a:solidFill>
            <a:schemeClr val="tx1"/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CA5D67B-7EA9-44F1-B6E7-6427C3554631}"/>
                </a:ext>
              </a:extLst>
            </p:cNvPr>
            <p:cNvSpPr/>
            <p:nvPr/>
          </p:nvSpPr>
          <p:spPr>
            <a:xfrm>
              <a:off x="6263059" y="3596630"/>
              <a:ext cx="364083" cy="363883"/>
            </a:xfrm>
            <a:custGeom>
              <a:avLst/>
              <a:gdLst>
                <a:gd name="connsiteX0" fmla="*/ 99060 w 364083"/>
                <a:gd name="connsiteY0" fmla="*/ 0 h 363883"/>
                <a:gd name="connsiteX1" fmla="*/ 85592 w 364083"/>
                <a:gd name="connsiteY1" fmla="*/ 13478 h 363883"/>
                <a:gd name="connsiteX2" fmla="*/ 336661 w 364083"/>
                <a:gd name="connsiteY2" fmla="*/ 263985 h 363883"/>
                <a:gd name="connsiteX3" fmla="*/ 330470 w 364083"/>
                <a:gd name="connsiteY3" fmla="*/ 329908 h 363883"/>
                <a:gd name="connsiteX4" fmla="*/ 294370 w 364083"/>
                <a:gd name="connsiteY4" fmla="*/ 344843 h 363883"/>
                <a:gd name="connsiteX5" fmla="*/ 265576 w 364083"/>
                <a:gd name="connsiteY5" fmla="*/ 335566 h 363883"/>
                <a:gd name="connsiteX6" fmla="*/ 260423 w 364083"/>
                <a:gd name="connsiteY6" fmla="*/ 331756 h 363883"/>
                <a:gd name="connsiteX7" fmla="*/ 258337 w 364083"/>
                <a:gd name="connsiteY7" fmla="*/ 329851 h 363883"/>
                <a:gd name="connsiteX8" fmla="*/ 13468 w 364083"/>
                <a:gd name="connsiteY8" fmla="*/ 85592 h 363883"/>
                <a:gd name="connsiteX9" fmla="*/ 0 w 364083"/>
                <a:gd name="connsiteY9" fmla="*/ 99060 h 363883"/>
                <a:gd name="connsiteX10" fmla="*/ 245297 w 364083"/>
                <a:gd name="connsiteY10" fmla="*/ 343262 h 363883"/>
                <a:gd name="connsiteX11" fmla="*/ 254403 w 364083"/>
                <a:gd name="connsiteY11" fmla="*/ 350987 h 363883"/>
                <a:gd name="connsiteX12" fmla="*/ 294408 w 364083"/>
                <a:gd name="connsiteY12" fmla="*/ 363884 h 363883"/>
                <a:gd name="connsiteX13" fmla="*/ 343938 w 364083"/>
                <a:gd name="connsiteY13" fmla="*/ 343367 h 363883"/>
                <a:gd name="connsiteX14" fmla="*/ 351558 w 364083"/>
                <a:gd name="connsiteY14" fmla="*/ 251927 h 36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4083" h="363883">
                  <a:moveTo>
                    <a:pt x="99060" y="0"/>
                  </a:moveTo>
                  <a:lnTo>
                    <a:pt x="85592" y="13478"/>
                  </a:lnTo>
                  <a:lnTo>
                    <a:pt x="336661" y="263985"/>
                  </a:lnTo>
                  <a:cubicBezTo>
                    <a:pt x="349742" y="284832"/>
                    <a:pt x="347203" y="311862"/>
                    <a:pt x="330470" y="329908"/>
                  </a:cubicBezTo>
                  <a:cubicBezTo>
                    <a:pt x="320870" y="339441"/>
                    <a:pt x="307899" y="344806"/>
                    <a:pt x="294370" y="344843"/>
                  </a:cubicBezTo>
                  <a:cubicBezTo>
                    <a:pt x="284032" y="344879"/>
                    <a:pt x="273949" y="341630"/>
                    <a:pt x="265576" y="335566"/>
                  </a:cubicBezTo>
                  <a:cubicBezTo>
                    <a:pt x="265576" y="335566"/>
                    <a:pt x="262414" y="333413"/>
                    <a:pt x="260423" y="331756"/>
                  </a:cubicBezTo>
                  <a:cubicBezTo>
                    <a:pt x="259861" y="331299"/>
                    <a:pt x="258337" y="329851"/>
                    <a:pt x="258337" y="329851"/>
                  </a:cubicBezTo>
                  <a:lnTo>
                    <a:pt x="13468" y="85592"/>
                  </a:lnTo>
                  <a:lnTo>
                    <a:pt x="0" y="99060"/>
                  </a:lnTo>
                  <a:lnTo>
                    <a:pt x="245297" y="343262"/>
                  </a:lnTo>
                  <a:lnTo>
                    <a:pt x="254403" y="350987"/>
                  </a:lnTo>
                  <a:cubicBezTo>
                    <a:pt x="266038" y="359410"/>
                    <a:pt x="280045" y="363926"/>
                    <a:pt x="294408" y="363884"/>
                  </a:cubicBezTo>
                  <a:cubicBezTo>
                    <a:pt x="312983" y="363869"/>
                    <a:pt x="330795" y="356491"/>
                    <a:pt x="343938" y="343367"/>
                  </a:cubicBezTo>
                  <a:cubicBezTo>
                    <a:pt x="367606" y="318445"/>
                    <a:pt x="370774" y="280423"/>
                    <a:pt x="351558" y="2519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55A388C-03D3-4CFE-9132-0D6F03BB868F}"/>
                </a:ext>
              </a:extLst>
            </p:cNvPr>
            <p:cNvSpPr/>
            <p:nvPr/>
          </p:nvSpPr>
          <p:spPr>
            <a:xfrm>
              <a:off x="5852226" y="3185226"/>
              <a:ext cx="775093" cy="775821"/>
            </a:xfrm>
            <a:custGeom>
              <a:avLst/>
              <a:gdLst>
                <a:gd name="connsiteX0" fmla="*/ 644909 w 775093"/>
                <a:gd name="connsiteY0" fmla="*/ 274320 h 775821"/>
                <a:gd name="connsiteX1" fmla="*/ 775092 w 775093"/>
                <a:gd name="connsiteY1" fmla="*/ 145311 h 775821"/>
                <a:gd name="connsiteX2" fmla="*/ 766201 w 775093"/>
                <a:gd name="connsiteY2" fmla="*/ 97546 h 775821"/>
                <a:gd name="connsiteX3" fmla="*/ 689048 w 775093"/>
                <a:gd name="connsiteY3" fmla="*/ 174698 h 775821"/>
                <a:gd name="connsiteX4" fmla="*/ 628088 w 775093"/>
                <a:gd name="connsiteY4" fmla="*/ 158506 h 775821"/>
                <a:gd name="connsiteX5" fmla="*/ 612848 w 775093"/>
                <a:gd name="connsiteY5" fmla="*/ 98498 h 775821"/>
                <a:gd name="connsiteX6" fmla="*/ 690001 w 775093"/>
                <a:gd name="connsiteY6" fmla="*/ 21346 h 775821"/>
                <a:gd name="connsiteX7" fmla="*/ 644900 w 775093"/>
                <a:gd name="connsiteY7" fmla="*/ 13183 h 775821"/>
                <a:gd name="connsiteX8" fmla="*/ 556651 w 775093"/>
                <a:gd name="connsiteY8" fmla="*/ 47063 h 775821"/>
                <a:gd name="connsiteX9" fmla="*/ 518551 w 775093"/>
                <a:gd name="connsiteY9" fmla="*/ 177556 h 775821"/>
                <a:gd name="connsiteX10" fmla="*/ 368265 w 775093"/>
                <a:gd name="connsiteY10" fmla="*/ 327841 h 775821"/>
                <a:gd name="connsiteX11" fmla="*/ 159639 w 775093"/>
                <a:gd name="connsiteY11" fmla="*/ 119453 h 775821"/>
                <a:gd name="connsiteX12" fmla="*/ 135579 w 775093"/>
                <a:gd name="connsiteY12" fmla="*/ 72304 h 775821"/>
                <a:gd name="connsiteX13" fmla="*/ 45415 w 775093"/>
                <a:gd name="connsiteY13" fmla="*/ 0 h 775821"/>
                <a:gd name="connsiteX14" fmla="*/ 0 w 775093"/>
                <a:gd name="connsiteY14" fmla="*/ 45415 h 775821"/>
                <a:gd name="connsiteX15" fmla="*/ 72390 w 775093"/>
                <a:gd name="connsiteY15" fmla="*/ 135588 h 775821"/>
                <a:gd name="connsiteX16" fmla="*/ 119453 w 775093"/>
                <a:gd name="connsiteY16" fmla="*/ 159639 h 775821"/>
                <a:gd name="connsiteX17" fmla="*/ 328051 w 775093"/>
                <a:gd name="connsiteY17" fmla="*/ 367989 h 775821"/>
                <a:gd name="connsiteX18" fmla="*/ 32776 w 775093"/>
                <a:gd name="connsiteY18" fmla="*/ 663331 h 775821"/>
                <a:gd name="connsiteX19" fmla="*/ 14678 w 775093"/>
                <a:gd name="connsiteY19" fmla="*/ 727148 h 775821"/>
                <a:gd name="connsiteX20" fmla="*/ 61351 w 775093"/>
                <a:gd name="connsiteY20" fmla="*/ 773821 h 775821"/>
                <a:gd name="connsiteX21" fmla="*/ 125168 w 775093"/>
                <a:gd name="connsiteY21" fmla="*/ 755723 h 775821"/>
                <a:gd name="connsiteX22" fmla="*/ 610943 w 775093"/>
                <a:gd name="connsiteY22" fmla="*/ 269948 h 775821"/>
                <a:gd name="connsiteX23" fmla="*/ 644909 w 775093"/>
                <a:gd name="connsiteY23" fmla="*/ 274320 h 775821"/>
                <a:gd name="connsiteX24" fmla="*/ 131893 w 775093"/>
                <a:gd name="connsiteY24" fmla="*/ 145104 h 775821"/>
                <a:gd name="connsiteX25" fmla="*/ 84639 w 775093"/>
                <a:gd name="connsiteY25" fmla="*/ 120472 h 775821"/>
                <a:gd name="connsiteX26" fmla="*/ 25584 w 775093"/>
                <a:gd name="connsiteY26" fmla="*/ 46806 h 775821"/>
                <a:gd name="connsiteX27" fmla="*/ 46844 w 775093"/>
                <a:gd name="connsiteY27" fmla="*/ 25546 h 775821"/>
                <a:gd name="connsiteX28" fmla="*/ 120510 w 775093"/>
                <a:gd name="connsiteY28" fmla="*/ 84601 h 775821"/>
                <a:gd name="connsiteX29" fmla="*/ 144037 w 775093"/>
                <a:gd name="connsiteY29" fmla="*/ 130883 h 775821"/>
                <a:gd name="connsiteX30" fmla="*/ 354768 w 775093"/>
                <a:gd name="connsiteY30" fmla="*/ 341290 h 775821"/>
                <a:gd name="connsiteX31" fmla="*/ 341567 w 775093"/>
                <a:gd name="connsiteY31" fmla="*/ 354492 h 775821"/>
                <a:gd name="connsiteX32" fmla="*/ 597475 w 775093"/>
                <a:gd name="connsiteY32" fmla="*/ 256480 h 775821"/>
                <a:gd name="connsiteX33" fmla="*/ 111700 w 775093"/>
                <a:gd name="connsiteY33" fmla="*/ 742255 h 775821"/>
                <a:gd name="connsiteX34" fmla="*/ 77543 w 775093"/>
                <a:gd name="connsiteY34" fmla="*/ 756771 h 775821"/>
                <a:gd name="connsiteX35" fmla="*/ 65980 w 775093"/>
                <a:gd name="connsiteY35" fmla="*/ 755333 h 775821"/>
                <a:gd name="connsiteX36" fmla="*/ 33166 w 775093"/>
                <a:gd name="connsiteY36" fmla="*/ 722528 h 775821"/>
                <a:gd name="connsiteX37" fmla="*/ 45863 w 775093"/>
                <a:gd name="connsiteY37" fmla="*/ 677180 h 775821"/>
                <a:gd name="connsiteX38" fmla="*/ 46063 w 775093"/>
                <a:gd name="connsiteY38" fmla="*/ 676989 h 775821"/>
                <a:gd name="connsiteX39" fmla="*/ 46253 w 775093"/>
                <a:gd name="connsiteY39" fmla="*/ 676799 h 775821"/>
                <a:gd name="connsiteX40" fmla="*/ 532028 w 775093"/>
                <a:gd name="connsiteY40" fmla="*/ 191024 h 775821"/>
                <a:gd name="connsiteX41" fmla="*/ 539744 w 775093"/>
                <a:gd name="connsiteY41" fmla="*/ 183318 h 775821"/>
                <a:gd name="connsiteX42" fmla="*/ 536991 w 775093"/>
                <a:gd name="connsiteY42" fmla="*/ 172793 h 775821"/>
                <a:gd name="connsiteX43" fmla="*/ 569376 w 775093"/>
                <a:gd name="connsiteY43" fmla="*/ 61293 h 775821"/>
                <a:gd name="connsiteX44" fmla="*/ 651748 w 775093"/>
                <a:gd name="connsiteY44" fmla="*/ 32471 h 775821"/>
                <a:gd name="connsiteX45" fmla="*/ 651815 w 775093"/>
                <a:gd name="connsiteY45" fmla="*/ 32642 h 775821"/>
                <a:gd name="connsiteX46" fmla="*/ 591722 w 775093"/>
                <a:gd name="connsiteY46" fmla="*/ 92688 h 775821"/>
                <a:gd name="connsiteX47" fmla="*/ 612381 w 775093"/>
                <a:gd name="connsiteY47" fmla="*/ 174041 h 775821"/>
                <a:gd name="connsiteX48" fmla="*/ 694763 w 775093"/>
                <a:gd name="connsiteY48" fmla="*/ 195948 h 775821"/>
                <a:gd name="connsiteX49" fmla="*/ 755428 w 775093"/>
                <a:gd name="connsiteY49" fmla="*/ 135274 h 775821"/>
                <a:gd name="connsiteX50" fmla="*/ 755599 w 775093"/>
                <a:gd name="connsiteY50" fmla="*/ 135341 h 775821"/>
                <a:gd name="connsiteX51" fmla="*/ 727424 w 775093"/>
                <a:gd name="connsiteY51" fmla="*/ 218961 h 775821"/>
                <a:gd name="connsiteX52" fmla="*/ 644909 w 775093"/>
                <a:gd name="connsiteY52" fmla="*/ 255289 h 775821"/>
                <a:gd name="connsiteX53" fmla="*/ 615734 w 775093"/>
                <a:gd name="connsiteY53" fmla="*/ 251479 h 775821"/>
                <a:gd name="connsiteX54" fmla="*/ 605180 w 775093"/>
                <a:gd name="connsiteY54" fmla="*/ 248736 h 775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775093" h="775821">
                  <a:moveTo>
                    <a:pt x="644909" y="274320"/>
                  </a:moveTo>
                  <a:cubicBezTo>
                    <a:pt x="716483" y="274644"/>
                    <a:pt x="774767" y="216885"/>
                    <a:pt x="775092" y="145311"/>
                  </a:cubicBezTo>
                  <a:cubicBezTo>
                    <a:pt x="775165" y="128971"/>
                    <a:pt x="772149" y="112765"/>
                    <a:pt x="766201" y="97546"/>
                  </a:cubicBezTo>
                  <a:lnTo>
                    <a:pt x="689048" y="174698"/>
                  </a:lnTo>
                  <a:lnTo>
                    <a:pt x="628088" y="158506"/>
                  </a:lnTo>
                  <a:lnTo>
                    <a:pt x="612848" y="98498"/>
                  </a:lnTo>
                  <a:lnTo>
                    <a:pt x="690001" y="21346"/>
                  </a:lnTo>
                  <a:cubicBezTo>
                    <a:pt x="675579" y="15938"/>
                    <a:pt x="660302" y="13173"/>
                    <a:pt x="644900" y="13183"/>
                  </a:cubicBezTo>
                  <a:cubicBezTo>
                    <a:pt x="612320" y="13255"/>
                    <a:pt x="580908" y="25315"/>
                    <a:pt x="556651" y="47063"/>
                  </a:cubicBezTo>
                  <a:cubicBezTo>
                    <a:pt x="520639" y="80070"/>
                    <a:pt x="505957" y="130357"/>
                    <a:pt x="518551" y="177556"/>
                  </a:cubicBezTo>
                  <a:lnTo>
                    <a:pt x="368265" y="327841"/>
                  </a:lnTo>
                  <a:lnTo>
                    <a:pt x="159639" y="119453"/>
                  </a:lnTo>
                  <a:lnTo>
                    <a:pt x="135579" y="72304"/>
                  </a:lnTo>
                  <a:lnTo>
                    <a:pt x="45415" y="0"/>
                  </a:lnTo>
                  <a:lnTo>
                    <a:pt x="0" y="45415"/>
                  </a:lnTo>
                  <a:lnTo>
                    <a:pt x="72390" y="135588"/>
                  </a:lnTo>
                  <a:lnTo>
                    <a:pt x="119453" y="159639"/>
                  </a:lnTo>
                  <a:lnTo>
                    <a:pt x="328051" y="367989"/>
                  </a:lnTo>
                  <a:lnTo>
                    <a:pt x="32776" y="663331"/>
                  </a:lnTo>
                  <a:cubicBezTo>
                    <a:pt x="15727" y="679814"/>
                    <a:pt x="8820" y="704169"/>
                    <a:pt x="14678" y="727148"/>
                  </a:cubicBezTo>
                  <a:cubicBezTo>
                    <a:pt x="20482" y="750098"/>
                    <a:pt x="38401" y="768017"/>
                    <a:pt x="61351" y="773821"/>
                  </a:cubicBezTo>
                  <a:cubicBezTo>
                    <a:pt x="84328" y="779587"/>
                    <a:pt x="108638" y="772693"/>
                    <a:pt x="125168" y="755723"/>
                  </a:cubicBezTo>
                  <a:lnTo>
                    <a:pt x="610943" y="269948"/>
                  </a:lnTo>
                  <a:cubicBezTo>
                    <a:pt x="622034" y="272841"/>
                    <a:pt x="633448" y="274310"/>
                    <a:pt x="644909" y="274320"/>
                  </a:cubicBezTo>
                  <a:close/>
                  <a:moveTo>
                    <a:pt x="131893" y="145104"/>
                  </a:moveTo>
                  <a:lnTo>
                    <a:pt x="84639" y="120472"/>
                  </a:lnTo>
                  <a:lnTo>
                    <a:pt x="25584" y="46806"/>
                  </a:lnTo>
                  <a:lnTo>
                    <a:pt x="46844" y="25546"/>
                  </a:lnTo>
                  <a:lnTo>
                    <a:pt x="120510" y="84601"/>
                  </a:lnTo>
                  <a:lnTo>
                    <a:pt x="144037" y="130883"/>
                  </a:lnTo>
                  <a:lnTo>
                    <a:pt x="354768" y="341290"/>
                  </a:lnTo>
                  <a:lnTo>
                    <a:pt x="341567" y="354492"/>
                  </a:lnTo>
                  <a:close/>
                  <a:moveTo>
                    <a:pt x="597475" y="256480"/>
                  </a:moveTo>
                  <a:lnTo>
                    <a:pt x="111700" y="742255"/>
                  </a:lnTo>
                  <a:cubicBezTo>
                    <a:pt x="102708" y="751458"/>
                    <a:pt x="90409" y="756684"/>
                    <a:pt x="77543" y="756771"/>
                  </a:cubicBezTo>
                  <a:cubicBezTo>
                    <a:pt x="73644" y="756771"/>
                    <a:pt x="69760" y="756287"/>
                    <a:pt x="65980" y="755333"/>
                  </a:cubicBezTo>
                  <a:cubicBezTo>
                    <a:pt x="49881" y="751195"/>
                    <a:pt x="37308" y="738626"/>
                    <a:pt x="33166" y="722528"/>
                  </a:cubicBezTo>
                  <a:cubicBezTo>
                    <a:pt x="29042" y="706230"/>
                    <a:pt x="33876" y="688967"/>
                    <a:pt x="45863" y="677180"/>
                  </a:cubicBezTo>
                  <a:lnTo>
                    <a:pt x="46063" y="676989"/>
                  </a:lnTo>
                  <a:lnTo>
                    <a:pt x="46253" y="676799"/>
                  </a:lnTo>
                  <a:lnTo>
                    <a:pt x="532028" y="191024"/>
                  </a:lnTo>
                  <a:lnTo>
                    <a:pt x="539744" y="183318"/>
                  </a:lnTo>
                  <a:lnTo>
                    <a:pt x="536991" y="172793"/>
                  </a:lnTo>
                  <a:cubicBezTo>
                    <a:pt x="526005" y="132494"/>
                    <a:pt x="538510" y="89437"/>
                    <a:pt x="569376" y="61293"/>
                  </a:cubicBezTo>
                  <a:cubicBezTo>
                    <a:pt x="591870" y="41051"/>
                    <a:pt x="621541" y="30669"/>
                    <a:pt x="651748" y="32471"/>
                  </a:cubicBezTo>
                  <a:lnTo>
                    <a:pt x="651815" y="32642"/>
                  </a:lnTo>
                  <a:lnTo>
                    <a:pt x="591722" y="92688"/>
                  </a:lnTo>
                  <a:lnTo>
                    <a:pt x="612381" y="174041"/>
                  </a:lnTo>
                  <a:lnTo>
                    <a:pt x="694763" y="195948"/>
                  </a:lnTo>
                  <a:lnTo>
                    <a:pt x="755428" y="135274"/>
                  </a:lnTo>
                  <a:cubicBezTo>
                    <a:pt x="755513" y="135188"/>
                    <a:pt x="755590" y="135217"/>
                    <a:pt x="755599" y="135341"/>
                  </a:cubicBezTo>
                  <a:cubicBezTo>
                    <a:pt x="757972" y="165886"/>
                    <a:pt x="747798" y="196080"/>
                    <a:pt x="727424" y="218961"/>
                  </a:cubicBezTo>
                  <a:cubicBezTo>
                    <a:pt x="706294" y="242194"/>
                    <a:pt x="676314" y="255393"/>
                    <a:pt x="644909" y="255289"/>
                  </a:cubicBezTo>
                  <a:cubicBezTo>
                    <a:pt x="635062" y="255262"/>
                    <a:pt x="625258" y="253982"/>
                    <a:pt x="615734" y="251479"/>
                  </a:cubicBezTo>
                  <a:lnTo>
                    <a:pt x="605180" y="2487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9E135E6-EB4B-46A3-AE05-52CBAD920C32}"/>
                </a:ext>
              </a:extLst>
            </p:cNvPr>
            <p:cNvSpPr/>
            <p:nvPr/>
          </p:nvSpPr>
          <p:spPr>
            <a:xfrm>
              <a:off x="5908805" y="3873322"/>
              <a:ext cx="43586" cy="43586"/>
            </a:xfrm>
            <a:custGeom>
              <a:avLst/>
              <a:gdLst>
                <a:gd name="connsiteX0" fmla="*/ 21803 w 43586"/>
                <a:gd name="connsiteY0" fmla="*/ 0 h 43586"/>
                <a:gd name="connsiteX1" fmla="*/ 0 w 43586"/>
                <a:gd name="connsiteY1" fmla="*/ 21784 h 43586"/>
                <a:gd name="connsiteX2" fmla="*/ 21784 w 43586"/>
                <a:gd name="connsiteY2" fmla="*/ 43586 h 43586"/>
                <a:gd name="connsiteX3" fmla="*/ 43586 w 43586"/>
                <a:gd name="connsiteY3" fmla="*/ 21803 h 43586"/>
                <a:gd name="connsiteX4" fmla="*/ 43586 w 43586"/>
                <a:gd name="connsiteY4" fmla="*/ 21793 h 43586"/>
                <a:gd name="connsiteX5" fmla="*/ 21803 w 43586"/>
                <a:gd name="connsiteY5" fmla="*/ 0 h 43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586" h="43586">
                  <a:moveTo>
                    <a:pt x="21803" y="0"/>
                  </a:moveTo>
                  <a:cubicBezTo>
                    <a:pt x="9767" y="-5"/>
                    <a:pt x="6" y="9748"/>
                    <a:pt x="0" y="21784"/>
                  </a:cubicBezTo>
                  <a:cubicBezTo>
                    <a:pt x="-6" y="33819"/>
                    <a:pt x="9748" y="43581"/>
                    <a:pt x="21784" y="43586"/>
                  </a:cubicBezTo>
                  <a:cubicBezTo>
                    <a:pt x="33819" y="43592"/>
                    <a:pt x="43581" y="33838"/>
                    <a:pt x="43586" y="21803"/>
                  </a:cubicBezTo>
                  <a:cubicBezTo>
                    <a:pt x="43586" y="21800"/>
                    <a:pt x="43586" y="21796"/>
                    <a:pt x="43586" y="21793"/>
                  </a:cubicBezTo>
                  <a:cubicBezTo>
                    <a:pt x="43586" y="9761"/>
                    <a:pt x="33835" y="6"/>
                    <a:pt x="218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1" name="Graphic 14" descr="Ui Ux">
            <a:extLst>
              <a:ext uri="{FF2B5EF4-FFF2-40B4-BE49-F238E27FC236}">
                <a16:creationId xmlns:a16="http://schemas.microsoft.com/office/drawing/2014/main" id="{EBAAAFAE-7F6A-467A-8981-850AF418B02B}"/>
              </a:ext>
            </a:extLst>
          </p:cNvPr>
          <p:cNvGrpSpPr/>
          <p:nvPr/>
        </p:nvGrpSpPr>
        <p:grpSpPr>
          <a:xfrm>
            <a:off x="9560828" y="4491269"/>
            <a:ext cx="513637" cy="413143"/>
            <a:chOff x="5657850" y="3057525"/>
            <a:chExt cx="876300" cy="704850"/>
          </a:xfrm>
          <a:solidFill>
            <a:schemeClr val="tx1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6F7FC08-41A3-4AE5-A089-E1ABFAE02252}"/>
                </a:ext>
              </a:extLst>
            </p:cNvPr>
            <p:cNvSpPr/>
            <p:nvPr/>
          </p:nvSpPr>
          <p:spPr>
            <a:xfrm>
              <a:off x="6515100" y="32861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42E262F-8691-467C-BCF6-20EBB80E451B}"/>
                </a:ext>
              </a:extLst>
            </p:cNvPr>
            <p:cNvSpPr/>
            <p:nvPr/>
          </p:nvSpPr>
          <p:spPr>
            <a:xfrm>
              <a:off x="6477000" y="32861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DD940A2-EC7B-4BB3-9228-9CA407D20CF1}"/>
                </a:ext>
              </a:extLst>
            </p:cNvPr>
            <p:cNvSpPr/>
            <p:nvPr/>
          </p:nvSpPr>
          <p:spPr>
            <a:xfrm>
              <a:off x="6362700" y="32861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432C4BC-D211-40C5-8DA0-5FACC4166AE7}"/>
                </a:ext>
              </a:extLst>
            </p:cNvPr>
            <p:cNvSpPr/>
            <p:nvPr/>
          </p:nvSpPr>
          <p:spPr>
            <a:xfrm>
              <a:off x="6400800" y="32861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D0B09F5-82BC-4830-AA5B-C74F3994C9A1}"/>
                </a:ext>
              </a:extLst>
            </p:cNvPr>
            <p:cNvSpPr/>
            <p:nvPr/>
          </p:nvSpPr>
          <p:spPr>
            <a:xfrm>
              <a:off x="6324600" y="32861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FB0A83-FA04-4A02-9350-5ACE9C27B698}"/>
                </a:ext>
              </a:extLst>
            </p:cNvPr>
            <p:cNvSpPr/>
            <p:nvPr/>
          </p:nvSpPr>
          <p:spPr>
            <a:xfrm>
              <a:off x="6438900" y="32861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11898DC-8CC8-4FC6-A12E-8F39FE49C3D4}"/>
                </a:ext>
              </a:extLst>
            </p:cNvPr>
            <p:cNvSpPr/>
            <p:nvPr/>
          </p:nvSpPr>
          <p:spPr>
            <a:xfrm>
              <a:off x="6286500" y="32861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5D38D97-017B-4E1C-9DB6-B46ACDB29440}"/>
                </a:ext>
              </a:extLst>
            </p:cNvPr>
            <p:cNvSpPr/>
            <p:nvPr/>
          </p:nvSpPr>
          <p:spPr>
            <a:xfrm>
              <a:off x="6286500" y="32099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746579F-617C-4C15-A3CE-FA8568AF693D}"/>
                </a:ext>
              </a:extLst>
            </p:cNvPr>
            <p:cNvSpPr/>
            <p:nvPr/>
          </p:nvSpPr>
          <p:spPr>
            <a:xfrm>
              <a:off x="6286500" y="32480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439FD0F-0D77-4D69-AA6F-190D00AA908D}"/>
                </a:ext>
              </a:extLst>
            </p:cNvPr>
            <p:cNvSpPr/>
            <p:nvPr/>
          </p:nvSpPr>
          <p:spPr>
            <a:xfrm>
              <a:off x="6286500" y="30956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43C1F3B-502F-48B2-B3D0-21323660E8F6}"/>
                </a:ext>
              </a:extLst>
            </p:cNvPr>
            <p:cNvSpPr/>
            <p:nvPr/>
          </p:nvSpPr>
          <p:spPr>
            <a:xfrm>
              <a:off x="6286500" y="31718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B098CF0-262F-4629-83B0-2281E6E14C5C}"/>
                </a:ext>
              </a:extLst>
            </p:cNvPr>
            <p:cNvSpPr/>
            <p:nvPr/>
          </p:nvSpPr>
          <p:spPr>
            <a:xfrm>
              <a:off x="6286500" y="31337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93AAF4B-58DE-420E-80CC-0A2CE0543A56}"/>
                </a:ext>
              </a:extLst>
            </p:cNvPr>
            <p:cNvSpPr/>
            <p:nvPr/>
          </p:nvSpPr>
          <p:spPr>
            <a:xfrm>
              <a:off x="6286500" y="30575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629E68C-9AB9-4618-96AD-FB68B2A815DD}"/>
                </a:ext>
              </a:extLst>
            </p:cNvPr>
            <p:cNvSpPr/>
            <p:nvPr/>
          </p:nvSpPr>
          <p:spPr>
            <a:xfrm>
              <a:off x="6477000" y="30575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ED9765B-553B-4522-B1F6-DEC1A0B37AE5}"/>
                </a:ext>
              </a:extLst>
            </p:cNvPr>
            <p:cNvSpPr/>
            <p:nvPr/>
          </p:nvSpPr>
          <p:spPr>
            <a:xfrm>
              <a:off x="6400800" y="30575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A85E641-E1EA-4275-90EC-BF4B3334CAC8}"/>
                </a:ext>
              </a:extLst>
            </p:cNvPr>
            <p:cNvSpPr/>
            <p:nvPr/>
          </p:nvSpPr>
          <p:spPr>
            <a:xfrm>
              <a:off x="6362700" y="30575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9EFA6C4-0460-4028-B6C9-D2D633FD128A}"/>
                </a:ext>
              </a:extLst>
            </p:cNvPr>
            <p:cNvSpPr/>
            <p:nvPr/>
          </p:nvSpPr>
          <p:spPr>
            <a:xfrm>
              <a:off x="6324600" y="30575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259E484-E393-428D-A317-189B17F5C58E}"/>
                </a:ext>
              </a:extLst>
            </p:cNvPr>
            <p:cNvSpPr/>
            <p:nvPr/>
          </p:nvSpPr>
          <p:spPr>
            <a:xfrm>
              <a:off x="6438900" y="30575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6A82139-20BB-4D0C-B4D3-9A0528D98C66}"/>
                </a:ext>
              </a:extLst>
            </p:cNvPr>
            <p:cNvSpPr/>
            <p:nvPr/>
          </p:nvSpPr>
          <p:spPr>
            <a:xfrm>
              <a:off x="6515100" y="30575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30364C8-CF08-4B37-B454-631BB3355E05}"/>
                </a:ext>
              </a:extLst>
            </p:cNvPr>
            <p:cNvSpPr/>
            <p:nvPr/>
          </p:nvSpPr>
          <p:spPr>
            <a:xfrm>
              <a:off x="6515100" y="31337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2EB4EC5-54AC-4231-B088-06A61FBE83A4}"/>
                </a:ext>
              </a:extLst>
            </p:cNvPr>
            <p:cNvSpPr/>
            <p:nvPr/>
          </p:nvSpPr>
          <p:spPr>
            <a:xfrm>
              <a:off x="6515100" y="32099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2257104-BB8B-4943-911D-A2F54AD7CD15}"/>
                </a:ext>
              </a:extLst>
            </p:cNvPr>
            <p:cNvSpPr/>
            <p:nvPr/>
          </p:nvSpPr>
          <p:spPr>
            <a:xfrm>
              <a:off x="6515100" y="31718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597327E-F8C3-44A9-A595-E574878C2B00}"/>
                </a:ext>
              </a:extLst>
            </p:cNvPr>
            <p:cNvSpPr/>
            <p:nvPr/>
          </p:nvSpPr>
          <p:spPr>
            <a:xfrm>
              <a:off x="6515100" y="32480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56544E0-DC3C-40B3-B275-406C42FE510C}"/>
                </a:ext>
              </a:extLst>
            </p:cNvPr>
            <p:cNvSpPr/>
            <p:nvPr/>
          </p:nvSpPr>
          <p:spPr>
            <a:xfrm>
              <a:off x="6515100" y="30956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BDB18B4-0A6C-4649-AC26-2D369407DB67}"/>
                </a:ext>
              </a:extLst>
            </p:cNvPr>
            <p:cNvSpPr/>
            <p:nvPr/>
          </p:nvSpPr>
          <p:spPr>
            <a:xfrm>
              <a:off x="5762634" y="3162138"/>
              <a:ext cx="495290" cy="19211"/>
            </a:xfrm>
            <a:custGeom>
              <a:avLst/>
              <a:gdLst>
                <a:gd name="connsiteX0" fmla="*/ 0 w 495290"/>
                <a:gd name="connsiteY0" fmla="*/ 0 h 19211"/>
                <a:gd name="connsiteX1" fmla="*/ 0 w 495290"/>
                <a:gd name="connsiteY1" fmla="*/ 19212 h 19211"/>
                <a:gd name="connsiteX2" fmla="*/ 495290 w 495290"/>
                <a:gd name="connsiteY2" fmla="*/ 19050 h 19211"/>
                <a:gd name="connsiteX3" fmla="*/ 495290 w 495290"/>
                <a:gd name="connsiteY3" fmla="*/ 0 h 19211"/>
                <a:gd name="connsiteX4" fmla="*/ 0 w 495290"/>
                <a:gd name="connsiteY4" fmla="*/ 0 h 19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90" h="19211">
                  <a:moveTo>
                    <a:pt x="0" y="0"/>
                  </a:moveTo>
                  <a:lnTo>
                    <a:pt x="0" y="19212"/>
                  </a:lnTo>
                  <a:lnTo>
                    <a:pt x="495290" y="19050"/>
                  </a:lnTo>
                  <a:lnTo>
                    <a:pt x="49529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59EE456-179E-4BED-ADE4-335DC4211F4B}"/>
                </a:ext>
              </a:extLst>
            </p:cNvPr>
            <p:cNvSpPr/>
            <p:nvPr/>
          </p:nvSpPr>
          <p:spPr>
            <a:xfrm>
              <a:off x="6334125" y="3162138"/>
              <a:ext cx="95288" cy="95411"/>
            </a:xfrm>
            <a:custGeom>
              <a:avLst/>
              <a:gdLst>
                <a:gd name="connsiteX0" fmla="*/ 76238 w 95288"/>
                <a:gd name="connsiteY0" fmla="*/ 95412 h 95411"/>
                <a:gd name="connsiteX1" fmla="*/ 95288 w 95288"/>
                <a:gd name="connsiteY1" fmla="*/ 95412 h 95411"/>
                <a:gd name="connsiteX2" fmla="*/ 95288 w 95288"/>
                <a:gd name="connsiteY2" fmla="*/ 19050 h 95411"/>
                <a:gd name="connsiteX3" fmla="*/ 95288 w 95288"/>
                <a:gd name="connsiteY3" fmla="*/ 0 h 95411"/>
                <a:gd name="connsiteX4" fmla="*/ 76238 w 95288"/>
                <a:gd name="connsiteY4" fmla="*/ 0 h 95411"/>
                <a:gd name="connsiteX5" fmla="*/ 0 w 95288"/>
                <a:gd name="connsiteY5" fmla="*/ 0 h 95411"/>
                <a:gd name="connsiteX6" fmla="*/ 0 w 95288"/>
                <a:gd name="connsiteY6" fmla="*/ 19050 h 95411"/>
                <a:gd name="connsiteX7" fmla="*/ 76238 w 95288"/>
                <a:gd name="connsiteY7" fmla="*/ 19050 h 95411"/>
                <a:gd name="connsiteX8" fmla="*/ 76238 w 95288"/>
                <a:gd name="connsiteY8" fmla="*/ 95412 h 9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88" h="95411">
                  <a:moveTo>
                    <a:pt x="76238" y="95412"/>
                  </a:moveTo>
                  <a:lnTo>
                    <a:pt x="95288" y="95412"/>
                  </a:lnTo>
                  <a:lnTo>
                    <a:pt x="95288" y="19050"/>
                  </a:lnTo>
                  <a:lnTo>
                    <a:pt x="95288" y="0"/>
                  </a:lnTo>
                  <a:lnTo>
                    <a:pt x="76238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76238" y="19050"/>
                  </a:lnTo>
                  <a:lnTo>
                    <a:pt x="76238" y="954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B16E4EE-536D-4A36-9547-ED67A3FE096E}"/>
                </a:ext>
              </a:extLst>
            </p:cNvPr>
            <p:cNvSpPr/>
            <p:nvPr/>
          </p:nvSpPr>
          <p:spPr>
            <a:xfrm>
              <a:off x="5762634" y="3333750"/>
              <a:ext cx="666778" cy="266652"/>
            </a:xfrm>
            <a:custGeom>
              <a:avLst/>
              <a:gdLst>
                <a:gd name="connsiteX0" fmla="*/ 0 w 666778"/>
                <a:gd name="connsiteY0" fmla="*/ 104775 h 266652"/>
                <a:gd name="connsiteX1" fmla="*/ 0 w 666778"/>
                <a:gd name="connsiteY1" fmla="*/ 247602 h 266652"/>
                <a:gd name="connsiteX2" fmla="*/ 0 w 666778"/>
                <a:gd name="connsiteY2" fmla="*/ 266652 h 266652"/>
                <a:gd name="connsiteX3" fmla="*/ 19050 w 666778"/>
                <a:gd name="connsiteY3" fmla="*/ 266652 h 266652"/>
                <a:gd name="connsiteX4" fmla="*/ 647729 w 666778"/>
                <a:gd name="connsiteY4" fmla="*/ 266652 h 266652"/>
                <a:gd name="connsiteX5" fmla="*/ 666779 w 666778"/>
                <a:gd name="connsiteY5" fmla="*/ 266652 h 266652"/>
                <a:gd name="connsiteX6" fmla="*/ 666779 w 666778"/>
                <a:gd name="connsiteY6" fmla="*/ 247602 h 266652"/>
                <a:gd name="connsiteX7" fmla="*/ 666779 w 666778"/>
                <a:gd name="connsiteY7" fmla="*/ 0 h 266652"/>
                <a:gd name="connsiteX8" fmla="*/ 647729 w 666778"/>
                <a:gd name="connsiteY8" fmla="*/ 0 h 266652"/>
                <a:gd name="connsiteX9" fmla="*/ 647729 w 666778"/>
                <a:gd name="connsiteY9" fmla="*/ 247602 h 266652"/>
                <a:gd name="connsiteX10" fmla="*/ 19050 w 666778"/>
                <a:gd name="connsiteY10" fmla="*/ 247602 h 266652"/>
                <a:gd name="connsiteX11" fmla="*/ 19050 w 666778"/>
                <a:gd name="connsiteY11" fmla="*/ 104775 h 266652"/>
                <a:gd name="connsiteX12" fmla="*/ 0 w 666778"/>
                <a:gd name="connsiteY12" fmla="*/ 104775 h 26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6778" h="266652">
                  <a:moveTo>
                    <a:pt x="0" y="104775"/>
                  </a:moveTo>
                  <a:lnTo>
                    <a:pt x="0" y="247602"/>
                  </a:lnTo>
                  <a:lnTo>
                    <a:pt x="0" y="266652"/>
                  </a:lnTo>
                  <a:lnTo>
                    <a:pt x="19050" y="266652"/>
                  </a:lnTo>
                  <a:lnTo>
                    <a:pt x="647729" y="266652"/>
                  </a:lnTo>
                  <a:lnTo>
                    <a:pt x="666779" y="266652"/>
                  </a:lnTo>
                  <a:lnTo>
                    <a:pt x="666779" y="247602"/>
                  </a:lnTo>
                  <a:lnTo>
                    <a:pt x="666779" y="0"/>
                  </a:lnTo>
                  <a:lnTo>
                    <a:pt x="647729" y="0"/>
                  </a:lnTo>
                  <a:lnTo>
                    <a:pt x="647729" y="247602"/>
                  </a:lnTo>
                  <a:lnTo>
                    <a:pt x="19050" y="247602"/>
                  </a:lnTo>
                  <a:lnTo>
                    <a:pt x="19050" y="104775"/>
                  </a:lnTo>
                  <a:lnTo>
                    <a:pt x="0" y="1047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304D51E-6F08-4682-B68F-DE015F9E7A7E}"/>
                </a:ext>
              </a:extLst>
            </p:cNvPr>
            <p:cNvSpPr/>
            <p:nvPr/>
          </p:nvSpPr>
          <p:spPr>
            <a:xfrm>
              <a:off x="5715000" y="3114503"/>
              <a:ext cx="542925" cy="66846"/>
            </a:xfrm>
            <a:custGeom>
              <a:avLst/>
              <a:gdLst>
                <a:gd name="connsiteX0" fmla="*/ 19050 w 542925"/>
                <a:gd name="connsiteY0" fmla="*/ 38100 h 66846"/>
                <a:gd name="connsiteX1" fmla="*/ 38100 w 542925"/>
                <a:gd name="connsiteY1" fmla="*/ 19050 h 66846"/>
                <a:gd name="connsiteX2" fmla="*/ 542925 w 542925"/>
                <a:gd name="connsiteY2" fmla="*/ 19050 h 66846"/>
                <a:gd name="connsiteX3" fmla="*/ 542925 w 542925"/>
                <a:gd name="connsiteY3" fmla="*/ 0 h 66846"/>
                <a:gd name="connsiteX4" fmla="*/ 38100 w 542925"/>
                <a:gd name="connsiteY4" fmla="*/ 0 h 66846"/>
                <a:gd name="connsiteX5" fmla="*/ 0 w 542925"/>
                <a:gd name="connsiteY5" fmla="*/ 38100 h 66846"/>
                <a:gd name="connsiteX6" fmla="*/ 0 w 542925"/>
                <a:gd name="connsiteY6" fmla="*/ 66846 h 66846"/>
                <a:gd name="connsiteX7" fmla="*/ 19050 w 542925"/>
                <a:gd name="connsiteY7" fmla="*/ 66846 h 6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" h="66846">
                  <a:moveTo>
                    <a:pt x="19050" y="38100"/>
                  </a:moveTo>
                  <a:cubicBezTo>
                    <a:pt x="19050" y="27579"/>
                    <a:pt x="27579" y="19050"/>
                    <a:pt x="38100" y="19050"/>
                  </a:cubicBezTo>
                  <a:lnTo>
                    <a:pt x="542925" y="19050"/>
                  </a:lnTo>
                  <a:lnTo>
                    <a:pt x="542925" y="0"/>
                  </a:lnTo>
                  <a:lnTo>
                    <a:pt x="38100" y="0"/>
                  </a:lnTo>
                  <a:cubicBezTo>
                    <a:pt x="17084" y="63"/>
                    <a:pt x="63" y="17084"/>
                    <a:pt x="0" y="38100"/>
                  </a:cubicBezTo>
                  <a:lnTo>
                    <a:pt x="0" y="66846"/>
                  </a:lnTo>
                  <a:lnTo>
                    <a:pt x="19050" y="668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B252BD9-0702-404E-B7ED-6528E6889E77}"/>
                </a:ext>
              </a:extLst>
            </p:cNvPr>
            <p:cNvSpPr/>
            <p:nvPr/>
          </p:nvSpPr>
          <p:spPr>
            <a:xfrm>
              <a:off x="6334125" y="3114503"/>
              <a:ext cx="142875" cy="143046"/>
            </a:xfrm>
            <a:custGeom>
              <a:avLst/>
              <a:gdLst>
                <a:gd name="connsiteX0" fmla="*/ 123825 w 142875"/>
                <a:gd name="connsiteY0" fmla="*/ 38100 h 143046"/>
                <a:gd name="connsiteX1" fmla="*/ 123825 w 142875"/>
                <a:gd name="connsiteY1" fmla="*/ 143046 h 143046"/>
                <a:gd name="connsiteX2" fmla="*/ 142875 w 142875"/>
                <a:gd name="connsiteY2" fmla="*/ 143046 h 143046"/>
                <a:gd name="connsiteX3" fmla="*/ 142875 w 142875"/>
                <a:gd name="connsiteY3" fmla="*/ 38100 h 143046"/>
                <a:gd name="connsiteX4" fmla="*/ 104775 w 142875"/>
                <a:gd name="connsiteY4" fmla="*/ 0 h 143046"/>
                <a:gd name="connsiteX5" fmla="*/ 0 w 142875"/>
                <a:gd name="connsiteY5" fmla="*/ 0 h 143046"/>
                <a:gd name="connsiteX6" fmla="*/ 0 w 142875"/>
                <a:gd name="connsiteY6" fmla="*/ 19050 h 143046"/>
                <a:gd name="connsiteX7" fmla="*/ 104775 w 142875"/>
                <a:gd name="connsiteY7" fmla="*/ 19050 h 143046"/>
                <a:gd name="connsiteX8" fmla="*/ 123825 w 142875"/>
                <a:gd name="connsiteY8" fmla="*/ 38100 h 14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143046">
                  <a:moveTo>
                    <a:pt x="123825" y="38100"/>
                  </a:moveTo>
                  <a:lnTo>
                    <a:pt x="123825" y="143046"/>
                  </a:lnTo>
                  <a:lnTo>
                    <a:pt x="142875" y="143046"/>
                  </a:lnTo>
                  <a:lnTo>
                    <a:pt x="142875" y="38100"/>
                  </a:lnTo>
                  <a:cubicBezTo>
                    <a:pt x="142812" y="17084"/>
                    <a:pt x="125791" y="63"/>
                    <a:pt x="104775" y="0"/>
                  </a:cubicBezTo>
                  <a:lnTo>
                    <a:pt x="0" y="0"/>
                  </a:lnTo>
                  <a:lnTo>
                    <a:pt x="0" y="19050"/>
                  </a:lnTo>
                  <a:lnTo>
                    <a:pt x="104775" y="19050"/>
                  </a:lnTo>
                  <a:cubicBezTo>
                    <a:pt x="115296" y="19050"/>
                    <a:pt x="123825" y="27579"/>
                    <a:pt x="123825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49996A4-16CB-4CE7-AAD9-B354E36C18E3}"/>
                </a:ext>
              </a:extLst>
            </p:cNvPr>
            <p:cNvSpPr/>
            <p:nvPr/>
          </p:nvSpPr>
          <p:spPr>
            <a:xfrm>
              <a:off x="5715000" y="3333750"/>
              <a:ext cx="762000" cy="428625"/>
            </a:xfrm>
            <a:custGeom>
              <a:avLst/>
              <a:gdLst>
                <a:gd name="connsiteX0" fmla="*/ 742950 w 762000"/>
                <a:gd name="connsiteY0" fmla="*/ 276225 h 428625"/>
                <a:gd name="connsiteX1" fmla="*/ 723900 w 762000"/>
                <a:gd name="connsiteY1" fmla="*/ 295275 h 428625"/>
                <a:gd name="connsiteX2" fmla="*/ 38100 w 762000"/>
                <a:gd name="connsiteY2" fmla="*/ 295275 h 428625"/>
                <a:gd name="connsiteX3" fmla="*/ 19050 w 762000"/>
                <a:gd name="connsiteY3" fmla="*/ 276225 h 428625"/>
                <a:gd name="connsiteX4" fmla="*/ 19050 w 762000"/>
                <a:gd name="connsiteY4" fmla="*/ 104775 h 428625"/>
                <a:gd name="connsiteX5" fmla="*/ 0 w 762000"/>
                <a:gd name="connsiteY5" fmla="*/ 104775 h 428625"/>
                <a:gd name="connsiteX6" fmla="*/ 0 w 762000"/>
                <a:gd name="connsiteY6" fmla="*/ 276225 h 428625"/>
                <a:gd name="connsiteX7" fmla="*/ 38100 w 762000"/>
                <a:gd name="connsiteY7" fmla="*/ 314325 h 428625"/>
                <a:gd name="connsiteX8" fmla="*/ 314325 w 762000"/>
                <a:gd name="connsiteY8" fmla="*/ 314325 h 428625"/>
                <a:gd name="connsiteX9" fmla="*/ 314325 w 762000"/>
                <a:gd name="connsiteY9" fmla="*/ 409575 h 428625"/>
                <a:gd name="connsiteX10" fmla="*/ 209550 w 762000"/>
                <a:gd name="connsiteY10" fmla="*/ 409575 h 428625"/>
                <a:gd name="connsiteX11" fmla="*/ 209550 w 762000"/>
                <a:gd name="connsiteY11" fmla="*/ 428625 h 428625"/>
                <a:gd name="connsiteX12" fmla="*/ 552450 w 762000"/>
                <a:gd name="connsiteY12" fmla="*/ 428625 h 428625"/>
                <a:gd name="connsiteX13" fmla="*/ 552450 w 762000"/>
                <a:gd name="connsiteY13" fmla="*/ 409575 h 428625"/>
                <a:gd name="connsiteX14" fmla="*/ 447675 w 762000"/>
                <a:gd name="connsiteY14" fmla="*/ 409575 h 428625"/>
                <a:gd name="connsiteX15" fmla="*/ 447675 w 762000"/>
                <a:gd name="connsiteY15" fmla="*/ 314325 h 428625"/>
                <a:gd name="connsiteX16" fmla="*/ 723900 w 762000"/>
                <a:gd name="connsiteY16" fmla="*/ 314325 h 428625"/>
                <a:gd name="connsiteX17" fmla="*/ 762000 w 762000"/>
                <a:gd name="connsiteY17" fmla="*/ 276225 h 428625"/>
                <a:gd name="connsiteX18" fmla="*/ 762000 w 762000"/>
                <a:gd name="connsiteY18" fmla="*/ 0 h 428625"/>
                <a:gd name="connsiteX19" fmla="*/ 742950 w 762000"/>
                <a:gd name="connsiteY19" fmla="*/ 0 h 428625"/>
                <a:gd name="connsiteX20" fmla="*/ 428625 w 762000"/>
                <a:gd name="connsiteY20" fmla="*/ 409575 h 428625"/>
                <a:gd name="connsiteX21" fmla="*/ 333375 w 762000"/>
                <a:gd name="connsiteY21" fmla="*/ 409575 h 428625"/>
                <a:gd name="connsiteX22" fmla="*/ 333375 w 762000"/>
                <a:gd name="connsiteY22" fmla="*/ 314325 h 428625"/>
                <a:gd name="connsiteX23" fmla="*/ 428625 w 762000"/>
                <a:gd name="connsiteY23" fmla="*/ 31432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62000" h="428625">
                  <a:moveTo>
                    <a:pt x="742950" y="276225"/>
                  </a:moveTo>
                  <a:cubicBezTo>
                    <a:pt x="742950" y="286746"/>
                    <a:pt x="734421" y="295275"/>
                    <a:pt x="723900" y="295275"/>
                  </a:cubicBezTo>
                  <a:lnTo>
                    <a:pt x="38100" y="295275"/>
                  </a:lnTo>
                  <a:cubicBezTo>
                    <a:pt x="27579" y="295275"/>
                    <a:pt x="19050" y="286746"/>
                    <a:pt x="19050" y="276225"/>
                  </a:cubicBezTo>
                  <a:lnTo>
                    <a:pt x="19050" y="104775"/>
                  </a:lnTo>
                  <a:lnTo>
                    <a:pt x="0" y="104775"/>
                  </a:lnTo>
                  <a:lnTo>
                    <a:pt x="0" y="276225"/>
                  </a:lnTo>
                  <a:cubicBezTo>
                    <a:pt x="68" y="297239"/>
                    <a:pt x="17086" y="314257"/>
                    <a:pt x="38100" y="314325"/>
                  </a:cubicBezTo>
                  <a:lnTo>
                    <a:pt x="314325" y="314325"/>
                  </a:lnTo>
                  <a:lnTo>
                    <a:pt x="314325" y="409575"/>
                  </a:lnTo>
                  <a:lnTo>
                    <a:pt x="209550" y="409575"/>
                  </a:lnTo>
                  <a:lnTo>
                    <a:pt x="209550" y="428625"/>
                  </a:lnTo>
                  <a:lnTo>
                    <a:pt x="552450" y="428625"/>
                  </a:lnTo>
                  <a:lnTo>
                    <a:pt x="552450" y="409575"/>
                  </a:lnTo>
                  <a:lnTo>
                    <a:pt x="447675" y="409575"/>
                  </a:lnTo>
                  <a:lnTo>
                    <a:pt x="447675" y="314325"/>
                  </a:lnTo>
                  <a:lnTo>
                    <a:pt x="723900" y="314325"/>
                  </a:lnTo>
                  <a:cubicBezTo>
                    <a:pt x="744914" y="314257"/>
                    <a:pt x="761932" y="297239"/>
                    <a:pt x="762000" y="276225"/>
                  </a:cubicBezTo>
                  <a:lnTo>
                    <a:pt x="762000" y="0"/>
                  </a:lnTo>
                  <a:lnTo>
                    <a:pt x="742950" y="0"/>
                  </a:lnTo>
                  <a:close/>
                  <a:moveTo>
                    <a:pt x="428625" y="409575"/>
                  </a:moveTo>
                  <a:lnTo>
                    <a:pt x="333375" y="409575"/>
                  </a:lnTo>
                  <a:lnTo>
                    <a:pt x="333375" y="314325"/>
                  </a:lnTo>
                  <a:lnTo>
                    <a:pt x="428625" y="3143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6AA81C0-158E-4DF0-9C68-77DECB3AF1BF}"/>
                </a:ext>
              </a:extLst>
            </p:cNvPr>
            <p:cNvSpPr/>
            <p:nvPr/>
          </p:nvSpPr>
          <p:spPr>
            <a:xfrm>
              <a:off x="5657850" y="3209925"/>
              <a:ext cx="247650" cy="200025"/>
            </a:xfrm>
            <a:custGeom>
              <a:avLst/>
              <a:gdLst>
                <a:gd name="connsiteX0" fmla="*/ 247650 w 247650"/>
                <a:gd name="connsiteY0" fmla="*/ 0 h 200025"/>
                <a:gd name="connsiteX1" fmla="*/ 0 w 247650"/>
                <a:gd name="connsiteY1" fmla="*/ 0 h 200025"/>
                <a:gd name="connsiteX2" fmla="*/ 0 w 247650"/>
                <a:gd name="connsiteY2" fmla="*/ 200025 h 200025"/>
                <a:gd name="connsiteX3" fmla="*/ 247650 w 247650"/>
                <a:gd name="connsiteY3" fmla="*/ 200025 h 200025"/>
                <a:gd name="connsiteX4" fmla="*/ 228600 w 247650"/>
                <a:gd name="connsiteY4" fmla="*/ 180975 h 200025"/>
                <a:gd name="connsiteX5" fmla="*/ 19050 w 247650"/>
                <a:gd name="connsiteY5" fmla="*/ 180975 h 200025"/>
                <a:gd name="connsiteX6" fmla="*/ 19050 w 247650"/>
                <a:gd name="connsiteY6" fmla="*/ 19050 h 200025"/>
                <a:gd name="connsiteX7" fmla="*/ 228600 w 247650"/>
                <a:gd name="connsiteY7" fmla="*/ 1905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" h="200025">
                  <a:moveTo>
                    <a:pt x="247650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47650" y="200025"/>
                  </a:lnTo>
                  <a:close/>
                  <a:moveTo>
                    <a:pt x="228600" y="180975"/>
                  </a:moveTo>
                  <a:lnTo>
                    <a:pt x="19050" y="180975"/>
                  </a:lnTo>
                  <a:lnTo>
                    <a:pt x="19050" y="19050"/>
                  </a:lnTo>
                  <a:lnTo>
                    <a:pt x="22860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2B8A616-18AE-449B-B488-7468CC86E3F4}"/>
                </a:ext>
              </a:extLst>
            </p:cNvPr>
            <p:cNvSpPr/>
            <p:nvPr/>
          </p:nvSpPr>
          <p:spPr>
            <a:xfrm>
              <a:off x="5724525" y="3267075"/>
              <a:ext cx="114300" cy="19050"/>
            </a:xfrm>
            <a:custGeom>
              <a:avLst/>
              <a:gdLst>
                <a:gd name="connsiteX0" fmla="*/ 0 w 114300"/>
                <a:gd name="connsiteY0" fmla="*/ 0 h 19050"/>
                <a:gd name="connsiteX1" fmla="*/ 114300 w 114300"/>
                <a:gd name="connsiteY1" fmla="*/ 0 h 19050"/>
                <a:gd name="connsiteX2" fmla="*/ 114300 w 114300"/>
                <a:gd name="connsiteY2" fmla="*/ 19050 h 19050"/>
                <a:gd name="connsiteX3" fmla="*/ 0 w 1143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9050">
                  <a:moveTo>
                    <a:pt x="0" y="0"/>
                  </a:moveTo>
                  <a:lnTo>
                    <a:pt x="114300" y="0"/>
                  </a:lnTo>
                  <a:lnTo>
                    <a:pt x="11430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3EF12F3-8D76-4D70-9010-A2A3B687F2BA}"/>
                </a:ext>
              </a:extLst>
            </p:cNvPr>
            <p:cNvSpPr/>
            <p:nvPr/>
          </p:nvSpPr>
          <p:spPr>
            <a:xfrm>
              <a:off x="5724525" y="3324225"/>
              <a:ext cx="76200" cy="19050"/>
            </a:xfrm>
            <a:custGeom>
              <a:avLst/>
              <a:gdLst>
                <a:gd name="connsiteX0" fmla="*/ 0 w 76200"/>
                <a:gd name="connsiteY0" fmla="*/ 0 h 19050"/>
                <a:gd name="connsiteX1" fmla="*/ 76200 w 76200"/>
                <a:gd name="connsiteY1" fmla="*/ 0 h 19050"/>
                <a:gd name="connsiteX2" fmla="*/ 76200 w 76200"/>
                <a:gd name="connsiteY2" fmla="*/ 19050 h 19050"/>
                <a:gd name="connsiteX3" fmla="*/ 0 w 762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0" y="0"/>
                  </a:moveTo>
                  <a:lnTo>
                    <a:pt x="76200" y="0"/>
                  </a:lnTo>
                  <a:lnTo>
                    <a:pt x="7620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24AD0D1-8D25-4C77-BC47-1EBEF72E5112}"/>
                </a:ext>
              </a:extLst>
            </p:cNvPr>
            <p:cNvSpPr/>
            <p:nvPr/>
          </p:nvSpPr>
          <p:spPr>
            <a:xfrm>
              <a:off x="5962650" y="3248025"/>
              <a:ext cx="266700" cy="266700"/>
            </a:xfrm>
            <a:custGeom>
              <a:avLst/>
              <a:gdLst>
                <a:gd name="connsiteX0" fmla="*/ 133350 w 266700"/>
                <a:gd name="connsiteY0" fmla="*/ 266700 h 266700"/>
                <a:gd name="connsiteX1" fmla="*/ 266700 w 266700"/>
                <a:gd name="connsiteY1" fmla="*/ 133350 h 266700"/>
                <a:gd name="connsiteX2" fmla="*/ 133350 w 266700"/>
                <a:gd name="connsiteY2" fmla="*/ 0 h 266700"/>
                <a:gd name="connsiteX3" fmla="*/ 0 w 266700"/>
                <a:gd name="connsiteY3" fmla="*/ 133350 h 266700"/>
                <a:gd name="connsiteX4" fmla="*/ 133350 w 266700"/>
                <a:gd name="connsiteY4" fmla="*/ 266700 h 266700"/>
                <a:gd name="connsiteX5" fmla="*/ 66799 w 266700"/>
                <a:gd name="connsiteY5" fmla="*/ 226095 h 266700"/>
                <a:gd name="connsiteX6" fmla="*/ 135868 w 266700"/>
                <a:gd name="connsiteY6" fmla="*/ 162062 h 266700"/>
                <a:gd name="connsiteX7" fmla="*/ 199901 w 266700"/>
                <a:gd name="connsiteY7" fmla="*/ 226095 h 266700"/>
                <a:gd name="connsiteX8" fmla="*/ 66799 w 266700"/>
                <a:gd name="connsiteY8" fmla="*/ 226095 h 266700"/>
                <a:gd name="connsiteX9" fmla="*/ 104775 w 266700"/>
                <a:gd name="connsiteY9" fmla="*/ 114300 h 266700"/>
                <a:gd name="connsiteX10" fmla="*/ 133350 w 266700"/>
                <a:gd name="connsiteY10" fmla="*/ 85725 h 266700"/>
                <a:gd name="connsiteX11" fmla="*/ 161925 w 266700"/>
                <a:gd name="connsiteY11" fmla="*/ 114300 h 266700"/>
                <a:gd name="connsiteX12" fmla="*/ 133350 w 266700"/>
                <a:gd name="connsiteY12" fmla="*/ 142875 h 266700"/>
                <a:gd name="connsiteX13" fmla="*/ 104775 w 266700"/>
                <a:gd name="connsiteY13" fmla="*/ 114300 h 266700"/>
                <a:gd name="connsiteX14" fmla="*/ 133350 w 266700"/>
                <a:gd name="connsiteY14" fmla="*/ 19050 h 266700"/>
                <a:gd name="connsiteX15" fmla="*/ 247636 w 266700"/>
                <a:gd name="connsiteY15" fmla="*/ 132982 h 266700"/>
                <a:gd name="connsiteX16" fmla="*/ 217170 w 266700"/>
                <a:gd name="connsiteY16" fmla="*/ 210779 h 266700"/>
                <a:gd name="connsiteX17" fmla="*/ 165497 w 266700"/>
                <a:gd name="connsiteY17" fmla="*/ 149190 h 266700"/>
                <a:gd name="connsiteX18" fmla="*/ 168452 w 266700"/>
                <a:gd name="connsiteY18" fmla="*/ 81903 h 266700"/>
                <a:gd name="connsiteX19" fmla="*/ 101165 w 266700"/>
                <a:gd name="connsiteY19" fmla="*/ 78948 h 266700"/>
                <a:gd name="connsiteX20" fmla="*/ 98209 w 266700"/>
                <a:gd name="connsiteY20" fmla="*/ 146234 h 266700"/>
                <a:gd name="connsiteX21" fmla="*/ 101165 w 266700"/>
                <a:gd name="connsiteY21" fmla="*/ 149190 h 266700"/>
                <a:gd name="connsiteX22" fmla="*/ 49530 w 266700"/>
                <a:gd name="connsiteY22" fmla="*/ 210779 h 266700"/>
                <a:gd name="connsiteX23" fmla="*/ 55554 w 266700"/>
                <a:gd name="connsiteY23" fmla="*/ 49516 h 266700"/>
                <a:gd name="connsiteX24" fmla="*/ 133350 w 266700"/>
                <a:gd name="connsiteY24" fmla="*/ 1905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66700" h="266700">
                  <a:moveTo>
                    <a:pt x="133350" y="266700"/>
                  </a:moveTo>
                  <a:cubicBezTo>
                    <a:pt x="206997" y="266700"/>
                    <a:pt x="266700" y="206997"/>
                    <a:pt x="266700" y="133350"/>
                  </a:cubicBezTo>
                  <a:cubicBezTo>
                    <a:pt x="266700" y="59703"/>
                    <a:pt x="206997" y="0"/>
                    <a:pt x="133350" y="0"/>
                  </a:cubicBezTo>
                  <a:cubicBezTo>
                    <a:pt x="59703" y="0"/>
                    <a:pt x="0" y="59703"/>
                    <a:pt x="0" y="133350"/>
                  </a:cubicBezTo>
                  <a:cubicBezTo>
                    <a:pt x="79" y="206965"/>
                    <a:pt x="59735" y="266621"/>
                    <a:pt x="133350" y="266700"/>
                  </a:cubicBezTo>
                  <a:close/>
                  <a:moveTo>
                    <a:pt x="66799" y="226095"/>
                  </a:moveTo>
                  <a:cubicBezTo>
                    <a:pt x="68189" y="189340"/>
                    <a:pt x="99113" y="160672"/>
                    <a:pt x="135868" y="162062"/>
                  </a:cubicBezTo>
                  <a:cubicBezTo>
                    <a:pt x="170673" y="163379"/>
                    <a:pt x="198584" y="191291"/>
                    <a:pt x="199901" y="226095"/>
                  </a:cubicBezTo>
                  <a:cubicBezTo>
                    <a:pt x="160188" y="254834"/>
                    <a:pt x="106512" y="254834"/>
                    <a:pt x="66799" y="226095"/>
                  </a:cubicBezTo>
                  <a:close/>
                  <a:moveTo>
                    <a:pt x="104775" y="114300"/>
                  </a:moveTo>
                  <a:cubicBezTo>
                    <a:pt x="104775" y="98518"/>
                    <a:pt x="117568" y="85725"/>
                    <a:pt x="133350" y="85725"/>
                  </a:cubicBezTo>
                  <a:cubicBezTo>
                    <a:pt x="149132" y="85725"/>
                    <a:pt x="161925" y="98518"/>
                    <a:pt x="161925" y="114300"/>
                  </a:cubicBezTo>
                  <a:cubicBezTo>
                    <a:pt x="161925" y="130082"/>
                    <a:pt x="149132" y="142875"/>
                    <a:pt x="133350" y="142875"/>
                  </a:cubicBezTo>
                  <a:cubicBezTo>
                    <a:pt x="117568" y="142875"/>
                    <a:pt x="104775" y="130082"/>
                    <a:pt x="104775" y="114300"/>
                  </a:cubicBezTo>
                  <a:close/>
                  <a:moveTo>
                    <a:pt x="133350" y="19050"/>
                  </a:moveTo>
                  <a:cubicBezTo>
                    <a:pt x="196371" y="18953"/>
                    <a:pt x="247539" y="69962"/>
                    <a:pt x="247636" y="132982"/>
                  </a:cubicBezTo>
                  <a:cubicBezTo>
                    <a:pt x="247680" y="161834"/>
                    <a:pt x="236795" y="189630"/>
                    <a:pt x="217170" y="210779"/>
                  </a:cubicBezTo>
                  <a:cubicBezTo>
                    <a:pt x="211190" y="182968"/>
                    <a:pt x="191846" y="159911"/>
                    <a:pt x="165497" y="149190"/>
                  </a:cubicBezTo>
                  <a:cubicBezTo>
                    <a:pt x="184894" y="131425"/>
                    <a:pt x="186217" y="101300"/>
                    <a:pt x="168452" y="81903"/>
                  </a:cubicBezTo>
                  <a:cubicBezTo>
                    <a:pt x="150687" y="62506"/>
                    <a:pt x="120562" y="61183"/>
                    <a:pt x="101165" y="78948"/>
                  </a:cubicBezTo>
                  <a:cubicBezTo>
                    <a:pt x="81768" y="96712"/>
                    <a:pt x="80445" y="126838"/>
                    <a:pt x="98209" y="146234"/>
                  </a:cubicBezTo>
                  <a:cubicBezTo>
                    <a:pt x="99151" y="147263"/>
                    <a:pt x="100137" y="148249"/>
                    <a:pt x="101165" y="149190"/>
                  </a:cubicBezTo>
                  <a:cubicBezTo>
                    <a:pt x="74830" y="159921"/>
                    <a:pt x="55502" y="182975"/>
                    <a:pt x="49530" y="210779"/>
                  </a:cubicBezTo>
                  <a:cubicBezTo>
                    <a:pt x="6662" y="164583"/>
                    <a:pt x="9359" y="92384"/>
                    <a:pt x="55554" y="49516"/>
                  </a:cubicBezTo>
                  <a:cubicBezTo>
                    <a:pt x="76702" y="29891"/>
                    <a:pt x="104499" y="19005"/>
                    <a:pt x="13335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B915726-A088-4400-B359-A0B821C419A8}"/>
                </a:ext>
              </a:extLst>
            </p:cNvPr>
            <p:cNvSpPr/>
            <p:nvPr/>
          </p:nvSpPr>
          <p:spPr>
            <a:xfrm>
              <a:off x="6258687" y="3429000"/>
              <a:ext cx="104012" cy="104775"/>
            </a:xfrm>
            <a:custGeom>
              <a:avLst/>
              <a:gdLst>
                <a:gd name="connsiteX0" fmla="*/ 101613 w 104012"/>
                <a:gd name="connsiteY0" fmla="*/ 34366 h 104775"/>
                <a:gd name="connsiteX1" fmla="*/ 99212 w 104012"/>
                <a:gd name="connsiteY1" fmla="*/ 31966 h 104775"/>
                <a:gd name="connsiteX2" fmla="*/ 4000 w 104012"/>
                <a:gd name="connsiteY2" fmla="*/ 0 h 104775"/>
                <a:gd name="connsiteX3" fmla="*/ 3200 w 104012"/>
                <a:gd name="connsiteY3" fmla="*/ 0 h 104775"/>
                <a:gd name="connsiteX4" fmla="*/ 0 w 104012"/>
                <a:gd name="connsiteY4" fmla="*/ 3200 h 104775"/>
                <a:gd name="connsiteX5" fmla="*/ 0 w 104012"/>
                <a:gd name="connsiteY5" fmla="*/ 4000 h 104775"/>
                <a:gd name="connsiteX6" fmla="*/ 31213 w 104012"/>
                <a:gd name="connsiteY6" fmla="*/ 100013 h 104775"/>
                <a:gd name="connsiteX7" fmla="*/ 35214 w 104012"/>
                <a:gd name="connsiteY7" fmla="*/ 102413 h 104775"/>
                <a:gd name="connsiteX8" fmla="*/ 37614 w 104012"/>
                <a:gd name="connsiteY8" fmla="*/ 100013 h 104775"/>
                <a:gd name="connsiteX9" fmla="*/ 49568 w 104012"/>
                <a:gd name="connsiteY9" fmla="*/ 67342 h 104775"/>
                <a:gd name="connsiteX10" fmla="*/ 49701 w 104012"/>
                <a:gd name="connsiteY10" fmla="*/ 67323 h 104775"/>
                <a:gd name="connsiteX11" fmla="*/ 49721 w 104012"/>
                <a:gd name="connsiteY11" fmla="*/ 67342 h 104775"/>
                <a:gd name="connsiteX12" fmla="*/ 87211 w 104012"/>
                <a:gd name="connsiteY12" fmla="*/ 104775 h 104775"/>
                <a:gd name="connsiteX13" fmla="*/ 104013 w 104012"/>
                <a:gd name="connsiteY13" fmla="*/ 87973 h 104775"/>
                <a:gd name="connsiteX14" fmla="*/ 66523 w 104012"/>
                <a:gd name="connsiteY14" fmla="*/ 50482 h 104775"/>
                <a:gd name="connsiteX15" fmla="*/ 66508 w 104012"/>
                <a:gd name="connsiteY15" fmla="*/ 50335 h 104775"/>
                <a:gd name="connsiteX16" fmla="*/ 66523 w 104012"/>
                <a:gd name="connsiteY16" fmla="*/ 50321 h 104775"/>
                <a:gd name="connsiteX17" fmla="*/ 99250 w 104012"/>
                <a:gd name="connsiteY17" fmla="*/ 38367 h 104775"/>
                <a:gd name="connsiteX18" fmla="*/ 101613 w 104012"/>
                <a:gd name="connsiteY18" fmla="*/ 3436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012" h="104775">
                  <a:moveTo>
                    <a:pt x="101613" y="34366"/>
                  </a:moveTo>
                  <a:cubicBezTo>
                    <a:pt x="101613" y="33566"/>
                    <a:pt x="100813" y="32766"/>
                    <a:pt x="99212" y="31966"/>
                  </a:cubicBezTo>
                  <a:lnTo>
                    <a:pt x="4000" y="0"/>
                  </a:lnTo>
                  <a:lnTo>
                    <a:pt x="3200" y="0"/>
                  </a:lnTo>
                  <a:cubicBezTo>
                    <a:pt x="1483" y="115"/>
                    <a:pt x="115" y="1483"/>
                    <a:pt x="0" y="3200"/>
                  </a:cubicBezTo>
                  <a:lnTo>
                    <a:pt x="0" y="4000"/>
                  </a:lnTo>
                  <a:lnTo>
                    <a:pt x="31213" y="100013"/>
                  </a:lnTo>
                  <a:cubicBezTo>
                    <a:pt x="31978" y="101512"/>
                    <a:pt x="33531" y="102443"/>
                    <a:pt x="35214" y="102413"/>
                  </a:cubicBezTo>
                  <a:cubicBezTo>
                    <a:pt x="36014" y="102413"/>
                    <a:pt x="36814" y="101613"/>
                    <a:pt x="37614" y="100013"/>
                  </a:cubicBezTo>
                  <a:lnTo>
                    <a:pt x="49568" y="67342"/>
                  </a:lnTo>
                  <a:cubicBezTo>
                    <a:pt x="49600" y="67300"/>
                    <a:pt x="49660" y="67291"/>
                    <a:pt x="49701" y="67323"/>
                  </a:cubicBezTo>
                  <a:cubicBezTo>
                    <a:pt x="49709" y="67328"/>
                    <a:pt x="49715" y="67334"/>
                    <a:pt x="49721" y="67342"/>
                  </a:cubicBezTo>
                  <a:lnTo>
                    <a:pt x="87211" y="104775"/>
                  </a:lnTo>
                  <a:lnTo>
                    <a:pt x="104013" y="87973"/>
                  </a:lnTo>
                  <a:lnTo>
                    <a:pt x="66523" y="50482"/>
                  </a:lnTo>
                  <a:cubicBezTo>
                    <a:pt x="66478" y="50445"/>
                    <a:pt x="66471" y="50380"/>
                    <a:pt x="66508" y="50335"/>
                  </a:cubicBezTo>
                  <a:cubicBezTo>
                    <a:pt x="66512" y="50330"/>
                    <a:pt x="66517" y="50325"/>
                    <a:pt x="66523" y="50321"/>
                  </a:cubicBezTo>
                  <a:lnTo>
                    <a:pt x="99250" y="38367"/>
                  </a:lnTo>
                  <a:cubicBezTo>
                    <a:pt x="100735" y="37591"/>
                    <a:pt x="101651" y="36041"/>
                    <a:pt x="101613" y="343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524CC299-E6AE-4220-AB82-D467EE259E1D}"/>
              </a:ext>
            </a:extLst>
          </p:cNvPr>
          <p:cNvSpPr txBox="1"/>
          <p:nvPr/>
        </p:nvSpPr>
        <p:spPr>
          <a:xfrm>
            <a:off x="9508228" y="5219009"/>
            <a:ext cx="1279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pc="110">
                <a:latin typeface="Poppins SemiBold" panose="00000700000000000000" pitchFamily="2" charset="0"/>
                <a:cs typeface="Poppins SemiBold" panose="00000700000000000000" pitchFamily="2" charset="0"/>
              </a:rPr>
              <a:t>TEXT TITTLE HERE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D1079A1-DA95-4E8D-85FA-7E737811D3B9}"/>
              </a:ext>
            </a:extLst>
          </p:cNvPr>
          <p:cNvSpPr/>
          <p:nvPr/>
        </p:nvSpPr>
        <p:spPr>
          <a:xfrm>
            <a:off x="7005436" y="5493467"/>
            <a:ext cx="2134159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oilusioi reprehenderitilores voluptates esse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0F431E8-D508-41C1-8B68-165CCB138FF5}"/>
              </a:ext>
            </a:extLst>
          </p:cNvPr>
          <p:cNvSpPr/>
          <p:nvPr/>
        </p:nvSpPr>
        <p:spPr>
          <a:xfrm>
            <a:off x="9505957" y="5489043"/>
            <a:ext cx="2134159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oilusioi reprehenderitilores voluptates esse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7F8FA0D-E0D4-41CF-958C-DDD1444F7509}"/>
              </a:ext>
            </a:extLst>
          </p:cNvPr>
          <p:cNvSpPr txBox="1"/>
          <p:nvPr/>
        </p:nvSpPr>
        <p:spPr>
          <a:xfrm>
            <a:off x="6890099" y="912621"/>
            <a:ext cx="4626588" cy="931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>
                <a:latin typeface="Poppins SemiBold" panose="00000700000000000000" pitchFamily="2" charset="0"/>
                <a:cs typeface="Poppins SemiBold" panose="00000700000000000000" pitchFamily="2" charset="0"/>
              </a:rPr>
              <a:t>Our service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531C3C6-5456-45E3-AE11-1A137FB9BADF}"/>
              </a:ext>
            </a:extLst>
          </p:cNvPr>
          <p:cNvCxnSpPr>
            <a:cxnSpLocks/>
          </p:cNvCxnSpPr>
          <p:nvPr/>
        </p:nvCxnSpPr>
        <p:spPr>
          <a:xfrm>
            <a:off x="10963803" y="3941755"/>
            <a:ext cx="41563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49361FD8-1744-416A-AC1B-B80BA77684FF}"/>
              </a:ext>
            </a:extLst>
          </p:cNvPr>
          <p:cNvSpPr/>
          <p:nvPr/>
        </p:nvSpPr>
        <p:spPr>
          <a:xfrm>
            <a:off x="7008887" y="1936773"/>
            <a:ext cx="3150684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oilue epree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deriti vols esse cill inure dolorlaboru sit amet. Duis autelo irusitakus reprehenderi Voluptate lorem kuisais.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D212D7C-AB75-4CED-8A60-3488714194D6}"/>
              </a:ext>
            </a:extLst>
          </p:cNvPr>
          <p:cNvSpPr/>
          <p:nvPr/>
        </p:nvSpPr>
        <p:spPr>
          <a:xfrm>
            <a:off x="7008887" y="2656226"/>
            <a:ext cx="3255817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oilusioisduili reprehenderitisi voluptates esse cill inure dolorlaborusita amet. Duis aute irusitaseiad dolorin repreheno dui lroeml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B5EECB4-72E6-4CF5-BD56-9D114EF63BD2}"/>
              </a:ext>
            </a:extLst>
          </p:cNvPr>
          <p:cNvSpPr/>
          <p:nvPr/>
        </p:nvSpPr>
        <p:spPr>
          <a:xfrm>
            <a:off x="7088278" y="3559452"/>
            <a:ext cx="1645185" cy="3776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B4C473-3CA8-4AEC-B3C2-30A42CEA91D9}"/>
              </a:ext>
            </a:extLst>
          </p:cNvPr>
          <p:cNvSpPr txBox="1"/>
          <p:nvPr/>
        </p:nvSpPr>
        <p:spPr>
          <a:xfrm>
            <a:off x="7211398" y="3635265"/>
            <a:ext cx="1425397" cy="213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spc="1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TEXT TITTLE HERE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E6D15A-30AB-4617-B889-881B8B5E8DE0}"/>
              </a:ext>
            </a:extLst>
          </p:cNvPr>
          <p:cNvSpPr/>
          <p:nvPr/>
        </p:nvSpPr>
        <p:spPr>
          <a:xfrm>
            <a:off x="9791426" y="3565575"/>
            <a:ext cx="1645185" cy="377687"/>
          </a:xfrm>
          <a:prstGeom prst="rect">
            <a:avLst/>
          </a:prstGeom>
          <a:noFill/>
          <a:ln>
            <a:solidFill>
              <a:srgbClr val="240B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A319E69-08DE-4D4A-A9CD-40EDE13A8E3E}"/>
              </a:ext>
            </a:extLst>
          </p:cNvPr>
          <p:cNvSpPr txBox="1"/>
          <p:nvPr/>
        </p:nvSpPr>
        <p:spPr>
          <a:xfrm>
            <a:off x="9940473" y="3658378"/>
            <a:ext cx="1375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spc="100">
                <a:latin typeface="Poppins SemiBold" panose="00000700000000000000" pitchFamily="2" charset="0"/>
                <a:cs typeface="Poppins SemiBold" panose="00000700000000000000" pitchFamily="2" charset="0"/>
              </a:rPr>
              <a:t>TEXT TITTLE HERE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6112BB-672B-4AC3-B39F-8162D6B97B33}"/>
              </a:ext>
            </a:extLst>
          </p:cNvPr>
          <p:cNvSpPr txBox="1"/>
          <p:nvPr/>
        </p:nvSpPr>
        <p:spPr>
          <a:xfrm>
            <a:off x="1007126" y="169019"/>
            <a:ext cx="120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Karim</a:t>
            </a:r>
          </a:p>
          <a:p>
            <a:r>
              <a:rPr lang="en-US" sz="12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Presentation.</a:t>
            </a:r>
          </a:p>
        </p:txBody>
      </p:sp>
      <p:grpSp>
        <p:nvGrpSpPr>
          <p:cNvPr id="65" name="Graphic 6">
            <a:extLst>
              <a:ext uri="{FF2B5EF4-FFF2-40B4-BE49-F238E27FC236}">
                <a16:creationId xmlns:a16="http://schemas.microsoft.com/office/drawing/2014/main" id="{8569FC85-A1D5-48F6-BC66-03C222A3C3E3}"/>
              </a:ext>
            </a:extLst>
          </p:cNvPr>
          <p:cNvGrpSpPr/>
          <p:nvPr/>
        </p:nvGrpSpPr>
        <p:grpSpPr>
          <a:xfrm flipH="1">
            <a:off x="384657" y="207346"/>
            <a:ext cx="385012" cy="385012"/>
            <a:chOff x="9520408" y="5093684"/>
            <a:chExt cx="372426" cy="372426"/>
          </a:xfrm>
          <a:solidFill>
            <a:schemeClr val="bg1"/>
          </a:solidFill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4890271-5E05-4519-9504-72A3800D77E8}"/>
                </a:ext>
              </a:extLst>
            </p:cNvPr>
            <p:cNvSpPr/>
            <p:nvPr/>
          </p:nvSpPr>
          <p:spPr>
            <a:xfrm>
              <a:off x="9545236" y="5093684"/>
              <a:ext cx="322769" cy="372426"/>
            </a:xfrm>
            <a:custGeom>
              <a:avLst/>
              <a:gdLst>
                <a:gd name="connsiteX0" fmla="*/ 291734 w 322769"/>
                <a:gd name="connsiteY0" fmla="*/ 180006 h 372426"/>
                <a:gd name="connsiteX1" fmla="*/ 237796 w 322769"/>
                <a:gd name="connsiteY1" fmla="*/ 180006 h 372426"/>
                <a:gd name="connsiteX2" fmla="*/ 322769 w 322769"/>
                <a:gd name="connsiteY2" fmla="*/ 6207 h 372426"/>
                <a:gd name="connsiteX3" fmla="*/ 316562 w 322769"/>
                <a:gd name="connsiteY3" fmla="*/ 0 h 372426"/>
                <a:gd name="connsiteX4" fmla="*/ 310355 w 322769"/>
                <a:gd name="connsiteY4" fmla="*/ 6207 h 372426"/>
                <a:gd name="connsiteX5" fmla="*/ 305842 w 322769"/>
                <a:gd name="connsiteY5" fmla="*/ 48992 h 372426"/>
                <a:gd name="connsiteX6" fmla="*/ 288363 w 322769"/>
                <a:gd name="connsiteY6" fmla="*/ 20440 h 372426"/>
                <a:gd name="connsiteX7" fmla="*/ 279586 w 322769"/>
                <a:gd name="connsiteY7" fmla="*/ 20519 h 372426"/>
                <a:gd name="connsiteX8" fmla="*/ 279586 w 322769"/>
                <a:gd name="connsiteY8" fmla="*/ 29217 h 372426"/>
                <a:gd name="connsiteX9" fmla="*/ 297747 w 322769"/>
                <a:gd name="connsiteY9" fmla="*/ 77782 h 372426"/>
                <a:gd name="connsiteX10" fmla="*/ 297781 w 322769"/>
                <a:gd name="connsiteY10" fmla="*/ 77949 h 372426"/>
                <a:gd name="connsiteX11" fmla="*/ 288771 w 322769"/>
                <a:gd name="connsiteY11" fmla="*/ 99635 h 372426"/>
                <a:gd name="connsiteX12" fmla="*/ 269742 w 322769"/>
                <a:gd name="connsiteY12" fmla="*/ 63890 h 372426"/>
                <a:gd name="connsiteX13" fmla="*/ 260965 w 322769"/>
                <a:gd name="connsiteY13" fmla="*/ 63969 h 372426"/>
                <a:gd name="connsiteX14" fmla="*/ 260965 w 322769"/>
                <a:gd name="connsiteY14" fmla="*/ 72667 h 372426"/>
                <a:gd name="connsiteX15" fmla="*/ 278124 w 322769"/>
                <a:gd name="connsiteY15" fmla="*/ 118643 h 372426"/>
                <a:gd name="connsiteX16" fmla="*/ 226427 w 322769"/>
                <a:gd name="connsiteY16" fmla="*/ 172997 h 372426"/>
                <a:gd name="connsiteX17" fmla="*/ 223137 w 322769"/>
                <a:gd name="connsiteY17" fmla="*/ 128385 h 372426"/>
                <a:gd name="connsiteX18" fmla="*/ 215285 w 322769"/>
                <a:gd name="connsiteY18" fmla="*/ 124460 h 372426"/>
                <a:gd name="connsiteX19" fmla="*/ 211360 w 322769"/>
                <a:gd name="connsiteY19" fmla="*/ 132313 h 372426"/>
                <a:gd name="connsiteX20" fmla="*/ 212323 w 322769"/>
                <a:gd name="connsiteY20" fmla="*/ 180006 h 372426"/>
                <a:gd name="connsiteX21" fmla="*/ 110446 w 322769"/>
                <a:gd name="connsiteY21" fmla="*/ 180006 h 372426"/>
                <a:gd name="connsiteX22" fmla="*/ 111409 w 322769"/>
                <a:gd name="connsiteY22" fmla="*/ 132313 h 372426"/>
                <a:gd name="connsiteX23" fmla="*/ 107485 w 322769"/>
                <a:gd name="connsiteY23" fmla="*/ 124460 h 372426"/>
                <a:gd name="connsiteX24" fmla="*/ 99632 w 322769"/>
                <a:gd name="connsiteY24" fmla="*/ 128385 h 372426"/>
                <a:gd name="connsiteX25" fmla="*/ 96342 w 322769"/>
                <a:gd name="connsiteY25" fmla="*/ 172997 h 372426"/>
                <a:gd name="connsiteX26" fmla="*/ 43491 w 322769"/>
                <a:gd name="connsiteY26" fmla="*/ 116761 h 372426"/>
                <a:gd name="connsiteX27" fmla="*/ 60252 w 322769"/>
                <a:gd name="connsiteY27" fmla="*/ 72667 h 372426"/>
                <a:gd name="connsiteX28" fmla="*/ 60184 w 322769"/>
                <a:gd name="connsiteY28" fmla="*/ 63890 h 372426"/>
                <a:gd name="connsiteX29" fmla="*/ 51475 w 322769"/>
                <a:gd name="connsiteY29" fmla="*/ 63890 h 372426"/>
                <a:gd name="connsiteX30" fmla="*/ 33008 w 322769"/>
                <a:gd name="connsiteY30" fmla="*/ 97443 h 372426"/>
                <a:gd name="connsiteX31" fmla="*/ 24799 w 322769"/>
                <a:gd name="connsiteY31" fmla="*/ 77444 h 372426"/>
                <a:gd name="connsiteX32" fmla="*/ 24829 w 322769"/>
                <a:gd name="connsiteY32" fmla="*/ 77298 h 372426"/>
                <a:gd name="connsiteX33" fmla="*/ 41631 w 322769"/>
                <a:gd name="connsiteY33" fmla="*/ 29217 h 372426"/>
                <a:gd name="connsiteX34" fmla="*/ 41587 w 322769"/>
                <a:gd name="connsiteY34" fmla="*/ 20440 h 372426"/>
                <a:gd name="connsiteX35" fmla="*/ 32854 w 322769"/>
                <a:gd name="connsiteY35" fmla="*/ 20440 h 372426"/>
                <a:gd name="connsiteX36" fmla="*/ 16619 w 322769"/>
                <a:gd name="connsiteY36" fmla="*/ 47384 h 372426"/>
                <a:gd name="connsiteX37" fmla="*/ 12414 w 322769"/>
                <a:gd name="connsiteY37" fmla="*/ 6207 h 372426"/>
                <a:gd name="connsiteX38" fmla="*/ 6207 w 322769"/>
                <a:gd name="connsiteY38" fmla="*/ 0 h 372426"/>
                <a:gd name="connsiteX39" fmla="*/ 0 w 322769"/>
                <a:gd name="connsiteY39" fmla="*/ 6207 h 372426"/>
                <a:gd name="connsiteX40" fmla="*/ 84973 w 322769"/>
                <a:gd name="connsiteY40" fmla="*/ 180006 h 372426"/>
                <a:gd name="connsiteX41" fmla="*/ 31036 w 322769"/>
                <a:gd name="connsiteY41" fmla="*/ 180006 h 372426"/>
                <a:gd name="connsiteX42" fmla="*/ 24828 w 322769"/>
                <a:gd name="connsiteY42" fmla="*/ 186207 h 372426"/>
                <a:gd name="connsiteX43" fmla="*/ 24913 w 322769"/>
                <a:gd name="connsiteY43" fmla="*/ 187234 h 372426"/>
                <a:gd name="connsiteX44" fmla="*/ 47883 w 322769"/>
                <a:gd name="connsiteY44" fmla="*/ 226041 h 372426"/>
                <a:gd name="connsiteX45" fmla="*/ 104563 w 322769"/>
                <a:gd name="connsiteY45" fmla="*/ 226305 h 372426"/>
                <a:gd name="connsiteX46" fmla="*/ 117568 w 322769"/>
                <a:gd name="connsiteY46" fmla="*/ 302945 h 372426"/>
                <a:gd name="connsiteX47" fmla="*/ 135047 w 322769"/>
                <a:gd name="connsiteY47" fmla="*/ 349771 h 372426"/>
                <a:gd name="connsiteX48" fmla="*/ 160833 w 322769"/>
                <a:gd name="connsiteY48" fmla="*/ 372426 h 372426"/>
                <a:gd name="connsiteX49" fmla="*/ 161936 w 322769"/>
                <a:gd name="connsiteY49" fmla="*/ 372426 h 372426"/>
                <a:gd name="connsiteX50" fmla="*/ 187723 w 322769"/>
                <a:gd name="connsiteY50" fmla="*/ 349771 h 372426"/>
                <a:gd name="connsiteX51" fmla="*/ 205201 w 322769"/>
                <a:gd name="connsiteY51" fmla="*/ 302944 h 372426"/>
                <a:gd name="connsiteX52" fmla="*/ 218206 w 322769"/>
                <a:gd name="connsiteY52" fmla="*/ 226305 h 372426"/>
                <a:gd name="connsiteX53" fmla="*/ 274885 w 322769"/>
                <a:gd name="connsiteY53" fmla="*/ 226041 h 372426"/>
                <a:gd name="connsiteX54" fmla="*/ 297856 w 322769"/>
                <a:gd name="connsiteY54" fmla="*/ 187234 h 372426"/>
                <a:gd name="connsiteX55" fmla="*/ 292760 w 322769"/>
                <a:gd name="connsiteY55" fmla="*/ 180091 h 372426"/>
                <a:gd name="connsiteX56" fmla="*/ 291734 w 322769"/>
                <a:gd name="connsiteY56" fmla="*/ 180006 h 372426"/>
                <a:gd name="connsiteX57" fmla="*/ 268681 w 322769"/>
                <a:gd name="connsiteY57" fmla="*/ 215291 h 372426"/>
                <a:gd name="connsiteX58" fmla="*/ 213221 w 322769"/>
                <a:gd name="connsiteY58" fmla="*/ 211436 h 372426"/>
                <a:gd name="connsiteX59" fmla="*/ 205230 w 322769"/>
                <a:gd name="connsiteY59" fmla="*/ 215070 h 372426"/>
                <a:gd name="connsiteX60" fmla="*/ 204873 w 322769"/>
                <a:gd name="connsiteY60" fmla="*/ 217934 h 372426"/>
                <a:gd name="connsiteX61" fmla="*/ 195566 w 322769"/>
                <a:gd name="connsiteY61" fmla="*/ 295116 h 372426"/>
                <a:gd name="connsiteX62" fmla="*/ 175399 w 322769"/>
                <a:gd name="connsiteY62" fmla="*/ 348255 h 372426"/>
                <a:gd name="connsiteX63" fmla="*/ 161936 w 322769"/>
                <a:gd name="connsiteY63" fmla="*/ 360012 h 372426"/>
                <a:gd name="connsiteX64" fmla="*/ 160833 w 322769"/>
                <a:gd name="connsiteY64" fmla="*/ 360012 h 372426"/>
                <a:gd name="connsiteX65" fmla="*/ 147370 w 322769"/>
                <a:gd name="connsiteY65" fmla="*/ 348252 h 372426"/>
                <a:gd name="connsiteX66" fmla="*/ 127203 w 322769"/>
                <a:gd name="connsiteY66" fmla="*/ 295116 h 372426"/>
                <a:gd name="connsiteX67" fmla="*/ 117896 w 322769"/>
                <a:gd name="connsiteY67" fmla="*/ 217934 h 372426"/>
                <a:gd name="connsiteX68" fmla="*/ 112409 w 322769"/>
                <a:gd name="connsiteY68" fmla="*/ 211079 h 372426"/>
                <a:gd name="connsiteX69" fmla="*/ 109548 w 322769"/>
                <a:gd name="connsiteY69" fmla="*/ 211436 h 372426"/>
                <a:gd name="connsiteX70" fmla="*/ 54088 w 322769"/>
                <a:gd name="connsiteY70" fmla="*/ 215291 h 372426"/>
                <a:gd name="connsiteX71" fmla="*/ 38698 w 322769"/>
                <a:gd name="connsiteY71" fmla="*/ 192420 h 372426"/>
                <a:gd name="connsiteX72" fmla="*/ 284072 w 322769"/>
                <a:gd name="connsiteY72" fmla="*/ 192420 h 372426"/>
                <a:gd name="connsiteX73" fmla="*/ 268681 w 322769"/>
                <a:gd name="connsiteY73" fmla="*/ 215291 h 37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22769" h="372426">
                  <a:moveTo>
                    <a:pt x="291734" y="180006"/>
                  </a:moveTo>
                  <a:lnTo>
                    <a:pt x="237796" y="180006"/>
                  </a:lnTo>
                  <a:cubicBezTo>
                    <a:pt x="299969" y="134427"/>
                    <a:pt x="322769" y="61984"/>
                    <a:pt x="322769" y="6207"/>
                  </a:cubicBezTo>
                  <a:cubicBezTo>
                    <a:pt x="322769" y="2779"/>
                    <a:pt x="319990" y="0"/>
                    <a:pt x="316562" y="0"/>
                  </a:cubicBezTo>
                  <a:cubicBezTo>
                    <a:pt x="313134" y="0"/>
                    <a:pt x="310355" y="2779"/>
                    <a:pt x="310355" y="6207"/>
                  </a:cubicBezTo>
                  <a:cubicBezTo>
                    <a:pt x="310294" y="20584"/>
                    <a:pt x="308783" y="34918"/>
                    <a:pt x="305842" y="48992"/>
                  </a:cubicBezTo>
                  <a:cubicBezTo>
                    <a:pt x="302381" y="38214"/>
                    <a:pt x="296388" y="28423"/>
                    <a:pt x="288363" y="20440"/>
                  </a:cubicBezTo>
                  <a:cubicBezTo>
                    <a:pt x="285918" y="18038"/>
                    <a:pt x="281988" y="18074"/>
                    <a:pt x="279586" y="20519"/>
                  </a:cubicBezTo>
                  <a:cubicBezTo>
                    <a:pt x="277215" y="22934"/>
                    <a:pt x="277215" y="26803"/>
                    <a:pt x="279586" y="29217"/>
                  </a:cubicBezTo>
                  <a:cubicBezTo>
                    <a:pt x="292193" y="42136"/>
                    <a:pt x="298784" y="59762"/>
                    <a:pt x="297747" y="77782"/>
                  </a:cubicBezTo>
                  <a:cubicBezTo>
                    <a:pt x="297747" y="77841"/>
                    <a:pt x="297779" y="77890"/>
                    <a:pt x="297781" y="77949"/>
                  </a:cubicBezTo>
                  <a:cubicBezTo>
                    <a:pt x="295184" y="85340"/>
                    <a:pt x="292176" y="92580"/>
                    <a:pt x="288771" y="99635"/>
                  </a:cubicBezTo>
                  <a:cubicBezTo>
                    <a:pt x="286429" y="85987"/>
                    <a:pt x="279756" y="73454"/>
                    <a:pt x="269742" y="63890"/>
                  </a:cubicBezTo>
                  <a:cubicBezTo>
                    <a:pt x="267296" y="61488"/>
                    <a:pt x="263367" y="61524"/>
                    <a:pt x="260965" y="63969"/>
                  </a:cubicBezTo>
                  <a:cubicBezTo>
                    <a:pt x="258594" y="66384"/>
                    <a:pt x="258594" y="70252"/>
                    <a:pt x="260965" y="72667"/>
                  </a:cubicBezTo>
                  <a:cubicBezTo>
                    <a:pt x="271039" y="82741"/>
                    <a:pt x="277952" y="95349"/>
                    <a:pt x="278124" y="118643"/>
                  </a:cubicBezTo>
                  <a:cubicBezTo>
                    <a:pt x="264770" y="140091"/>
                    <a:pt x="247179" y="158586"/>
                    <a:pt x="226427" y="172997"/>
                  </a:cubicBezTo>
                  <a:cubicBezTo>
                    <a:pt x="229512" y="158111"/>
                    <a:pt x="228372" y="142658"/>
                    <a:pt x="223137" y="128385"/>
                  </a:cubicBezTo>
                  <a:cubicBezTo>
                    <a:pt x="222053" y="125133"/>
                    <a:pt x="218537" y="123375"/>
                    <a:pt x="215285" y="124460"/>
                  </a:cubicBezTo>
                  <a:cubicBezTo>
                    <a:pt x="212032" y="125545"/>
                    <a:pt x="210275" y="129061"/>
                    <a:pt x="211360" y="132313"/>
                  </a:cubicBezTo>
                  <a:cubicBezTo>
                    <a:pt x="216766" y="148531"/>
                    <a:pt x="217055" y="159534"/>
                    <a:pt x="212323" y="180006"/>
                  </a:cubicBezTo>
                  <a:lnTo>
                    <a:pt x="110446" y="180006"/>
                  </a:lnTo>
                  <a:cubicBezTo>
                    <a:pt x="105714" y="159534"/>
                    <a:pt x="106003" y="148531"/>
                    <a:pt x="111409" y="132313"/>
                  </a:cubicBezTo>
                  <a:cubicBezTo>
                    <a:pt x="112494" y="129061"/>
                    <a:pt x="110737" y="125545"/>
                    <a:pt x="107485" y="124460"/>
                  </a:cubicBezTo>
                  <a:cubicBezTo>
                    <a:pt x="104232" y="123375"/>
                    <a:pt x="100716" y="125133"/>
                    <a:pt x="99632" y="128385"/>
                  </a:cubicBezTo>
                  <a:cubicBezTo>
                    <a:pt x="94397" y="142658"/>
                    <a:pt x="93257" y="158111"/>
                    <a:pt x="96342" y="172997"/>
                  </a:cubicBezTo>
                  <a:cubicBezTo>
                    <a:pt x="74984" y="158157"/>
                    <a:pt x="56979" y="138999"/>
                    <a:pt x="43491" y="116761"/>
                  </a:cubicBezTo>
                  <a:cubicBezTo>
                    <a:pt x="43713" y="93904"/>
                    <a:pt x="50061" y="82858"/>
                    <a:pt x="60252" y="72667"/>
                  </a:cubicBezTo>
                  <a:cubicBezTo>
                    <a:pt x="62657" y="70224"/>
                    <a:pt x="62627" y="66294"/>
                    <a:pt x="60184" y="63890"/>
                  </a:cubicBezTo>
                  <a:cubicBezTo>
                    <a:pt x="57768" y="61511"/>
                    <a:pt x="53891" y="61511"/>
                    <a:pt x="51475" y="63890"/>
                  </a:cubicBezTo>
                  <a:cubicBezTo>
                    <a:pt x="42033" y="72922"/>
                    <a:pt x="35587" y="84633"/>
                    <a:pt x="33008" y="97443"/>
                  </a:cubicBezTo>
                  <a:cubicBezTo>
                    <a:pt x="29932" y="90922"/>
                    <a:pt x="27192" y="84246"/>
                    <a:pt x="24799" y="77444"/>
                  </a:cubicBezTo>
                  <a:cubicBezTo>
                    <a:pt x="24800" y="77393"/>
                    <a:pt x="24829" y="77350"/>
                    <a:pt x="24829" y="77298"/>
                  </a:cubicBezTo>
                  <a:cubicBezTo>
                    <a:pt x="24829" y="55667"/>
                    <a:pt x="30012" y="40837"/>
                    <a:pt x="41631" y="29217"/>
                  </a:cubicBezTo>
                  <a:cubicBezTo>
                    <a:pt x="44042" y="26781"/>
                    <a:pt x="44023" y="22852"/>
                    <a:pt x="41587" y="20440"/>
                  </a:cubicBezTo>
                  <a:cubicBezTo>
                    <a:pt x="39169" y="18046"/>
                    <a:pt x="35273" y="18046"/>
                    <a:pt x="32854" y="20440"/>
                  </a:cubicBezTo>
                  <a:cubicBezTo>
                    <a:pt x="25323" y="27961"/>
                    <a:pt x="19749" y="37211"/>
                    <a:pt x="16619" y="47384"/>
                  </a:cubicBezTo>
                  <a:cubicBezTo>
                    <a:pt x="13886" y="33827"/>
                    <a:pt x="12478" y="20036"/>
                    <a:pt x="12414" y="6207"/>
                  </a:cubicBezTo>
                  <a:cubicBezTo>
                    <a:pt x="12414" y="2779"/>
                    <a:pt x="9635" y="0"/>
                    <a:pt x="6207" y="0"/>
                  </a:cubicBezTo>
                  <a:cubicBezTo>
                    <a:pt x="2779" y="0"/>
                    <a:pt x="0" y="2779"/>
                    <a:pt x="0" y="6207"/>
                  </a:cubicBezTo>
                  <a:cubicBezTo>
                    <a:pt x="0" y="61984"/>
                    <a:pt x="22801" y="134427"/>
                    <a:pt x="84973" y="180006"/>
                  </a:cubicBezTo>
                  <a:lnTo>
                    <a:pt x="31036" y="180006"/>
                  </a:lnTo>
                  <a:cubicBezTo>
                    <a:pt x="27609" y="180005"/>
                    <a:pt x="24830" y="182781"/>
                    <a:pt x="24828" y="186207"/>
                  </a:cubicBezTo>
                  <a:cubicBezTo>
                    <a:pt x="24828" y="186552"/>
                    <a:pt x="24856" y="186895"/>
                    <a:pt x="24913" y="187234"/>
                  </a:cubicBezTo>
                  <a:cubicBezTo>
                    <a:pt x="28038" y="205993"/>
                    <a:pt x="35767" y="219049"/>
                    <a:pt x="47883" y="226041"/>
                  </a:cubicBezTo>
                  <a:cubicBezTo>
                    <a:pt x="61577" y="233946"/>
                    <a:pt x="80180" y="234042"/>
                    <a:pt x="104563" y="226305"/>
                  </a:cubicBezTo>
                  <a:cubicBezTo>
                    <a:pt x="99513" y="280729"/>
                    <a:pt x="107918" y="291067"/>
                    <a:pt x="117568" y="302945"/>
                  </a:cubicBezTo>
                  <a:cubicBezTo>
                    <a:pt x="124354" y="311295"/>
                    <a:pt x="131370" y="319929"/>
                    <a:pt x="135047" y="349771"/>
                  </a:cubicBezTo>
                  <a:cubicBezTo>
                    <a:pt x="136702" y="362743"/>
                    <a:pt x="147756" y="372455"/>
                    <a:pt x="160833" y="372426"/>
                  </a:cubicBezTo>
                  <a:lnTo>
                    <a:pt x="161936" y="372426"/>
                  </a:lnTo>
                  <a:cubicBezTo>
                    <a:pt x="175014" y="372455"/>
                    <a:pt x="186067" y="362743"/>
                    <a:pt x="187723" y="349771"/>
                  </a:cubicBezTo>
                  <a:cubicBezTo>
                    <a:pt x="191398" y="319929"/>
                    <a:pt x="198415" y="311295"/>
                    <a:pt x="205201" y="302944"/>
                  </a:cubicBezTo>
                  <a:cubicBezTo>
                    <a:pt x="214851" y="291067"/>
                    <a:pt x="223256" y="280729"/>
                    <a:pt x="218206" y="226305"/>
                  </a:cubicBezTo>
                  <a:cubicBezTo>
                    <a:pt x="242592" y="234046"/>
                    <a:pt x="261202" y="233951"/>
                    <a:pt x="274885" y="226041"/>
                  </a:cubicBezTo>
                  <a:cubicBezTo>
                    <a:pt x="287003" y="219049"/>
                    <a:pt x="294731" y="205992"/>
                    <a:pt x="297856" y="187234"/>
                  </a:cubicBezTo>
                  <a:cubicBezTo>
                    <a:pt x="298421" y="183854"/>
                    <a:pt x="296140" y="180656"/>
                    <a:pt x="292760" y="180091"/>
                  </a:cubicBezTo>
                  <a:cubicBezTo>
                    <a:pt x="292421" y="180034"/>
                    <a:pt x="292078" y="180006"/>
                    <a:pt x="291734" y="180006"/>
                  </a:cubicBezTo>
                  <a:close/>
                  <a:moveTo>
                    <a:pt x="268681" y="215291"/>
                  </a:moveTo>
                  <a:cubicBezTo>
                    <a:pt x="256883" y="222107"/>
                    <a:pt x="238215" y="220813"/>
                    <a:pt x="213221" y="211436"/>
                  </a:cubicBezTo>
                  <a:cubicBezTo>
                    <a:pt x="210010" y="210233"/>
                    <a:pt x="206433" y="211860"/>
                    <a:pt x="205230" y="215070"/>
                  </a:cubicBezTo>
                  <a:cubicBezTo>
                    <a:pt x="204888" y="215983"/>
                    <a:pt x="204766" y="216964"/>
                    <a:pt x="204873" y="217934"/>
                  </a:cubicBezTo>
                  <a:cubicBezTo>
                    <a:pt x="211296" y="275755"/>
                    <a:pt x="204355" y="284299"/>
                    <a:pt x="195566" y="295116"/>
                  </a:cubicBezTo>
                  <a:cubicBezTo>
                    <a:pt x="188413" y="303918"/>
                    <a:pt x="179515" y="314871"/>
                    <a:pt x="175399" y="348255"/>
                  </a:cubicBezTo>
                  <a:cubicBezTo>
                    <a:pt x="174517" y="355008"/>
                    <a:pt x="168746" y="360047"/>
                    <a:pt x="161936" y="360012"/>
                  </a:cubicBezTo>
                  <a:lnTo>
                    <a:pt x="160833" y="360012"/>
                  </a:lnTo>
                  <a:cubicBezTo>
                    <a:pt x="154022" y="360047"/>
                    <a:pt x="148252" y="355006"/>
                    <a:pt x="147370" y="348252"/>
                  </a:cubicBezTo>
                  <a:cubicBezTo>
                    <a:pt x="143254" y="314871"/>
                    <a:pt x="134356" y="303918"/>
                    <a:pt x="127203" y="295116"/>
                  </a:cubicBezTo>
                  <a:cubicBezTo>
                    <a:pt x="118414" y="284299"/>
                    <a:pt x="111473" y="275755"/>
                    <a:pt x="117896" y="217934"/>
                  </a:cubicBezTo>
                  <a:cubicBezTo>
                    <a:pt x="118273" y="214525"/>
                    <a:pt x="115817" y="211457"/>
                    <a:pt x="112409" y="211079"/>
                  </a:cubicBezTo>
                  <a:cubicBezTo>
                    <a:pt x="111441" y="210972"/>
                    <a:pt x="110461" y="211094"/>
                    <a:pt x="109548" y="211436"/>
                  </a:cubicBezTo>
                  <a:cubicBezTo>
                    <a:pt x="84557" y="220806"/>
                    <a:pt x="65896" y="222104"/>
                    <a:pt x="54088" y="215291"/>
                  </a:cubicBezTo>
                  <a:cubicBezTo>
                    <a:pt x="46044" y="210094"/>
                    <a:pt x="40482" y="201828"/>
                    <a:pt x="38698" y="192420"/>
                  </a:cubicBezTo>
                  <a:lnTo>
                    <a:pt x="284072" y="192420"/>
                  </a:lnTo>
                  <a:cubicBezTo>
                    <a:pt x="282287" y="201828"/>
                    <a:pt x="276725" y="210094"/>
                    <a:pt x="268681" y="215291"/>
                  </a:cubicBezTo>
                  <a:close/>
                </a:path>
              </a:pathLst>
            </a:custGeom>
            <a:grpFill/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893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6BB4A-6B85-4CB4-A082-008C02EE74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E2403C3-3164-4607-90EC-9F38DD41D3D9}"/>
              </a:ext>
            </a:extLst>
          </p:cNvPr>
          <p:cNvSpPr/>
          <p:nvPr/>
        </p:nvSpPr>
        <p:spPr>
          <a:xfrm>
            <a:off x="3579190" y="3158019"/>
            <a:ext cx="1046872" cy="1046870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8" name="Graphic 14" descr="Ui Ux">
            <a:extLst>
              <a:ext uri="{FF2B5EF4-FFF2-40B4-BE49-F238E27FC236}">
                <a16:creationId xmlns:a16="http://schemas.microsoft.com/office/drawing/2014/main" id="{9508ED3C-0F84-425F-BB37-FD63D7617ACA}"/>
              </a:ext>
            </a:extLst>
          </p:cNvPr>
          <p:cNvGrpSpPr/>
          <p:nvPr/>
        </p:nvGrpSpPr>
        <p:grpSpPr>
          <a:xfrm>
            <a:off x="3845807" y="3474882"/>
            <a:ext cx="513637" cy="413143"/>
            <a:chOff x="5657850" y="3057525"/>
            <a:chExt cx="876300" cy="704850"/>
          </a:xfrm>
          <a:solidFill>
            <a:schemeClr val="tx1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CDDD464-2CCF-4BFC-8513-BE308CEBF40B}"/>
                </a:ext>
              </a:extLst>
            </p:cNvPr>
            <p:cNvSpPr/>
            <p:nvPr/>
          </p:nvSpPr>
          <p:spPr>
            <a:xfrm>
              <a:off x="6515100" y="32861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57BE85C-BAF0-446E-9EAF-6F67F9BFB09E}"/>
                </a:ext>
              </a:extLst>
            </p:cNvPr>
            <p:cNvSpPr/>
            <p:nvPr/>
          </p:nvSpPr>
          <p:spPr>
            <a:xfrm>
              <a:off x="6477000" y="32861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63D91B2-CFFE-4BBA-8E23-65E3BF5D7B07}"/>
                </a:ext>
              </a:extLst>
            </p:cNvPr>
            <p:cNvSpPr/>
            <p:nvPr/>
          </p:nvSpPr>
          <p:spPr>
            <a:xfrm>
              <a:off x="6362700" y="32861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777292D-526F-4F17-8974-6AF5E34CC42C}"/>
                </a:ext>
              </a:extLst>
            </p:cNvPr>
            <p:cNvSpPr/>
            <p:nvPr/>
          </p:nvSpPr>
          <p:spPr>
            <a:xfrm>
              <a:off x="6400800" y="32861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D04941D-2FC7-4839-B9A7-2B6D1725525B}"/>
                </a:ext>
              </a:extLst>
            </p:cNvPr>
            <p:cNvSpPr/>
            <p:nvPr/>
          </p:nvSpPr>
          <p:spPr>
            <a:xfrm>
              <a:off x="6324600" y="32861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4F16B51-4B6A-4696-87D7-4027147B4867}"/>
                </a:ext>
              </a:extLst>
            </p:cNvPr>
            <p:cNvSpPr/>
            <p:nvPr/>
          </p:nvSpPr>
          <p:spPr>
            <a:xfrm>
              <a:off x="6438900" y="32861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96541B-67AA-4841-979A-5E03F4436C7F}"/>
                </a:ext>
              </a:extLst>
            </p:cNvPr>
            <p:cNvSpPr/>
            <p:nvPr/>
          </p:nvSpPr>
          <p:spPr>
            <a:xfrm>
              <a:off x="6286500" y="32861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BFA88EB-5E95-487F-BD92-CE6B0076163B}"/>
                </a:ext>
              </a:extLst>
            </p:cNvPr>
            <p:cNvSpPr/>
            <p:nvPr/>
          </p:nvSpPr>
          <p:spPr>
            <a:xfrm>
              <a:off x="6286500" y="32099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864C3D1-E867-4FDC-840F-B1018CC5CD0A}"/>
                </a:ext>
              </a:extLst>
            </p:cNvPr>
            <p:cNvSpPr/>
            <p:nvPr/>
          </p:nvSpPr>
          <p:spPr>
            <a:xfrm>
              <a:off x="6286500" y="32480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2326BC0-C1E9-40D9-B2CE-D22B5CC54DBA}"/>
                </a:ext>
              </a:extLst>
            </p:cNvPr>
            <p:cNvSpPr/>
            <p:nvPr/>
          </p:nvSpPr>
          <p:spPr>
            <a:xfrm>
              <a:off x="6286500" y="30956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9C8B6B3-E853-4A20-B67B-1393349E2BED}"/>
                </a:ext>
              </a:extLst>
            </p:cNvPr>
            <p:cNvSpPr/>
            <p:nvPr/>
          </p:nvSpPr>
          <p:spPr>
            <a:xfrm>
              <a:off x="6286500" y="31718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DBC5BE0-7C01-4C9C-9F5E-09E49DEC9BA4}"/>
                </a:ext>
              </a:extLst>
            </p:cNvPr>
            <p:cNvSpPr/>
            <p:nvPr/>
          </p:nvSpPr>
          <p:spPr>
            <a:xfrm>
              <a:off x="6286500" y="31337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DB07523-D55C-4B52-BFEA-EBF30B538215}"/>
                </a:ext>
              </a:extLst>
            </p:cNvPr>
            <p:cNvSpPr/>
            <p:nvPr/>
          </p:nvSpPr>
          <p:spPr>
            <a:xfrm>
              <a:off x="6286500" y="30575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F474C50-D4AE-4B24-BA62-6BB0389FC0F2}"/>
                </a:ext>
              </a:extLst>
            </p:cNvPr>
            <p:cNvSpPr/>
            <p:nvPr/>
          </p:nvSpPr>
          <p:spPr>
            <a:xfrm>
              <a:off x="6477000" y="30575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F6D43D-4C55-4A6F-9DB0-8E50599AF4CC}"/>
                </a:ext>
              </a:extLst>
            </p:cNvPr>
            <p:cNvSpPr/>
            <p:nvPr/>
          </p:nvSpPr>
          <p:spPr>
            <a:xfrm>
              <a:off x="6400800" y="30575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2312DAA-B6CC-44BA-91BE-F673ECAB2446}"/>
                </a:ext>
              </a:extLst>
            </p:cNvPr>
            <p:cNvSpPr/>
            <p:nvPr/>
          </p:nvSpPr>
          <p:spPr>
            <a:xfrm>
              <a:off x="6362700" y="30575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B4C51FA-5DB1-4CD4-AC28-482934612E0A}"/>
                </a:ext>
              </a:extLst>
            </p:cNvPr>
            <p:cNvSpPr/>
            <p:nvPr/>
          </p:nvSpPr>
          <p:spPr>
            <a:xfrm>
              <a:off x="6324600" y="30575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EFE147B-07CF-43E5-9C92-99B382F911B6}"/>
                </a:ext>
              </a:extLst>
            </p:cNvPr>
            <p:cNvSpPr/>
            <p:nvPr/>
          </p:nvSpPr>
          <p:spPr>
            <a:xfrm>
              <a:off x="6438900" y="30575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AFEF875-429C-475E-8F9F-6ED828375A57}"/>
                </a:ext>
              </a:extLst>
            </p:cNvPr>
            <p:cNvSpPr/>
            <p:nvPr/>
          </p:nvSpPr>
          <p:spPr>
            <a:xfrm>
              <a:off x="6515100" y="30575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DCCE583-590C-487C-9030-6ADF70BBA06D}"/>
                </a:ext>
              </a:extLst>
            </p:cNvPr>
            <p:cNvSpPr/>
            <p:nvPr/>
          </p:nvSpPr>
          <p:spPr>
            <a:xfrm>
              <a:off x="6515100" y="31337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2F3B5E7-EDDD-4AB5-A50E-4605F67422E4}"/>
                </a:ext>
              </a:extLst>
            </p:cNvPr>
            <p:cNvSpPr/>
            <p:nvPr/>
          </p:nvSpPr>
          <p:spPr>
            <a:xfrm>
              <a:off x="6515100" y="32099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650841A-550B-42E1-9A30-BEF766FC3817}"/>
                </a:ext>
              </a:extLst>
            </p:cNvPr>
            <p:cNvSpPr/>
            <p:nvPr/>
          </p:nvSpPr>
          <p:spPr>
            <a:xfrm>
              <a:off x="6515100" y="31718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A79FDE3-AD28-4725-8160-ADF3383B20B0}"/>
                </a:ext>
              </a:extLst>
            </p:cNvPr>
            <p:cNvSpPr/>
            <p:nvPr/>
          </p:nvSpPr>
          <p:spPr>
            <a:xfrm>
              <a:off x="6515100" y="32480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E70EE7A-8B36-412C-A5FD-4784D5A538DE}"/>
                </a:ext>
              </a:extLst>
            </p:cNvPr>
            <p:cNvSpPr/>
            <p:nvPr/>
          </p:nvSpPr>
          <p:spPr>
            <a:xfrm>
              <a:off x="6515100" y="3095625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D43AEA7-995B-4E8D-B267-301E96F5FEB7}"/>
                </a:ext>
              </a:extLst>
            </p:cNvPr>
            <p:cNvSpPr/>
            <p:nvPr/>
          </p:nvSpPr>
          <p:spPr>
            <a:xfrm>
              <a:off x="5762634" y="3162138"/>
              <a:ext cx="495290" cy="19211"/>
            </a:xfrm>
            <a:custGeom>
              <a:avLst/>
              <a:gdLst>
                <a:gd name="connsiteX0" fmla="*/ 0 w 495290"/>
                <a:gd name="connsiteY0" fmla="*/ 0 h 19211"/>
                <a:gd name="connsiteX1" fmla="*/ 0 w 495290"/>
                <a:gd name="connsiteY1" fmla="*/ 19212 h 19211"/>
                <a:gd name="connsiteX2" fmla="*/ 495290 w 495290"/>
                <a:gd name="connsiteY2" fmla="*/ 19050 h 19211"/>
                <a:gd name="connsiteX3" fmla="*/ 495290 w 495290"/>
                <a:gd name="connsiteY3" fmla="*/ 0 h 19211"/>
                <a:gd name="connsiteX4" fmla="*/ 0 w 495290"/>
                <a:gd name="connsiteY4" fmla="*/ 0 h 19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90" h="19211">
                  <a:moveTo>
                    <a:pt x="0" y="0"/>
                  </a:moveTo>
                  <a:lnTo>
                    <a:pt x="0" y="19212"/>
                  </a:lnTo>
                  <a:lnTo>
                    <a:pt x="495290" y="19050"/>
                  </a:lnTo>
                  <a:lnTo>
                    <a:pt x="49529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B21608B-0C59-42F9-9461-1561A1320312}"/>
                </a:ext>
              </a:extLst>
            </p:cNvPr>
            <p:cNvSpPr/>
            <p:nvPr/>
          </p:nvSpPr>
          <p:spPr>
            <a:xfrm>
              <a:off x="6334125" y="3162138"/>
              <a:ext cx="95288" cy="95411"/>
            </a:xfrm>
            <a:custGeom>
              <a:avLst/>
              <a:gdLst>
                <a:gd name="connsiteX0" fmla="*/ 76238 w 95288"/>
                <a:gd name="connsiteY0" fmla="*/ 95412 h 95411"/>
                <a:gd name="connsiteX1" fmla="*/ 95288 w 95288"/>
                <a:gd name="connsiteY1" fmla="*/ 95412 h 95411"/>
                <a:gd name="connsiteX2" fmla="*/ 95288 w 95288"/>
                <a:gd name="connsiteY2" fmla="*/ 19050 h 95411"/>
                <a:gd name="connsiteX3" fmla="*/ 95288 w 95288"/>
                <a:gd name="connsiteY3" fmla="*/ 0 h 95411"/>
                <a:gd name="connsiteX4" fmla="*/ 76238 w 95288"/>
                <a:gd name="connsiteY4" fmla="*/ 0 h 95411"/>
                <a:gd name="connsiteX5" fmla="*/ 0 w 95288"/>
                <a:gd name="connsiteY5" fmla="*/ 0 h 95411"/>
                <a:gd name="connsiteX6" fmla="*/ 0 w 95288"/>
                <a:gd name="connsiteY6" fmla="*/ 19050 h 95411"/>
                <a:gd name="connsiteX7" fmla="*/ 76238 w 95288"/>
                <a:gd name="connsiteY7" fmla="*/ 19050 h 95411"/>
                <a:gd name="connsiteX8" fmla="*/ 76238 w 95288"/>
                <a:gd name="connsiteY8" fmla="*/ 95412 h 9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88" h="95411">
                  <a:moveTo>
                    <a:pt x="76238" y="95412"/>
                  </a:moveTo>
                  <a:lnTo>
                    <a:pt x="95288" y="95412"/>
                  </a:lnTo>
                  <a:lnTo>
                    <a:pt x="95288" y="19050"/>
                  </a:lnTo>
                  <a:lnTo>
                    <a:pt x="95288" y="0"/>
                  </a:lnTo>
                  <a:lnTo>
                    <a:pt x="76238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76238" y="19050"/>
                  </a:lnTo>
                  <a:lnTo>
                    <a:pt x="76238" y="954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FB3781B-F16A-43C0-8AC0-8DE610B3640E}"/>
                </a:ext>
              </a:extLst>
            </p:cNvPr>
            <p:cNvSpPr/>
            <p:nvPr/>
          </p:nvSpPr>
          <p:spPr>
            <a:xfrm>
              <a:off x="5762634" y="3333750"/>
              <a:ext cx="666778" cy="266652"/>
            </a:xfrm>
            <a:custGeom>
              <a:avLst/>
              <a:gdLst>
                <a:gd name="connsiteX0" fmla="*/ 0 w 666778"/>
                <a:gd name="connsiteY0" fmla="*/ 104775 h 266652"/>
                <a:gd name="connsiteX1" fmla="*/ 0 w 666778"/>
                <a:gd name="connsiteY1" fmla="*/ 247602 h 266652"/>
                <a:gd name="connsiteX2" fmla="*/ 0 w 666778"/>
                <a:gd name="connsiteY2" fmla="*/ 266652 h 266652"/>
                <a:gd name="connsiteX3" fmla="*/ 19050 w 666778"/>
                <a:gd name="connsiteY3" fmla="*/ 266652 h 266652"/>
                <a:gd name="connsiteX4" fmla="*/ 647729 w 666778"/>
                <a:gd name="connsiteY4" fmla="*/ 266652 h 266652"/>
                <a:gd name="connsiteX5" fmla="*/ 666779 w 666778"/>
                <a:gd name="connsiteY5" fmla="*/ 266652 h 266652"/>
                <a:gd name="connsiteX6" fmla="*/ 666779 w 666778"/>
                <a:gd name="connsiteY6" fmla="*/ 247602 h 266652"/>
                <a:gd name="connsiteX7" fmla="*/ 666779 w 666778"/>
                <a:gd name="connsiteY7" fmla="*/ 0 h 266652"/>
                <a:gd name="connsiteX8" fmla="*/ 647729 w 666778"/>
                <a:gd name="connsiteY8" fmla="*/ 0 h 266652"/>
                <a:gd name="connsiteX9" fmla="*/ 647729 w 666778"/>
                <a:gd name="connsiteY9" fmla="*/ 247602 h 266652"/>
                <a:gd name="connsiteX10" fmla="*/ 19050 w 666778"/>
                <a:gd name="connsiteY10" fmla="*/ 247602 h 266652"/>
                <a:gd name="connsiteX11" fmla="*/ 19050 w 666778"/>
                <a:gd name="connsiteY11" fmla="*/ 104775 h 266652"/>
                <a:gd name="connsiteX12" fmla="*/ 0 w 666778"/>
                <a:gd name="connsiteY12" fmla="*/ 104775 h 26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6778" h="266652">
                  <a:moveTo>
                    <a:pt x="0" y="104775"/>
                  </a:moveTo>
                  <a:lnTo>
                    <a:pt x="0" y="247602"/>
                  </a:lnTo>
                  <a:lnTo>
                    <a:pt x="0" y="266652"/>
                  </a:lnTo>
                  <a:lnTo>
                    <a:pt x="19050" y="266652"/>
                  </a:lnTo>
                  <a:lnTo>
                    <a:pt x="647729" y="266652"/>
                  </a:lnTo>
                  <a:lnTo>
                    <a:pt x="666779" y="266652"/>
                  </a:lnTo>
                  <a:lnTo>
                    <a:pt x="666779" y="247602"/>
                  </a:lnTo>
                  <a:lnTo>
                    <a:pt x="666779" y="0"/>
                  </a:lnTo>
                  <a:lnTo>
                    <a:pt x="647729" y="0"/>
                  </a:lnTo>
                  <a:lnTo>
                    <a:pt x="647729" y="247602"/>
                  </a:lnTo>
                  <a:lnTo>
                    <a:pt x="19050" y="247602"/>
                  </a:lnTo>
                  <a:lnTo>
                    <a:pt x="19050" y="104775"/>
                  </a:lnTo>
                  <a:lnTo>
                    <a:pt x="0" y="1047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8F5168C-F169-49AD-9796-46F01FFB97DA}"/>
                </a:ext>
              </a:extLst>
            </p:cNvPr>
            <p:cNvSpPr/>
            <p:nvPr/>
          </p:nvSpPr>
          <p:spPr>
            <a:xfrm>
              <a:off x="5715000" y="3114503"/>
              <a:ext cx="542925" cy="66846"/>
            </a:xfrm>
            <a:custGeom>
              <a:avLst/>
              <a:gdLst>
                <a:gd name="connsiteX0" fmla="*/ 19050 w 542925"/>
                <a:gd name="connsiteY0" fmla="*/ 38100 h 66846"/>
                <a:gd name="connsiteX1" fmla="*/ 38100 w 542925"/>
                <a:gd name="connsiteY1" fmla="*/ 19050 h 66846"/>
                <a:gd name="connsiteX2" fmla="*/ 542925 w 542925"/>
                <a:gd name="connsiteY2" fmla="*/ 19050 h 66846"/>
                <a:gd name="connsiteX3" fmla="*/ 542925 w 542925"/>
                <a:gd name="connsiteY3" fmla="*/ 0 h 66846"/>
                <a:gd name="connsiteX4" fmla="*/ 38100 w 542925"/>
                <a:gd name="connsiteY4" fmla="*/ 0 h 66846"/>
                <a:gd name="connsiteX5" fmla="*/ 0 w 542925"/>
                <a:gd name="connsiteY5" fmla="*/ 38100 h 66846"/>
                <a:gd name="connsiteX6" fmla="*/ 0 w 542925"/>
                <a:gd name="connsiteY6" fmla="*/ 66846 h 66846"/>
                <a:gd name="connsiteX7" fmla="*/ 19050 w 542925"/>
                <a:gd name="connsiteY7" fmla="*/ 66846 h 6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" h="66846">
                  <a:moveTo>
                    <a:pt x="19050" y="38100"/>
                  </a:moveTo>
                  <a:cubicBezTo>
                    <a:pt x="19050" y="27579"/>
                    <a:pt x="27579" y="19050"/>
                    <a:pt x="38100" y="19050"/>
                  </a:cubicBezTo>
                  <a:lnTo>
                    <a:pt x="542925" y="19050"/>
                  </a:lnTo>
                  <a:lnTo>
                    <a:pt x="542925" y="0"/>
                  </a:lnTo>
                  <a:lnTo>
                    <a:pt x="38100" y="0"/>
                  </a:lnTo>
                  <a:cubicBezTo>
                    <a:pt x="17084" y="63"/>
                    <a:pt x="63" y="17084"/>
                    <a:pt x="0" y="38100"/>
                  </a:cubicBezTo>
                  <a:lnTo>
                    <a:pt x="0" y="66846"/>
                  </a:lnTo>
                  <a:lnTo>
                    <a:pt x="19050" y="668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1C911ADC-AF6B-4FD6-823F-B4A0B9CFA9ED}"/>
                </a:ext>
              </a:extLst>
            </p:cNvPr>
            <p:cNvSpPr/>
            <p:nvPr/>
          </p:nvSpPr>
          <p:spPr>
            <a:xfrm>
              <a:off x="6334125" y="3114503"/>
              <a:ext cx="142875" cy="143046"/>
            </a:xfrm>
            <a:custGeom>
              <a:avLst/>
              <a:gdLst>
                <a:gd name="connsiteX0" fmla="*/ 123825 w 142875"/>
                <a:gd name="connsiteY0" fmla="*/ 38100 h 143046"/>
                <a:gd name="connsiteX1" fmla="*/ 123825 w 142875"/>
                <a:gd name="connsiteY1" fmla="*/ 143046 h 143046"/>
                <a:gd name="connsiteX2" fmla="*/ 142875 w 142875"/>
                <a:gd name="connsiteY2" fmla="*/ 143046 h 143046"/>
                <a:gd name="connsiteX3" fmla="*/ 142875 w 142875"/>
                <a:gd name="connsiteY3" fmla="*/ 38100 h 143046"/>
                <a:gd name="connsiteX4" fmla="*/ 104775 w 142875"/>
                <a:gd name="connsiteY4" fmla="*/ 0 h 143046"/>
                <a:gd name="connsiteX5" fmla="*/ 0 w 142875"/>
                <a:gd name="connsiteY5" fmla="*/ 0 h 143046"/>
                <a:gd name="connsiteX6" fmla="*/ 0 w 142875"/>
                <a:gd name="connsiteY6" fmla="*/ 19050 h 143046"/>
                <a:gd name="connsiteX7" fmla="*/ 104775 w 142875"/>
                <a:gd name="connsiteY7" fmla="*/ 19050 h 143046"/>
                <a:gd name="connsiteX8" fmla="*/ 123825 w 142875"/>
                <a:gd name="connsiteY8" fmla="*/ 38100 h 14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143046">
                  <a:moveTo>
                    <a:pt x="123825" y="38100"/>
                  </a:moveTo>
                  <a:lnTo>
                    <a:pt x="123825" y="143046"/>
                  </a:lnTo>
                  <a:lnTo>
                    <a:pt x="142875" y="143046"/>
                  </a:lnTo>
                  <a:lnTo>
                    <a:pt x="142875" y="38100"/>
                  </a:lnTo>
                  <a:cubicBezTo>
                    <a:pt x="142812" y="17084"/>
                    <a:pt x="125791" y="63"/>
                    <a:pt x="104775" y="0"/>
                  </a:cubicBezTo>
                  <a:lnTo>
                    <a:pt x="0" y="0"/>
                  </a:lnTo>
                  <a:lnTo>
                    <a:pt x="0" y="19050"/>
                  </a:lnTo>
                  <a:lnTo>
                    <a:pt x="104775" y="19050"/>
                  </a:lnTo>
                  <a:cubicBezTo>
                    <a:pt x="115296" y="19050"/>
                    <a:pt x="123825" y="27579"/>
                    <a:pt x="123825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8F35060-9D3E-48CA-93B4-33FA7D4D707F}"/>
                </a:ext>
              </a:extLst>
            </p:cNvPr>
            <p:cNvSpPr/>
            <p:nvPr/>
          </p:nvSpPr>
          <p:spPr>
            <a:xfrm>
              <a:off x="5715000" y="3333750"/>
              <a:ext cx="762000" cy="428625"/>
            </a:xfrm>
            <a:custGeom>
              <a:avLst/>
              <a:gdLst>
                <a:gd name="connsiteX0" fmla="*/ 742950 w 762000"/>
                <a:gd name="connsiteY0" fmla="*/ 276225 h 428625"/>
                <a:gd name="connsiteX1" fmla="*/ 723900 w 762000"/>
                <a:gd name="connsiteY1" fmla="*/ 295275 h 428625"/>
                <a:gd name="connsiteX2" fmla="*/ 38100 w 762000"/>
                <a:gd name="connsiteY2" fmla="*/ 295275 h 428625"/>
                <a:gd name="connsiteX3" fmla="*/ 19050 w 762000"/>
                <a:gd name="connsiteY3" fmla="*/ 276225 h 428625"/>
                <a:gd name="connsiteX4" fmla="*/ 19050 w 762000"/>
                <a:gd name="connsiteY4" fmla="*/ 104775 h 428625"/>
                <a:gd name="connsiteX5" fmla="*/ 0 w 762000"/>
                <a:gd name="connsiteY5" fmla="*/ 104775 h 428625"/>
                <a:gd name="connsiteX6" fmla="*/ 0 w 762000"/>
                <a:gd name="connsiteY6" fmla="*/ 276225 h 428625"/>
                <a:gd name="connsiteX7" fmla="*/ 38100 w 762000"/>
                <a:gd name="connsiteY7" fmla="*/ 314325 h 428625"/>
                <a:gd name="connsiteX8" fmla="*/ 314325 w 762000"/>
                <a:gd name="connsiteY8" fmla="*/ 314325 h 428625"/>
                <a:gd name="connsiteX9" fmla="*/ 314325 w 762000"/>
                <a:gd name="connsiteY9" fmla="*/ 409575 h 428625"/>
                <a:gd name="connsiteX10" fmla="*/ 209550 w 762000"/>
                <a:gd name="connsiteY10" fmla="*/ 409575 h 428625"/>
                <a:gd name="connsiteX11" fmla="*/ 209550 w 762000"/>
                <a:gd name="connsiteY11" fmla="*/ 428625 h 428625"/>
                <a:gd name="connsiteX12" fmla="*/ 552450 w 762000"/>
                <a:gd name="connsiteY12" fmla="*/ 428625 h 428625"/>
                <a:gd name="connsiteX13" fmla="*/ 552450 w 762000"/>
                <a:gd name="connsiteY13" fmla="*/ 409575 h 428625"/>
                <a:gd name="connsiteX14" fmla="*/ 447675 w 762000"/>
                <a:gd name="connsiteY14" fmla="*/ 409575 h 428625"/>
                <a:gd name="connsiteX15" fmla="*/ 447675 w 762000"/>
                <a:gd name="connsiteY15" fmla="*/ 314325 h 428625"/>
                <a:gd name="connsiteX16" fmla="*/ 723900 w 762000"/>
                <a:gd name="connsiteY16" fmla="*/ 314325 h 428625"/>
                <a:gd name="connsiteX17" fmla="*/ 762000 w 762000"/>
                <a:gd name="connsiteY17" fmla="*/ 276225 h 428625"/>
                <a:gd name="connsiteX18" fmla="*/ 762000 w 762000"/>
                <a:gd name="connsiteY18" fmla="*/ 0 h 428625"/>
                <a:gd name="connsiteX19" fmla="*/ 742950 w 762000"/>
                <a:gd name="connsiteY19" fmla="*/ 0 h 428625"/>
                <a:gd name="connsiteX20" fmla="*/ 428625 w 762000"/>
                <a:gd name="connsiteY20" fmla="*/ 409575 h 428625"/>
                <a:gd name="connsiteX21" fmla="*/ 333375 w 762000"/>
                <a:gd name="connsiteY21" fmla="*/ 409575 h 428625"/>
                <a:gd name="connsiteX22" fmla="*/ 333375 w 762000"/>
                <a:gd name="connsiteY22" fmla="*/ 314325 h 428625"/>
                <a:gd name="connsiteX23" fmla="*/ 428625 w 762000"/>
                <a:gd name="connsiteY23" fmla="*/ 31432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62000" h="428625">
                  <a:moveTo>
                    <a:pt x="742950" y="276225"/>
                  </a:moveTo>
                  <a:cubicBezTo>
                    <a:pt x="742950" y="286746"/>
                    <a:pt x="734421" y="295275"/>
                    <a:pt x="723900" y="295275"/>
                  </a:cubicBezTo>
                  <a:lnTo>
                    <a:pt x="38100" y="295275"/>
                  </a:lnTo>
                  <a:cubicBezTo>
                    <a:pt x="27579" y="295275"/>
                    <a:pt x="19050" y="286746"/>
                    <a:pt x="19050" y="276225"/>
                  </a:cubicBezTo>
                  <a:lnTo>
                    <a:pt x="19050" y="104775"/>
                  </a:lnTo>
                  <a:lnTo>
                    <a:pt x="0" y="104775"/>
                  </a:lnTo>
                  <a:lnTo>
                    <a:pt x="0" y="276225"/>
                  </a:lnTo>
                  <a:cubicBezTo>
                    <a:pt x="68" y="297239"/>
                    <a:pt x="17086" y="314257"/>
                    <a:pt x="38100" y="314325"/>
                  </a:cubicBezTo>
                  <a:lnTo>
                    <a:pt x="314325" y="314325"/>
                  </a:lnTo>
                  <a:lnTo>
                    <a:pt x="314325" y="409575"/>
                  </a:lnTo>
                  <a:lnTo>
                    <a:pt x="209550" y="409575"/>
                  </a:lnTo>
                  <a:lnTo>
                    <a:pt x="209550" y="428625"/>
                  </a:lnTo>
                  <a:lnTo>
                    <a:pt x="552450" y="428625"/>
                  </a:lnTo>
                  <a:lnTo>
                    <a:pt x="552450" y="409575"/>
                  </a:lnTo>
                  <a:lnTo>
                    <a:pt x="447675" y="409575"/>
                  </a:lnTo>
                  <a:lnTo>
                    <a:pt x="447675" y="314325"/>
                  </a:lnTo>
                  <a:lnTo>
                    <a:pt x="723900" y="314325"/>
                  </a:lnTo>
                  <a:cubicBezTo>
                    <a:pt x="744914" y="314257"/>
                    <a:pt x="761932" y="297239"/>
                    <a:pt x="762000" y="276225"/>
                  </a:cubicBezTo>
                  <a:lnTo>
                    <a:pt x="762000" y="0"/>
                  </a:lnTo>
                  <a:lnTo>
                    <a:pt x="742950" y="0"/>
                  </a:lnTo>
                  <a:close/>
                  <a:moveTo>
                    <a:pt x="428625" y="409575"/>
                  </a:moveTo>
                  <a:lnTo>
                    <a:pt x="333375" y="409575"/>
                  </a:lnTo>
                  <a:lnTo>
                    <a:pt x="333375" y="314325"/>
                  </a:lnTo>
                  <a:lnTo>
                    <a:pt x="428625" y="3143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6049AF-36FA-40C1-B03B-E16C74BD52BF}"/>
                </a:ext>
              </a:extLst>
            </p:cNvPr>
            <p:cNvSpPr/>
            <p:nvPr/>
          </p:nvSpPr>
          <p:spPr>
            <a:xfrm>
              <a:off x="5657850" y="3209925"/>
              <a:ext cx="247650" cy="200025"/>
            </a:xfrm>
            <a:custGeom>
              <a:avLst/>
              <a:gdLst>
                <a:gd name="connsiteX0" fmla="*/ 247650 w 247650"/>
                <a:gd name="connsiteY0" fmla="*/ 0 h 200025"/>
                <a:gd name="connsiteX1" fmla="*/ 0 w 247650"/>
                <a:gd name="connsiteY1" fmla="*/ 0 h 200025"/>
                <a:gd name="connsiteX2" fmla="*/ 0 w 247650"/>
                <a:gd name="connsiteY2" fmla="*/ 200025 h 200025"/>
                <a:gd name="connsiteX3" fmla="*/ 247650 w 247650"/>
                <a:gd name="connsiteY3" fmla="*/ 200025 h 200025"/>
                <a:gd name="connsiteX4" fmla="*/ 228600 w 247650"/>
                <a:gd name="connsiteY4" fmla="*/ 180975 h 200025"/>
                <a:gd name="connsiteX5" fmla="*/ 19050 w 247650"/>
                <a:gd name="connsiteY5" fmla="*/ 180975 h 200025"/>
                <a:gd name="connsiteX6" fmla="*/ 19050 w 247650"/>
                <a:gd name="connsiteY6" fmla="*/ 19050 h 200025"/>
                <a:gd name="connsiteX7" fmla="*/ 228600 w 247650"/>
                <a:gd name="connsiteY7" fmla="*/ 1905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" h="200025">
                  <a:moveTo>
                    <a:pt x="247650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47650" y="200025"/>
                  </a:lnTo>
                  <a:close/>
                  <a:moveTo>
                    <a:pt x="228600" y="180975"/>
                  </a:moveTo>
                  <a:lnTo>
                    <a:pt x="19050" y="180975"/>
                  </a:lnTo>
                  <a:lnTo>
                    <a:pt x="19050" y="19050"/>
                  </a:lnTo>
                  <a:lnTo>
                    <a:pt x="22860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B496C19-00FD-48BE-AD32-3C069BBEDC2D}"/>
                </a:ext>
              </a:extLst>
            </p:cNvPr>
            <p:cNvSpPr/>
            <p:nvPr/>
          </p:nvSpPr>
          <p:spPr>
            <a:xfrm>
              <a:off x="5724525" y="3267075"/>
              <a:ext cx="114300" cy="19050"/>
            </a:xfrm>
            <a:custGeom>
              <a:avLst/>
              <a:gdLst>
                <a:gd name="connsiteX0" fmla="*/ 0 w 114300"/>
                <a:gd name="connsiteY0" fmla="*/ 0 h 19050"/>
                <a:gd name="connsiteX1" fmla="*/ 114300 w 114300"/>
                <a:gd name="connsiteY1" fmla="*/ 0 h 19050"/>
                <a:gd name="connsiteX2" fmla="*/ 114300 w 114300"/>
                <a:gd name="connsiteY2" fmla="*/ 19050 h 19050"/>
                <a:gd name="connsiteX3" fmla="*/ 0 w 1143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9050">
                  <a:moveTo>
                    <a:pt x="0" y="0"/>
                  </a:moveTo>
                  <a:lnTo>
                    <a:pt x="114300" y="0"/>
                  </a:lnTo>
                  <a:lnTo>
                    <a:pt x="11430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864073F-9639-4E16-8009-355F40AC2DE2}"/>
                </a:ext>
              </a:extLst>
            </p:cNvPr>
            <p:cNvSpPr/>
            <p:nvPr/>
          </p:nvSpPr>
          <p:spPr>
            <a:xfrm>
              <a:off x="5724525" y="3324225"/>
              <a:ext cx="76200" cy="19050"/>
            </a:xfrm>
            <a:custGeom>
              <a:avLst/>
              <a:gdLst>
                <a:gd name="connsiteX0" fmla="*/ 0 w 76200"/>
                <a:gd name="connsiteY0" fmla="*/ 0 h 19050"/>
                <a:gd name="connsiteX1" fmla="*/ 76200 w 76200"/>
                <a:gd name="connsiteY1" fmla="*/ 0 h 19050"/>
                <a:gd name="connsiteX2" fmla="*/ 76200 w 76200"/>
                <a:gd name="connsiteY2" fmla="*/ 19050 h 19050"/>
                <a:gd name="connsiteX3" fmla="*/ 0 w 7620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0" y="0"/>
                  </a:moveTo>
                  <a:lnTo>
                    <a:pt x="76200" y="0"/>
                  </a:lnTo>
                  <a:lnTo>
                    <a:pt x="7620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38F5EEA-5417-4FAE-A149-3CC1514F5315}"/>
                </a:ext>
              </a:extLst>
            </p:cNvPr>
            <p:cNvSpPr/>
            <p:nvPr/>
          </p:nvSpPr>
          <p:spPr>
            <a:xfrm>
              <a:off x="5962650" y="3248025"/>
              <a:ext cx="266700" cy="266700"/>
            </a:xfrm>
            <a:custGeom>
              <a:avLst/>
              <a:gdLst>
                <a:gd name="connsiteX0" fmla="*/ 133350 w 266700"/>
                <a:gd name="connsiteY0" fmla="*/ 266700 h 266700"/>
                <a:gd name="connsiteX1" fmla="*/ 266700 w 266700"/>
                <a:gd name="connsiteY1" fmla="*/ 133350 h 266700"/>
                <a:gd name="connsiteX2" fmla="*/ 133350 w 266700"/>
                <a:gd name="connsiteY2" fmla="*/ 0 h 266700"/>
                <a:gd name="connsiteX3" fmla="*/ 0 w 266700"/>
                <a:gd name="connsiteY3" fmla="*/ 133350 h 266700"/>
                <a:gd name="connsiteX4" fmla="*/ 133350 w 266700"/>
                <a:gd name="connsiteY4" fmla="*/ 266700 h 266700"/>
                <a:gd name="connsiteX5" fmla="*/ 66799 w 266700"/>
                <a:gd name="connsiteY5" fmla="*/ 226095 h 266700"/>
                <a:gd name="connsiteX6" fmla="*/ 135868 w 266700"/>
                <a:gd name="connsiteY6" fmla="*/ 162062 h 266700"/>
                <a:gd name="connsiteX7" fmla="*/ 199901 w 266700"/>
                <a:gd name="connsiteY7" fmla="*/ 226095 h 266700"/>
                <a:gd name="connsiteX8" fmla="*/ 66799 w 266700"/>
                <a:gd name="connsiteY8" fmla="*/ 226095 h 266700"/>
                <a:gd name="connsiteX9" fmla="*/ 104775 w 266700"/>
                <a:gd name="connsiteY9" fmla="*/ 114300 h 266700"/>
                <a:gd name="connsiteX10" fmla="*/ 133350 w 266700"/>
                <a:gd name="connsiteY10" fmla="*/ 85725 h 266700"/>
                <a:gd name="connsiteX11" fmla="*/ 161925 w 266700"/>
                <a:gd name="connsiteY11" fmla="*/ 114300 h 266700"/>
                <a:gd name="connsiteX12" fmla="*/ 133350 w 266700"/>
                <a:gd name="connsiteY12" fmla="*/ 142875 h 266700"/>
                <a:gd name="connsiteX13" fmla="*/ 104775 w 266700"/>
                <a:gd name="connsiteY13" fmla="*/ 114300 h 266700"/>
                <a:gd name="connsiteX14" fmla="*/ 133350 w 266700"/>
                <a:gd name="connsiteY14" fmla="*/ 19050 h 266700"/>
                <a:gd name="connsiteX15" fmla="*/ 247636 w 266700"/>
                <a:gd name="connsiteY15" fmla="*/ 132982 h 266700"/>
                <a:gd name="connsiteX16" fmla="*/ 217170 w 266700"/>
                <a:gd name="connsiteY16" fmla="*/ 210779 h 266700"/>
                <a:gd name="connsiteX17" fmla="*/ 165497 w 266700"/>
                <a:gd name="connsiteY17" fmla="*/ 149190 h 266700"/>
                <a:gd name="connsiteX18" fmla="*/ 168452 w 266700"/>
                <a:gd name="connsiteY18" fmla="*/ 81903 h 266700"/>
                <a:gd name="connsiteX19" fmla="*/ 101165 w 266700"/>
                <a:gd name="connsiteY19" fmla="*/ 78948 h 266700"/>
                <a:gd name="connsiteX20" fmla="*/ 98209 w 266700"/>
                <a:gd name="connsiteY20" fmla="*/ 146234 h 266700"/>
                <a:gd name="connsiteX21" fmla="*/ 101165 w 266700"/>
                <a:gd name="connsiteY21" fmla="*/ 149190 h 266700"/>
                <a:gd name="connsiteX22" fmla="*/ 49530 w 266700"/>
                <a:gd name="connsiteY22" fmla="*/ 210779 h 266700"/>
                <a:gd name="connsiteX23" fmla="*/ 55554 w 266700"/>
                <a:gd name="connsiteY23" fmla="*/ 49516 h 266700"/>
                <a:gd name="connsiteX24" fmla="*/ 133350 w 266700"/>
                <a:gd name="connsiteY24" fmla="*/ 1905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66700" h="266700">
                  <a:moveTo>
                    <a:pt x="133350" y="266700"/>
                  </a:moveTo>
                  <a:cubicBezTo>
                    <a:pt x="206997" y="266700"/>
                    <a:pt x="266700" y="206997"/>
                    <a:pt x="266700" y="133350"/>
                  </a:cubicBezTo>
                  <a:cubicBezTo>
                    <a:pt x="266700" y="59703"/>
                    <a:pt x="206997" y="0"/>
                    <a:pt x="133350" y="0"/>
                  </a:cubicBezTo>
                  <a:cubicBezTo>
                    <a:pt x="59703" y="0"/>
                    <a:pt x="0" y="59703"/>
                    <a:pt x="0" y="133350"/>
                  </a:cubicBezTo>
                  <a:cubicBezTo>
                    <a:pt x="79" y="206965"/>
                    <a:pt x="59735" y="266621"/>
                    <a:pt x="133350" y="266700"/>
                  </a:cubicBezTo>
                  <a:close/>
                  <a:moveTo>
                    <a:pt x="66799" y="226095"/>
                  </a:moveTo>
                  <a:cubicBezTo>
                    <a:pt x="68189" y="189340"/>
                    <a:pt x="99113" y="160672"/>
                    <a:pt x="135868" y="162062"/>
                  </a:cubicBezTo>
                  <a:cubicBezTo>
                    <a:pt x="170673" y="163379"/>
                    <a:pt x="198584" y="191291"/>
                    <a:pt x="199901" y="226095"/>
                  </a:cubicBezTo>
                  <a:cubicBezTo>
                    <a:pt x="160188" y="254834"/>
                    <a:pt x="106512" y="254834"/>
                    <a:pt x="66799" y="226095"/>
                  </a:cubicBezTo>
                  <a:close/>
                  <a:moveTo>
                    <a:pt x="104775" y="114300"/>
                  </a:moveTo>
                  <a:cubicBezTo>
                    <a:pt x="104775" y="98518"/>
                    <a:pt x="117568" y="85725"/>
                    <a:pt x="133350" y="85725"/>
                  </a:cubicBezTo>
                  <a:cubicBezTo>
                    <a:pt x="149132" y="85725"/>
                    <a:pt x="161925" y="98518"/>
                    <a:pt x="161925" y="114300"/>
                  </a:cubicBezTo>
                  <a:cubicBezTo>
                    <a:pt x="161925" y="130082"/>
                    <a:pt x="149132" y="142875"/>
                    <a:pt x="133350" y="142875"/>
                  </a:cubicBezTo>
                  <a:cubicBezTo>
                    <a:pt x="117568" y="142875"/>
                    <a:pt x="104775" y="130082"/>
                    <a:pt x="104775" y="114300"/>
                  </a:cubicBezTo>
                  <a:close/>
                  <a:moveTo>
                    <a:pt x="133350" y="19050"/>
                  </a:moveTo>
                  <a:cubicBezTo>
                    <a:pt x="196371" y="18953"/>
                    <a:pt x="247539" y="69962"/>
                    <a:pt x="247636" y="132982"/>
                  </a:cubicBezTo>
                  <a:cubicBezTo>
                    <a:pt x="247680" y="161834"/>
                    <a:pt x="236795" y="189630"/>
                    <a:pt x="217170" y="210779"/>
                  </a:cubicBezTo>
                  <a:cubicBezTo>
                    <a:pt x="211190" y="182968"/>
                    <a:pt x="191846" y="159911"/>
                    <a:pt x="165497" y="149190"/>
                  </a:cubicBezTo>
                  <a:cubicBezTo>
                    <a:pt x="184894" y="131425"/>
                    <a:pt x="186217" y="101300"/>
                    <a:pt x="168452" y="81903"/>
                  </a:cubicBezTo>
                  <a:cubicBezTo>
                    <a:pt x="150687" y="62506"/>
                    <a:pt x="120562" y="61183"/>
                    <a:pt x="101165" y="78948"/>
                  </a:cubicBezTo>
                  <a:cubicBezTo>
                    <a:pt x="81768" y="96712"/>
                    <a:pt x="80445" y="126838"/>
                    <a:pt x="98209" y="146234"/>
                  </a:cubicBezTo>
                  <a:cubicBezTo>
                    <a:pt x="99151" y="147263"/>
                    <a:pt x="100137" y="148249"/>
                    <a:pt x="101165" y="149190"/>
                  </a:cubicBezTo>
                  <a:cubicBezTo>
                    <a:pt x="74830" y="159921"/>
                    <a:pt x="55502" y="182975"/>
                    <a:pt x="49530" y="210779"/>
                  </a:cubicBezTo>
                  <a:cubicBezTo>
                    <a:pt x="6662" y="164583"/>
                    <a:pt x="9359" y="92384"/>
                    <a:pt x="55554" y="49516"/>
                  </a:cubicBezTo>
                  <a:cubicBezTo>
                    <a:pt x="76702" y="29891"/>
                    <a:pt x="104499" y="19005"/>
                    <a:pt x="13335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A58F7DF-BFC8-4CFB-AD66-E37AF5774B65}"/>
                </a:ext>
              </a:extLst>
            </p:cNvPr>
            <p:cNvSpPr/>
            <p:nvPr/>
          </p:nvSpPr>
          <p:spPr>
            <a:xfrm>
              <a:off x="6258687" y="3429000"/>
              <a:ext cx="104012" cy="104775"/>
            </a:xfrm>
            <a:custGeom>
              <a:avLst/>
              <a:gdLst>
                <a:gd name="connsiteX0" fmla="*/ 101613 w 104012"/>
                <a:gd name="connsiteY0" fmla="*/ 34366 h 104775"/>
                <a:gd name="connsiteX1" fmla="*/ 99212 w 104012"/>
                <a:gd name="connsiteY1" fmla="*/ 31966 h 104775"/>
                <a:gd name="connsiteX2" fmla="*/ 4000 w 104012"/>
                <a:gd name="connsiteY2" fmla="*/ 0 h 104775"/>
                <a:gd name="connsiteX3" fmla="*/ 3200 w 104012"/>
                <a:gd name="connsiteY3" fmla="*/ 0 h 104775"/>
                <a:gd name="connsiteX4" fmla="*/ 0 w 104012"/>
                <a:gd name="connsiteY4" fmla="*/ 3200 h 104775"/>
                <a:gd name="connsiteX5" fmla="*/ 0 w 104012"/>
                <a:gd name="connsiteY5" fmla="*/ 4000 h 104775"/>
                <a:gd name="connsiteX6" fmla="*/ 31213 w 104012"/>
                <a:gd name="connsiteY6" fmla="*/ 100013 h 104775"/>
                <a:gd name="connsiteX7" fmla="*/ 35214 w 104012"/>
                <a:gd name="connsiteY7" fmla="*/ 102413 h 104775"/>
                <a:gd name="connsiteX8" fmla="*/ 37614 w 104012"/>
                <a:gd name="connsiteY8" fmla="*/ 100013 h 104775"/>
                <a:gd name="connsiteX9" fmla="*/ 49568 w 104012"/>
                <a:gd name="connsiteY9" fmla="*/ 67342 h 104775"/>
                <a:gd name="connsiteX10" fmla="*/ 49701 w 104012"/>
                <a:gd name="connsiteY10" fmla="*/ 67323 h 104775"/>
                <a:gd name="connsiteX11" fmla="*/ 49721 w 104012"/>
                <a:gd name="connsiteY11" fmla="*/ 67342 h 104775"/>
                <a:gd name="connsiteX12" fmla="*/ 87211 w 104012"/>
                <a:gd name="connsiteY12" fmla="*/ 104775 h 104775"/>
                <a:gd name="connsiteX13" fmla="*/ 104013 w 104012"/>
                <a:gd name="connsiteY13" fmla="*/ 87973 h 104775"/>
                <a:gd name="connsiteX14" fmla="*/ 66523 w 104012"/>
                <a:gd name="connsiteY14" fmla="*/ 50482 h 104775"/>
                <a:gd name="connsiteX15" fmla="*/ 66508 w 104012"/>
                <a:gd name="connsiteY15" fmla="*/ 50335 h 104775"/>
                <a:gd name="connsiteX16" fmla="*/ 66523 w 104012"/>
                <a:gd name="connsiteY16" fmla="*/ 50321 h 104775"/>
                <a:gd name="connsiteX17" fmla="*/ 99250 w 104012"/>
                <a:gd name="connsiteY17" fmla="*/ 38367 h 104775"/>
                <a:gd name="connsiteX18" fmla="*/ 101613 w 104012"/>
                <a:gd name="connsiteY18" fmla="*/ 3436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012" h="104775">
                  <a:moveTo>
                    <a:pt x="101613" y="34366"/>
                  </a:moveTo>
                  <a:cubicBezTo>
                    <a:pt x="101613" y="33566"/>
                    <a:pt x="100813" y="32766"/>
                    <a:pt x="99212" y="31966"/>
                  </a:cubicBezTo>
                  <a:lnTo>
                    <a:pt x="4000" y="0"/>
                  </a:lnTo>
                  <a:lnTo>
                    <a:pt x="3200" y="0"/>
                  </a:lnTo>
                  <a:cubicBezTo>
                    <a:pt x="1483" y="115"/>
                    <a:pt x="115" y="1483"/>
                    <a:pt x="0" y="3200"/>
                  </a:cubicBezTo>
                  <a:lnTo>
                    <a:pt x="0" y="4000"/>
                  </a:lnTo>
                  <a:lnTo>
                    <a:pt x="31213" y="100013"/>
                  </a:lnTo>
                  <a:cubicBezTo>
                    <a:pt x="31978" y="101512"/>
                    <a:pt x="33531" y="102443"/>
                    <a:pt x="35214" y="102413"/>
                  </a:cubicBezTo>
                  <a:cubicBezTo>
                    <a:pt x="36014" y="102413"/>
                    <a:pt x="36814" y="101613"/>
                    <a:pt x="37614" y="100013"/>
                  </a:cubicBezTo>
                  <a:lnTo>
                    <a:pt x="49568" y="67342"/>
                  </a:lnTo>
                  <a:cubicBezTo>
                    <a:pt x="49600" y="67300"/>
                    <a:pt x="49660" y="67291"/>
                    <a:pt x="49701" y="67323"/>
                  </a:cubicBezTo>
                  <a:cubicBezTo>
                    <a:pt x="49709" y="67328"/>
                    <a:pt x="49715" y="67334"/>
                    <a:pt x="49721" y="67342"/>
                  </a:cubicBezTo>
                  <a:lnTo>
                    <a:pt x="87211" y="104775"/>
                  </a:lnTo>
                  <a:lnTo>
                    <a:pt x="104013" y="87973"/>
                  </a:lnTo>
                  <a:lnTo>
                    <a:pt x="66523" y="50482"/>
                  </a:lnTo>
                  <a:cubicBezTo>
                    <a:pt x="66478" y="50445"/>
                    <a:pt x="66471" y="50380"/>
                    <a:pt x="66508" y="50335"/>
                  </a:cubicBezTo>
                  <a:cubicBezTo>
                    <a:pt x="66512" y="50330"/>
                    <a:pt x="66517" y="50325"/>
                    <a:pt x="66523" y="50321"/>
                  </a:cubicBezTo>
                  <a:lnTo>
                    <a:pt x="99250" y="38367"/>
                  </a:lnTo>
                  <a:cubicBezTo>
                    <a:pt x="100735" y="37591"/>
                    <a:pt x="101651" y="36041"/>
                    <a:pt x="101613" y="343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8" name="Graphic 18" descr="Bar graph with upward trend">
            <a:extLst>
              <a:ext uri="{FF2B5EF4-FFF2-40B4-BE49-F238E27FC236}">
                <a16:creationId xmlns:a16="http://schemas.microsoft.com/office/drawing/2014/main" id="{55604130-4873-47AC-9A1A-E0A128A6FE5E}"/>
              </a:ext>
            </a:extLst>
          </p:cNvPr>
          <p:cNvGrpSpPr/>
          <p:nvPr/>
        </p:nvGrpSpPr>
        <p:grpSpPr>
          <a:xfrm>
            <a:off x="1412574" y="3486048"/>
            <a:ext cx="379645" cy="379645"/>
            <a:chOff x="6072150" y="3414675"/>
            <a:chExt cx="647700" cy="647700"/>
          </a:xfrm>
          <a:solidFill>
            <a:schemeClr val="tx1"/>
          </a:solidFill>
        </p:grpSpPr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7FD4148-3595-4C00-840E-32ED4A27F075}"/>
                </a:ext>
              </a:extLst>
            </p:cNvPr>
            <p:cNvSpPr/>
            <p:nvPr/>
          </p:nvSpPr>
          <p:spPr>
            <a:xfrm>
              <a:off x="6072435" y="3414675"/>
              <a:ext cx="647414" cy="647700"/>
            </a:xfrm>
            <a:custGeom>
              <a:avLst/>
              <a:gdLst>
                <a:gd name="connsiteX0" fmla="*/ 0 w 647414"/>
                <a:gd name="connsiteY0" fmla="*/ 628650 h 647700"/>
                <a:gd name="connsiteX1" fmla="*/ 628364 w 647414"/>
                <a:gd name="connsiteY1" fmla="*/ 628650 h 647700"/>
                <a:gd name="connsiteX2" fmla="*/ 628364 w 647414"/>
                <a:gd name="connsiteY2" fmla="*/ 0 h 647700"/>
                <a:gd name="connsiteX3" fmla="*/ 647414 w 647414"/>
                <a:gd name="connsiteY3" fmla="*/ 0 h 647700"/>
                <a:gd name="connsiteX4" fmla="*/ 647414 w 647414"/>
                <a:gd name="connsiteY4" fmla="*/ 647700 h 647700"/>
                <a:gd name="connsiteX5" fmla="*/ 0 w 647414"/>
                <a:gd name="connsiteY5" fmla="*/ 647700 h 647700"/>
                <a:gd name="connsiteX6" fmla="*/ 0 w 647414"/>
                <a:gd name="connsiteY6" fmla="*/ 62865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7414" h="647700">
                  <a:moveTo>
                    <a:pt x="0" y="628650"/>
                  </a:moveTo>
                  <a:lnTo>
                    <a:pt x="628364" y="628650"/>
                  </a:lnTo>
                  <a:lnTo>
                    <a:pt x="628364" y="0"/>
                  </a:lnTo>
                  <a:lnTo>
                    <a:pt x="647414" y="0"/>
                  </a:lnTo>
                  <a:lnTo>
                    <a:pt x="647414" y="647700"/>
                  </a:lnTo>
                  <a:lnTo>
                    <a:pt x="0" y="647700"/>
                  </a:lnTo>
                  <a:lnTo>
                    <a:pt x="0" y="628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DEFD7DA-E102-4C44-AE21-EC53C14973AF}"/>
                </a:ext>
              </a:extLst>
            </p:cNvPr>
            <p:cNvSpPr/>
            <p:nvPr/>
          </p:nvSpPr>
          <p:spPr>
            <a:xfrm>
              <a:off x="6072150" y="3414675"/>
              <a:ext cx="152400" cy="571500"/>
            </a:xfrm>
            <a:custGeom>
              <a:avLst/>
              <a:gdLst>
                <a:gd name="connsiteX0" fmla="*/ 0 w 152400"/>
                <a:gd name="connsiteY0" fmla="*/ 571500 h 571500"/>
                <a:gd name="connsiteX1" fmla="*/ 152400 w 152400"/>
                <a:gd name="connsiteY1" fmla="*/ 571500 h 571500"/>
                <a:gd name="connsiteX2" fmla="*/ 152400 w 152400"/>
                <a:gd name="connsiteY2" fmla="*/ 0 h 571500"/>
                <a:gd name="connsiteX3" fmla="*/ 0 w 152400"/>
                <a:gd name="connsiteY3" fmla="*/ 0 h 571500"/>
                <a:gd name="connsiteX4" fmla="*/ 19050 w 152400"/>
                <a:gd name="connsiteY4" fmla="*/ 19050 h 571500"/>
                <a:gd name="connsiteX5" fmla="*/ 133350 w 152400"/>
                <a:gd name="connsiteY5" fmla="*/ 19050 h 571500"/>
                <a:gd name="connsiteX6" fmla="*/ 133350 w 152400"/>
                <a:gd name="connsiteY6" fmla="*/ 552450 h 571500"/>
                <a:gd name="connsiteX7" fmla="*/ 19050 w 152400"/>
                <a:gd name="connsiteY7" fmla="*/ 55245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571500">
                  <a:moveTo>
                    <a:pt x="0" y="571500"/>
                  </a:moveTo>
                  <a:lnTo>
                    <a:pt x="152400" y="571500"/>
                  </a:lnTo>
                  <a:lnTo>
                    <a:pt x="152400" y="0"/>
                  </a:lnTo>
                  <a:lnTo>
                    <a:pt x="0" y="0"/>
                  </a:lnTo>
                  <a:close/>
                  <a:moveTo>
                    <a:pt x="19050" y="19050"/>
                  </a:moveTo>
                  <a:lnTo>
                    <a:pt x="133350" y="19050"/>
                  </a:lnTo>
                  <a:lnTo>
                    <a:pt x="133350" y="552450"/>
                  </a:lnTo>
                  <a:lnTo>
                    <a:pt x="19050" y="5524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EE99D4D-3633-4486-97A8-5C45045279C9}"/>
                </a:ext>
              </a:extLst>
            </p:cNvPr>
            <p:cNvSpPr/>
            <p:nvPr/>
          </p:nvSpPr>
          <p:spPr>
            <a:xfrm>
              <a:off x="6281700" y="3624225"/>
              <a:ext cx="152400" cy="361950"/>
            </a:xfrm>
            <a:custGeom>
              <a:avLst/>
              <a:gdLst>
                <a:gd name="connsiteX0" fmla="*/ 152400 w 152400"/>
                <a:gd name="connsiteY0" fmla="*/ 0 h 361950"/>
                <a:gd name="connsiteX1" fmla="*/ 0 w 152400"/>
                <a:gd name="connsiteY1" fmla="*/ 0 h 361950"/>
                <a:gd name="connsiteX2" fmla="*/ 0 w 152400"/>
                <a:gd name="connsiteY2" fmla="*/ 361950 h 361950"/>
                <a:gd name="connsiteX3" fmla="*/ 152400 w 152400"/>
                <a:gd name="connsiteY3" fmla="*/ 361950 h 361950"/>
                <a:gd name="connsiteX4" fmla="*/ 133350 w 152400"/>
                <a:gd name="connsiteY4" fmla="*/ 342900 h 361950"/>
                <a:gd name="connsiteX5" fmla="*/ 19050 w 152400"/>
                <a:gd name="connsiteY5" fmla="*/ 342900 h 361950"/>
                <a:gd name="connsiteX6" fmla="*/ 19050 w 152400"/>
                <a:gd name="connsiteY6" fmla="*/ 19050 h 361950"/>
                <a:gd name="connsiteX7" fmla="*/ 133350 w 152400"/>
                <a:gd name="connsiteY7" fmla="*/ 190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361950">
                  <a:moveTo>
                    <a:pt x="15240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152400" y="361950"/>
                  </a:lnTo>
                  <a:close/>
                  <a:moveTo>
                    <a:pt x="133350" y="342900"/>
                  </a:moveTo>
                  <a:lnTo>
                    <a:pt x="19050" y="34290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B21ECF9-F853-4F24-9F87-3D0BBBF4C995}"/>
                </a:ext>
              </a:extLst>
            </p:cNvPr>
            <p:cNvSpPr/>
            <p:nvPr/>
          </p:nvSpPr>
          <p:spPr>
            <a:xfrm>
              <a:off x="6491250" y="3795675"/>
              <a:ext cx="152400" cy="190500"/>
            </a:xfrm>
            <a:custGeom>
              <a:avLst/>
              <a:gdLst>
                <a:gd name="connsiteX0" fmla="*/ 152400 w 152400"/>
                <a:gd name="connsiteY0" fmla="*/ 0 h 190500"/>
                <a:gd name="connsiteX1" fmla="*/ 0 w 152400"/>
                <a:gd name="connsiteY1" fmla="*/ 0 h 190500"/>
                <a:gd name="connsiteX2" fmla="*/ 0 w 152400"/>
                <a:gd name="connsiteY2" fmla="*/ 190500 h 190500"/>
                <a:gd name="connsiteX3" fmla="*/ 152400 w 152400"/>
                <a:gd name="connsiteY3" fmla="*/ 190500 h 190500"/>
                <a:gd name="connsiteX4" fmla="*/ 133350 w 152400"/>
                <a:gd name="connsiteY4" fmla="*/ 171450 h 190500"/>
                <a:gd name="connsiteX5" fmla="*/ 19050 w 152400"/>
                <a:gd name="connsiteY5" fmla="*/ 171450 h 190500"/>
                <a:gd name="connsiteX6" fmla="*/ 19050 w 152400"/>
                <a:gd name="connsiteY6" fmla="*/ 19050 h 190500"/>
                <a:gd name="connsiteX7" fmla="*/ 133350 w 152400"/>
                <a:gd name="connsiteY7" fmla="*/ 190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90500">
                  <a:moveTo>
                    <a:pt x="15240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52400" y="190500"/>
                  </a:lnTo>
                  <a:close/>
                  <a:moveTo>
                    <a:pt x="133350" y="171450"/>
                  </a:moveTo>
                  <a:lnTo>
                    <a:pt x="19050" y="17145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4E1DD20-03C6-44EB-9D9F-0DF196FD0EFB}"/>
                </a:ext>
              </a:extLst>
            </p:cNvPr>
            <p:cNvSpPr/>
            <p:nvPr/>
          </p:nvSpPr>
          <p:spPr>
            <a:xfrm>
              <a:off x="6338850" y="3414675"/>
              <a:ext cx="311534" cy="311534"/>
            </a:xfrm>
            <a:custGeom>
              <a:avLst/>
              <a:gdLst>
                <a:gd name="connsiteX0" fmla="*/ 298066 w 311534"/>
                <a:gd name="connsiteY0" fmla="*/ 311534 h 311534"/>
                <a:gd name="connsiteX1" fmla="*/ 19183 w 311534"/>
                <a:gd name="connsiteY1" fmla="*/ 32652 h 311534"/>
                <a:gd name="connsiteX2" fmla="*/ 19049 w 311534"/>
                <a:gd name="connsiteY2" fmla="*/ 32653 h 311534"/>
                <a:gd name="connsiteX3" fmla="*/ 19021 w 311534"/>
                <a:gd name="connsiteY3" fmla="*/ 32718 h 311534"/>
                <a:gd name="connsiteX4" fmla="*/ 19021 w 311534"/>
                <a:gd name="connsiteY4" fmla="*/ 123825 h 311534"/>
                <a:gd name="connsiteX5" fmla="*/ 0 w 311534"/>
                <a:gd name="connsiteY5" fmla="*/ 123825 h 311534"/>
                <a:gd name="connsiteX6" fmla="*/ 0 w 311534"/>
                <a:gd name="connsiteY6" fmla="*/ 0 h 311534"/>
                <a:gd name="connsiteX7" fmla="*/ 123539 w 311534"/>
                <a:gd name="connsiteY7" fmla="*/ 0 h 311534"/>
                <a:gd name="connsiteX8" fmla="*/ 123539 w 311534"/>
                <a:gd name="connsiteY8" fmla="*/ 19050 h 311534"/>
                <a:gd name="connsiteX9" fmla="*/ 32747 w 311534"/>
                <a:gd name="connsiteY9" fmla="*/ 19050 h 311534"/>
                <a:gd name="connsiteX10" fmla="*/ 32653 w 311534"/>
                <a:gd name="connsiteY10" fmla="*/ 19146 h 311534"/>
                <a:gd name="connsiteX11" fmla="*/ 32680 w 311534"/>
                <a:gd name="connsiteY11" fmla="*/ 19212 h 311534"/>
                <a:gd name="connsiteX12" fmla="*/ 311534 w 311534"/>
                <a:gd name="connsiteY12" fmla="*/ 298066 h 31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1534" h="311534">
                  <a:moveTo>
                    <a:pt x="298066" y="311534"/>
                  </a:moveTo>
                  <a:lnTo>
                    <a:pt x="19183" y="32652"/>
                  </a:lnTo>
                  <a:cubicBezTo>
                    <a:pt x="19146" y="32615"/>
                    <a:pt x="19085" y="32616"/>
                    <a:pt x="19049" y="32653"/>
                  </a:cubicBezTo>
                  <a:cubicBezTo>
                    <a:pt x="19032" y="32671"/>
                    <a:pt x="19021" y="32694"/>
                    <a:pt x="19021" y="32718"/>
                  </a:cubicBezTo>
                  <a:lnTo>
                    <a:pt x="19021" y="123825"/>
                  </a:lnTo>
                  <a:lnTo>
                    <a:pt x="0" y="123825"/>
                  </a:lnTo>
                  <a:lnTo>
                    <a:pt x="0" y="0"/>
                  </a:lnTo>
                  <a:lnTo>
                    <a:pt x="123539" y="0"/>
                  </a:lnTo>
                  <a:lnTo>
                    <a:pt x="123539" y="19050"/>
                  </a:lnTo>
                  <a:lnTo>
                    <a:pt x="32747" y="19050"/>
                  </a:lnTo>
                  <a:cubicBezTo>
                    <a:pt x="32695" y="19051"/>
                    <a:pt x="32653" y="19094"/>
                    <a:pt x="32653" y="19146"/>
                  </a:cubicBezTo>
                  <a:cubicBezTo>
                    <a:pt x="32654" y="19171"/>
                    <a:pt x="32663" y="19195"/>
                    <a:pt x="32680" y="19212"/>
                  </a:cubicBezTo>
                  <a:lnTo>
                    <a:pt x="311534" y="2980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38CC0F9-801E-4EE8-AD11-FD7C6ACAC26D}"/>
              </a:ext>
            </a:extLst>
          </p:cNvPr>
          <p:cNvSpPr/>
          <p:nvPr/>
        </p:nvSpPr>
        <p:spPr>
          <a:xfrm>
            <a:off x="753270" y="5070716"/>
            <a:ext cx="2106080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oilusioi reprehenderitilores voluptates esse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DBB21F5-989F-4B7F-AC10-AB580E147EF6}"/>
              </a:ext>
            </a:extLst>
          </p:cNvPr>
          <p:cNvSpPr txBox="1"/>
          <p:nvPr/>
        </p:nvSpPr>
        <p:spPr>
          <a:xfrm>
            <a:off x="753269" y="4536817"/>
            <a:ext cx="1456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kern="0" spc="50">
                <a:latin typeface="Poppins SemiBold" panose="00000700000000000000" pitchFamily="2" charset="0"/>
                <a:ea typeface="Open Sans" panose="020B0606030504020204" pitchFamily="34" charset="0"/>
                <a:cs typeface="Poppins SemiBold" panose="00000700000000000000" pitchFamily="2" charset="0"/>
              </a:rPr>
              <a:t>TEXT TITTLE HERE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57C1D55-1E27-4CC1-A1A4-5532563EE77C}"/>
              </a:ext>
            </a:extLst>
          </p:cNvPr>
          <p:cNvCxnSpPr>
            <a:cxnSpLocks/>
          </p:cNvCxnSpPr>
          <p:nvPr/>
        </p:nvCxnSpPr>
        <p:spPr>
          <a:xfrm>
            <a:off x="844709" y="4934571"/>
            <a:ext cx="180963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81460A7-8AC2-4AF0-A6F0-2F3441495BDE}"/>
              </a:ext>
            </a:extLst>
          </p:cNvPr>
          <p:cNvSpPr/>
          <p:nvPr/>
        </p:nvSpPr>
        <p:spPr>
          <a:xfrm>
            <a:off x="3258636" y="5067474"/>
            <a:ext cx="2106080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oilusioi reprehenderitilores voluptates esse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C8128FC-C27F-4719-801B-79D00FEE15CA}"/>
              </a:ext>
            </a:extLst>
          </p:cNvPr>
          <p:cNvSpPr txBox="1"/>
          <p:nvPr/>
        </p:nvSpPr>
        <p:spPr>
          <a:xfrm>
            <a:off x="3258635" y="4533575"/>
            <a:ext cx="1456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kern="0" spc="50">
                <a:latin typeface="Poppins SemiBold" panose="00000700000000000000" pitchFamily="2" charset="0"/>
                <a:ea typeface="Open Sans" panose="020B0606030504020204" pitchFamily="34" charset="0"/>
                <a:cs typeface="Poppins SemiBold" panose="00000700000000000000" pitchFamily="2" charset="0"/>
              </a:rPr>
              <a:t>TEXT TITTLE HERE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A3659B6-A7D7-437D-95AD-6E911E3E118C}"/>
              </a:ext>
            </a:extLst>
          </p:cNvPr>
          <p:cNvCxnSpPr>
            <a:cxnSpLocks/>
          </p:cNvCxnSpPr>
          <p:nvPr/>
        </p:nvCxnSpPr>
        <p:spPr>
          <a:xfrm>
            <a:off x="3350075" y="4931329"/>
            <a:ext cx="178905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AB7F96F-4A32-4704-8D16-488424E977F2}"/>
              </a:ext>
            </a:extLst>
          </p:cNvPr>
          <p:cNvSpPr txBox="1"/>
          <p:nvPr/>
        </p:nvSpPr>
        <p:spPr>
          <a:xfrm>
            <a:off x="686411" y="1336430"/>
            <a:ext cx="4036682" cy="176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>
                <a:latin typeface="Poppins SemiBold" panose="00000700000000000000" pitchFamily="2" charset="0"/>
                <a:cs typeface="Poppins SemiBold" panose="00000700000000000000" pitchFamily="2" charset="0"/>
              </a:rPr>
              <a:t>About our</a:t>
            </a:r>
          </a:p>
          <a:p>
            <a:pPr>
              <a:lnSpc>
                <a:spcPct val="90000"/>
              </a:lnSpc>
            </a:pPr>
            <a:r>
              <a:rPr lang="en-US" sz="6000">
                <a:latin typeface="Poppins SemiBold" panose="00000700000000000000" pitchFamily="2" charset="0"/>
                <a:cs typeface="Poppins SemiBold" panose="00000700000000000000" pitchFamily="2" charset="0"/>
              </a:rPr>
              <a:t>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F19DB8-7001-4777-A080-D5C240CB4C9C}"/>
              </a:ext>
            </a:extLst>
          </p:cNvPr>
          <p:cNvSpPr txBox="1"/>
          <p:nvPr/>
        </p:nvSpPr>
        <p:spPr>
          <a:xfrm>
            <a:off x="1007126" y="169019"/>
            <a:ext cx="120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Karim</a:t>
            </a:r>
          </a:p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Presentation.</a:t>
            </a:r>
          </a:p>
        </p:txBody>
      </p:sp>
      <p:grpSp>
        <p:nvGrpSpPr>
          <p:cNvPr id="57" name="Graphic 6">
            <a:extLst>
              <a:ext uri="{FF2B5EF4-FFF2-40B4-BE49-F238E27FC236}">
                <a16:creationId xmlns:a16="http://schemas.microsoft.com/office/drawing/2014/main" id="{CC780E77-669A-4F43-8454-66016D4AEF2D}"/>
              </a:ext>
            </a:extLst>
          </p:cNvPr>
          <p:cNvGrpSpPr/>
          <p:nvPr/>
        </p:nvGrpSpPr>
        <p:grpSpPr>
          <a:xfrm flipH="1">
            <a:off x="384657" y="207346"/>
            <a:ext cx="385012" cy="385012"/>
            <a:chOff x="9520408" y="5093684"/>
            <a:chExt cx="372426" cy="372426"/>
          </a:xfrm>
          <a:solidFill>
            <a:schemeClr val="tx1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75E5E1-D568-4FD8-BD0F-7DDF7EF64937}"/>
                </a:ext>
              </a:extLst>
            </p:cNvPr>
            <p:cNvSpPr/>
            <p:nvPr/>
          </p:nvSpPr>
          <p:spPr>
            <a:xfrm>
              <a:off x="9545236" y="5093684"/>
              <a:ext cx="322769" cy="372426"/>
            </a:xfrm>
            <a:custGeom>
              <a:avLst/>
              <a:gdLst>
                <a:gd name="connsiteX0" fmla="*/ 291734 w 322769"/>
                <a:gd name="connsiteY0" fmla="*/ 180006 h 372426"/>
                <a:gd name="connsiteX1" fmla="*/ 237796 w 322769"/>
                <a:gd name="connsiteY1" fmla="*/ 180006 h 372426"/>
                <a:gd name="connsiteX2" fmla="*/ 322769 w 322769"/>
                <a:gd name="connsiteY2" fmla="*/ 6207 h 372426"/>
                <a:gd name="connsiteX3" fmla="*/ 316562 w 322769"/>
                <a:gd name="connsiteY3" fmla="*/ 0 h 372426"/>
                <a:gd name="connsiteX4" fmla="*/ 310355 w 322769"/>
                <a:gd name="connsiteY4" fmla="*/ 6207 h 372426"/>
                <a:gd name="connsiteX5" fmla="*/ 305842 w 322769"/>
                <a:gd name="connsiteY5" fmla="*/ 48992 h 372426"/>
                <a:gd name="connsiteX6" fmla="*/ 288363 w 322769"/>
                <a:gd name="connsiteY6" fmla="*/ 20440 h 372426"/>
                <a:gd name="connsiteX7" fmla="*/ 279586 w 322769"/>
                <a:gd name="connsiteY7" fmla="*/ 20519 h 372426"/>
                <a:gd name="connsiteX8" fmla="*/ 279586 w 322769"/>
                <a:gd name="connsiteY8" fmla="*/ 29217 h 372426"/>
                <a:gd name="connsiteX9" fmla="*/ 297747 w 322769"/>
                <a:gd name="connsiteY9" fmla="*/ 77782 h 372426"/>
                <a:gd name="connsiteX10" fmla="*/ 297781 w 322769"/>
                <a:gd name="connsiteY10" fmla="*/ 77949 h 372426"/>
                <a:gd name="connsiteX11" fmla="*/ 288771 w 322769"/>
                <a:gd name="connsiteY11" fmla="*/ 99635 h 372426"/>
                <a:gd name="connsiteX12" fmla="*/ 269742 w 322769"/>
                <a:gd name="connsiteY12" fmla="*/ 63890 h 372426"/>
                <a:gd name="connsiteX13" fmla="*/ 260965 w 322769"/>
                <a:gd name="connsiteY13" fmla="*/ 63969 h 372426"/>
                <a:gd name="connsiteX14" fmla="*/ 260965 w 322769"/>
                <a:gd name="connsiteY14" fmla="*/ 72667 h 372426"/>
                <a:gd name="connsiteX15" fmla="*/ 278124 w 322769"/>
                <a:gd name="connsiteY15" fmla="*/ 118643 h 372426"/>
                <a:gd name="connsiteX16" fmla="*/ 226427 w 322769"/>
                <a:gd name="connsiteY16" fmla="*/ 172997 h 372426"/>
                <a:gd name="connsiteX17" fmla="*/ 223137 w 322769"/>
                <a:gd name="connsiteY17" fmla="*/ 128385 h 372426"/>
                <a:gd name="connsiteX18" fmla="*/ 215285 w 322769"/>
                <a:gd name="connsiteY18" fmla="*/ 124460 h 372426"/>
                <a:gd name="connsiteX19" fmla="*/ 211360 w 322769"/>
                <a:gd name="connsiteY19" fmla="*/ 132313 h 372426"/>
                <a:gd name="connsiteX20" fmla="*/ 212323 w 322769"/>
                <a:gd name="connsiteY20" fmla="*/ 180006 h 372426"/>
                <a:gd name="connsiteX21" fmla="*/ 110446 w 322769"/>
                <a:gd name="connsiteY21" fmla="*/ 180006 h 372426"/>
                <a:gd name="connsiteX22" fmla="*/ 111409 w 322769"/>
                <a:gd name="connsiteY22" fmla="*/ 132313 h 372426"/>
                <a:gd name="connsiteX23" fmla="*/ 107485 w 322769"/>
                <a:gd name="connsiteY23" fmla="*/ 124460 h 372426"/>
                <a:gd name="connsiteX24" fmla="*/ 99632 w 322769"/>
                <a:gd name="connsiteY24" fmla="*/ 128385 h 372426"/>
                <a:gd name="connsiteX25" fmla="*/ 96342 w 322769"/>
                <a:gd name="connsiteY25" fmla="*/ 172997 h 372426"/>
                <a:gd name="connsiteX26" fmla="*/ 43491 w 322769"/>
                <a:gd name="connsiteY26" fmla="*/ 116761 h 372426"/>
                <a:gd name="connsiteX27" fmla="*/ 60252 w 322769"/>
                <a:gd name="connsiteY27" fmla="*/ 72667 h 372426"/>
                <a:gd name="connsiteX28" fmla="*/ 60184 w 322769"/>
                <a:gd name="connsiteY28" fmla="*/ 63890 h 372426"/>
                <a:gd name="connsiteX29" fmla="*/ 51475 w 322769"/>
                <a:gd name="connsiteY29" fmla="*/ 63890 h 372426"/>
                <a:gd name="connsiteX30" fmla="*/ 33008 w 322769"/>
                <a:gd name="connsiteY30" fmla="*/ 97443 h 372426"/>
                <a:gd name="connsiteX31" fmla="*/ 24799 w 322769"/>
                <a:gd name="connsiteY31" fmla="*/ 77444 h 372426"/>
                <a:gd name="connsiteX32" fmla="*/ 24829 w 322769"/>
                <a:gd name="connsiteY32" fmla="*/ 77298 h 372426"/>
                <a:gd name="connsiteX33" fmla="*/ 41631 w 322769"/>
                <a:gd name="connsiteY33" fmla="*/ 29217 h 372426"/>
                <a:gd name="connsiteX34" fmla="*/ 41587 w 322769"/>
                <a:gd name="connsiteY34" fmla="*/ 20440 h 372426"/>
                <a:gd name="connsiteX35" fmla="*/ 32854 w 322769"/>
                <a:gd name="connsiteY35" fmla="*/ 20440 h 372426"/>
                <a:gd name="connsiteX36" fmla="*/ 16619 w 322769"/>
                <a:gd name="connsiteY36" fmla="*/ 47384 h 372426"/>
                <a:gd name="connsiteX37" fmla="*/ 12414 w 322769"/>
                <a:gd name="connsiteY37" fmla="*/ 6207 h 372426"/>
                <a:gd name="connsiteX38" fmla="*/ 6207 w 322769"/>
                <a:gd name="connsiteY38" fmla="*/ 0 h 372426"/>
                <a:gd name="connsiteX39" fmla="*/ 0 w 322769"/>
                <a:gd name="connsiteY39" fmla="*/ 6207 h 372426"/>
                <a:gd name="connsiteX40" fmla="*/ 84973 w 322769"/>
                <a:gd name="connsiteY40" fmla="*/ 180006 h 372426"/>
                <a:gd name="connsiteX41" fmla="*/ 31036 w 322769"/>
                <a:gd name="connsiteY41" fmla="*/ 180006 h 372426"/>
                <a:gd name="connsiteX42" fmla="*/ 24828 w 322769"/>
                <a:gd name="connsiteY42" fmla="*/ 186207 h 372426"/>
                <a:gd name="connsiteX43" fmla="*/ 24913 w 322769"/>
                <a:gd name="connsiteY43" fmla="*/ 187234 h 372426"/>
                <a:gd name="connsiteX44" fmla="*/ 47883 w 322769"/>
                <a:gd name="connsiteY44" fmla="*/ 226041 h 372426"/>
                <a:gd name="connsiteX45" fmla="*/ 104563 w 322769"/>
                <a:gd name="connsiteY45" fmla="*/ 226305 h 372426"/>
                <a:gd name="connsiteX46" fmla="*/ 117568 w 322769"/>
                <a:gd name="connsiteY46" fmla="*/ 302945 h 372426"/>
                <a:gd name="connsiteX47" fmla="*/ 135047 w 322769"/>
                <a:gd name="connsiteY47" fmla="*/ 349771 h 372426"/>
                <a:gd name="connsiteX48" fmla="*/ 160833 w 322769"/>
                <a:gd name="connsiteY48" fmla="*/ 372426 h 372426"/>
                <a:gd name="connsiteX49" fmla="*/ 161936 w 322769"/>
                <a:gd name="connsiteY49" fmla="*/ 372426 h 372426"/>
                <a:gd name="connsiteX50" fmla="*/ 187723 w 322769"/>
                <a:gd name="connsiteY50" fmla="*/ 349771 h 372426"/>
                <a:gd name="connsiteX51" fmla="*/ 205201 w 322769"/>
                <a:gd name="connsiteY51" fmla="*/ 302944 h 372426"/>
                <a:gd name="connsiteX52" fmla="*/ 218206 w 322769"/>
                <a:gd name="connsiteY52" fmla="*/ 226305 h 372426"/>
                <a:gd name="connsiteX53" fmla="*/ 274885 w 322769"/>
                <a:gd name="connsiteY53" fmla="*/ 226041 h 372426"/>
                <a:gd name="connsiteX54" fmla="*/ 297856 w 322769"/>
                <a:gd name="connsiteY54" fmla="*/ 187234 h 372426"/>
                <a:gd name="connsiteX55" fmla="*/ 292760 w 322769"/>
                <a:gd name="connsiteY55" fmla="*/ 180091 h 372426"/>
                <a:gd name="connsiteX56" fmla="*/ 291734 w 322769"/>
                <a:gd name="connsiteY56" fmla="*/ 180006 h 372426"/>
                <a:gd name="connsiteX57" fmla="*/ 268681 w 322769"/>
                <a:gd name="connsiteY57" fmla="*/ 215291 h 372426"/>
                <a:gd name="connsiteX58" fmla="*/ 213221 w 322769"/>
                <a:gd name="connsiteY58" fmla="*/ 211436 h 372426"/>
                <a:gd name="connsiteX59" fmla="*/ 205230 w 322769"/>
                <a:gd name="connsiteY59" fmla="*/ 215070 h 372426"/>
                <a:gd name="connsiteX60" fmla="*/ 204873 w 322769"/>
                <a:gd name="connsiteY60" fmla="*/ 217934 h 372426"/>
                <a:gd name="connsiteX61" fmla="*/ 195566 w 322769"/>
                <a:gd name="connsiteY61" fmla="*/ 295116 h 372426"/>
                <a:gd name="connsiteX62" fmla="*/ 175399 w 322769"/>
                <a:gd name="connsiteY62" fmla="*/ 348255 h 372426"/>
                <a:gd name="connsiteX63" fmla="*/ 161936 w 322769"/>
                <a:gd name="connsiteY63" fmla="*/ 360012 h 372426"/>
                <a:gd name="connsiteX64" fmla="*/ 160833 w 322769"/>
                <a:gd name="connsiteY64" fmla="*/ 360012 h 372426"/>
                <a:gd name="connsiteX65" fmla="*/ 147370 w 322769"/>
                <a:gd name="connsiteY65" fmla="*/ 348252 h 372426"/>
                <a:gd name="connsiteX66" fmla="*/ 127203 w 322769"/>
                <a:gd name="connsiteY66" fmla="*/ 295116 h 372426"/>
                <a:gd name="connsiteX67" fmla="*/ 117896 w 322769"/>
                <a:gd name="connsiteY67" fmla="*/ 217934 h 372426"/>
                <a:gd name="connsiteX68" fmla="*/ 112409 w 322769"/>
                <a:gd name="connsiteY68" fmla="*/ 211079 h 372426"/>
                <a:gd name="connsiteX69" fmla="*/ 109548 w 322769"/>
                <a:gd name="connsiteY69" fmla="*/ 211436 h 372426"/>
                <a:gd name="connsiteX70" fmla="*/ 54088 w 322769"/>
                <a:gd name="connsiteY70" fmla="*/ 215291 h 372426"/>
                <a:gd name="connsiteX71" fmla="*/ 38698 w 322769"/>
                <a:gd name="connsiteY71" fmla="*/ 192420 h 372426"/>
                <a:gd name="connsiteX72" fmla="*/ 284072 w 322769"/>
                <a:gd name="connsiteY72" fmla="*/ 192420 h 372426"/>
                <a:gd name="connsiteX73" fmla="*/ 268681 w 322769"/>
                <a:gd name="connsiteY73" fmla="*/ 215291 h 37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22769" h="372426">
                  <a:moveTo>
                    <a:pt x="291734" y="180006"/>
                  </a:moveTo>
                  <a:lnTo>
                    <a:pt x="237796" y="180006"/>
                  </a:lnTo>
                  <a:cubicBezTo>
                    <a:pt x="299969" y="134427"/>
                    <a:pt x="322769" y="61984"/>
                    <a:pt x="322769" y="6207"/>
                  </a:cubicBezTo>
                  <a:cubicBezTo>
                    <a:pt x="322769" y="2779"/>
                    <a:pt x="319990" y="0"/>
                    <a:pt x="316562" y="0"/>
                  </a:cubicBezTo>
                  <a:cubicBezTo>
                    <a:pt x="313134" y="0"/>
                    <a:pt x="310355" y="2779"/>
                    <a:pt x="310355" y="6207"/>
                  </a:cubicBezTo>
                  <a:cubicBezTo>
                    <a:pt x="310294" y="20584"/>
                    <a:pt x="308783" y="34918"/>
                    <a:pt x="305842" y="48992"/>
                  </a:cubicBezTo>
                  <a:cubicBezTo>
                    <a:pt x="302381" y="38214"/>
                    <a:pt x="296388" y="28423"/>
                    <a:pt x="288363" y="20440"/>
                  </a:cubicBezTo>
                  <a:cubicBezTo>
                    <a:pt x="285918" y="18038"/>
                    <a:pt x="281988" y="18074"/>
                    <a:pt x="279586" y="20519"/>
                  </a:cubicBezTo>
                  <a:cubicBezTo>
                    <a:pt x="277215" y="22934"/>
                    <a:pt x="277215" y="26803"/>
                    <a:pt x="279586" y="29217"/>
                  </a:cubicBezTo>
                  <a:cubicBezTo>
                    <a:pt x="292193" y="42136"/>
                    <a:pt x="298784" y="59762"/>
                    <a:pt x="297747" y="77782"/>
                  </a:cubicBezTo>
                  <a:cubicBezTo>
                    <a:pt x="297747" y="77841"/>
                    <a:pt x="297779" y="77890"/>
                    <a:pt x="297781" y="77949"/>
                  </a:cubicBezTo>
                  <a:cubicBezTo>
                    <a:pt x="295184" y="85340"/>
                    <a:pt x="292176" y="92580"/>
                    <a:pt x="288771" y="99635"/>
                  </a:cubicBezTo>
                  <a:cubicBezTo>
                    <a:pt x="286429" y="85987"/>
                    <a:pt x="279756" y="73454"/>
                    <a:pt x="269742" y="63890"/>
                  </a:cubicBezTo>
                  <a:cubicBezTo>
                    <a:pt x="267296" y="61488"/>
                    <a:pt x="263367" y="61524"/>
                    <a:pt x="260965" y="63969"/>
                  </a:cubicBezTo>
                  <a:cubicBezTo>
                    <a:pt x="258594" y="66384"/>
                    <a:pt x="258594" y="70252"/>
                    <a:pt x="260965" y="72667"/>
                  </a:cubicBezTo>
                  <a:cubicBezTo>
                    <a:pt x="271039" y="82741"/>
                    <a:pt x="277952" y="95349"/>
                    <a:pt x="278124" y="118643"/>
                  </a:cubicBezTo>
                  <a:cubicBezTo>
                    <a:pt x="264770" y="140091"/>
                    <a:pt x="247179" y="158586"/>
                    <a:pt x="226427" y="172997"/>
                  </a:cubicBezTo>
                  <a:cubicBezTo>
                    <a:pt x="229512" y="158111"/>
                    <a:pt x="228372" y="142658"/>
                    <a:pt x="223137" y="128385"/>
                  </a:cubicBezTo>
                  <a:cubicBezTo>
                    <a:pt x="222053" y="125133"/>
                    <a:pt x="218537" y="123375"/>
                    <a:pt x="215285" y="124460"/>
                  </a:cubicBezTo>
                  <a:cubicBezTo>
                    <a:pt x="212032" y="125545"/>
                    <a:pt x="210275" y="129061"/>
                    <a:pt x="211360" y="132313"/>
                  </a:cubicBezTo>
                  <a:cubicBezTo>
                    <a:pt x="216766" y="148531"/>
                    <a:pt x="217055" y="159534"/>
                    <a:pt x="212323" y="180006"/>
                  </a:cubicBezTo>
                  <a:lnTo>
                    <a:pt x="110446" y="180006"/>
                  </a:lnTo>
                  <a:cubicBezTo>
                    <a:pt x="105714" y="159534"/>
                    <a:pt x="106003" y="148531"/>
                    <a:pt x="111409" y="132313"/>
                  </a:cubicBezTo>
                  <a:cubicBezTo>
                    <a:pt x="112494" y="129061"/>
                    <a:pt x="110737" y="125545"/>
                    <a:pt x="107485" y="124460"/>
                  </a:cubicBezTo>
                  <a:cubicBezTo>
                    <a:pt x="104232" y="123375"/>
                    <a:pt x="100716" y="125133"/>
                    <a:pt x="99632" y="128385"/>
                  </a:cubicBezTo>
                  <a:cubicBezTo>
                    <a:pt x="94397" y="142658"/>
                    <a:pt x="93257" y="158111"/>
                    <a:pt x="96342" y="172997"/>
                  </a:cubicBezTo>
                  <a:cubicBezTo>
                    <a:pt x="74984" y="158157"/>
                    <a:pt x="56979" y="138999"/>
                    <a:pt x="43491" y="116761"/>
                  </a:cubicBezTo>
                  <a:cubicBezTo>
                    <a:pt x="43713" y="93904"/>
                    <a:pt x="50061" y="82858"/>
                    <a:pt x="60252" y="72667"/>
                  </a:cubicBezTo>
                  <a:cubicBezTo>
                    <a:pt x="62657" y="70224"/>
                    <a:pt x="62627" y="66294"/>
                    <a:pt x="60184" y="63890"/>
                  </a:cubicBezTo>
                  <a:cubicBezTo>
                    <a:pt x="57768" y="61511"/>
                    <a:pt x="53891" y="61511"/>
                    <a:pt x="51475" y="63890"/>
                  </a:cubicBezTo>
                  <a:cubicBezTo>
                    <a:pt x="42033" y="72922"/>
                    <a:pt x="35587" y="84633"/>
                    <a:pt x="33008" y="97443"/>
                  </a:cubicBezTo>
                  <a:cubicBezTo>
                    <a:pt x="29932" y="90922"/>
                    <a:pt x="27192" y="84246"/>
                    <a:pt x="24799" y="77444"/>
                  </a:cubicBezTo>
                  <a:cubicBezTo>
                    <a:pt x="24800" y="77393"/>
                    <a:pt x="24829" y="77350"/>
                    <a:pt x="24829" y="77298"/>
                  </a:cubicBezTo>
                  <a:cubicBezTo>
                    <a:pt x="24829" y="55667"/>
                    <a:pt x="30012" y="40837"/>
                    <a:pt x="41631" y="29217"/>
                  </a:cubicBezTo>
                  <a:cubicBezTo>
                    <a:pt x="44042" y="26781"/>
                    <a:pt x="44023" y="22852"/>
                    <a:pt x="41587" y="20440"/>
                  </a:cubicBezTo>
                  <a:cubicBezTo>
                    <a:pt x="39169" y="18046"/>
                    <a:pt x="35273" y="18046"/>
                    <a:pt x="32854" y="20440"/>
                  </a:cubicBezTo>
                  <a:cubicBezTo>
                    <a:pt x="25323" y="27961"/>
                    <a:pt x="19749" y="37211"/>
                    <a:pt x="16619" y="47384"/>
                  </a:cubicBezTo>
                  <a:cubicBezTo>
                    <a:pt x="13886" y="33827"/>
                    <a:pt x="12478" y="20036"/>
                    <a:pt x="12414" y="6207"/>
                  </a:cubicBezTo>
                  <a:cubicBezTo>
                    <a:pt x="12414" y="2779"/>
                    <a:pt x="9635" y="0"/>
                    <a:pt x="6207" y="0"/>
                  </a:cubicBezTo>
                  <a:cubicBezTo>
                    <a:pt x="2779" y="0"/>
                    <a:pt x="0" y="2779"/>
                    <a:pt x="0" y="6207"/>
                  </a:cubicBezTo>
                  <a:cubicBezTo>
                    <a:pt x="0" y="61984"/>
                    <a:pt x="22801" y="134427"/>
                    <a:pt x="84973" y="180006"/>
                  </a:cubicBezTo>
                  <a:lnTo>
                    <a:pt x="31036" y="180006"/>
                  </a:lnTo>
                  <a:cubicBezTo>
                    <a:pt x="27609" y="180005"/>
                    <a:pt x="24830" y="182781"/>
                    <a:pt x="24828" y="186207"/>
                  </a:cubicBezTo>
                  <a:cubicBezTo>
                    <a:pt x="24828" y="186552"/>
                    <a:pt x="24856" y="186895"/>
                    <a:pt x="24913" y="187234"/>
                  </a:cubicBezTo>
                  <a:cubicBezTo>
                    <a:pt x="28038" y="205993"/>
                    <a:pt x="35767" y="219049"/>
                    <a:pt x="47883" y="226041"/>
                  </a:cubicBezTo>
                  <a:cubicBezTo>
                    <a:pt x="61577" y="233946"/>
                    <a:pt x="80180" y="234042"/>
                    <a:pt x="104563" y="226305"/>
                  </a:cubicBezTo>
                  <a:cubicBezTo>
                    <a:pt x="99513" y="280729"/>
                    <a:pt x="107918" y="291067"/>
                    <a:pt x="117568" y="302945"/>
                  </a:cubicBezTo>
                  <a:cubicBezTo>
                    <a:pt x="124354" y="311295"/>
                    <a:pt x="131370" y="319929"/>
                    <a:pt x="135047" y="349771"/>
                  </a:cubicBezTo>
                  <a:cubicBezTo>
                    <a:pt x="136702" y="362743"/>
                    <a:pt x="147756" y="372455"/>
                    <a:pt x="160833" y="372426"/>
                  </a:cubicBezTo>
                  <a:lnTo>
                    <a:pt x="161936" y="372426"/>
                  </a:lnTo>
                  <a:cubicBezTo>
                    <a:pt x="175014" y="372455"/>
                    <a:pt x="186067" y="362743"/>
                    <a:pt x="187723" y="349771"/>
                  </a:cubicBezTo>
                  <a:cubicBezTo>
                    <a:pt x="191398" y="319929"/>
                    <a:pt x="198415" y="311295"/>
                    <a:pt x="205201" y="302944"/>
                  </a:cubicBezTo>
                  <a:cubicBezTo>
                    <a:pt x="214851" y="291067"/>
                    <a:pt x="223256" y="280729"/>
                    <a:pt x="218206" y="226305"/>
                  </a:cubicBezTo>
                  <a:cubicBezTo>
                    <a:pt x="242592" y="234046"/>
                    <a:pt x="261202" y="233951"/>
                    <a:pt x="274885" y="226041"/>
                  </a:cubicBezTo>
                  <a:cubicBezTo>
                    <a:pt x="287003" y="219049"/>
                    <a:pt x="294731" y="205992"/>
                    <a:pt x="297856" y="187234"/>
                  </a:cubicBezTo>
                  <a:cubicBezTo>
                    <a:pt x="298421" y="183854"/>
                    <a:pt x="296140" y="180656"/>
                    <a:pt x="292760" y="180091"/>
                  </a:cubicBezTo>
                  <a:cubicBezTo>
                    <a:pt x="292421" y="180034"/>
                    <a:pt x="292078" y="180006"/>
                    <a:pt x="291734" y="180006"/>
                  </a:cubicBezTo>
                  <a:close/>
                  <a:moveTo>
                    <a:pt x="268681" y="215291"/>
                  </a:moveTo>
                  <a:cubicBezTo>
                    <a:pt x="256883" y="222107"/>
                    <a:pt x="238215" y="220813"/>
                    <a:pt x="213221" y="211436"/>
                  </a:cubicBezTo>
                  <a:cubicBezTo>
                    <a:pt x="210010" y="210233"/>
                    <a:pt x="206433" y="211860"/>
                    <a:pt x="205230" y="215070"/>
                  </a:cubicBezTo>
                  <a:cubicBezTo>
                    <a:pt x="204888" y="215983"/>
                    <a:pt x="204766" y="216964"/>
                    <a:pt x="204873" y="217934"/>
                  </a:cubicBezTo>
                  <a:cubicBezTo>
                    <a:pt x="211296" y="275755"/>
                    <a:pt x="204355" y="284299"/>
                    <a:pt x="195566" y="295116"/>
                  </a:cubicBezTo>
                  <a:cubicBezTo>
                    <a:pt x="188413" y="303918"/>
                    <a:pt x="179515" y="314871"/>
                    <a:pt x="175399" y="348255"/>
                  </a:cubicBezTo>
                  <a:cubicBezTo>
                    <a:pt x="174517" y="355008"/>
                    <a:pt x="168746" y="360047"/>
                    <a:pt x="161936" y="360012"/>
                  </a:cubicBezTo>
                  <a:lnTo>
                    <a:pt x="160833" y="360012"/>
                  </a:lnTo>
                  <a:cubicBezTo>
                    <a:pt x="154022" y="360047"/>
                    <a:pt x="148252" y="355006"/>
                    <a:pt x="147370" y="348252"/>
                  </a:cubicBezTo>
                  <a:cubicBezTo>
                    <a:pt x="143254" y="314871"/>
                    <a:pt x="134356" y="303918"/>
                    <a:pt x="127203" y="295116"/>
                  </a:cubicBezTo>
                  <a:cubicBezTo>
                    <a:pt x="118414" y="284299"/>
                    <a:pt x="111473" y="275755"/>
                    <a:pt x="117896" y="217934"/>
                  </a:cubicBezTo>
                  <a:cubicBezTo>
                    <a:pt x="118273" y="214525"/>
                    <a:pt x="115817" y="211457"/>
                    <a:pt x="112409" y="211079"/>
                  </a:cubicBezTo>
                  <a:cubicBezTo>
                    <a:pt x="111441" y="210972"/>
                    <a:pt x="110461" y="211094"/>
                    <a:pt x="109548" y="211436"/>
                  </a:cubicBezTo>
                  <a:cubicBezTo>
                    <a:pt x="84557" y="220806"/>
                    <a:pt x="65896" y="222104"/>
                    <a:pt x="54088" y="215291"/>
                  </a:cubicBezTo>
                  <a:cubicBezTo>
                    <a:pt x="46044" y="210094"/>
                    <a:pt x="40482" y="201828"/>
                    <a:pt x="38698" y="192420"/>
                  </a:cubicBezTo>
                  <a:lnTo>
                    <a:pt x="284072" y="192420"/>
                  </a:lnTo>
                  <a:cubicBezTo>
                    <a:pt x="282287" y="201828"/>
                    <a:pt x="276725" y="210094"/>
                    <a:pt x="268681" y="215291"/>
                  </a:cubicBezTo>
                  <a:close/>
                </a:path>
              </a:pathLst>
            </a:custGeom>
            <a:grpFill/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402E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6535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B7835-9764-44A3-86D9-4BFEF6CC1D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85F5A-F34C-405C-B626-ACEEFDABFC17}"/>
              </a:ext>
            </a:extLst>
          </p:cNvPr>
          <p:cNvSpPr txBox="1"/>
          <p:nvPr/>
        </p:nvSpPr>
        <p:spPr>
          <a:xfrm>
            <a:off x="5818659" y="1580159"/>
            <a:ext cx="56076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>
                <a:latin typeface="Poppins SemiBold" panose="00000700000000000000" pitchFamily="2" charset="0"/>
                <a:cs typeface="Poppins SemiBold" panose="00000700000000000000" pitchFamily="2" charset="0"/>
              </a:rPr>
              <a:t>Breakslide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8B4E5-6D9A-4585-8413-CAC61C65F983}"/>
              </a:ext>
            </a:extLst>
          </p:cNvPr>
          <p:cNvSpPr txBox="1"/>
          <p:nvPr/>
        </p:nvSpPr>
        <p:spPr>
          <a:xfrm>
            <a:off x="5858582" y="169019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Karim</a:t>
            </a:r>
          </a:p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Presentation.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06F2DE-3F22-4844-81F9-A40BDC29CB01}"/>
              </a:ext>
            </a:extLst>
          </p:cNvPr>
          <p:cNvSpPr txBox="1"/>
          <p:nvPr/>
        </p:nvSpPr>
        <p:spPr>
          <a:xfrm>
            <a:off x="7394426" y="295932"/>
            <a:ext cx="15117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70">
                <a:latin typeface="Poppins Medium" panose="00000600000000000000" pitchFamily="2" charset="0"/>
                <a:cs typeface="Poppins Medium" panose="00000600000000000000" pitchFamily="2" charset="0"/>
              </a:rPr>
              <a:t>PREMIUM DESIGN</a:t>
            </a:r>
          </a:p>
        </p:txBody>
      </p:sp>
      <p:grpSp>
        <p:nvGrpSpPr>
          <p:cNvPr id="18" name="Graphic 6">
            <a:extLst>
              <a:ext uri="{FF2B5EF4-FFF2-40B4-BE49-F238E27FC236}">
                <a16:creationId xmlns:a16="http://schemas.microsoft.com/office/drawing/2014/main" id="{2084C517-256A-4193-8A53-C6F77004D12D}"/>
              </a:ext>
            </a:extLst>
          </p:cNvPr>
          <p:cNvGrpSpPr/>
          <p:nvPr/>
        </p:nvGrpSpPr>
        <p:grpSpPr>
          <a:xfrm flipH="1">
            <a:off x="5236113" y="207346"/>
            <a:ext cx="385012" cy="385012"/>
            <a:chOff x="9520408" y="5093684"/>
            <a:chExt cx="372426" cy="372426"/>
          </a:xfrm>
          <a:solidFill>
            <a:schemeClr val="tx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C9178C2-3855-4853-8CF1-B56B4956D1D6}"/>
                </a:ext>
              </a:extLst>
            </p:cNvPr>
            <p:cNvSpPr/>
            <p:nvPr/>
          </p:nvSpPr>
          <p:spPr>
            <a:xfrm>
              <a:off x="9545236" y="5093684"/>
              <a:ext cx="322769" cy="372426"/>
            </a:xfrm>
            <a:custGeom>
              <a:avLst/>
              <a:gdLst>
                <a:gd name="connsiteX0" fmla="*/ 291734 w 322769"/>
                <a:gd name="connsiteY0" fmla="*/ 180006 h 372426"/>
                <a:gd name="connsiteX1" fmla="*/ 237796 w 322769"/>
                <a:gd name="connsiteY1" fmla="*/ 180006 h 372426"/>
                <a:gd name="connsiteX2" fmla="*/ 322769 w 322769"/>
                <a:gd name="connsiteY2" fmla="*/ 6207 h 372426"/>
                <a:gd name="connsiteX3" fmla="*/ 316562 w 322769"/>
                <a:gd name="connsiteY3" fmla="*/ 0 h 372426"/>
                <a:gd name="connsiteX4" fmla="*/ 310355 w 322769"/>
                <a:gd name="connsiteY4" fmla="*/ 6207 h 372426"/>
                <a:gd name="connsiteX5" fmla="*/ 305842 w 322769"/>
                <a:gd name="connsiteY5" fmla="*/ 48992 h 372426"/>
                <a:gd name="connsiteX6" fmla="*/ 288363 w 322769"/>
                <a:gd name="connsiteY6" fmla="*/ 20440 h 372426"/>
                <a:gd name="connsiteX7" fmla="*/ 279586 w 322769"/>
                <a:gd name="connsiteY7" fmla="*/ 20519 h 372426"/>
                <a:gd name="connsiteX8" fmla="*/ 279586 w 322769"/>
                <a:gd name="connsiteY8" fmla="*/ 29217 h 372426"/>
                <a:gd name="connsiteX9" fmla="*/ 297747 w 322769"/>
                <a:gd name="connsiteY9" fmla="*/ 77782 h 372426"/>
                <a:gd name="connsiteX10" fmla="*/ 297781 w 322769"/>
                <a:gd name="connsiteY10" fmla="*/ 77949 h 372426"/>
                <a:gd name="connsiteX11" fmla="*/ 288771 w 322769"/>
                <a:gd name="connsiteY11" fmla="*/ 99635 h 372426"/>
                <a:gd name="connsiteX12" fmla="*/ 269742 w 322769"/>
                <a:gd name="connsiteY12" fmla="*/ 63890 h 372426"/>
                <a:gd name="connsiteX13" fmla="*/ 260965 w 322769"/>
                <a:gd name="connsiteY13" fmla="*/ 63969 h 372426"/>
                <a:gd name="connsiteX14" fmla="*/ 260965 w 322769"/>
                <a:gd name="connsiteY14" fmla="*/ 72667 h 372426"/>
                <a:gd name="connsiteX15" fmla="*/ 278124 w 322769"/>
                <a:gd name="connsiteY15" fmla="*/ 118643 h 372426"/>
                <a:gd name="connsiteX16" fmla="*/ 226427 w 322769"/>
                <a:gd name="connsiteY16" fmla="*/ 172997 h 372426"/>
                <a:gd name="connsiteX17" fmla="*/ 223137 w 322769"/>
                <a:gd name="connsiteY17" fmla="*/ 128385 h 372426"/>
                <a:gd name="connsiteX18" fmla="*/ 215285 w 322769"/>
                <a:gd name="connsiteY18" fmla="*/ 124460 h 372426"/>
                <a:gd name="connsiteX19" fmla="*/ 211360 w 322769"/>
                <a:gd name="connsiteY19" fmla="*/ 132313 h 372426"/>
                <a:gd name="connsiteX20" fmla="*/ 212323 w 322769"/>
                <a:gd name="connsiteY20" fmla="*/ 180006 h 372426"/>
                <a:gd name="connsiteX21" fmla="*/ 110446 w 322769"/>
                <a:gd name="connsiteY21" fmla="*/ 180006 h 372426"/>
                <a:gd name="connsiteX22" fmla="*/ 111409 w 322769"/>
                <a:gd name="connsiteY22" fmla="*/ 132313 h 372426"/>
                <a:gd name="connsiteX23" fmla="*/ 107485 w 322769"/>
                <a:gd name="connsiteY23" fmla="*/ 124460 h 372426"/>
                <a:gd name="connsiteX24" fmla="*/ 99632 w 322769"/>
                <a:gd name="connsiteY24" fmla="*/ 128385 h 372426"/>
                <a:gd name="connsiteX25" fmla="*/ 96342 w 322769"/>
                <a:gd name="connsiteY25" fmla="*/ 172997 h 372426"/>
                <a:gd name="connsiteX26" fmla="*/ 43491 w 322769"/>
                <a:gd name="connsiteY26" fmla="*/ 116761 h 372426"/>
                <a:gd name="connsiteX27" fmla="*/ 60252 w 322769"/>
                <a:gd name="connsiteY27" fmla="*/ 72667 h 372426"/>
                <a:gd name="connsiteX28" fmla="*/ 60184 w 322769"/>
                <a:gd name="connsiteY28" fmla="*/ 63890 h 372426"/>
                <a:gd name="connsiteX29" fmla="*/ 51475 w 322769"/>
                <a:gd name="connsiteY29" fmla="*/ 63890 h 372426"/>
                <a:gd name="connsiteX30" fmla="*/ 33008 w 322769"/>
                <a:gd name="connsiteY30" fmla="*/ 97443 h 372426"/>
                <a:gd name="connsiteX31" fmla="*/ 24799 w 322769"/>
                <a:gd name="connsiteY31" fmla="*/ 77444 h 372426"/>
                <a:gd name="connsiteX32" fmla="*/ 24829 w 322769"/>
                <a:gd name="connsiteY32" fmla="*/ 77298 h 372426"/>
                <a:gd name="connsiteX33" fmla="*/ 41631 w 322769"/>
                <a:gd name="connsiteY33" fmla="*/ 29217 h 372426"/>
                <a:gd name="connsiteX34" fmla="*/ 41587 w 322769"/>
                <a:gd name="connsiteY34" fmla="*/ 20440 h 372426"/>
                <a:gd name="connsiteX35" fmla="*/ 32854 w 322769"/>
                <a:gd name="connsiteY35" fmla="*/ 20440 h 372426"/>
                <a:gd name="connsiteX36" fmla="*/ 16619 w 322769"/>
                <a:gd name="connsiteY36" fmla="*/ 47384 h 372426"/>
                <a:gd name="connsiteX37" fmla="*/ 12414 w 322769"/>
                <a:gd name="connsiteY37" fmla="*/ 6207 h 372426"/>
                <a:gd name="connsiteX38" fmla="*/ 6207 w 322769"/>
                <a:gd name="connsiteY38" fmla="*/ 0 h 372426"/>
                <a:gd name="connsiteX39" fmla="*/ 0 w 322769"/>
                <a:gd name="connsiteY39" fmla="*/ 6207 h 372426"/>
                <a:gd name="connsiteX40" fmla="*/ 84973 w 322769"/>
                <a:gd name="connsiteY40" fmla="*/ 180006 h 372426"/>
                <a:gd name="connsiteX41" fmla="*/ 31036 w 322769"/>
                <a:gd name="connsiteY41" fmla="*/ 180006 h 372426"/>
                <a:gd name="connsiteX42" fmla="*/ 24828 w 322769"/>
                <a:gd name="connsiteY42" fmla="*/ 186207 h 372426"/>
                <a:gd name="connsiteX43" fmla="*/ 24913 w 322769"/>
                <a:gd name="connsiteY43" fmla="*/ 187234 h 372426"/>
                <a:gd name="connsiteX44" fmla="*/ 47883 w 322769"/>
                <a:gd name="connsiteY44" fmla="*/ 226041 h 372426"/>
                <a:gd name="connsiteX45" fmla="*/ 104563 w 322769"/>
                <a:gd name="connsiteY45" fmla="*/ 226305 h 372426"/>
                <a:gd name="connsiteX46" fmla="*/ 117568 w 322769"/>
                <a:gd name="connsiteY46" fmla="*/ 302945 h 372426"/>
                <a:gd name="connsiteX47" fmla="*/ 135047 w 322769"/>
                <a:gd name="connsiteY47" fmla="*/ 349771 h 372426"/>
                <a:gd name="connsiteX48" fmla="*/ 160833 w 322769"/>
                <a:gd name="connsiteY48" fmla="*/ 372426 h 372426"/>
                <a:gd name="connsiteX49" fmla="*/ 161936 w 322769"/>
                <a:gd name="connsiteY49" fmla="*/ 372426 h 372426"/>
                <a:gd name="connsiteX50" fmla="*/ 187723 w 322769"/>
                <a:gd name="connsiteY50" fmla="*/ 349771 h 372426"/>
                <a:gd name="connsiteX51" fmla="*/ 205201 w 322769"/>
                <a:gd name="connsiteY51" fmla="*/ 302944 h 372426"/>
                <a:gd name="connsiteX52" fmla="*/ 218206 w 322769"/>
                <a:gd name="connsiteY52" fmla="*/ 226305 h 372426"/>
                <a:gd name="connsiteX53" fmla="*/ 274885 w 322769"/>
                <a:gd name="connsiteY53" fmla="*/ 226041 h 372426"/>
                <a:gd name="connsiteX54" fmla="*/ 297856 w 322769"/>
                <a:gd name="connsiteY54" fmla="*/ 187234 h 372426"/>
                <a:gd name="connsiteX55" fmla="*/ 292760 w 322769"/>
                <a:gd name="connsiteY55" fmla="*/ 180091 h 372426"/>
                <a:gd name="connsiteX56" fmla="*/ 291734 w 322769"/>
                <a:gd name="connsiteY56" fmla="*/ 180006 h 372426"/>
                <a:gd name="connsiteX57" fmla="*/ 268681 w 322769"/>
                <a:gd name="connsiteY57" fmla="*/ 215291 h 372426"/>
                <a:gd name="connsiteX58" fmla="*/ 213221 w 322769"/>
                <a:gd name="connsiteY58" fmla="*/ 211436 h 372426"/>
                <a:gd name="connsiteX59" fmla="*/ 205230 w 322769"/>
                <a:gd name="connsiteY59" fmla="*/ 215070 h 372426"/>
                <a:gd name="connsiteX60" fmla="*/ 204873 w 322769"/>
                <a:gd name="connsiteY60" fmla="*/ 217934 h 372426"/>
                <a:gd name="connsiteX61" fmla="*/ 195566 w 322769"/>
                <a:gd name="connsiteY61" fmla="*/ 295116 h 372426"/>
                <a:gd name="connsiteX62" fmla="*/ 175399 w 322769"/>
                <a:gd name="connsiteY62" fmla="*/ 348255 h 372426"/>
                <a:gd name="connsiteX63" fmla="*/ 161936 w 322769"/>
                <a:gd name="connsiteY63" fmla="*/ 360012 h 372426"/>
                <a:gd name="connsiteX64" fmla="*/ 160833 w 322769"/>
                <a:gd name="connsiteY64" fmla="*/ 360012 h 372426"/>
                <a:gd name="connsiteX65" fmla="*/ 147370 w 322769"/>
                <a:gd name="connsiteY65" fmla="*/ 348252 h 372426"/>
                <a:gd name="connsiteX66" fmla="*/ 127203 w 322769"/>
                <a:gd name="connsiteY66" fmla="*/ 295116 h 372426"/>
                <a:gd name="connsiteX67" fmla="*/ 117896 w 322769"/>
                <a:gd name="connsiteY67" fmla="*/ 217934 h 372426"/>
                <a:gd name="connsiteX68" fmla="*/ 112409 w 322769"/>
                <a:gd name="connsiteY68" fmla="*/ 211079 h 372426"/>
                <a:gd name="connsiteX69" fmla="*/ 109548 w 322769"/>
                <a:gd name="connsiteY69" fmla="*/ 211436 h 372426"/>
                <a:gd name="connsiteX70" fmla="*/ 54088 w 322769"/>
                <a:gd name="connsiteY70" fmla="*/ 215291 h 372426"/>
                <a:gd name="connsiteX71" fmla="*/ 38698 w 322769"/>
                <a:gd name="connsiteY71" fmla="*/ 192420 h 372426"/>
                <a:gd name="connsiteX72" fmla="*/ 284072 w 322769"/>
                <a:gd name="connsiteY72" fmla="*/ 192420 h 372426"/>
                <a:gd name="connsiteX73" fmla="*/ 268681 w 322769"/>
                <a:gd name="connsiteY73" fmla="*/ 215291 h 37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22769" h="372426">
                  <a:moveTo>
                    <a:pt x="291734" y="180006"/>
                  </a:moveTo>
                  <a:lnTo>
                    <a:pt x="237796" y="180006"/>
                  </a:lnTo>
                  <a:cubicBezTo>
                    <a:pt x="299969" y="134427"/>
                    <a:pt x="322769" y="61984"/>
                    <a:pt x="322769" y="6207"/>
                  </a:cubicBezTo>
                  <a:cubicBezTo>
                    <a:pt x="322769" y="2779"/>
                    <a:pt x="319990" y="0"/>
                    <a:pt x="316562" y="0"/>
                  </a:cubicBezTo>
                  <a:cubicBezTo>
                    <a:pt x="313134" y="0"/>
                    <a:pt x="310355" y="2779"/>
                    <a:pt x="310355" y="6207"/>
                  </a:cubicBezTo>
                  <a:cubicBezTo>
                    <a:pt x="310294" y="20584"/>
                    <a:pt x="308783" y="34918"/>
                    <a:pt x="305842" y="48992"/>
                  </a:cubicBezTo>
                  <a:cubicBezTo>
                    <a:pt x="302381" y="38214"/>
                    <a:pt x="296388" y="28423"/>
                    <a:pt x="288363" y="20440"/>
                  </a:cubicBezTo>
                  <a:cubicBezTo>
                    <a:pt x="285918" y="18038"/>
                    <a:pt x="281988" y="18074"/>
                    <a:pt x="279586" y="20519"/>
                  </a:cubicBezTo>
                  <a:cubicBezTo>
                    <a:pt x="277215" y="22934"/>
                    <a:pt x="277215" y="26803"/>
                    <a:pt x="279586" y="29217"/>
                  </a:cubicBezTo>
                  <a:cubicBezTo>
                    <a:pt x="292193" y="42136"/>
                    <a:pt x="298784" y="59762"/>
                    <a:pt x="297747" y="77782"/>
                  </a:cubicBezTo>
                  <a:cubicBezTo>
                    <a:pt x="297747" y="77841"/>
                    <a:pt x="297779" y="77890"/>
                    <a:pt x="297781" y="77949"/>
                  </a:cubicBezTo>
                  <a:cubicBezTo>
                    <a:pt x="295184" y="85340"/>
                    <a:pt x="292176" y="92580"/>
                    <a:pt x="288771" y="99635"/>
                  </a:cubicBezTo>
                  <a:cubicBezTo>
                    <a:pt x="286429" y="85987"/>
                    <a:pt x="279756" y="73454"/>
                    <a:pt x="269742" y="63890"/>
                  </a:cubicBezTo>
                  <a:cubicBezTo>
                    <a:pt x="267296" y="61488"/>
                    <a:pt x="263367" y="61524"/>
                    <a:pt x="260965" y="63969"/>
                  </a:cubicBezTo>
                  <a:cubicBezTo>
                    <a:pt x="258594" y="66384"/>
                    <a:pt x="258594" y="70252"/>
                    <a:pt x="260965" y="72667"/>
                  </a:cubicBezTo>
                  <a:cubicBezTo>
                    <a:pt x="271039" y="82741"/>
                    <a:pt x="277952" y="95349"/>
                    <a:pt x="278124" y="118643"/>
                  </a:cubicBezTo>
                  <a:cubicBezTo>
                    <a:pt x="264770" y="140091"/>
                    <a:pt x="247179" y="158586"/>
                    <a:pt x="226427" y="172997"/>
                  </a:cubicBezTo>
                  <a:cubicBezTo>
                    <a:pt x="229512" y="158111"/>
                    <a:pt x="228372" y="142658"/>
                    <a:pt x="223137" y="128385"/>
                  </a:cubicBezTo>
                  <a:cubicBezTo>
                    <a:pt x="222053" y="125133"/>
                    <a:pt x="218537" y="123375"/>
                    <a:pt x="215285" y="124460"/>
                  </a:cubicBezTo>
                  <a:cubicBezTo>
                    <a:pt x="212032" y="125545"/>
                    <a:pt x="210275" y="129061"/>
                    <a:pt x="211360" y="132313"/>
                  </a:cubicBezTo>
                  <a:cubicBezTo>
                    <a:pt x="216766" y="148531"/>
                    <a:pt x="217055" y="159534"/>
                    <a:pt x="212323" y="180006"/>
                  </a:cubicBezTo>
                  <a:lnTo>
                    <a:pt x="110446" y="180006"/>
                  </a:lnTo>
                  <a:cubicBezTo>
                    <a:pt x="105714" y="159534"/>
                    <a:pt x="106003" y="148531"/>
                    <a:pt x="111409" y="132313"/>
                  </a:cubicBezTo>
                  <a:cubicBezTo>
                    <a:pt x="112494" y="129061"/>
                    <a:pt x="110737" y="125545"/>
                    <a:pt x="107485" y="124460"/>
                  </a:cubicBezTo>
                  <a:cubicBezTo>
                    <a:pt x="104232" y="123375"/>
                    <a:pt x="100716" y="125133"/>
                    <a:pt x="99632" y="128385"/>
                  </a:cubicBezTo>
                  <a:cubicBezTo>
                    <a:pt x="94397" y="142658"/>
                    <a:pt x="93257" y="158111"/>
                    <a:pt x="96342" y="172997"/>
                  </a:cubicBezTo>
                  <a:cubicBezTo>
                    <a:pt x="74984" y="158157"/>
                    <a:pt x="56979" y="138999"/>
                    <a:pt x="43491" y="116761"/>
                  </a:cubicBezTo>
                  <a:cubicBezTo>
                    <a:pt x="43713" y="93904"/>
                    <a:pt x="50061" y="82858"/>
                    <a:pt x="60252" y="72667"/>
                  </a:cubicBezTo>
                  <a:cubicBezTo>
                    <a:pt x="62657" y="70224"/>
                    <a:pt x="62627" y="66294"/>
                    <a:pt x="60184" y="63890"/>
                  </a:cubicBezTo>
                  <a:cubicBezTo>
                    <a:pt x="57768" y="61511"/>
                    <a:pt x="53891" y="61511"/>
                    <a:pt x="51475" y="63890"/>
                  </a:cubicBezTo>
                  <a:cubicBezTo>
                    <a:pt x="42033" y="72922"/>
                    <a:pt x="35587" y="84633"/>
                    <a:pt x="33008" y="97443"/>
                  </a:cubicBezTo>
                  <a:cubicBezTo>
                    <a:pt x="29932" y="90922"/>
                    <a:pt x="27192" y="84246"/>
                    <a:pt x="24799" y="77444"/>
                  </a:cubicBezTo>
                  <a:cubicBezTo>
                    <a:pt x="24800" y="77393"/>
                    <a:pt x="24829" y="77350"/>
                    <a:pt x="24829" y="77298"/>
                  </a:cubicBezTo>
                  <a:cubicBezTo>
                    <a:pt x="24829" y="55667"/>
                    <a:pt x="30012" y="40837"/>
                    <a:pt x="41631" y="29217"/>
                  </a:cubicBezTo>
                  <a:cubicBezTo>
                    <a:pt x="44042" y="26781"/>
                    <a:pt x="44023" y="22852"/>
                    <a:pt x="41587" y="20440"/>
                  </a:cubicBezTo>
                  <a:cubicBezTo>
                    <a:pt x="39169" y="18046"/>
                    <a:pt x="35273" y="18046"/>
                    <a:pt x="32854" y="20440"/>
                  </a:cubicBezTo>
                  <a:cubicBezTo>
                    <a:pt x="25323" y="27961"/>
                    <a:pt x="19749" y="37211"/>
                    <a:pt x="16619" y="47384"/>
                  </a:cubicBezTo>
                  <a:cubicBezTo>
                    <a:pt x="13886" y="33827"/>
                    <a:pt x="12478" y="20036"/>
                    <a:pt x="12414" y="6207"/>
                  </a:cubicBezTo>
                  <a:cubicBezTo>
                    <a:pt x="12414" y="2779"/>
                    <a:pt x="9635" y="0"/>
                    <a:pt x="6207" y="0"/>
                  </a:cubicBezTo>
                  <a:cubicBezTo>
                    <a:pt x="2779" y="0"/>
                    <a:pt x="0" y="2779"/>
                    <a:pt x="0" y="6207"/>
                  </a:cubicBezTo>
                  <a:cubicBezTo>
                    <a:pt x="0" y="61984"/>
                    <a:pt x="22801" y="134427"/>
                    <a:pt x="84973" y="180006"/>
                  </a:cubicBezTo>
                  <a:lnTo>
                    <a:pt x="31036" y="180006"/>
                  </a:lnTo>
                  <a:cubicBezTo>
                    <a:pt x="27609" y="180005"/>
                    <a:pt x="24830" y="182781"/>
                    <a:pt x="24828" y="186207"/>
                  </a:cubicBezTo>
                  <a:cubicBezTo>
                    <a:pt x="24828" y="186552"/>
                    <a:pt x="24856" y="186895"/>
                    <a:pt x="24913" y="187234"/>
                  </a:cubicBezTo>
                  <a:cubicBezTo>
                    <a:pt x="28038" y="205993"/>
                    <a:pt x="35767" y="219049"/>
                    <a:pt x="47883" y="226041"/>
                  </a:cubicBezTo>
                  <a:cubicBezTo>
                    <a:pt x="61577" y="233946"/>
                    <a:pt x="80180" y="234042"/>
                    <a:pt x="104563" y="226305"/>
                  </a:cubicBezTo>
                  <a:cubicBezTo>
                    <a:pt x="99513" y="280729"/>
                    <a:pt x="107918" y="291067"/>
                    <a:pt x="117568" y="302945"/>
                  </a:cubicBezTo>
                  <a:cubicBezTo>
                    <a:pt x="124354" y="311295"/>
                    <a:pt x="131370" y="319929"/>
                    <a:pt x="135047" y="349771"/>
                  </a:cubicBezTo>
                  <a:cubicBezTo>
                    <a:pt x="136702" y="362743"/>
                    <a:pt x="147756" y="372455"/>
                    <a:pt x="160833" y="372426"/>
                  </a:cubicBezTo>
                  <a:lnTo>
                    <a:pt x="161936" y="372426"/>
                  </a:lnTo>
                  <a:cubicBezTo>
                    <a:pt x="175014" y="372455"/>
                    <a:pt x="186067" y="362743"/>
                    <a:pt x="187723" y="349771"/>
                  </a:cubicBezTo>
                  <a:cubicBezTo>
                    <a:pt x="191398" y="319929"/>
                    <a:pt x="198415" y="311295"/>
                    <a:pt x="205201" y="302944"/>
                  </a:cubicBezTo>
                  <a:cubicBezTo>
                    <a:pt x="214851" y="291067"/>
                    <a:pt x="223256" y="280729"/>
                    <a:pt x="218206" y="226305"/>
                  </a:cubicBezTo>
                  <a:cubicBezTo>
                    <a:pt x="242592" y="234046"/>
                    <a:pt x="261202" y="233951"/>
                    <a:pt x="274885" y="226041"/>
                  </a:cubicBezTo>
                  <a:cubicBezTo>
                    <a:pt x="287003" y="219049"/>
                    <a:pt x="294731" y="205992"/>
                    <a:pt x="297856" y="187234"/>
                  </a:cubicBezTo>
                  <a:cubicBezTo>
                    <a:pt x="298421" y="183854"/>
                    <a:pt x="296140" y="180656"/>
                    <a:pt x="292760" y="180091"/>
                  </a:cubicBezTo>
                  <a:cubicBezTo>
                    <a:pt x="292421" y="180034"/>
                    <a:pt x="292078" y="180006"/>
                    <a:pt x="291734" y="180006"/>
                  </a:cubicBezTo>
                  <a:close/>
                  <a:moveTo>
                    <a:pt x="268681" y="215291"/>
                  </a:moveTo>
                  <a:cubicBezTo>
                    <a:pt x="256883" y="222107"/>
                    <a:pt x="238215" y="220813"/>
                    <a:pt x="213221" y="211436"/>
                  </a:cubicBezTo>
                  <a:cubicBezTo>
                    <a:pt x="210010" y="210233"/>
                    <a:pt x="206433" y="211860"/>
                    <a:pt x="205230" y="215070"/>
                  </a:cubicBezTo>
                  <a:cubicBezTo>
                    <a:pt x="204888" y="215983"/>
                    <a:pt x="204766" y="216964"/>
                    <a:pt x="204873" y="217934"/>
                  </a:cubicBezTo>
                  <a:cubicBezTo>
                    <a:pt x="211296" y="275755"/>
                    <a:pt x="204355" y="284299"/>
                    <a:pt x="195566" y="295116"/>
                  </a:cubicBezTo>
                  <a:cubicBezTo>
                    <a:pt x="188413" y="303918"/>
                    <a:pt x="179515" y="314871"/>
                    <a:pt x="175399" y="348255"/>
                  </a:cubicBezTo>
                  <a:cubicBezTo>
                    <a:pt x="174517" y="355008"/>
                    <a:pt x="168746" y="360047"/>
                    <a:pt x="161936" y="360012"/>
                  </a:cubicBezTo>
                  <a:lnTo>
                    <a:pt x="160833" y="360012"/>
                  </a:lnTo>
                  <a:cubicBezTo>
                    <a:pt x="154022" y="360047"/>
                    <a:pt x="148252" y="355006"/>
                    <a:pt x="147370" y="348252"/>
                  </a:cubicBezTo>
                  <a:cubicBezTo>
                    <a:pt x="143254" y="314871"/>
                    <a:pt x="134356" y="303918"/>
                    <a:pt x="127203" y="295116"/>
                  </a:cubicBezTo>
                  <a:cubicBezTo>
                    <a:pt x="118414" y="284299"/>
                    <a:pt x="111473" y="275755"/>
                    <a:pt x="117896" y="217934"/>
                  </a:cubicBezTo>
                  <a:cubicBezTo>
                    <a:pt x="118273" y="214525"/>
                    <a:pt x="115817" y="211457"/>
                    <a:pt x="112409" y="211079"/>
                  </a:cubicBezTo>
                  <a:cubicBezTo>
                    <a:pt x="111441" y="210972"/>
                    <a:pt x="110461" y="211094"/>
                    <a:pt x="109548" y="211436"/>
                  </a:cubicBezTo>
                  <a:cubicBezTo>
                    <a:pt x="84557" y="220806"/>
                    <a:pt x="65896" y="222104"/>
                    <a:pt x="54088" y="215291"/>
                  </a:cubicBezTo>
                  <a:cubicBezTo>
                    <a:pt x="46044" y="210094"/>
                    <a:pt x="40482" y="201828"/>
                    <a:pt x="38698" y="192420"/>
                  </a:cubicBezTo>
                  <a:lnTo>
                    <a:pt x="284072" y="192420"/>
                  </a:lnTo>
                  <a:cubicBezTo>
                    <a:pt x="282287" y="201828"/>
                    <a:pt x="276725" y="210094"/>
                    <a:pt x="268681" y="215291"/>
                  </a:cubicBezTo>
                  <a:close/>
                </a:path>
              </a:pathLst>
            </a:custGeom>
            <a:grpFill/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4E9008-B495-4CFB-BCEE-8182D1D27FCD}"/>
              </a:ext>
            </a:extLst>
          </p:cNvPr>
          <p:cNvCxnSpPr>
            <a:cxnSpLocks/>
          </p:cNvCxnSpPr>
          <p:nvPr/>
        </p:nvCxnSpPr>
        <p:spPr>
          <a:xfrm>
            <a:off x="5969465" y="2891525"/>
            <a:ext cx="55240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32744B6-72D3-494D-9DAB-46D0AF38AED0}"/>
              </a:ext>
            </a:extLst>
          </p:cNvPr>
          <p:cNvSpPr txBox="1"/>
          <p:nvPr/>
        </p:nvSpPr>
        <p:spPr>
          <a:xfrm>
            <a:off x="5920224" y="3168830"/>
            <a:ext cx="24785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Poppins Medium" panose="00000600000000000000" pitchFamily="2" charset="0"/>
                <a:cs typeface="Poppins Medium" panose="00000600000000000000" pitchFamily="2" charset="0"/>
              </a:rPr>
              <a:t>Business</a:t>
            </a:r>
          </a:p>
          <a:p>
            <a:r>
              <a:rPr lang="en-US" sz="2800">
                <a:latin typeface="Poppins Medium" panose="00000600000000000000" pitchFamily="2" charset="0"/>
                <a:cs typeface="Poppins Medium" panose="00000600000000000000" pitchFamily="2" charset="0"/>
              </a:rPr>
              <a:t>Presentation</a:t>
            </a:r>
          </a:p>
          <a:p>
            <a:r>
              <a:rPr lang="en-US" sz="2800">
                <a:latin typeface="Poppins Medium" panose="00000600000000000000" pitchFamily="2" charset="0"/>
                <a:cs typeface="Poppins Medium" panose="00000600000000000000" pitchFamily="2" charset="0"/>
              </a:rPr>
              <a:t>template.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777C2F-19FF-4DDC-96D3-9359A1F013F2}"/>
              </a:ext>
            </a:extLst>
          </p:cNvPr>
          <p:cNvSpPr txBox="1"/>
          <p:nvPr/>
        </p:nvSpPr>
        <p:spPr>
          <a:xfrm>
            <a:off x="5922809" y="4774802"/>
            <a:ext cx="9605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Poppins Medium" panose="00000600000000000000" pitchFamily="2" charset="0"/>
                <a:cs typeface="Poppins Medium" panose="00000600000000000000" pitchFamily="2" charset="0"/>
              </a:rPr>
              <a:t>Modern Design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0C8753-CF91-4765-A7BB-ECE93870C2A1}"/>
              </a:ext>
            </a:extLst>
          </p:cNvPr>
          <p:cNvSpPr txBox="1"/>
          <p:nvPr/>
        </p:nvSpPr>
        <p:spPr>
          <a:xfrm>
            <a:off x="5969465" y="5182901"/>
            <a:ext cx="93807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Poppins Medium" panose="00000600000000000000" pitchFamily="2" charset="0"/>
                <a:cs typeface="Poppins Medium" panose="00000600000000000000" pitchFamily="2" charset="0"/>
              </a:rPr>
              <a:t>Lorem ipsum</a:t>
            </a:r>
          </a:p>
          <a:p>
            <a:r>
              <a:rPr lang="en-US" sz="900">
                <a:latin typeface="Poppins Medium" panose="00000600000000000000" pitchFamily="2" charset="0"/>
                <a:cs typeface="Poppins Medium" panose="00000600000000000000" pitchFamily="2" charset="0"/>
              </a:rPr>
              <a:t>Dolor</a:t>
            </a:r>
          </a:p>
          <a:p>
            <a:r>
              <a:rPr lang="en-US" sz="900">
                <a:latin typeface="Poppins Medium" panose="00000600000000000000" pitchFamily="2" charset="0"/>
                <a:cs typeface="Poppins Medium" panose="00000600000000000000" pitchFamily="2" charset="0"/>
              </a:rPr>
              <a:t>Sit amet.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404BB8-5542-493E-81FF-C938028C5EE4}"/>
              </a:ext>
            </a:extLst>
          </p:cNvPr>
          <p:cNvSpPr txBox="1"/>
          <p:nvPr/>
        </p:nvSpPr>
        <p:spPr>
          <a:xfrm>
            <a:off x="7027592" y="5345026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Poppins Medium" panose="00000600000000000000" pitchFamily="2" charset="0"/>
                <a:cs typeface="Poppins Medium" panose="00000600000000000000" pitchFamily="2" charset="0"/>
              </a:rPr>
              <a:t>01</a:t>
            </a:r>
            <a:r>
              <a:rPr lang="en-US" sz="1600">
                <a:latin typeface="Poppins Medium" panose="00000600000000000000" pitchFamily="2" charset="0"/>
                <a:cs typeface="Poppins Medium" panose="00000600000000000000" pitchFamily="2" charset="0"/>
              </a:rPr>
              <a:t>/</a:t>
            </a:r>
            <a:r>
              <a:rPr lang="en-US" sz="1100">
                <a:latin typeface="Poppins Medium" panose="00000600000000000000" pitchFamily="2" charset="0"/>
                <a:cs typeface="Poppins Medium" panose="00000600000000000000" pitchFamily="2" charset="0"/>
              </a:rPr>
              <a:t>03</a:t>
            </a:r>
            <a:endParaRPr lang="en-US" sz="160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157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644DF68-641E-4C86-B7C5-9F8D01760F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FBACB1A-F4DD-47E9-94EF-9E3247C003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BBD95F4-8423-498F-98DB-C859CA305EE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grpSp>
        <p:nvGrpSpPr>
          <p:cNvPr id="3" name="Graphic 6">
            <a:extLst>
              <a:ext uri="{FF2B5EF4-FFF2-40B4-BE49-F238E27FC236}">
                <a16:creationId xmlns:a16="http://schemas.microsoft.com/office/drawing/2014/main" id="{865EDABF-714F-4F99-B9CD-90088E5CF876}"/>
              </a:ext>
            </a:extLst>
          </p:cNvPr>
          <p:cNvGrpSpPr/>
          <p:nvPr/>
        </p:nvGrpSpPr>
        <p:grpSpPr>
          <a:xfrm flipH="1">
            <a:off x="6004881" y="207346"/>
            <a:ext cx="385012" cy="385012"/>
            <a:chOff x="9520408" y="5093684"/>
            <a:chExt cx="372426" cy="372426"/>
          </a:xfrm>
          <a:solidFill>
            <a:schemeClr val="tx1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653FE6B-8D0C-47E4-B2AD-0028C8021E73}"/>
                </a:ext>
              </a:extLst>
            </p:cNvPr>
            <p:cNvSpPr/>
            <p:nvPr/>
          </p:nvSpPr>
          <p:spPr>
            <a:xfrm>
              <a:off x="9545236" y="5093684"/>
              <a:ext cx="322769" cy="372426"/>
            </a:xfrm>
            <a:custGeom>
              <a:avLst/>
              <a:gdLst>
                <a:gd name="connsiteX0" fmla="*/ 291734 w 322769"/>
                <a:gd name="connsiteY0" fmla="*/ 180006 h 372426"/>
                <a:gd name="connsiteX1" fmla="*/ 237796 w 322769"/>
                <a:gd name="connsiteY1" fmla="*/ 180006 h 372426"/>
                <a:gd name="connsiteX2" fmla="*/ 322769 w 322769"/>
                <a:gd name="connsiteY2" fmla="*/ 6207 h 372426"/>
                <a:gd name="connsiteX3" fmla="*/ 316562 w 322769"/>
                <a:gd name="connsiteY3" fmla="*/ 0 h 372426"/>
                <a:gd name="connsiteX4" fmla="*/ 310355 w 322769"/>
                <a:gd name="connsiteY4" fmla="*/ 6207 h 372426"/>
                <a:gd name="connsiteX5" fmla="*/ 305842 w 322769"/>
                <a:gd name="connsiteY5" fmla="*/ 48992 h 372426"/>
                <a:gd name="connsiteX6" fmla="*/ 288363 w 322769"/>
                <a:gd name="connsiteY6" fmla="*/ 20440 h 372426"/>
                <a:gd name="connsiteX7" fmla="*/ 279586 w 322769"/>
                <a:gd name="connsiteY7" fmla="*/ 20519 h 372426"/>
                <a:gd name="connsiteX8" fmla="*/ 279586 w 322769"/>
                <a:gd name="connsiteY8" fmla="*/ 29217 h 372426"/>
                <a:gd name="connsiteX9" fmla="*/ 297747 w 322769"/>
                <a:gd name="connsiteY9" fmla="*/ 77782 h 372426"/>
                <a:gd name="connsiteX10" fmla="*/ 297781 w 322769"/>
                <a:gd name="connsiteY10" fmla="*/ 77949 h 372426"/>
                <a:gd name="connsiteX11" fmla="*/ 288771 w 322769"/>
                <a:gd name="connsiteY11" fmla="*/ 99635 h 372426"/>
                <a:gd name="connsiteX12" fmla="*/ 269742 w 322769"/>
                <a:gd name="connsiteY12" fmla="*/ 63890 h 372426"/>
                <a:gd name="connsiteX13" fmla="*/ 260965 w 322769"/>
                <a:gd name="connsiteY13" fmla="*/ 63969 h 372426"/>
                <a:gd name="connsiteX14" fmla="*/ 260965 w 322769"/>
                <a:gd name="connsiteY14" fmla="*/ 72667 h 372426"/>
                <a:gd name="connsiteX15" fmla="*/ 278124 w 322769"/>
                <a:gd name="connsiteY15" fmla="*/ 118643 h 372426"/>
                <a:gd name="connsiteX16" fmla="*/ 226427 w 322769"/>
                <a:gd name="connsiteY16" fmla="*/ 172997 h 372426"/>
                <a:gd name="connsiteX17" fmla="*/ 223137 w 322769"/>
                <a:gd name="connsiteY17" fmla="*/ 128385 h 372426"/>
                <a:gd name="connsiteX18" fmla="*/ 215285 w 322769"/>
                <a:gd name="connsiteY18" fmla="*/ 124460 h 372426"/>
                <a:gd name="connsiteX19" fmla="*/ 211360 w 322769"/>
                <a:gd name="connsiteY19" fmla="*/ 132313 h 372426"/>
                <a:gd name="connsiteX20" fmla="*/ 212323 w 322769"/>
                <a:gd name="connsiteY20" fmla="*/ 180006 h 372426"/>
                <a:gd name="connsiteX21" fmla="*/ 110446 w 322769"/>
                <a:gd name="connsiteY21" fmla="*/ 180006 h 372426"/>
                <a:gd name="connsiteX22" fmla="*/ 111409 w 322769"/>
                <a:gd name="connsiteY22" fmla="*/ 132313 h 372426"/>
                <a:gd name="connsiteX23" fmla="*/ 107485 w 322769"/>
                <a:gd name="connsiteY23" fmla="*/ 124460 h 372426"/>
                <a:gd name="connsiteX24" fmla="*/ 99632 w 322769"/>
                <a:gd name="connsiteY24" fmla="*/ 128385 h 372426"/>
                <a:gd name="connsiteX25" fmla="*/ 96342 w 322769"/>
                <a:gd name="connsiteY25" fmla="*/ 172997 h 372426"/>
                <a:gd name="connsiteX26" fmla="*/ 43491 w 322769"/>
                <a:gd name="connsiteY26" fmla="*/ 116761 h 372426"/>
                <a:gd name="connsiteX27" fmla="*/ 60252 w 322769"/>
                <a:gd name="connsiteY27" fmla="*/ 72667 h 372426"/>
                <a:gd name="connsiteX28" fmla="*/ 60184 w 322769"/>
                <a:gd name="connsiteY28" fmla="*/ 63890 h 372426"/>
                <a:gd name="connsiteX29" fmla="*/ 51475 w 322769"/>
                <a:gd name="connsiteY29" fmla="*/ 63890 h 372426"/>
                <a:gd name="connsiteX30" fmla="*/ 33008 w 322769"/>
                <a:gd name="connsiteY30" fmla="*/ 97443 h 372426"/>
                <a:gd name="connsiteX31" fmla="*/ 24799 w 322769"/>
                <a:gd name="connsiteY31" fmla="*/ 77444 h 372426"/>
                <a:gd name="connsiteX32" fmla="*/ 24829 w 322769"/>
                <a:gd name="connsiteY32" fmla="*/ 77298 h 372426"/>
                <a:gd name="connsiteX33" fmla="*/ 41631 w 322769"/>
                <a:gd name="connsiteY33" fmla="*/ 29217 h 372426"/>
                <a:gd name="connsiteX34" fmla="*/ 41587 w 322769"/>
                <a:gd name="connsiteY34" fmla="*/ 20440 h 372426"/>
                <a:gd name="connsiteX35" fmla="*/ 32854 w 322769"/>
                <a:gd name="connsiteY35" fmla="*/ 20440 h 372426"/>
                <a:gd name="connsiteX36" fmla="*/ 16619 w 322769"/>
                <a:gd name="connsiteY36" fmla="*/ 47384 h 372426"/>
                <a:gd name="connsiteX37" fmla="*/ 12414 w 322769"/>
                <a:gd name="connsiteY37" fmla="*/ 6207 h 372426"/>
                <a:gd name="connsiteX38" fmla="*/ 6207 w 322769"/>
                <a:gd name="connsiteY38" fmla="*/ 0 h 372426"/>
                <a:gd name="connsiteX39" fmla="*/ 0 w 322769"/>
                <a:gd name="connsiteY39" fmla="*/ 6207 h 372426"/>
                <a:gd name="connsiteX40" fmla="*/ 84973 w 322769"/>
                <a:gd name="connsiteY40" fmla="*/ 180006 h 372426"/>
                <a:gd name="connsiteX41" fmla="*/ 31036 w 322769"/>
                <a:gd name="connsiteY41" fmla="*/ 180006 h 372426"/>
                <a:gd name="connsiteX42" fmla="*/ 24828 w 322769"/>
                <a:gd name="connsiteY42" fmla="*/ 186207 h 372426"/>
                <a:gd name="connsiteX43" fmla="*/ 24913 w 322769"/>
                <a:gd name="connsiteY43" fmla="*/ 187234 h 372426"/>
                <a:gd name="connsiteX44" fmla="*/ 47883 w 322769"/>
                <a:gd name="connsiteY44" fmla="*/ 226041 h 372426"/>
                <a:gd name="connsiteX45" fmla="*/ 104563 w 322769"/>
                <a:gd name="connsiteY45" fmla="*/ 226305 h 372426"/>
                <a:gd name="connsiteX46" fmla="*/ 117568 w 322769"/>
                <a:gd name="connsiteY46" fmla="*/ 302945 h 372426"/>
                <a:gd name="connsiteX47" fmla="*/ 135047 w 322769"/>
                <a:gd name="connsiteY47" fmla="*/ 349771 h 372426"/>
                <a:gd name="connsiteX48" fmla="*/ 160833 w 322769"/>
                <a:gd name="connsiteY48" fmla="*/ 372426 h 372426"/>
                <a:gd name="connsiteX49" fmla="*/ 161936 w 322769"/>
                <a:gd name="connsiteY49" fmla="*/ 372426 h 372426"/>
                <a:gd name="connsiteX50" fmla="*/ 187723 w 322769"/>
                <a:gd name="connsiteY50" fmla="*/ 349771 h 372426"/>
                <a:gd name="connsiteX51" fmla="*/ 205201 w 322769"/>
                <a:gd name="connsiteY51" fmla="*/ 302944 h 372426"/>
                <a:gd name="connsiteX52" fmla="*/ 218206 w 322769"/>
                <a:gd name="connsiteY52" fmla="*/ 226305 h 372426"/>
                <a:gd name="connsiteX53" fmla="*/ 274885 w 322769"/>
                <a:gd name="connsiteY53" fmla="*/ 226041 h 372426"/>
                <a:gd name="connsiteX54" fmla="*/ 297856 w 322769"/>
                <a:gd name="connsiteY54" fmla="*/ 187234 h 372426"/>
                <a:gd name="connsiteX55" fmla="*/ 292760 w 322769"/>
                <a:gd name="connsiteY55" fmla="*/ 180091 h 372426"/>
                <a:gd name="connsiteX56" fmla="*/ 291734 w 322769"/>
                <a:gd name="connsiteY56" fmla="*/ 180006 h 372426"/>
                <a:gd name="connsiteX57" fmla="*/ 268681 w 322769"/>
                <a:gd name="connsiteY57" fmla="*/ 215291 h 372426"/>
                <a:gd name="connsiteX58" fmla="*/ 213221 w 322769"/>
                <a:gd name="connsiteY58" fmla="*/ 211436 h 372426"/>
                <a:gd name="connsiteX59" fmla="*/ 205230 w 322769"/>
                <a:gd name="connsiteY59" fmla="*/ 215070 h 372426"/>
                <a:gd name="connsiteX60" fmla="*/ 204873 w 322769"/>
                <a:gd name="connsiteY60" fmla="*/ 217934 h 372426"/>
                <a:gd name="connsiteX61" fmla="*/ 195566 w 322769"/>
                <a:gd name="connsiteY61" fmla="*/ 295116 h 372426"/>
                <a:gd name="connsiteX62" fmla="*/ 175399 w 322769"/>
                <a:gd name="connsiteY62" fmla="*/ 348255 h 372426"/>
                <a:gd name="connsiteX63" fmla="*/ 161936 w 322769"/>
                <a:gd name="connsiteY63" fmla="*/ 360012 h 372426"/>
                <a:gd name="connsiteX64" fmla="*/ 160833 w 322769"/>
                <a:gd name="connsiteY64" fmla="*/ 360012 h 372426"/>
                <a:gd name="connsiteX65" fmla="*/ 147370 w 322769"/>
                <a:gd name="connsiteY65" fmla="*/ 348252 h 372426"/>
                <a:gd name="connsiteX66" fmla="*/ 127203 w 322769"/>
                <a:gd name="connsiteY66" fmla="*/ 295116 h 372426"/>
                <a:gd name="connsiteX67" fmla="*/ 117896 w 322769"/>
                <a:gd name="connsiteY67" fmla="*/ 217934 h 372426"/>
                <a:gd name="connsiteX68" fmla="*/ 112409 w 322769"/>
                <a:gd name="connsiteY68" fmla="*/ 211079 h 372426"/>
                <a:gd name="connsiteX69" fmla="*/ 109548 w 322769"/>
                <a:gd name="connsiteY69" fmla="*/ 211436 h 372426"/>
                <a:gd name="connsiteX70" fmla="*/ 54088 w 322769"/>
                <a:gd name="connsiteY70" fmla="*/ 215291 h 372426"/>
                <a:gd name="connsiteX71" fmla="*/ 38698 w 322769"/>
                <a:gd name="connsiteY71" fmla="*/ 192420 h 372426"/>
                <a:gd name="connsiteX72" fmla="*/ 284072 w 322769"/>
                <a:gd name="connsiteY72" fmla="*/ 192420 h 372426"/>
                <a:gd name="connsiteX73" fmla="*/ 268681 w 322769"/>
                <a:gd name="connsiteY73" fmla="*/ 215291 h 37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22769" h="372426">
                  <a:moveTo>
                    <a:pt x="291734" y="180006"/>
                  </a:moveTo>
                  <a:lnTo>
                    <a:pt x="237796" y="180006"/>
                  </a:lnTo>
                  <a:cubicBezTo>
                    <a:pt x="299969" y="134427"/>
                    <a:pt x="322769" y="61984"/>
                    <a:pt x="322769" y="6207"/>
                  </a:cubicBezTo>
                  <a:cubicBezTo>
                    <a:pt x="322769" y="2779"/>
                    <a:pt x="319990" y="0"/>
                    <a:pt x="316562" y="0"/>
                  </a:cubicBezTo>
                  <a:cubicBezTo>
                    <a:pt x="313134" y="0"/>
                    <a:pt x="310355" y="2779"/>
                    <a:pt x="310355" y="6207"/>
                  </a:cubicBezTo>
                  <a:cubicBezTo>
                    <a:pt x="310294" y="20584"/>
                    <a:pt x="308783" y="34918"/>
                    <a:pt x="305842" y="48992"/>
                  </a:cubicBezTo>
                  <a:cubicBezTo>
                    <a:pt x="302381" y="38214"/>
                    <a:pt x="296388" y="28423"/>
                    <a:pt x="288363" y="20440"/>
                  </a:cubicBezTo>
                  <a:cubicBezTo>
                    <a:pt x="285918" y="18038"/>
                    <a:pt x="281988" y="18074"/>
                    <a:pt x="279586" y="20519"/>
                  </a:cubicBezTo>
                  <a:cubicBezTo>
                    <a:pt x="277215" y="22934"/>
                    <a:pt x="277215" y="26803"/>
                    <a:pt x="279586" y="29217"/>
                  </a:cubicBezTo>
                  <a:cubicBezTo>
                    <a:pt x="292193" y="42136"/>
                    <a:pt x="298784" y="59762"/>
                    <a:pt x="297747" y="77782"/>
                  </a:cubicBezTo>
                  <a:cubicBezTo>
                    <a:pt x="297747" y="77841"/>
                    <a:pt x="297779" y="77890"/>
                    <a:pt x="297781" y="77949"/>
                  </a:cubicBezTo>
                  <a:cubicBezTo>
                    <a:pt x="295184" y="85340"/>
                    <a:pt x="292176" y="92580"/>
                    <a:pt x="288771" y="99635"/>
                  </a:cubicBezTo>
                  <a:cubicBezTo>
                    <a:pt x="286429" y="85987"/>
                    <a:pt x="279756" y="73454"/>
                    <a:pt x="269742" y="63890"/>
                  </a:cubicBezTo>
                  <a:cubicBezTo>
                    <a:pt x="267296" y="61488"/>
                    <a:pt x="263367" y="61524"/>
                    <a:pt x="260965" y="63969"/>
                  </a:cubicBezTo>
                  <a:cubicBezTo>
                    <a:pt x="258594" y="66384"/>
                    <a:pt x="258594" y="70252"/>
                    <a:pt x="260965" y="72667"/>
                  </a:cubicBezTo>
                  <a:cubicBezTo>
                    <a:pt x="271039" y="82741"/>
                    <a:pt x="277952" y="95349"/>
                    <a:pt x="278124" y="118643"/>
                  </a:cubicBezTo>
                  <a:cubicBezTo>
                    <a:pt x="264770" y="140091"/>
                    <a:pt x="247179" y="158586"/>
                    <a:pt x="226427" y="172997"/>
                  </a:cubicBezTo>
                  <a:cubicBezTo>
                    <a:pt x="229512" y="158111"/>
                    <a:pt x="228372" y="142658"/>
                    <a:pt x="223137" y="128385"/>
                  </a:cubicBezTo>
                  <a:cubicBezTo>
                    <a:pt x="222053" y="125133"/>
                    <a:pt x="218537" y="123375"/>
                    <a:pt x="215285" y="124460"/>
                  </a:cubicBezTo>
                  <a:cubicBezTo>
                    <a:pt x="212032" y="125545"/>
                    <a:pt x="210275" y="129061"/>
                    <a:pt x="211360" y="132313"/>
                  </a:cubicBezTo>
                  <a:cubicBezTo>
                    <a:pt x="216766" y="148531"/>
                    <a:pt x="217055" y="159534"/>
                    <a:pt x="212323" y="180006"/>
                  </a:cubicBezTo>
                  <a:lnTo>
                    <a:pt x="110446" y="180006"/>
                  </a:lnTo>
                  <a:cubicBezTo>
                    <a:pt x="105714" y="159534"/>
                    <a:pt x="106003" y="148531"/>
                    <a:pt x="111409" y="132313"/>
                  </a:cubicBezTo>
                  <a:cubicBezTo>
                    <a:pt x="112494" y="129061"/>
                    <a:pt x="110737" y="125545"/>
                    <a:pt x="107485" y="124460"/>
                  </a:cubicBezTo>
                  <a:cubicBezTo>
                    <a:pt x="104232" y="123375"/>
                    <a:pt x="100716" y="125133"/>
                    <a:pt x="99632" y="128385"/>
                  </a:cubicBezTo>
                  <a:cubicBezTo>
                    <a:pt x="94397" y="142658"/>
                    <a:pt x="93257" y="158111"/>
                    <a:pt x="96342" y="172997"/>
                  </a:cubicBezTo>
                  <a:cubicBezTo>
                    <a:pt x="74984" y="158157"/>
                    <a:pt x="56979" y="138999"/>
                    <a:pt x="43491" y="116761"/>
                  </a:cubicBezTo>
                  <a:cubicBezTo>
                    <a:pt x="43713" y="93904"/>
                    <a:pt x="50061" y="82858"/>
                    <a:pt x="60252" y="72667"/>
                  </a:cubicBezTo>
                  <a:cubicBezTo>
                    <a:pt x="62657" y="70224"/>
                    <a:pt x="62627" y="66294"/>
                    <a:pt x="60184" y="63890"/>
                  </a:cubicBezTo>
                  <a:cubicBezTo>
                    <a:pt x="57768" y="61511"/>
                    <a:pt x="53891" y="61511"/>
                    <a:pt x="51475" y="63890"/>
                  </a:cubicBezTo>
                  <a:cubicBezTo>
                    <a:pt x="42033" y="72922"/>
                    <a:pt x="35587" y="84633"/>
                    <a:pt x="33008" y="97443"/>
                  </a:cubicBezTo>
                  <a:cubicBezTo>
                    <a:pt x="29932" y="90922"/>
                    <a:pt x="27192" y="84246"/>
                    <a:pt x="24799" y="77444"/>
                  </a:cubicBezTo>
                  <a:cubicBezTo>
                    <a:pt x="24800" y="77393"/>
                    <a:pt x="24829" y="77350"/>
                    <a:pt x="24829" y="77298"/>
                  </a:cubicBezTo>
                  <a:cubicBezTo>
                    <a:pt x="24829" y="55667"/>
                    <a:pt x="30012" y="40837"/>
                    <a:pt x="41631" y="29217"/>
                  </a:cubicBezTo>
                  <a:cubicBezTo>
                    <a:pt x="44042" y="26781"/>
                    <a:pt x="44023" y="22852"/>
                    <a:pt x="41587" y="20440"/>
                  </a:cubicBezTo>
                  <a:cubicBezTo>
                    <a:pt x="39169" y="18046"/>
                    <a:pt x="35273" y="18046"/>
                    <a:pt x="32854" y="20440"/>
                  </a:cubicBezTo>
                  <a:cubicBezTo>
                    <a:pt x="25323" y="27961"/>
                    <a:pt x="19749" y="37211"/>
                    <a:pt x="16619" y="47384"/>
                  </a:cubicBezTo>
                  <a:cubicBezTo>
                    <a:pt x="13886" y="33827"/>
                    <a:pt x="12478" y="20036"/>
                    <a:pt x="12414" y="6207"/>
                  </a:cubicBezTo>
                  <a:cubicBezTo>
                    <a:pt x="12414" y="2779"/>
                    <a:pt x="9635" y="0"/>
                    <a:pt x="6207" y="0"/>
                  </a:cubicBezTo>
                  <a:cubicBezTo>
                    <a:pt x="2779" y="0"/>
                    <a:pt x="0" y="2779"/>
                    <a:pt x="0" y="6207"/>
                  </a:cubicBezTo>
                  <a:cubicBezTo>
                    <a:pt x="0" y="61984"/>
                    <a:pt x="22801" y="134427"/>
                    <a:pt x="84973" y="180006"/>
                  </a:cubicBezTo>
                  <a:lnTo>
                    <a:pt x="31036" y="180006"/>
                  </a:lnTo>
                  <a:cubicBezTo>
                    <a:pt x="27609" y="180005"/>
                    <a:pt x="24830" y="182781"/>
                    <a:pt x="24828" y="186207"/>
                  </a:cubicBezTo>
                  <a:cubicBezTo>
                    <a:pt x="24828" y="186552"/>
                    <a:pt x="24856" y="186895"/>
                    <a:pt x="24913" y="187234"/>
                  </a:cubicBezTo>
                  <a:cubicBezTo>
                    <a:pt x="28038" y="205993"/>
                    <a:pt x="35767" y="219049"/>
                    <a:pt x="47883" y="226041"/>
                  </a:cubicBezTo>
                  <a:cubicBezTo>
                    <a:pt x="61577" y="233946"/>
                    <a:pt x="80180" y="234042"/>
                    <a:pt x="104563" y="226305"/>
                  </a:cubicBezTo>
                  <a:cubicBezTo>
                    <a:pt x="99513" y="280729"/>
                    <a:pt x="107918" y="291067"/>
                    <a:pt x="117568" y="302945"/>
                  </a:cubicBezTo>
                  <a:cubicBezTo>
                    <a:pt x="124354" y="311295"/>
                    <a:pt x="131370" y="319929"/>
                    <a:pt x="135047" y="349771"/>
                  </a:cubicBezTo>
                  <a:cubicBezTo>
                    <a:pt x="136702" y="362743"/>
                    <a:pt x="147756" y="372455"/>
                    <a:pt x="160833" y="372426"/>
                  </a:cubicBezTo>
                  <a:lnTo>
                    <a:pt x="161936" y="372426"/>
                  </a:lnTo>
                  <a:cubicBezTo>
                    <a:pt x="175014" y="372455"/>
                    <a:pt x="186067" y="362743"/>
                    <a:pt x="187723" y="349771"/>
                  </a:cubicBezTo>
                  <a:cubicBezTo>
                    <a:pt x="191398" y="319929"/>
                    <a:pt x="198415" y="311295"/>
                    <a:pt x="205201" y="302944"/>
                  </a:cubicBezTo>
                  <a:cubicBezTo>
                    <a:pt x="214851" y="291067"/>
                    <a:pt x="223256" y="280729"/>
                    <a:pt x="218206" y="226305"/>
                  </a:cubicBezTo>
                  <a:cubicBezTo>
                    <a:pt x="242592" y="234046"/>
                    <a:pt x="261202" y="233951"/>
                    <a:pt x="274885" y="226041"/>
                  </a:cubicBezTo>
                  <a:cubicBezTo>
                    <a:pt x="287003" y="219049"/>
                    <a:pt x="294731" y="205992"/>
                    <a:pt x="297856" y="187234"/>
                  </a:cubicBezTo>
                  <a:cubicBezTo>
                    <a:pt x="298421" y="183854"/>
                    <a:pt x="296140" y="180656"/>
                    <a:pt x="292760" y="180091"/>
                  </a:cubicBezTo>
                  <a:cubicBezTo>
                    <a:pt x="292421" y="180034"/>
                    <a:pt x="292078" y="180006"/>
                    <a:pt x="291734" y="180006"/>
                  </a:cubicBezTo>
                  <a:close/>
                  <a:moveTo>
                    <a:pt x="268681" y="215291"/>
                  </a:moveTo>
                  <a:cubicBezTo>
                    <a:pt x="256883" y="222107"/>
                    <a:pt x="238215" y="220813"/>
                    <a:pt x="213221" y="211436"/>
                  </a:cubicBezTo>
                  <a:cubicBezTo>
                    <a:pt x="210010" y="210233"/>
                    <a:pt x="206433" y="211860"/>
                    <a:pt x="205230" y="215070"/>
                  </a:cubicBezTo>
                  <a:cubicBezTo>
                    <a:pt x="204888" y="215983"/>
                    <a:pt x="204766" y="216964"/>
                    <a:pt x="204873" y="217934"/>
                  </a:cubicBezTo>
                  <a:cubicBezTo>
                    <a:pt x="211296" y="275755"/>
                    <a:pt x="204355" y="284299"/>
                    <a:pt x="195566" y="295116"/>
                  </a:cubicBezTo>
                  <a:cubicBezTo>
                    <a:pt x="188413" y="303918"/>
                    <a:pt x="179515" y="314871"/>
                    <a:pt x="175399" y="348255"/>
                  </a:cubicBezTo>
                  <a:cubicBezTo>
                    <a:pt x="174517" y="355008"/>
                    <a:pt x="168746" y="360047"/>
                    <a:pt x="161936" y="360012"/>
                  </a:cubicBezTo>
                  <a:lnTo>
                    <a:pt x="160833" y="360012"/>
                  </a:lnTo>
                  <a:cubicBezTo>
                    <a:pt x="154022" y="360047"/>
                    <a:pt x="148252" y="355006"/>
                    <a:pt x="147370" y="348252"/>
                  </a:cubicBezTo>
                  <a:cubicBezTo>
                    <a:pt x="143254" y="314871"/>
                    <a:pt x="134356" y="303918"/>
                    <a:pt x="127203" y="295116"/>
                  </a:cubicBezTo>
                  <a:cubicBezTo>
                    <a:pt x="118414" y="284299"/>
                    <a:pt x="111473" y="275755"/>
                    <a:pt x="117896" y="217934"/>
                  </a:cubicBezTo>
                  <a:cubicBezTo>
                    <a:pt x="118273" y="214525"/>
                    <a:pt x="115817" y="211457"/>
                    <a:pt x="112409" y="211079"/>
                  </a:cubicBezTo>
                  <a:cubicBezTo>
                    <a:pt x="111441" y="210972"/>
                    <a:pt x="110461" y="211094"/>
                    <a:pt x="109548" y="211436"/>
                  </a:cubicBezTo>
                  <a:cubicBezTo>
                    <a:pt x="84557" y="220806"/>
                    <a:pt x="65896" y="222104"/>
                    <a:pt x="54088" y="215291"/>
                  </a:cubicBezTo>
                  <a:cubicBezTo>
                    <a:pt x="46044" y="210094"/>
                    <a:pt x="40482" y="201828"/>
                    <a:pt x="38698" y="192420"/>
                  </a:cubicBezTo>
                  <a:lnTo>
                    <a:pt x="284072" y="192420"/>
                  </a:lnTo>
                  <a:cubicBezTo>
                    <a:pt x="282287" y="201828"/>
                    <a:pt x="276725" y="210094"/>
                    <a:pt x="268681" y="215291"/>
                  </a:cubicBezTo>
                  <a:close/>
                </a:path>
              </a:pathLst>
            </a:custGeom>
            <a:grpFill/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3CD28A4-F60D-4D65-8E6A-31FF0022698E}"/>
              </a:ext>
            </a:extLst>
          </p:cNvPr>
          <p:cNvSpPr/>
          <p:nvPr/>
        </p:nvSpPr>
        <p:spPr>
          <a:xfrm>
            <a:off x="8113395" y="3648839"/>
            <a:ext cx="3150684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oilue epreh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deriti vols esse cill inure dolorlaboru sit amet. Duis autelo irusitakus reprehenderi Voluptate lorem kuisais.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0012FB-516A-4785-B46D-5A80A189E4A6}"/>
              </a:ext>
            </a:extLst>
          </p:cNvPr>
          <p:cNvSpPr/>
          <p:nvPr/>
        </p:nvSpPr>
        <p:spPr>
          <a:xfrm>
            <a:off x="8224842" y="4659315"/>
            <a:ext cx="1645185" cy="3776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A4ECD2-DA52-4763-94C2-F0BE83E87B7D}"/>
              </a:ext>
            </a:extLst>
          </p:cNvPr>
          <p:cNvSpPr txBox="1"/>
          <p:nvPr/>
        </p:nvSpPr>
        <p:spPr>
          <a:xfrm>
            <a:off x="8444630" y="4736608"/>
            <a:ext cx="1326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pc="1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TEXT TITTLE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9C1C1D-FA0C-409D-9716-4DB9729B784C}"/>
              </a:ext>
            </a:extLst>
          </p:cNvPr>
          <p:cNvSpPr txBox="1"/>
          <p:nvPr/>
        </p:nvSpPr>
        <p:spPr>
          <a:xfrm>
            <a:off x="6627350" y="169019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Karim</a:t>
            </a:r>
          </a:p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Presentation.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11B334-6043-4CE2-AC6E-F9BF11462D03}"/>
              </a:ext>
            </a:extLst>
          </p:cNvPr>
          <p:cNvSpPr txBox="1"/>
          <p:nvPr/>
        </p:nvSpPr>
        <p:spPr>
          <a:xfrm>
            <a:off x="8040972" y="1483357"/>
            <a:ext cx="3111749" cy="1595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5400">
                <a:latin typeface="Poppins SemiBold" panose="00000700000000000000" pitchFamily="2" charset="0"/>
                <a:cs typeface="Poppins SemiBold" panose="00000700000000000000" pitchFamily="2" charset="0"/>
              </a:rPr>
              <a:t>Karim</a:t>
            </a:r>
          </a:p>
          <a:p>
            <a:pPr>
              <a:lnSpc>
                <a:spcPct val="90000"/>
              </a:lnSpc>
            </a:pPr>
            <a:r>
              <a:rPr lang="en-US" sz="5400">
                <a:latin typeface="Poppins SemiBold" panose="00000700000000000000" pitchFamily="2" charset="0"/>
                <a:cs typeface="Poppins SemiBold" panose="00000700000000000000" pitchFamily="2" charset="0"/>
              </a:rPr>
              <a:t>Portfolio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A87EED-8F92-4702-9DE6-C009985BC7F2}"/>
              </a:ext>
            </a:extLst>
          </p:cNvPr>
          <p:cNvSpPr txBox="1"/>
          <p:nvPr/>
        </p:nvSpPr>
        <p:spPr>
          <a:xfrm>
            <a:off x="8513149" y="3268667"/>
            <a:ext cx="22883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latin typeface="Poppins Medium" panose="00000600000000000000" pitchFamily="2" charset="0"/>
                <a:cs typeface="Poppins Medium" panose="00000600000000000000" pitchFamily="2" charset="0"/>
              </a:rPr>
              <a:t>Lorem Ipsum dolor sit amet .</a:t>
            </a:r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4AB15CB4-92CA-4173-BD36-F2C1144D723C}"/>
              </a:ext>
            </a:extLst>
          </p:cNvPr>
          <p:cNvSpPr/>
          <p:nvPr/>
        </p:nvSpPr>
        <p:spPr>
          <a:xfrm rot="13500000">
            <a:off x="8153387" y="3340842"/>
            <a:ext cx="117260" cy="11726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65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0C685-A8B2-483B-9372-DEDEEBB2546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32D840-9A65-47B4-A337-9AF151DBA4F4}"/>
              </a:ext>
            </a:extLst>
          </p:cNvPr>
          <p:cNvSpPr txBox="1"/>
          <p:nvPr/>
        </p:nvSpPr>
        <p:spPr>
          <a:xfrm>
            <a:off x="384657" y="1126708"/>
            <a:ext cx="4873450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>
                <a:latin typeface="Poppins SemiBold" panose="00000700000000000000" pitchFamily="2" charset="0"/>
                <a:cs typeface="Poppins SemiBold" panose="00000700000000000000" pitchFamily="2" charset="0"/>
              </a:rPr>
              <a:t>Welcome to</a:t>
            </a:r>
          </a:p>
          <a:p>
            <a:pPr>
              <a:lnSpc>
                <a:spcPct val="90000"/>
              </a:lnSpc>
            </a:pPr>
            <a:r>
              <a:rPr lang="en-US" sz="6000">
                <a:latin typeface="Poppins SemiBold" panose="00000700000000000000" pitchFamily="2" charset="0"/>
                <a:cs typeface="Poppins SemiBold" panose="00000700000000000000" pitchFamily="2" charset="0"/>
              </a:rPr>
              <a:t>Karim std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05D895-23CF-4787-BAB4-A88BEA4E50E2}"/>
              </a:ext>
            </a:extLst>
          </p:cNvPr>
          <p:cNvSpPr txBox="1"/>
          <p:nvPr/>
        </p:nvSpPr>
        <p:spPr>
          <a:xfrm>
            <a:off x="839043" y="3049631"/>
            <a:ext cx="22883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latin typeface="Poppins Medium" panose="00000600000000000000" pitchFamily="2" charset="0"/>
                <a:cs typeface="Poppins Medium" panose="00000600000000000000" pitchFamily="2" charset="0"/>
              </a:rPr>
              <a:t>Lorem Ipsum dolor sit amet .</a:t>
            </a: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4A248BEF-C47E-4C5A-A639-134182799078}"/>
              </a:ext>
            </a:extLst>
          </p:cNvPr>
          <p:cNvSpPr/>
          <p:nvPr/>
        </p:nvSpPr>
        <p:spPr>
          <a:xfrm rot="13500000">
            <a:off x="479281" y="3121806"/>
            <a:ext cx="117260" cy="11726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29AAF8-52FE-4EBB-82C1-3E46ED5D3FAD}"/>
              </a:ext>
            </a:extLst>
          </p:cNvPr>
          <p:cNvSpPr txBox="1"/>
          <p:nvPr/>
        </p:nvSpPr>
        <p:spPr>
          <a:xfrm>
            <a:off x="3956699" y="3777870"/>
            <a:ext cx="938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Poppins Medium" panose="00000600000000000000" pitchFamily="2" charset="0"/>
                <a:cs typeface="Poppins Medium" panose="00000600000000000000" pitchFamily="2" charset="0"/>
              </a:rPr>
              <a:t>Lorem ipsum</a:t>
            </a:r>
          </a:p>
          <a:p>
            <a:r>
              <a:rPr lang="en-US" sz="800" dirty="0">
                <a:latin typeface="Poppins Medium" panose="00000600000000000000" pitchFamily="2" charset="0"/>
                <a:cs typeface="Poppins Medium" panose="00000600000000000000" pitchFamily="2" charset="0"/>
              </a:rPr>
              <a:t>Dolor</a:t>
            </a:r>
          </a:p>
          <a:p>
            <a:r>
              <a:rPr lang="en-US" sz="800" dirty="0">
                <a:latin typeface="Poppins Medium" panose="00000600000000000000" pitchFamily="2" charset="0"/>
                <a:cs typeface="Poppins Medium" panose="00000600000000000000" pitchFamily="2" charset="0"/>
              </a:rPr>
              <a:t>Sit </a:t>
            </a:r>
            <a:r>
              <a:rPr lang="en-US" sz="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amet</a:t>
            </a:r>
            <a:r>
              <a:rPr lang="en-US" sz="80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BCC3EC-EDC7-4FC7-954B-8E82AAF9B8CB}"/>
              </a:ext>
            </a:extLst>
          </p:cNvPr>
          <p:cNvCxnSpPr>
            <a:cxnSpLocks/>
          </p:cNvCxnSpPr>
          <p:nvPr/>
        </p:nvCxnSpPr>
        <p:spPr>
          <a:xfrm>
            <a:off x="4028173" y="3700380"/>
            <a:ext cx="1263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CE79A3-15BD-4A03-954C-4434A8520277}"/>
              </a:ext>
            </a:extLst>
          </p:cNvPr>
          <p:cNvSpPr txBox="1"/>
          <p:nvPr/>
        </p:nvSpPr>
        <p:spPr>
          <a:xfrm>
            <a:off x="1007126" y="169019"/>
            <a:ext cx="120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Karim</a:t>
            </a:r>
          </a:p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Presentation.</a:t>
            </a:r>
          </a:p>
        </p:txBody>
      </p:sp>
      <p:grpSp>
        <p:nvGrpSpPr>
          <p:cNvPr id="20" name="Graphic 6">
            <a:extLst>
              <a:ext uri="{FF2B5EF4-FFF2-40B4-BE49-F238E27FC236}">
                <a16:creationId xmlns:a16="http://schemas.microsoft.com/office/drawing/2014/main" id="{594E1986-E7CA-4DF5-BF6A-7133855FF01E}"/>
              </a:ext>
            </a:extLst>
          </p:cNvPr>
          <p:cNvGrpSpPr/>
          <p:nvPr/>
        </p:nvGrpSpPr>
        <p:grpSpPr>
          <a:xfrm flipH="1">
            <a:off x="384657" y="207346"/>
            <a:ext cx="385012" cy="385012"/>
            <a:chOff x="9520408" y="5093684"/>
            <a:chExt cx="372426" cy="372426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6C196BE-7E18-4606-8E1A-6F1EFCAE7F7A}"/>
                </a:ext>
              </a:extLst>
            </p:cNvPr>
            <p:cNvSpPr/>
            <p:nvPr/>
          </p:nvSpPr>
          <p:spPr>
            <a:xfrm>
              <a:off x="9545236" y="5093684"/>
              <a:ext cx="322769" cy="372426"/>
            </a:xfrm>
            <a:custGeom>
              <a:avLst/>
              <a:gdLst>
                <a:gd name="connsiteX0" fmla="*/ 291734 w 322769"/>
                <a:gd name="connsiteY0" fmla="*/ 180006 h 372426"/>
                <a:gd name="connsiteX1" fmla="*/ 237796 w 322769"/>
                <a:gd name="connsiteY1" fmla="*/ 180006 h 372426"/>
                <a:gd name="connsiteX2" fmla="*/ 322769 w 322769"/>
                <a:gd name="connsiteY2" fmla="*/ 6207 h 372426"/>
                <a:gd name="connsiteX3" fmla="*/ 316562 w 322769"/>
                <a:gd name="connsiteY3" fmla="*/ 0 h 372426"/>
                <a:gd name="connsiteX4" fmla="*/ 310355 w 322769"/>
                <a:gd name="connsiteY4" fmla="*/ 6207 h 372426"/>
                <a:gd name="connsiteX5" fmla="*/ 305842 w 322769"/>
                <a:gd name="connsiteY5" fmla="*/ 48992 h 372426"/>
                <a:gd name="connsiteX6" fmla="*/ 288363 w 322769"/>
                <a:gd name="connsiteY6" fmla="*/ 20440 h 372426"/>
                <a:gd name="connsiteX7" fmla="*/ 279586 w 322769"/>
                <a:gd name="connsiteY7" fmla="*/ 20519 h 372426"/>
                <a:gd name="connsiteX8" fmla="*/ 279586 w 322769"/>
                <a:gd name="connsiteY8" fmla="*/ 29217 h 372426"/>
                <a:gd name="connsiteX9" fmla="*/ 297747 w 322769"/>
                <a:gd name="connsiteY9" fmla="*/ 77782 h 372426"/>
                <a:gd name="connsiteX10" fmla="*/ 297781 w 322769"/>
                <a:gd name="connsiteY10" fmla="*/ 77949 h 372426"/>
                <a:gd name="connsiteX11" fmla="*/ 288771 w 322769"/>
                <a:gd name="connsiteY11" fmla="*/ 99635 h 372426"/>
                <a:gd name="connsiteX12" fmla="*/ 269742 w 322769"/>
                <a:gd name="connsiteY12" fmla="*/ 63890 h 372426"/>
                <a:gd name="connsiteX13" fmla="*/ 260965 w 322769"/>
                <a:gd name="connsiteY13" fmla="*/ 63969 h 372426"/>
                <a:gd name="connsiteX14" fmla="*/ 260965 w 322769"/>
                <a:gd name="connsiteY14" fmla="*/ 72667 h 372426"/>
                <a:gd name="connsiteX15" fmla="*/ 278124 w 322769"/>
                <a:gd name="connsiteY15" fmla="*/ 118643 h 372426"/>
                <a:gd name="connsiteX16" fmla="*/ 226427 w 322769"/>
                <a:gd name="connsiteY16" fmla="*/ 172997 h 372426"/>
                <a:gd name="connsiteX17" fmla="*/ 223137 w 322769"/>
                <a:gd name="connsiteY17" fmla="*/ 128385 h 372426"/>
                <a:gd name="connsiteX18" fmla="*/ 215285 w 322769"/>
                <a:gd name="connsiteY18" fmla="*/ 124460 h 372426"/>
                <a:gd name="connsiteX19" fmla="*/ 211360 w 322769"/>
                <a:gd name="connsiteY19" fmla="*/ 132313 h 372426"/>
                <a:gd name="connsiteX20" fmla="*/ 212323 w 322769"/>
                <a:gd name="connsiteY20" fmla="*/ 180006 h 372426"/>
                <a:gd name="connsiteX21" fmla="*/ 110446 w 322769"/>
                <a:gd name="connsiteY21" fmla="*/ 180006 h 372426"/>
                <a:gd name="connsiteX22" fmla="*/ 111409 w 322769"/>
                <a:gd name="connsiteY22" fmla="*/ 132313 h 372426"/>
                <a:gd name="connsiteX23" fmla="*/ 107485 w 322769"/>
                <a:gd name="connsiteY23" fmla="*/ 124460 h 372426"/>
                <a:gd name="connsiteX24" fmla="*/ 99632 w 322769"/>
                <a:gd name="connsiteY24" fmla="*/ 128385 h 372426"/>
                <a:gd name="connsiteX25" fmla="*/ 96342 w 322769"/>
                <a:gd name="connsiteY25" fmla="*/ 172997 h 372426"/>
                <a:gd name="connsiteX26" fmla="*/ 43491 w 322769"/>
                <a:gd name="connsiteY26" fmla="*/ 116761 h 372426"/>
                <a:gd name="connsiteX27" fmla="*/ 60252 w 322769"/>
                <a:gd name="connsiteY27" fmla="*/ 72667 h 372426"/>
                <a:gd name="connsiteX28" fmla="*/ 60184 w 322769"/>
                <a:gd name="connsiteY28" fmla="*/ 63890 h 372426"/>
                <a:gd name="connsiteX29" fmla="*/ 51475 w 322769"/>
                <a:gd name="connsiteY29" fmla="*/ 63890 h 372426"/>
                <a:gd name="connsiteX30" fmla="*/ 33008 w 322769"/>
                <a:gd name="connsiteY30" fmla="*/ 97443 h 372426"/>
                <a:gd name="connsiteX31" fmla="*/ 24799 w 322769"/>
                <a:gd name="connsiteY31" fmla="*/ 77444 h 372426"/>
                <a:gd name="connsiteX32" fmla="*/ 24829 w 322769"/>
                <a:gd name="connsiteY32" fmla="*/ 77298 h 372426"/>
                <a:gd name="connsiteX33" fmla="*/ 41631 w 322769"/>
                <a:gd name="connsiteY33" fmla="*/ 29217 h 372426"/>
                <a:gd name="connsiteX34" fmla="*/ 41587 w 322769"/>
                <a:gd name="connsiteY34" fmla="*/ 20440 h 372426"/>
                <a:gd name="connsiteX35" fmla="*/ 32854 w 322769"/>
                <a:gd name="connsiteY35" fmla="*/ 20440 h 372426"/>
                <a:gd name="connsiteX36" fmla="*/ 16619 w 322769"/>
                <a:gd name="connsiteY36" fmla="*/ 47384 h 372426"/>
                <a:gd name="connsiteX37" fmla="*/ 12414 w 322769"/>
                <a:gd name="connsiteY37" fmla="*/ 6207 h 372426"/>
                <a:gd name="connsiteX38" fmla="*/ 6207 w 322769"/>
                <a:gd name="connsiteY38" fmla="*/ 0 h 372426"/>
                <a:gd name="connsiteX39" fmla="*/ 0 w 322769"/>
                <a:gd name="connsiteY39" fmla="*/ 6207 h 372426"/>
                <a:gd name="connsiteX40" fmla="*/ 84973 w 322769"/>
                <a:gd name="connsiteY40" fmla="*/ 180006 h 372426"/>
                <a:gd name="connsiteX41" fmla="*/ 31036 w 322769"/>
                <a:gd name="connsiteY41" fmla="*/ 180006 h 372426"/>
                <a:gd name="connsiteX42" fmla="*/ 24828 w 322769"/>
                <a:gd name="connsiteY42" fmla="*/ 186207 h 372426"/>
                <a:gd name="connsiteX43" fmla="*/ 24913 w 322769"/>
                <a:gd name="connsiteY43" fmla="*/ 187234 h 372426"/>
                <a:gd name="connsiteX44" fmla="*/ 47883 w 322769"/>
                <a:gd name="connsiteY44" fmla="*/ 226041 h 372426"/>
                <a:gd name="connsiteX45" fmla="*/ 104563 w 322769"/>
                <a:gd name="connsiteY45" fmla="*/ 226305 h 372426"/>
                <a:gd name="connsiteX46" fmla="*/ 117568 w 322769"/>
                <a:gd name="connsiteY46" fmla="*/ 302945 h 372426"/>
                <a:gd name="connsiteX47" fmla="*/ 135047 w 322769"/>
                <a:gd name="connsiteY47" fmla="*/ 349771 h 372426"/>
                <a:gd name="connsiteX48" fmla="*/ 160833 w 322769"/>
                <a:gd name="connsiteY48" fmla="*/ 372426 h 372426"/>
                <a:gd name="connsiteX49" fmla="*/ 161936 w 322769"/>
                <a:gd name="connsiteY49" fmla="*/ 372426 h 372426"/>
                <a:gd name="connsiteX50" fmla="*/ 187723 w 322769"/>
                <a:gd name="connsiteY50" fmla="*/ 349771 h 372426"/>
                <a:gd name="connsiteX51" fmla="*/ 205201 w 322769"/>
                <a:gd name="connsiteY51" fmla="*/ 302944 h 372426"/>
                <a:gd name="connsiteX52" fmla="*/ 218206 w 322769"/>
                <a:gd name="connsiteY52" fmla="*/ 226305 h 372426"/>
                <a:gd name="connsiteX53" fmla="*/ 274885 w 322769"/>
                <a:gd name="connsiteY53" fmla="*/ 226041 h 372426"/>
                <a:gd name="connsiteX54" fmla="*/ 297856 w 322769"/>
                <a:gd name="connsiteY54" fmla="*/ 187234 h 372426"/>
                <a:gd name="connsiteX55" fmla="*/ 292760 w 322769"/>
                <a:gd name="connsiteY55" fmla="*/ 180091 h 372426"/>
                <a:gd name="connsiteX56" fmla="*/ 291734 w 322769"/>
                <a:gd name="connsiteY56" fmla="*/ 180006 h 372426"/>
                <a:gd name="connsiteX57" fmla="*/ 268681 w 322769"/>
                <a:gd name="connsiteY57" fmla="*/ 215291 h 372426"/>
                <a:gd name="connsiteX58" fmla="*/ 213221 w 322769"/>
                <a:gd name="connsiteY58" fmla="*/ 211436 h 372426"/>
                <a:gd name="connsiteX59" fmla="*/ 205230 w 322769"/>
                <a:gd name="connsiteY59" fmla="*/ 215070 h 372426"/>
                <a:gd name="connsiteX60" fmla="*/ 204873 w 322769"/>
                <a:gd name="connsiteY60" fmla="*/ 217934 h 372426"/>
                <a:gd name="connsiteX61" fmla="*/ 195566 w 322769"/>
                <a:gd name="connsiteY61" fmla="*/ 295116 h 372426"/>
                <a:gd name="connsiteX62" fmla="*/ 175399 w 322769"/>
                <a:gd name="connsiteY62" fmla="*/ 348255 h 372426"/>
                <a:gd name="connsiteX63" fmla="*/ 161936 w 322769"/>
                <a:gd name="connsiteY63" fmla="*/ 360012 h 372426"/>
                <a:gd name="connsiteX64" fmla="*/ 160833 w 322769"/>
                <a:gd name="connsiteY64" fmla="*/ 360012 h 372426"/>
                <a:gd name="connsiteX65" fmla="*/ 147370 w 322769"/>
                <a:gd name="connsiteY65" fmla="*/ 348252 h 372426"/>
                <a:gd name="connsiteX66" fmla="*/ 127203 w 322769"/>
                <a:gd name="connsiteY66" fmla="*/ 295116 h 372426"/>
                <a:gd name="connsiteX67" fmla="*/ 117896 w 322769"/>
                <a:gd name="connsiteY67" fmla="*/ 217934 h 372426"/>
                <a:gd name="connsiteX68" fmla="*/ 112409 w 322769"/>
                <a:gd name="connsiteY68" fmla="*/ 211079 h 372426"/>
                <a:gd name="connsiteX69" fmla="*/ 109548 w 322769"/>
                <a:gd name="connsiteY69" fmla="*/ 211436 h 372426"/>
                <a:gd name="connsiteX70" fmla="*/ 54088 w 322769"/>
                <a:gd name="connsiteY70" fmla="*/ 215291 h 372426"/>
                <a:gd name="connsiteX71" fmla="*/ 38698 w 322769"/>
                <a:gd name="connsiteY71" fmla="*/ 192420 h 372426"/>
                <a:gd name="connsiteX72" fmla="*/ 284072 w 322769"/>
                <a:gd name="connsiteY72" fmla="*/ 192420 h 372426"/>
                <a:gd name="connsiteX73" fmla="*/ 268681 w 322769"/>
                <a:gd name="connsiteY73" fmla="*/ 215291 h 37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22769" h="372426">
                  <a:moveTo>
                    <a:pt x="291734" y="180006"/>
                  </a:moveTo>
                  <a:lnTo>
                    <a:pt x="237796" y="180006"/>
                  </a:lnTo>
                  <a:cubicBezTo>
                    <a:pt x="299969" y="134427"/>
                    <a:pt x="322769" y="61984"/>
                    <a:pt x="322769" y="6207"/>
                  </a:cubicBezTo>
                  <a:cubicBezTo>
                    <a:pt x="322769" y="2779"/>
                    <a:pt x="319990" y="0"/>
                    <a:pt x="316562" y="0"/>
                  </a:cubicBezTo>
                  <a:cubicBezTo>
                    <a:pt x="313134" y="0"/>
                    <a:pt x="310355" y="2779"/>
                    <a:pt x="310355" y="6207"/>
                  </a:cubicBezTo>
                  <a:cubicBezTo>
                    <a:pt x="310294" y="20584"/>
                    <a:pt x="308783" y="34918"/>
                    <a:pt x="305842" y="48992"/>
                  </a:cubicBezTo>
                  <a:cubicBezTo>
                    <a:pt x="302381" y="38214"/>
                    <a:pt x="296388" y="28423"/>
                    <a:pt x="288363" y="20440"/>
                  </a:cubicBezTo>
                  <a:cubicBezTo>
                    <a:pt x="285918" y="18038"/>
                    <a:pt x="281988" y="18074"/>
                    <a:pt x="279586" y="20519"/>
                  </a:cubicBezTo>
                  <a:cubicBezTo>
                    <a:pt x="277215" y="22934"/>
                    <a:pt x="277215" y="26803"/>
                    <a:pt x="279586" y="29217"/>
                  </a:cubicBezTo>
                  <a:cubicBezTo>
                    <a:pt x="292193" y="42136"/>
                    <a:pt x="298784" y="59762"/>
                    <a:pt x="297747" y="77782"/>
                  </a:cubicBezTo>
                  <a:cubicBezTo>
                    <a:pt x="297747" y="77841"/>
                    <a:pt x="297779" y="77890"/>
                    <a:pt x="297781" y="77949"/>
                  </a:cubicBezTo>
                  <a:cubicBezTo>
                    <a:pt x="295184" y="85340"/>
                    <a:pt x="292176" y="92580"/>
                    <a:pt x="288771" y="99635"/>
                  </a:cubicBezTo>
                  <a:cubicBezTo>
                    <a:pt x="286429" y="85987"/>
                    <a:pt x="279756" y="73454"/>
                    <a:pt x="269742" y="63890"/>
                  </a:cubicBezTo>
                  <a:cubicBezTo>
                    <a:pt x="267296" y="61488"/>
                    <a:pt x="263367" y="61524"/>
                    <a:pt x="260965" y="63969"/>
                  </a:cubicBezTo>
                  <a:cubicBezTo>
                    <a:pt x="258594" y="66384"/>
                    <a:pt x="258594" y="70252"/>
                    <a:pt x="260965" y="72667"/>
                  </a:cubicBezTo>
                  <a:cubicBezTo>
                    <a:pt x="271039" y="82741"/>
                    <a:pt x="277952" y="95349"/>
                    <a:pt x="278124" y="118643"/>
                  </a:cubicBezTo>
                  <a:cubicBezTo>
                    <a:pt x="264770" y="140091"/>
                    <a:pt x="247179" y="158586"/>
                    <a:pt x="226427" y="172997"/>
                  </a:cubicBezTo>
                  <a:cubicBezTo>
                    <a:pt x="229512" y="158111"/>
                    <a:pt x="228372" y="142658"/>
                    <a:pt x="223137" y="128385"/>
                  </a:cubicBezTo>
                  <a:cubicBezTo>
                    <a:pt x="222053" y="125133"/>
                    <a:pt x="218537" y="123375"/>
                    <a:pt x="215285" y="124460"/>
                  </a:cubicBezTo>
                  <a:cubicBezTo>
                    <a:pt x="212032" y="125545"/>
                    <a:pt x="210275" y="129061"/>
                    <a:pt x="211360" y="132313"/>
                  </a:cubicBezTo>
                  <a:cubicBezTo>
                    <a:pt x="216766" y="148531"/>
                    <a:pt x="217055" y="159534"/>
                    <a:pt x="212323" y="180006"/>
                  </a:cubicBezTo>
                  <a:lnTo>
                    <a:pt x="110446" y="180006"/>
                  </a:lnTo>
                  <a:cubicBezTo>
                    <a:pt x="105714" y="159534"/>
                    <a:pt x="106003" y="148531"/>
                    <a:pt x="111409" y="132313"/>
                  </a:cubicBezTo>
                  <a:cubicBezTo>
                    <a:pt x="112494" y="129061"/>
                    <a:pt x="110737" y="125545"/>
                    <a:pt x="107485" y="124460"/>
                  </a:cubicBezTo>
                  <a:cubicBezTo>
                    <a:pt x="104232" y="123375"/>
                    <a:pt x="100716" y="125133"/>
                    <a:pt x="99632" y="128385"/>
                  </a:cubicBezTo>
                  <a:cubicBezTo>
                    <a:pt x="94397" y="142658"/>
                    <a:pt x="93257" y="158111"/>
                    <a:pt x="96342" y="172997"/>
                  </a:cubicBezTo>
                  <a:cubicBezTo>
                    <a:pt x="74984" y="158157"/>
                    <a:pt x="56979" y="138999"/>
                    <a:pt x="43491" y="116761"/>
                  </a:cubicBezTo>
                  <a:cubicBezTo>
                    <a:pt x="43713" y="93904"/>
                    <a:pt x="50061" y="82858"/>
                    <a:pt x="60252" y="72667"/>
                  </a:cubicBezTo>
                  <a:cubicBezTo>
                    <a:pt x="62657" y="70224"/>
                    <a:pt x="62627" y="66294"/>
                    <a:pt x="60184" y="63890"/>
                  </a:cubicBezTo>
                  <a:cubicBezTo>
                    <a:pt x="57768" y="61511"/>
                    <a:pt x="53891" y="61511"/>
                    <a:pt x="51475" y="63890"/>
                  </a:cubicBezTo>
                  <a:cubicBezTo>
                    <a:pt x="42033" y="72922"/>
                    <a:pt x="35587" y="84633"/>
                    <a:pt x="33008" y="97443"/>
                  </a:cubicBezTo>
                  <a:cubicBezTo>
                    <a:pt x="29932" y="90922"/>
                    <a:pt x="27192" y="84246"/>
                    <a:pt x="24799" y="77444"/>
                  </a:cubicBezTo>
                  <a:cubicBezTo>
                    <a:pt x="24800" y="77393"/>
                    <a:pt x="24829" y="77350"/>
                    <a:pt x="24829" y="77298"/>
                  </a:cubicBezTo>
                  <a:cubicBezTo>
                    <a:pt x="24829" y="55667"/>
                    <a:pt x="30012" y="40837"/>
                    <a:pt x="41631" y="29217"/>
                  </a:cubicBezTo>
                  <a:cubicBezTo>
                    <a:pt x="44042" y="26781"/>
                    <a:pt x="44023" y="22852"/>
                    <a:pt x="41587" y="20440"/>
                  </a:cubicBezTo>
                  <a:cubicBezTo>
                    <a:pt x="39169" y="18046"/>
                    <a:pt x="35273" y="18046"/>
                    <a:pt x="32854" y="20440"/>
                  </a:cubicBezTo>
                  <a:cubicBezTo>
                    <a:pt x="25323" y="27961"/>
                    <a:pt x="19749" y="37211"/>
                    <a:pt x="16619" y="47384"/>
                  </a:cubicBezTo>
                  <a:cubicBezTo>
                    <a:pt x="13886" y="33827"/>
                    <a:pt x="12478" y="20036"/>
                    <a:pt x="12414" y="6207"/>
                  </a:cubicBezTo>
                  <a:cubicBezTo>
                    <a:pt x="12414" y="2779"/>
                    <a:pt x="9635" y="0"/>
                    <a:pt x="6207" y="0"/>
                  </a:cubicBezTo>
                  <a:cubicBezTo>
                    <a:pt x="2779" y="0"/>
                    <a:pt x="0" y="2779"/>
                    <a:pt x="0" y="6207"/>
                  </a:cubicBezTo>
                  <a:cubicBezTo>
                    <a:pt x="0" y="61984"/>
                    <a:pt x="22801" y="134427"/>
                    <a:pt x="84973" y="180006"/>
                  </a:cubicBezTo>
                  <a:lnTo>
                    <a:pt x="31036" y="180006"/>
                  </a:lnTo>
                  <a:cubicBezTo>
                    <a:pt x="27609" y="180005"/>
                    <a:pt x="24830" y="182781"/>
                    <a:pt x="24828" y="186207"/>
                  </a:cubicBezTo>
                  <a:cubicBezTo>
                    <a:pt x="24828" y="186552"/>
                    <a:pt x="24856" y="186895"/>
                    <a:pt x="24913" y="187234"/>
                  </a:cubicBezTo>
                  <a:cubicBezTo>
                    <a:pt x="28038" y="205993"/>
                    <a:pt x="35767" y="219049"/>
                    <a:pt x="47883" y="226041"/>
                  </a:cubicBezTo>
                  <a:cubicBezTo>
                    <a:pt x="61577" y="233946"/>
                    <a:pt x="80180" y="234042"/>
                    <a:pt x="104563" y="226305"/>
                  </a:cubicBezTo>
                  <a:cubicBezTo>
                    <a:pt x="99513" y="280729"/>
                    <a:pt x="107918" y="291067"/>
                    <a:pt x="117568" y="302945"/>
                  </a:cubicBezTo>
                  <a:cubicBezTo>
                    <a:pt x="124354" y="311295"/>
                    <a:pt x="131370" y="319929"/>
                    <a:pt x="135047" y="349771"/>
                  </a:cubicBezTo>
                  <a:cubicBezTo>
                    <a:pt x="136702" y="362743"/>
                    <a:pt x="147756" y="372455"/>
                    <a:pt x="160833" y="372426"/>
                  </a:cubicBezTo>
                  <a:lnTo>
                    <a:pt x="161936" y="372426"/>
                  </a:lnTo>
                  <a:cubicBezTo>
                    <a:pt x="175014" y="372455"/>
                    <a:pt x="186067" y="362743"/>
                    <a:pt x="187723" y="349771"/>
                  </a:cubicBezTo>
                  <a:cubicBezTo>
                    <a:pt x="191398" y="319929"/>
                    <a:pt x="198415" y="311295"/>
                    <a:pt x="205201" y="302944"/>
                  </a:cubicBezTo>
                  <a:cubicBezTo>
                    <a:pt x="214851" y="291067"/>
                    <a:pt x="223256" y="280729"/>
                    <a:pt x="218206" y="226305"/>
                  </a:cubicBezTo>
                  <a:cubicBezTo>
                    <a:pt x="242592" y="234046"/>
                    <a:pt x="261202" y="233951"/>
                    <a:pt x="274885" y="226041"/>
                  </a:cubicBezTo>
                  <a:cubicBezTo>
                    <a:pt x="287003" y="219049"/>
                    <a:pt x="294731" y="205992"/>
                    <a:pt x="297856" y="187234"/>
                  </a:cubicBezTo>
                  <a:cubicBezTo>
                    <a:pt x="298421" y="183854"/>
                    <a:pt x="296140" y="180656"/>
                    <a:pt x="292760" y="180091"/>
                  </a:cubicBezTo>
                  <a:cubicBezTo>
                    <a:pt x="292421" y="180034"/>
                    <a:pt x="292078" y="180006"/>
                    <a:pt x="291734" y="180006"/>
                  </a:cubicBezTo>
                  <a:close/>
                  <a:moveTo>
                    <a:pt x="268681" y="215291"/>
                  </a:moveTo>
                  <a:cubicBezTo>
                    <a:pt x="256883" y="222107"/>
                    <a:pt x="238215" y="220813"/>
                    <a:pt x="213221" y="211436"/>
                  </a:cubicBezTo>
                  <a:cubicBezTo>
                    <a:pt x="210010" y="210233"/>
                    <a:pt x="206433" y="211860"/>
                    <a:pt x="205230" y="215070"/>
                  </a:cubicBezTo>
                  <a:cubicBezTo>
                    <a:pt x="204888" y="215983"/>
                    <a:pt x="204766" y="216964"/>
                    <a:pt x="204873" y="217934"/>
                  </a:cubicBezTo>
                  <a:cubicBezTo>
                    <a:pt x="211296" y="275755"/>
                    <a:pt x="204355" y="284299"/>
                    <a:pt x="195566" y="295116"/>
                  </a:cubicBezTo>
                  <a:cubicBezTo>
                    <a:pt x="188413" y="303918"/>
                    <a:pt x="179515" y="314871"/>
                    <a:pt x="175399" y="348255"/>
                  </a:cubicBezTo>
                  <a:cubicBezTo>
                    <a:pt x="174517" y="355008"/>
                    <a:pt x="168746" y="360047"/>
                    <a:pt x="161936" y="360012"/>
                  </a:cubicBezTo>
                  <a:lnTo>
                    <a:pt x="160833" y="360012"/>
                  </a:lnTo>
                  <a:cubicBezTo>
                    <a:pt x="154022" y="360047"/>
                    <a:pt x="148252" y="355006"/>
                    <a:pt x="147370" y="348252"/>
                  </a:cubicBezTo>
                  <a:cubicBezTo>
                    <a:pt x="143254" y="314871"/>
                    <a:pt x="134356" y="303918"/>
                    <a:pt x="127203" y="295116"/>
                  </a:cubicBezTo>
                  <a:cubicBezTo>
                    <a:pt x="118414" y="284299"/>
                    <a:pt x="111473" y="275755"/>
                    <a:pt x="117896" y="217934"/>
                  </a:cubicBezTo>
                  <a:cubicBezTo>
                    <a:pt x="118273" y="214525"/>
                    <a:pt x="115817" y="211457"/>
                    <a:pt x="112409" y="211079"/>
                  </a:cubicBezTo>
                  <a:cubicBezTo>
                    <a:pt x="111441" y="210972"/>
                    <a:pt x="110461" y="211094"/>
                    <a:pt x="109548" y="211436"/>
                  </a:cubicBezTo>
                  <a:cubicBezTo>
                    <a:pt x="84557" y="220806"/>
                    <a:pt x="65896" y="222104"/>
                    <a:pt x="54088" y="215291"/>
                  </a:cubicBezTo>
                  <a:cubicBezTo>
                    <a:pt x="46044" y="210094"/>
                    <a:pt x="40482" y="201828"/>
                    <a:pt x="38698" y="192420"/>
                  </a:cubicBezTo>
                  <a:lnTo>
                    <a:pt x="284072" y="192420"/>
                  </a:lnTo>
                  <a:cubicBezTo>
                    <a:pt x="282287" y="201828"/>
                    <a:pt x="276725" y="210094"/>
                    <a:pt x="268681" y="215291"/>
                  </a:cubicBezTo>
                  <a:close/>
                </a:path>
              </a:pathLst>
            </a:custGeom>
            <a:grpFill/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402E80"/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1A22EF6-5EF3-4C84-9EE9-358D9D68064A}"/>
              </a:ext>
            </a:extLst>
          </p:cNvPr>
          <p:cNvSpPr/>
          <p:nvPr/>
        </p:nvSpPr>
        <p:spPr>
          <a:xfrm>
            <a:off x="550690" y="4578337"/>
            <a:ext cx="1967339" cy="38686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DD10B5-00E4-429B-AC1B-93B2A9498A41}"/>
              </a:ext>
            </a:extLst>
          </p:cNvPr>
          <p:cNvSpPr/>
          <p:nvPr/>
        </p:nvSpPr>
        <p:spPr>
          <a:xfrm>
            <a:off x="2927437" y="4578337"/>
            <a:ext cx="1967339" cy="386862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C1B7A-C224-4803-B7C8-B96A1E72FD71}"/>
              </a:ext>
            </a:extLst>
          </p:cNvPr>
          <p:cNvSpPr txBox="1"/>
          <p:nvPr/>
        </p:nvSpPr>
        <p:spPr>
          <a:xfrm>
            <a:off x="818759" y="4686728"/>
            <a:ext cx="14256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spc="15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LOREM IPSUM DOLOR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6058AA-C746-481C-BE60-D2A0D35FAEAC}"/>
              </a:ext>
            </a:extLst>
          </p:cNvPr>
          <p:cNvSpPr txBox="1"/>
          <p:nvPr/>
        </p:nvSpPr>
        <p:spPr>
          <a:xfrm>
            <a:off x="3195506" y="4687559"/>
            <a:ext cx="14256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spc="150">
                <a:latin typeface="Poppins" panose="00000500000000000000" pitchFamily="2" charset="0"/>
                <a:cs typeface="Poppins" panose="00000500000000000000" pitchFamily="2" charset="0"/>
              </a:rPr>
              <a:t>LOREM IPSUM DOLOR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32FB50-E0F4-45F9-A8A6-5BF3CBBCCE23}"/>
              </a:ext>
            </a:extLst>
          </p:cNvPr>
          <p:cNvSpPr/>
          <p:nvPr/>
        </p:nvSpPr>
        <p:spPr>
          <a:xfrm>
            <a:off x="454995" y="3610645"/>
            <a:ext cx="3255817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oilusioisduili reprehenderitisi voluptates esse cill inure dolorlaborusita amet. Duis aute irusitaseiad dolorin repreheno dui lroeml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22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11C0B-E1BF-4625-AF56-1C4184798BE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6728F1-3ECA-4283-8F1A-B4A0F0A0A01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EDF2BB1-C9E4-4BE1-B3C8-8D992E662DB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0E01A6-C7A9-4B0E-9BB9-FFE0E6542B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57008C3-8C65-466B-972F-B30178F392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3257AF-A17B-4B0F-A8B5-3702A5CCA5DB}"/>
              </a:ext>
            </a:extLst>
          </p:cNvPr>
          <p:cNvSpPr txBox="1"/>
          <p:nvPr/>
        </p:nvSpPr>
        <p:spPr>
          <a:xfrm>
            <a:off x="6972425" y="3292495"/>
            <a:ext cx="1245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Lorem Ipsum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EE80F0-D6CD-4190-BC32-99624048681B}"/>
              </a:ext>
            </a:extLst>
          </p:cNvPr>
          <p:cNvSpPr txBox="1"/>
          <p:nvPr/>
        </p:nvSpPr>
        <p:spPr>
          <a:xfrm>
            <a:off x="6972425" y="3695409"/>
            <a:ext cx="12458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Doloris sit amet </a:t>
            </a:r>
          </a:p>
          <a:p>
            <a:r>
              <a:rPr lang="en-US" sz="11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kaiseus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22AC62-74F7-4D6C-86FE-DE0AA10CD338}"/>
              </a:ext>
            </a:extLst>
          </p:cNvPr>
          <p:cNvCxnSpPr/>
          <p:nvPr/>
        </p:nvCxnSpPr>
        <p:spPr>
          <a:xfrm>
            <a:off x="8006550" y="4192400"/>
            <a:ext cx="21172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330FB3-B4D1-40E0-823F-96548D246A40}"/>
              </a:ext>
            </a:extLst>
          </p:cNvPr>
          <p:cNvSpPr/>
          <p:nvPr/>
        </p:nvSpPr>
        <p:spPr>
          <a:xfrm>
            <a:off x="8218279" y="3293420"/>
            <a:ext cx="150722" cy="150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D30C95-04E9-426B-9ABC-D645691BE5D7}"/>
              </a:ext>
            </a:extLst>
          </p:cNvPr>
          <p:cNvSpPr/>
          <p:nvPr/>
        </p:nvSpPr>
        <p:spPr>
          <a:xfrm>
            <a:off x="5342625" y="1694777"/>
            <a:ext cx="3150684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oilue epreh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deriti vols esse cill inure dolorlaboru sit amet. Duis autelo irusitakus reprehenderi Voluptate lorem kuisais.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FF5434-AEA7-49E0-8B57-F4D1D3CAA5B2}"/>
              </a:ext>
            </a:extLst>
          </p:cNvPr>
          <p:cNvSpPr/>
          <p:nvPr/>
        </p:nvSpPr>
        <p:spPr>
          <a:xfrm>
            <a:off x="8880754" y="1873123"/>
            <a:ext cx="2445213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Lorep  ipsum duis aute irure dolor in kauselih laboru sit amet. Duis</a:t>
            </a:r>
            <a:endParaRPr lang="en-US" sz="90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E0D636-B516-4B0C-B866-7FBCB5DCED1C}"/>
              </a:ext>
            </a:extLst>
          </p:cNvPr>
          <p:cNvSpPr txBox="1"/>
          <p:nvPr/>
        </p:nvSpPr>
        <p:spPr>
          <a:xfrm>
            <a:off x="639196" y="947259"/>
            <a:ext cx="3948517" cy="1595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5400">
                <a:latin typeface="Poppins SemiBold" panose="00000700000000000000" pitchFamily="2" charset="0"/>
                <a:cs typeface="Poppins SemiBold" panose="00000700000000000000" pitchFamily="2" charset="0"/>
              </a:rPr>
              <a:t>Karim</a:t>
            </a:r>
          </a:p>
          <a:p>
            <a:pPr>
              <a:lnSpc>
                <a:spcPct val="90000"/>
              </a:lnSpc>
            </a:pPr>
            <a:r>
              <a:rPr lang="en-US" sz="5400">
                <a:latin typeface="Poppins SemiBold" panose="00000700000000000000" pitchFamily="2" charset="0"/>
                <a:cs typeface="Poppins SemiBold" panose="00000700000000000000" pitchFamily="2" charset="0"/>
              </a:rPr>
              <a:t>Best works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FBE11D-5BCF-4AC4-A710-82478D2C0DE8}"/>
              </a:ext>
            </a:extLst>
          </p:cNvPr>
          <p:cNvSpPr/>
          <p:nvPr/>
        </p:nvSpPr>
        <p:spPr>
          <a:xfrm>
            <a:off x="309745" y="3814713"/>
            <a:ext cx="1645185" cy="3776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548018-33EB-4476-AC42-822DEAD839AF}"/>
              </a:ext>
            </a:extLst>
          </p:cNvPr>
          <p:cNvSpPr txBox="1"/>
          <p:nvPr/>
        </p:nvSpPr>
        <p:spPr>
          <a:xfrm>
            <a:off x="529533" y="3901791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pc="1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TEXT TITTLE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E12A4-4F75-4404-847A-6E3D47922035}"/>
              </a:ext>
            </a:extLst>
          </p:cNvPr>
          <p:cNvSpPr txBox="1"/>
          <p:nvPr/>
        </p:nvSpPr>
        <p:spPr>
          <a:xfrm>
            <a:off x="5706731" y="1339148"/>
            <a:ext cx="22883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latin typeface="Poppins Medium" panose="00000600000000000000" pitchFamily="2" charset="0"/>
                <a:cs typeface="Poppins Medium" panose="00000600000000000000" pitchFamily="2" charset="0"/>
              </a:rPr>
              <a:t>Lorem Ipsum dolor sit amet .</a:t>
            </a: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86224A01-1005-4785-A273-255BC1C992BD}"/>
              </a:ext>
            </a:extLst>
          </p:cNvPr>
          <p:cNvSpPr/>
          <p:nvPr/>
        </p:nvSpPr>
        <p:spPr>
          <a:xfrm rot="13500000">
            <a:off x="5346969" y="1411323"/>
            <a:ext cx="117260" cy="11726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E54853-61C9-48DC-BF35-EFA04866A6A3}"/>
              </a:ext>
            </a:extLst>
          </p:cNvPr>
          <p:cNvSpPr txBox="1"/>
          <p:nvPr/>
        </p:nvSpPr>
        <p:spPr>
          <a:xfrm>
            <a:off x="4746360" y="3292495"/>
            <a:ext cx="1245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Lorem Ipsum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22009F-8037-4E01-8B9E-C733D6AF20FF}"/>
              </a:ext>
            </a:extLst>
          </p:cNvPr>
          <p:cNvSpPr txBox="1"/>
          <p:nvPr/>
        </p:nvSpPr>
        <p:spPr>
          <a:xfrm>
            <a:off x="4746360" y="3695409"/>
            <a:ext cx="12458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Doloris sit amet </a:t>
            </a:r>
          </a:p>
          <a:p>
            <a:r>
              <a:rPr lang="en-US" sz="11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kaiseus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E4602E-A6CF-4F68-8647-986C305ADF68}"/>
              </a:ext>
            </a:extLst>
          </p:cNvPr>
          <p:cNvCxnSpPr/>
          <p:nvPr/>
        </p:nvCxnSpPr>
        <p:spPr>
          <a:xfrm>
            <a:off x="5780485" y="4192400"/>
            <a:ext cx="21172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019E26F-6751-4345-82B5-CBDAAF560946}"/>
              </a:ext>
            </a:extLst>
          </p:cNvPr>
          <p:cNvSpPr/>
          <p:nvPr/>
        </p:nvSpPr>
        <p:spPr>
          <a:xfrm>
            <a:off x="5992214" y="3293420"/>
            <a:ext cx="150722" cy="150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443483-0106-4EFF-BD33-0858C7EB8E15}"/>
              </a:ext>
            </a:extLst>
          </p:cNvPr>
          <p:cNvSpPr txBox="1"/>
          <p:nvPr/>
        </p:nvSpPr>
        <p:spPr>
          <a:xfrm>
            <a:off x="2582708" y="3292495"/>
            <a:ext cx="1245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Lorem Ipsum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A9506A-1C91-4FD9-ACC1-BB6298611EAB}"/>
              </a:ext>
            </a:extLst>
          </p:cNvPr>
          <p:cNvSpPr txBox="1"/>
          <p:nvPr/>
        </p:nvSpPr>
        <p:spPr>
          <a:xfrm>
            <a:off x="2582708" y="3695409"/>
            <a:ext cx="12458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Doloris sit amet </a:t>
            </a:r>
          </a:p>
          <a:p>
            <a:r>
              <a:rPr lang="en-US" sz="11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kaiseus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D3AA10F-BA88-47DC-8F3E-F42984363B18}"/>
              </a:ext>
            </a:extLst>
          </p:cNvPr>
          <p:cNvCxnSpPr/>
          <p:nvPr/>
        </p:nvCxnSpPr>
        <p:spPr>
          <a:xfrm>
            <a:off x="3616833" y="4192400"/>
            <a:ext cx="21172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98F1662-C468-4F43-9E91-12DC891FE181}"/>
              </a:ext>
            </a:extLst>
          </p:cNvPr>
          <p:cNvSpPr/>
          <p:nvPr/>
        </p:nvSpPr>
        <p:spPr>
          <a:xfrm>
            <a:off x="3828562" y="3293420"/>
            <a:ext cx="150722" cy="1507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A6C959-66E4-491D-94D5-827BAE59AE6C}"/>
              </a:ext>
            </a:extLst>
          </p:cNvPr>
          <p:cNvSpPr txBox="1"/>
          <p:nvPr/>
        </p:nvSpPr>
        <p:spPr>
          <a:xfrm>
            <a:off x="1007126" y="169019"/>
            <a:ext cx="120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Karim</a:t>
            </a:r>
          </a:p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Presentation.</a:t>
            </a:r>
          </a:p>
        </p:txBody>
      </p:sp>
      <p:grpSp>
        <p:nvGrpSpPr>
          <p:cNvPr id="36" name="Graphic 6">
            <a:extLst>
              <a:ext uri="{FF2B5EF4-FFF2-40B4-BE49-F238E27FC236}">
                <a16:creationId xmlns:a16="http://schemas.microsoft.com/office/drawing/2014/main" id="{F041481F-2007-4927-888E-B69D7BFE3023}"/>
              </a:ext>
            </a:extLst>
          </p:cNvPr>
          <p:cNvGrpSpPr/>
          <p:nvPr/>
        </p:nvGrpSpPr>
        <p:grpSpPr>
          <a:xfrm flipH="1">
            <a:off x="384657" y="207346"/>
            <a:ext cx="385012" cy="385012"/>
            <a:chOff x="9520408" y="5093684"/>
            <a:chExt cx="372426" cy="372426"/>
          </a:xfrm>
          <a:solidFill>
            <a:schemeClr val="tx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CFE1945-F758-49FF-9868-495FE856214C}"/>
                </a:ext>
              </a:extLst>
            </p:cNvPr>
            <p:cNvSpPr/>
            <p:nvPr/>
          </p:nvSpPr>
          <p:spPr>
            <a:xfrm>
              <a:off x="9545236" y="5093684"/>
              <a:ext cx="322769" cy="372426"/>
            </a:xfrm>
            <a:custGeom>
              <a:avLst/>
              <a:gdLst>
                <a:gd name="connsiteX0" fmla="*/ 291734 w 322769"/>
                <a:gd name="connsiteY0" fmla="*/ 180006 h 372426"/>
                <a:gd name="connsiteX1" fmla="*/ 237796 w 322769"/>
                <a:gd name="connsiteY1" fmla="*/ 180006 h 372426"/>
                <a:gd name="connsiteX2" fmla="*/ 322769 w 322769"/>
                <a:gd name="connsiteY2" fmla="*/ 6207 h 372426"/>
                <a:gd name="connsiteX3" fmla="*/ 316562 w 322769"/>
                <a:gd name="connsiteY3" fmla="*/ 0 h 372426"/>
                <a:gd name="connsiteX4" fmla="*/ 310355 w 322769"/>
                <a:gd name="connsiteY4" fmla="*/ 6207 h 372426"/>
                <a:gd name="connsiteX5" fmla="*/ 305842 w 322769"/>
                <a:gd name="connsiteY5" fmla="*/ 48992 h 372426"/>
                <a:gd name="connsiteX6" fmla="*/ 288363 w 322769"/>
                <a:gd name="connsiteY6" fmla="*/ 20440 h 372426"/>
                <a:gd name="connsiteX7" fmla="*/ 279586 w 322769"/>
                <a:gd name="connsiteY7" fmla="*/ 20519 h 372426"/>
                <a:gd name="connsiteX8" fmla="*/ 279586 w 322769"/>
                <a:gd name="connsiteY8" fmla="*/ 29217 h 372426"/>
                <a:gd name="connsiteX9" fmla="*/ 297747 w 322769"/>
                <a:gd name="connsiteY9" fmla="*/ 77782 h 372426"/>
                <a:gd name="connsiteX10" fmla="*/ 297781 w 322769"/>
                <a:gd name="connsiteY10" fmla="*/ 77949 h 372426"/>
                <a:gd name="connsiteX11" fmla="*/ 288771 w 322769"/>
                <a:gd name="connsiteY11" fmla="*/ 99635 h 372426"/>
                <a:gd name="connsiteX12" fmla="*/ 269742 w 322769"/>
                <a:gd name="connsiteY12" fmla="*/ 63890 h 372426"/>
                <a:gd name="connsiteX13" fmla="*/ 260965 w 322769"/>
                <a:gd name="connsiteY13" fmla="*/ 63969 h 372426"/>
                <a:gd name="connsiteX14" fmla="*/ 260965 w 322769"/>
                <a:gd name="connsiteY14" fmla="*/ 72667 h 372426"/>
                <a:gd name="connsiteX15" fmla="*/ 278124 w 322769"/>
                <a:gd name="connsiteY15" fmla="*/ 118643 h 372426"/>
                <a:gd name="connsiteX16" fmla="*/ 226427 w 322769"/>
                <a:gd name="connsiteY16" fmla="*/ 172997 h 372426"/>
                <a:gd name="connsiteX17" fmla="*/ 223137 w 322769"/>
                <a:gd name="connsiteY17" fmla="*/ 128385 h 372426"/>
                <a:gd name="connsiteX18" fmla="*/ 215285 w 322769"/>
                <a:gd name="connsiteY18" fmla="*/ 124460 h 372426"/>
                <a:gd name="connsiteX19" fmla="*/ 211360 w 322769"/>
                <a:gd name="connsiteY19" fmla="*/ 132313 h 372426"/>
                <a:gd name="connsiteX20" fmla="*/ 212323 w 322769"/>
                <a:gd name="connsiteY20" fmla="*/ 180006 h 372426"/>
                <a:gd name="connsiteX21" fmla="*/ 110446 w 322769"/>
                <a:gd name="connsiteY21" fmla="*/ 180006 h 372426"/>
                <a:gd name="connsiteX22" fmla="*/ 111409 w 322769"/>
                <a:gd name="connsiteY22" fmla="*/ 132313 h 372426"/>
                <a:gd name="connsiteX23" fmla="*/ 107485 w 322769"/>
                <a:gd name="connsiteY23" fmla="*/ 124460 h 372426"/>
                <a:gd name="connsiteX24" fmla="*/ 99632 w 322769"/>
                <a:gd name="connsiteY24" fmla="*/ 128385 h 372426"/>
                <a:gd name="connsiteX25" fmla="*/ 96342 w 322769"/>
                <a:gd name="connsiteY25" fmla="*/ 172997 h 372426"/>
                <a:gd name="connsiteX26" fmla="*/ 43491 w 322769"/>
                <a:gd name="connsiteY26" fmla="*/ 116761 h 372426"/>
                <a:gd name="connsiteX27" fmla="*/ 60252 w 322769"/>
                <a:gd name="connsiteY27" fmla="*/ 72667 h 372426"/>
                <a:gd name="connsiteX28" fmla="*/ 60184 w 322769"/>
                <a:gd name="connsiteY28" fmla="*/ 63890 h 372426"/>
                <a:gd name="connsiteX29" fmla="*/ 51475 w 322769"/>
                <a:gd name="connsiteY29" fmla="*/ 63890 h 372426"/>
                <a:gd name="connsiteX30" fmla="*/ 33008 w 322769"/>
                <a:gd name="connsiteY30" fmla="*/ 97443 h 372426"/>
                <a:gd name="connsiteX31" fmla="*/ 24799 w 322769"/>
                <a:gd name="connsiteY31" fmla="*/ 77444 h 372426"/>
                <a:gd name="connsiteX32" fmla="*/ 24829 w 322769"/>
                <a:gd name="connsiteY32" fmla="*/ 77298 h 372426"/>
                <a:gd name="connsiteX33" fmla="*/ 41631 w 322769"/>
                <a:gd name="connsiteY33" fmla="*/ 29217 h 372426"/>
                <a:gd name="connsiteX34" fmla="*/ 41587 w 322769"/>
                <a:gd name="connsiteY34" fmla="*/ 20440 h 372426"/>
                <a:gd name="connsiteX35" fmla="*/ 32854 w 322769"/>
                <a:gd name="connsiteY35" fmla="*/ 20440 h 372426"/>
                <a:gd name="connsiteX36" fmla="*/ 16619 w 322769"/>
                <a:gd name="connsiteY36" fmla="*/ 47384 h 372426"/>
                <a:gd name="connsiteX37" fmla="*/ 12414 w 322769"/>
                <a:gd name="connsiteY37" fmla="*/ 6207 h 372426"/>
                <a:gd name="connsiteX38" fmla="*/ 6207 w 322769"/>
                <a:gd name="connsiteY38" fmla="*/ 0 h 372426"/>
                <a:gd name="connsiteX39" fmla="*/ 0 w 322769"/>
                <a:gd name="connsiteY39" fmla="*/ 6207 h 372426"/>
                <a:gd name="connsiteX40" fmla="*/ 84973 w 322769"/>
                <a:gd name="connsiteY40" fmla="*/ 180006 h 372426"/>
                <a:gd name="connsiteX41" fmla="*/ 31036 w 322769"/>
                <a:gd name="connsiteY41" fmla="*/ 180006 h 372426"/>
                <a:gd name="connsiteX42" fmla="*/ 24828 w 322769"/>
                <a:gd name="connsiteY42" fmla="*/ 186207 h 372426"/>
                <a:gd name="connsiteX43" fmla="*/ 24913 w 322769"/>
                <a:gd name="connsiteY43" fmla="*/ 187234 h 372426"/>
                <a:gd name="connsiteX44" fmla="*/ 47883 w 322769"/>
                <a:gd name="connsiteY44" fmla="*/ 226041 h 372426"/>
                <a:gd name="connsiteX45" fmla="*/ 104563 w 322769"/>
                <a:gd name="connsiteY45" fmla="*/ 226305 h 372426"/>
                <a:gd name="connsiteX46" fmla="*/ 117568 w 322769"/>
                <a:gd name="connsiteY46" fmla="*/ 302945 h 372426"/>
                <a:gd name="connsiteX47" fmla="*/ 135047 w 322769"/>
                <a:gd name="connsiteY47" fmla="*/ 349771 h 372426"/>
                <a:gd name="connsiteX48" fmla="*/ 160833 w 322769"/>
                <a:gd name="connsiteY48" fmla="*/ 372426 h 372426"/>
                <a:gd name="connsiteX49" fmla="*/ 161936 w 322769"/>
                <a:gd name="connsiteY49" fmla="*/ 372426 h 372426"/>
                <a:gd name="connsiteX50" fmla="*/ 187723 w 322769"/>
                <a:gd name="connsiteY50" fmla="*/ 349771 h 372426"/>
                <a:gd name="connsiteX51" fmla="*/ 205201 w 322769"/>
                <a:gd name="connsiteY51" fmla="*/ 302944 h 372426"/>
                <a:gd name="connsiteX52" fmla="*/ 218206 w 322769"/>
                <a:gd name="connsiteY52" fmla="*/ 226305 h 372426"/>
                <a:gd name="connsiteX53" fmla="*/ 274885 w 322769"/>
                <a:gd name="connsiteY53" fmla="*/ 226041 h 372426"/>
                <a:gd name="connsiteX54" fmla="*/ 297856 w 322769"/>
                <a:gd name="connsiteY54" fmla="*/ 187234 h 372426"/>
                <a:gd name="connsiteX55" fmla="*/ 292760 w 322769"/>
                <a:gd name="connsiteY55" fmla="*/ 180091 h 372426"/>
                <a:gd name="connsiteX56" fmla="*/ 291734 w 322769"/>
                <a:gd name="connsiteY56" fmla="*/ 180006 h 372426"/>
                <a:gd name="connsiteX57" fmla="*/ 268681 w 322769"/>
                <a:gd name="connsiteY57" fmla="*/ 215291 h 372426"/>
                <a:gd name="connsiteX58" fmla="*/ 213221 w 322769"/>
                <a:gd name="connsiteY58" fmla="*/ 211436 h 372426"/>
                <a:gd name="connsiteX59" fmla="*/ 205230 w 322769"/>
                <a:gd name="connsiteY59" fmla="*/ 215070 h 372426"/>
                <a:gd name="connsiteX60" fmla="*/ 204873 w 322769"/>
                <a:gd name="connsiteY60" fmla="*/ 217934 h 372426"/>
                <a:gd name="connsiteX61" fmla="*/ 195566 w 322769"/>
                <a:gd name="connsiteY61" fmla="*/ 295116 h 372426"/>
                <a:gd name="connsiteX62" fmla="*/ 175399 w 322769"/>
                <a:gd name="connsiteY62" fmla="*/ 348255 h 372426"/>
                <a:gd name="connsiteX63" fmla="*/ 161936 w 322769"/>
                <a:gd name="connsiteY63" fmla="*/ 360012 h 372426"/>
                <a:gd name="connsiteX64" fmla="*/ 160833 w 322769"/>
                <a:gd name="connsiteY64" fmla="*/ 360012 h 372426"/>
                <a:gd name="connsiteX65" fmla="*/ 147370 w 322769"/>
                <a:gd name="connsiteY65" fmla="*/ 348252 h 372426"/>
                <a:gd name="connsiteX66" fmla="*/ 127203 w 322769"/>
                <a:gd name="connsiteY66" fmla="*/ 295116 h 372426"/>
                <a:gd name="connsiteX67" fmla="*/ 117896 w 322769"/>
                <a:gd name="connsiteY67" fmla="*/ 217934 h 372426"/>
                <a:gd name="connsiteX68" fmla="*/ 112409 w 322769"/>
                <a:gd name="connsiteY68" fmla="*/ 211079 h 372426"/>
                <a:gd name="connsiteX69" fmla="*/ 109548 w 322769"/>
                <a:gd name="connsiteY69" fmla="*/ 211436 h 372426"/>
                <a:gd name="connsiteX70" fmla="*/ 54088 w 322769"/>
                <a:gd name="connsiteY70" fmla="*/ 215291 h 372426"/>
                <a:gd name="connsiteX71" fmla="*/ 38698 w 322769"/>
                <a:gd name="connsiteY71" fmla="*/ 192420 h 372426"/>
                <a:gd name="connsiteX72" fmla="*/ 284072 w 322769"/>
                <a:gd name="connsiteY72" fmla="*/ 192420 h 372426"/>
                <a:gd name="connsiteX73" fmla="*/ 268681 w 322769"/>
                <a:gd name="connsiteY73" fmla="*/ 215291 h 37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22769" h="372426">
                  <a:moveTo>
                    <a:pt x="291734" y="180006"/>
                  </a:moveTo>
                  <a:lnTo>
                    <a:pt x="237796" y="180006"/>
                  </a:lnTo>
                  <a:cubicBezTo>
                    <a:pt x="299969" y="134427"/>
                    <a:pt x="322769" y="61984"/>
                    <a:pt x="322769" y="6207"/>
                  </a:cubicBezTo>
                  <a:cubicBezTo>
                    <a:pt x="322769" y="2779"/>
                    <a:pt x="319990" y="0"/>
                    <a:pt x="316562" y="0"/>
                  </a:cubicBezTo>
                  <a:cubicBezTo>
                    <a:pt x="313134" y="0"/>
                    <a:pt x="310355" y="2779"/>
                    <a:pt x="310355" y="6207"/>
                  </a:cubicBezTo>
                  <a:cubicBezTo>
                    <a:pt x="310294" y="20584"/>
                    <a:pt x="308783" y="34918"/>
                    <a:pt x="305842" y="48992"/>
                  </a:cubicBezTo>
                  <a:cubicBezTo>
                    <a:pt x="302381" y="38214"/>
                    <a:pt x="296388" y="28423"/>
                    <a:pt x="288363" y="20440"/>
                  </a:cubicBezTo>
                  <a:cubicBezTo>
                    <a:pt x="285918" y="18038"/>
                    <a:pt x="281988" y="18074"/>
                    <a:pt x="279586" y="20519"/>
                  </a:cubicBezTo>
                  <a:cubicBezTo>
                    <a:pt x="277215" y="22934"/>
                    <a:pt x="277215" y="26803"/>
                    <a:pt x="279586" y="29217"/>
                  </a:cubicBezTo>
                  <a:cubicBezTo>
                    <a:pt x="292193" y="42136"/>
                    <a:pt x="298784" y="59762"/>
                    <a:pt x="297747" y="77782"/>
                  </a:cubicBezTo>
                  <a:cubicBezTo>
                    <a:pt x="297747" y="77841"/>
                    <a:pt x="297779" y="77890"/>
                    <a:pt x="297781" y="77949"/>
                  </a:cubicBezTo>
                  <a:cubicBezTo>
                    <a:pt x="295184" y="85340"/>
                    <a:pt x="292176" y="92580"/>
                    <a:pt x="288771" y="99635"/>
                  </a:cubicBezTo>
                  <a:cubicBezTo>
                    <a:pt x="286429" y="85987"/>
                    <a:pt x="279756" y="73454"/>
                    <a:pt x="269742" y="63890"/>
                  </a:cubicBezTo>
                  <a:cubicBezTo>
                    <a:pt x="267296" y="61488"/>
                    <a:pt x="263367" y="61524"/>
                    <a:pt x="260965" y="63969"/>
                  </a:cubicBezTo>
                  <a:cubicBezTo>
                    <a:pt x="258594" y="66384"/>
                    <a:pt x="258594" y="70252"/>
                    <a:pt x="260965" y="72667"/>
                  </a:cubicBezTo>
                  <a:cubicBezTo>
                    <a:pt x="271039" y="82741"/>
                    <a:pt x="277952" y="95349"/>
                    <a:pt x="278124" y="118643"/>
                  </a:cubicBezTo>
                  <a:cubicBezTo>
                    <a:pt x="264770" y="140091"/>
                    <a:pt x="247179" y="158586"/>
                    <a:pt x="226427" y="172997"/>
                  </a:cubicBezTo>
                  <a:cubicBezTo>
                    <a:pt x="229512" y="158111"/>
                    <a:pt x="228372" y="142658"/>
                    <a:pt x="223137" y="128385"/>
                  </a:cubicBezTo>
                  <a:cubicBezTo>
                    <a:pt x="222053" y="125133"/>
                    <a:pt x="218537" y="123375"/>
                    <a:pt x="215285" y="124460"/>
                  </a:cubicBezTo>
                  <a:cubicBezTo>
                    <a:pt x="212032" y="125545"/>
                    <a:pt x="210275" y="129061"/>
                    <a:pt x="211360" y="132313"/>
                  </a:cubicBezTo>
                  <a:cubicBezTo>
                    <a:pt x="216766" y="148531"/>
                    <a:pt x="217055" y="159534"/>
                    <a:pt x="212323" y="180006"/>
                  </a:cubicBezTo>
                  <a:lnTo>
                    <a:pt x="110446" y="180006"/>
                  </a:lnTo>
                  <a:cubicBezTo>
                    <a:pt x="105714" y="159534"/>
                    <a:pt x="106003" y="148531"/>
                    <a:pt x="111409" y="132313"/>
                  </a:cubicBezTo>
                  <a:cubicBezTo>
                    <a:pt x="112494" y="129061"/>
                    <a:pt x="110737" y="125545"/>
                    <a:pt x="107485" y="124460"/>
                  </a:cubicBezTo>
                  <a:cubicBezTo>
                    <a:pt x="104232" y="123375"/>
                    <a:pt x="100716" y="125133"/>
                    <a:pt x="99632" y="128385"/>
                  </a:cubicBezTo>
                  <a:cubicBezTo>
                    <a:pt x="94397" y="142658"/>
                    <a:pt x="93257" y="158111"/>
                    <a:pt x="96342" y="172997"/>
                  </a:cubicBezTo>
                  <a:cubicBezTo>
                    <a:pt x="74984" y="158157"/>
                    <a:pt x="56979" y="138999"/>
                    <a:pt x="43491" y="116761"/>
                  </a:cubicBezTo>
                  <a:cubicBezTo>
                    <a:pt x="43713" y="93904"/>
                    <a:pt x="50061" y="82858"/>
                    <a:pt x="60252" y="72667"/>
                  </a:cubicBezTo>
                  <a:cubicBezTo>
                    <a:pt x="62657" y="70224"/>
                    <a:pt x="62627" y="66294"/>
                    <a:pt x="60184" y="63890"/>
                  </a:cubicBezTo>
                  <a:cubicBezTo>
                    <a:pt x="57768" y="61511"/>
                    <a:pt x="53891" y="61511"/>
                    <a:pt x="51475" y="63890"/>
                  </a:cubicBezTo>
                  <a:cubicBezTo>
                    <a:pt x="42033" y="72922"/>
                    <a:pt x="35587" y="84633"/>
                    <a:pt x="33008" y="97443"/>
                  </a:cubicBezTo>
                  <a:cubicBezTo>
                    <a:pt x="29932" y="90922"/>
                    <a:pt x="27192" y="84246"/>
                    <a:pt x="24799" y="77444"/>
                  </a:cubicBezTo>
                  <a:cubicBezTo>
                    <a:pt x="24800" y="77393"/>
                    <a:pt x="24829" y="77350"/>
                    <a:pt x="24829" y="77298"/>
                  </a:cubicBezTo>
                  <a:cubicBezTo>
                    <a:pt x="24829" y="55667"/>
                    <a:pt x="30012" y="40837"/>
                    <a:pt x="41631" y="29217"/>
                  </a:cubicBezTo>
                  <a:cubicBezTo>
                    <a:pt x="44042" y="26781"/>
                    <a:pt x="44023" y="22852"/>
                    <a:pt x="41587" y="20440"/>
                  </a:cubicBezTo>
                  <a:cubicBezTo>
                    <a:pt x="39169" y="18046"/>
                    <a:pt x="35273" y="18046"/>
                    <a:pt x="32854" y="20440"/>
                  </a:cubicBezTo>
                  <a:cubicBezTo>
                    <a:pt x="25323" y="27961"/>
                    <a:pt x="19749" y="37211"/>
                    <a:pt x="16619" y="47384"/>
                  </a:cubicBezTo>
                  <a:cubicBezTo>
                    <a:pt x="13886" y="33827"/>
                    <a:pt x="12478" y="20036"/>
                    <a:pt x="12414" y="6207"/>
                  </a:cubicBezTo>
                  <a:cubicBezTo>
                    <a:pt x="12414" y="2779"/>
                    <a:pt x="9635" y="0"/>
                    <a:pt x="6207" y="0"/>
                  </a:cubicBezTo>
                  <a:cubicBezTo>
                    <a:pt x="2779" y="0"/>
                    <a:pt x="0" y="2779"/>
                    <a:pt x="0" y="6207"/>
                  </a:cubicBezTo>
                  <a:cubicBezTo>
                    <a:pt x="0" y="61984"/>
                    <a:pt x="22801" y="134427"/>
                    <a:pt x="84973" y="180006"/>
                  </a:cubicBezTo>
                  <a:lnTo>
                    <a:pt x="31036" y="180006"/>
                  </a:lnTo>
                  <a:cubicBezTo>
                    <a:pt x="27609" y="180005"/>
                    <a:pt x="24830" y="182781"/>
                    <a:pt x="24828" y="186207"/>
                  </a:cubicBezTo>
                  <a:cubicBezTo>
                    <a:pt x="24828" y="186552"/>
                    <a:pt x="24856" y="186895"/>
                    <a:pt x="24913" y="187234"/>
                  </a:cubicBezTo>
                  <a:cubicBezTo>
                    <a:pt x="28038" y="205993"/>
                    <a:pt x="35767" y="219049"/>
                    <a:pt x="47883" y="226041"/>
                  </a:cubicBezTo>
                  <a:cubicBezTo>
                    <a:pt x="61577" y="233946"/>
                    <a:pt x="80180" y="234042"/>
                    <a:pt x="104563" y="226305"/>
                  </a:cubicBezTo>
                  <a:cubicBezTo>
                    <a:pt x="99513" y="280729"/>
                    <a:pt x="107918" y="291067"/>
                    <a:pt x="117568" y="302945"/>
                  </a:cubicBezTo>
                  <a:cubicBezTo>
                    <a:pt x="124354" y="311295"/>
                    <a:pt x="131370" y="319929"/>
                    <a:pt x="135047" y="349771"/>
                  </a:cubicBezTo>
                  <a:cubicBezTo>
                    <a:pt x="136702" y="362743"/>
                    <a:pt x="147756" y="372455"/>
                    <a:pt x="160833" y="372426"/>
                  </a:cubicBezTo>
                  <a:lnTo>
                    <a:pt x="161936" y="372426"/>
                  </a:lnTo>
                  <a:cubicBezTo>
                    <a:pt x="175014" y="372455"/>
                    <a:pt x="186067" y="362743"/>
                    <a:pt x="187723" y="349771"/>
                  </a:cubicBezTo>
                  <a:cubicBezTo>
                    <a:pt x="191398" y="319929"/>
                    <a:pt x="198415" y="311295"/>
                    <a:pt x="205201" y="302944"/>
                  </a:cubicBezTo>
                  <a:cubicBezTo>
                    <a:pt x="214851" y="291067"/>
                    <a:pt x="223256" y="280729"/>
                    <a:pt x="218206" y="226305"/>
                  </a:cubicBezTo>
                  <a:cubicBezTo>
                    <a:pt x="242592" y="234046"/>
                    <a:pt x="261202" y="233951"/>
                    <a:pt x="274885" y="226041"/>
                  </a:cubicBezTo>
                  <a:cubicBezTo>
                    <a:pt x="287003" y="219049"/>
                    <a:pt x="294731" y="205992"/>
                    <a:pt x="297856" y="187234"/>
                  </a:cubicBezTo>
                  <a:cubicBezTo>
                    <a:pt x="298421" y="183854"/>
                    <a:pt x="296140" y="180656"/>
                    <a:pt x="292760" y="180091"/>
                  </a:cubicBezTo>
                  <a:cubicBezTo>
                    <a:pt x="292421" y="180034"/>
                    <a:pt x="292078" y="180006"/>
                    <a:pt x="291734" y="180006"/>
                  </a:cubicBezTo>
                  <a:close/>
                  <a:moveTo>
                    <a:pt x="268681" y="215291"/>
                  </a:moveTo>
                  <a:cubicBezTo>
                    <a:pt x="256883" y="222107"/>
                    <a:pt x="238215" y="220813"/>
                    <a:pt x="213221" y="211436"/>
                  </a:cubicBezTo>
                  <a:cubicBezTo>
                    <a:pt x="210010" y="210233"/>
                    <a:pt x="206433" y="211860"/>
                    <a:pt x="205230" y="215070"/>
                  </a:cubicBezTo>
                  <a:cubicBezTo>
                    <a:pt x="204888" y="215983"/>
                    <a:pt x="204766" y="216964"/>
                    <a:pt x="204873" y="217934"/>
                  </a:cubicBezTo>
                  <a:cubicBezTo>
                    <a:pt x="211296" y="275755"/>
                    <a:pt x="204355" y="284299"/>
                    <a:pt x="195566" y="295116"/>
                  </a:cubicBezTo>
                  <a:cubicBezTo>
                    <a:pt x="188413" y="303918"/>
                    <a:pt x="179515" y="314871"/>
                    <a:pt x="175399" y="348255"/>
                  </a:cubicBezTo>
                  <a:cubicBezTo>
                    <a:pt x="174517" y="355008"/>
                    <a:pt x="168746" y="360047"/>
                    <a:pt x="161936" y="360012"/>
                  </a:cubicBezTo>
                  <a:lnTo>
                    <a:pt x="160833" y="360012"/>
                  </a:lnTo>
                  <a:cubicBezTo>
                    <a:pt x="154022" y="360047"/>
                    <a:pt x="148252" y="355006"/>
                    <a:pt x="147370" y="348252"/>
                  </a:cubicBezTo>
                  <a:cubicBezTo>
                    <a:pt x="143254" y="314871"/>
                    <a:pt x="134356" y="303918"/>
                    <a:pt x="127203" y="295116"/>
                  </a:cubicBezTo>
                  <a:cubicBezTo>
                    <a:pt x="118414" y="284299"/>
                    <a:pt x="111473" y="275755"/>
                    <a:pt x="117896" y="217934"/>
                  </a:cubicBezTo>
                  <a:cubicBezTo>
                    <a:pt x="118273" y="214525"/>
                    <a:pt x="115817" y="211457"/>
                    <a:pt x="112409" y="211079"/>
                  </a:cubicBezTo>
                  <a:cubicBezTo>
                    <a:pt x="111441" y="210972"/>
                    <a:pt x="110461" y="211094"/>
                    <a:pt x="109548" y="211436"/>
                  </a:cubicBezTo>
                  <a:cubicBezTo>
                    <a:pt x="84557" y="220806"/>
                    <a:pt x="65896" y="222104"/>
                    <a:pt x="54088" y="215291"/>
                  </a:cubicBezTo>
                  <a:cubicBezTo>
                    <a:pt x="46044" y="210094"/>
                    <a:pt x="40482" y="201828"/>
                    <a:pt x="38698" y="192420"/>
                  </a:cubicBezTo>
                  <a:lnTo>
                    <a:pt x="284072" y="192420"/>
                  </a:lnTo>
                  <a:cubicBezTo>
                    <a:pt x="282287" y="201828"/>
                    <a:pt x="276725" y="210094"/>
                    <a:pt x="268681" y="215291"/>
                  </a:cubicBezTo>
                  <a:close/>
                </a:path>
              </a:pathLst>
            </a:custGeom>
            <a:grpFill/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402E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919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93CF6-0D1E-4E94-8235-D7908DEBEB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48C5C2C-9641-4A63-A171-A13E0978F7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21DAB289-E157-46F3-AD24-D41CFBB1F5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C0B1B6-212A-40DE-BD48-00AA304E3CBA}"/>
              </a:ext>
            </a:extLst>
          </p:cNvPr>
          <p:cNvSpPr txBox="1"/>
          <p:nvPr/>
        </p:nvSpPr>
        <p:spPr>
          <a:xfrm>
            <a:off x="865061" y="783764"/>
            <a:ext cx="4937570" cy="176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>
                <a:latin typeface="Poppins SemiBold" panose="00000700000000000000" pitchFamily="2" charset="0"/>
                <a:cs typeface="Poppins SemiBold" panose="00000700000000000000" pitchFamily="2" charset="0"/>
              </a:rPr>
              <a:t>Best art</a:t>
            </a:r>
          </a:p>
          <a:p>
            <a:pPr>
              <a:lnSpc>
                <a:spcPct val="90000"/>
              </a:lnSpc>
            </a:pPr>
            <a:r>
              <a:rPr lang="en-US" sz="6000">
                <a:latin typeface="Poppins SemiBold" panose="00000700000000000000" pitchFamily="2" charset="0"/>
                <a:cs typeface="Poppins SemiBold" panose="00000700000000000000" pitchFamily="2" charset="0"/>
              </a:rPr>
              <a:t>From maker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1DA055-CF41-4EE7-B1D5-AED6E4DADABE}"/>
              </a:ext>
            </a:extLst>
          </p:cNvPr>
          <p:cNvSpPr/>
          <p:nvPr/>
        </p:nvSpPr>
        <p:spPr>
          <a:xfrm>
            <a:off x="903703" y="2561037"/>
            <a:ext cx="2288362" cy="561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kaselih oilue reprehendesse cill inure dolorlaoru sit amet. Duis aute irusitakus reprei Voluptate.</a:t>
            </a:r>
            <a:endParaRPr lang="en-US" sz="7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EC5945-3A58-424B-9421-842A1B17567A}"/>
              </a:ext>
            </a:extLst>
          </p:cNvPr>
          <p:cNvSpPr txBox="1"/>
          <p:nvPr/>
        </p:nvSpPr>
        <p:spPr>
          <a:xfrm>
            <a:off x="3244937" y="2561037"/>
            <a:ext cx="93807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Poppins Medium" panose="00000600000000000000" pitchFamily="2" charset="0"/>
                <a:cs typeface="Poppins Medium" panose="00000600000000000000" pitchFamily="2" charset="0"/>
              </a:rPr>
              <a:t>Lorem ipsum</a:t>
            </a:r>
          </a:p>
          <a:p>
            <a:r>
              <a:rPr lang="en-US" sz="900">
                <a:latin typeface="Poppins Medium" panose="00000600000000000000" pitchFamily="2" charset="0"/>
                <a:cs typeface="Poppins Medium" panose="00000600000000000000" pitchFamily="2" charset="0"/>
              </a:rPr>
              <a:t>Dolor</a:t>
            </a:r>
          </a:p>
          <a:p>
            <a:r>
              <a:rPr lang="en-US" sz="900">
                <a:latin typeface="Poppins Medium" panose="00000600000000000000" pitchFamily="2" charset="0"/>
                <a:cs typeface="Poppins Medium" panose="00000600000000000000" pitchFamily="2" charset="0"/>
              </a:rPr>
              <a:t>Sit amet.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CE7EED-B8DB-4E94-BA59-624E79F0B684}"/>
              </a:ext>
            </a:extLst>
          </p:cNvPr>
          <p:cNvSpPr txBox="1"/>
          <p:nvPr/>
        </p:nvSpPr>
        <p:spPr>
          <a:xfrm>
            <a:off x="10588950" y="6199355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Text Tittle Here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E348EE-E936-4813-9ACC-5B97BCB32697}"/>
              </a:ext>
            </a:extLst>
          </p:cNvPr>
          <p:cNvCxnSpPr>
            <a:cxnSpLocks/>
          </p:cNvCxnSpPr>
          <p:nvPr/>
        </p:nvCxnSpPr>
        <p:spPr>
          <a:xfrm flipH="1">
            <a:off x="6839890" y="6322465"/>
            <a:ext cx="33700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BE45EEE-04D5-4565-B691-5C0845DAD4A8}"/>
              </a:ext>
            </a:extLst>
          </p:cNvPr>
          <p:cNvSpPr txBox="1"/>
          <p:nvPr/>
        </p:nvSpPr>
        <p:spPr>
          <a:xfrm>
            <a:off x="920652" y="6199355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Text Tittle Here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584C17-D12F-427A-A87F-C083AC141771}"/>
              </a:ext>
            </a:extLst>
          </p:cNvPr>
          <p:cNvCxnSpPr>
            <a:cxnSpLocks/>
          </p:cNvCxnSpPr>
          <p:nvPr/>
        </p:nvCxnSpPr>
        <p:spPr>
          <a:xfrm>
            <a:off x="5002742" y="6322465"/>
            <a:ext cx="38796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DA0E6E1-268F-4842-B308-EC1F2CAACEED}"/>
              </a:ext>
            </a:extLst>
          </p:cNvPr>
          <p:cNvSpPr txBox="1"/>
          <p:nvPr/>
        </p:nvSpPr>
        <p:spPr>
          <a:xfrm>
            <a:off x="1007126" y="169019"/>
            <a:ext cx="120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Karim</a:t>
            </a:r>
          </a:p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Presentation.</a:t>
            </a:r>
          </a:p>
        </p:txBody>
      </p:sp>
      <p:grpSp>
        <p:nvGrpSpPr>
          <p:cNvPr id="17" name="Graphic 6">
            <a:extLst>
              <a:ext uri="{FF2B5EF4-FFF2-40B4-BE49-F238E27FC236}">
                <a16:creationId xmlns:a16="http://schemas.microsoft.com/office/drawing/2014/main" id="{8726E1BE-A980-4FEA-A34D-4173AE8BC8E0}"/>
              </a:ext>
            </a:extLst>
          </p:cNvPr>
          <p:cNvGrpSpPr/>
          <p:nvPr/>
        </p:nvGrpSpPr>
        <p:grpSpPr>
          <a:xfrm flipH="1">
            <a:off x="384657" y="207346"/>
            <a:ext cx="385012" cy="385012"/>
            <a:chOff x="9520408" y="5093684"/>
            <a:chExt cx="372426" cy="372426"/>
          </a:xfrm>
          <a:solidFill>
            <a:schemeClr val="tx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8D6E41E-FC7B-4332-B43F-E386797B1181}"/>
                </a:ext>
              </a:extLst>
            </p:cNvPr>
            <p:cNvSpPr/>
            <p:nvPr/>
          </p:nvSpPr>
          <p:spPr>
            <a:xfrm>
              <a:off x="9545236" y="5093684"/>
              <a:ext cx="322769" cy="372426"/>
            </a:xfrm>
            <a:custGeom>
              <a:avLst/>
              <a:gdLst>
                <a:gd name="connsiteX0" fmla="*/ 291734 w 322769"/>
                <a:gd name="connsiteY0" fmla="*/ 180006 h 372426"/>
                <a:gd name="connsiteX1" fmla="*/ 237796 w 322769"/>
                <a:gd name="connsiteY1" fmla="*/ 180006 h 372426"/>
                <a:gd name="connsiteX2" fmla="*/ 322769 w 322769"/>
                <a:gd name="connsiteY2" fmla="*/ 6207 h 372426"/>
                <a:gd name="connsiteX3" fmla="*/ 316562 w 322769"/>
                <a:gd name="connsiteY3" fmla="*/ 0 h 372426"/>
                <a:gd name="connsiteX4" fmla="*/ 310355 w 322769"/>
                <a:gd name="connsiteY4" fmla="*/ 6207 h 372426"/>
                <a:gd name="connsiteX5" fmla="*/ 305842 w 322769"/>
                <a:gd name="connsiteY5" fmla="*/ 48992 h 372426"/>
                <a:gd name="connsiteX6" fmla="*/ 288363 w 322769"/>
                <a:gd name="connsiteY6" fmla="*/ 20440 h 372426"/>
                <a:gd name="connsiteX7" fmla="*/ 279586 w 322769"/>
                <a:gd name="connsiteY7" fmla="*/ 20519 h 372426"/>
                <a:gd name="connsiteX8" fmla="*/ 279586 w 322769"/>
                <a:gd name="connsiteY8" fmla="*/ 29217 h 372426"/>
                <a:gd name="connsiteX9" fmla="*/ 297747 w 322769"/>
                <a:gd name="connsiteY9" fmla="*/ 77782 h 372426"/>
                <a:gd name="connsiteX10" fmla="*/ 297781 w 322769"/>
                <a:gd name="connsiteY10" fmla="*/ 77949 h 372426"/>
                <a:gd name="connsiteX11" fmla="*/ 288771 w 322769"/>
                <a:gd name="connsiteY11" fmla="*/ 99635 h 372426"/>
                <a:gd name="connsiteX12" fmla="*/ 269742 w 322769"/>
                <a:gd name="connsiteY12" fmla="*/ 63890 h 372426"/>
                <a:gd name="connsiteX13" fmla="*/ 260965 w 322769"/>
                <a:gd name="connsiteY13" fmla="*/ 63969 h 372426"/>
                <a:gd name="connsiteX14" fmla="*/ 260965 w 322769"/>
                <a:gd name="connsiteY14" fmla="*/ 72667 h 372426"/>
                <a:gd name="connsiteX15" fmla="*/ 278124 w 322769"/>
                <a:gd name="connsiteY15" fmla="*/ 118643 h 372426"/>
                <a:gd name="connsiteX16" fmla="*/ 226427 w 322769"/>
                <a:gd name="connsiteY16" fmla="*/ 172997 h 372426"/>
                <a:gd name="connsiteX17" fmla="*/ 223137 w 322769"/>
                <a:gd name="connsiteY17" fmla="*/ 128385 h 372426"/>
                <a:gd name="connsiteX18" fmla="*/ 215285 w 322769"/>
                <a:gd name="connsiteY18" fmla="*/ 124460 h 372426"/>
                <a:gd name="connsiteX19" fmla="*/ 211360 w 322769"/>
                <a:gd name="connsiteY19" fmla="*/ 132313 h 372426"/>
                <a:gd name="connsiteX20" fmla="*/ 212323 w 322769"/>
                <a:gd name="connsiteY20" fmla="*/ 180006 h 372426"/>
                <a:gd name="connsiteX21" fmla="*/ 110446 w 322769"/>
                <a:gd name="connsiteY21" fmla="*/ 180006 h 372426"/>
                <a:gd name="connsiteX22" fmla="*/ 111409 w 322769"/>
                <a:gd name="connsiteY22" fmla="*/ 132313 h 372426"/>
                <a:gd name="connsiteX23" fmla="*/ 107485 w 322769"/>
                <a:gd name="connsiteY23" fmla="*/ 124460 h 372426"/>
                <a:gd name="connsiteX24" fmla="*/ 99632 w 322769"/>
                <a:gd name="connsiteY24" fmla="*/ 128385 h 372426"/>
                <a:gd name="connsiteX25" fmla="*/ 96342 w 322769"/>
                <a:gd name="connsiteY25" fmla="*/ 172997 h 372426"/>
                <a:gd name="connsiteX26" fmla="*/ 43491 w 322769"/>
                <a:gd name="connsiteY26" fmla="*/ 116761 h 372426"/>
                <a:gd name="connsiteX27" fmla="*/ 60252 w 322769"/>
                <a:gd name="connsiteY27" fmla="*/ 72667 h 372426"/>
                <a:gd name="connsiteX28" fmla="*/ 60184 w 322769"/>
                <a:gd name="connsiteY28" fmla="*/ 63890 h 372426"/>
                <a:gd name="connsiteX29" fmla="*/ 51475 w 322769"/>
                <a:gd name="connsiteY29" fmla="*/ 63890 h 372426"/>
                <a:gd name="connsiteX30" fmla="*/ 33008 w 322769"/>
                <a:gd name="connsiteY30" fmla="*/ 97443 h 372426"/>
                <a:gd name="connsiteX31" fmla="*/ 24799 w 322769"/>
                <a:gd name="connsiteY31" fmla="*/ 77444 h 372426"/>
                <a:gd name="connsiteX32" fmla="*/ 24829 w 322769"/>
                <a:gd name="connsiteY32" fmla="*/ 77298 h 372426"/>
                <a:gd name="connsiteX33" fmla="*/ 41631 w 322769"/>
                <a:gd name="connsiteY33" fmla="*/ 29217 h 372426"/>
                <a:gd name="connsiteX34" fmla="*/ 41587 w 322769"/>
                <a:gd name="connsiteY34" fmla="*/ 20440 h 372426"/>
                <a:gd name="connsiteX35" fmla="*/ 32854 w 322769"/>
                <a:gd name="connsiteY35" fmla="*/ 20440 h 372426"/>
                <a:gd name="connsiteX36" fmla="*/ 16619 w 322769"/>
                <a:gd name="connsiteY36" fmla="*/ 47384 h 372426"/>
                <a:gd name="connsiteX37" fmla="*/ 12414 w 322769"/>
                <a:gd name="connsiteY37" fmla="*/ 6207 h 372426"/>
                <a:gd name="connsiteX38" fmla="*/ 6207 w 322769"/>
                <a:gd name="connsiteY38" fmla="*/ 0 h 372426"/>
                <a:gd name="connsiteX39" fmla="*/ 0 w 322769"/>
                <a:gd name="connsiteY39" fmla="*/ 6207 h 372426"/>
                <a:gd name="connsiteX40" fmla="*/ 84973 w 322769"/>
                <a:gd name="connsiteY40" fmla="*/ 180006 h 372426"/>
                <a:gd name="connsiteX41" fmla="*/ 31036 w 322769"/>
                <a:gd name="connsiteY41" fmla="*/ 180006 h 372426"/>
                <a:gd name="connsiteX42" fmla="*/ 24828 w 322769"/>
                <a:gd name="connsiteY42" fmla="*/ 186207 h 372426"/>
                <a:gd name="connsiteX43" fmla="*/ 24913 w 322769"/>
                <a:gd name="connsiteY43" fmla="*/ 187234 h 372426"/>
                <a:gd name="connsiteX44" fmla="*/ 47883 w 322769"/>
                <a:gd name="connsiteY44" fmla="*/ 226041 h 372426"/>
                <a:gd name="connsiteX45" fmla="*/ 104563 w 322769"/>
                <a:gd name="connsiteY45" fmla="*/ 226305 h 372426"/>
                <a:gd name="connsiteX46" fmla="*/ 117568 w 322769"/>
                <a:gd name="connsiteY46" fmla="*/ 302945 h 372426"/>
                <a:gd name="connsiteX47" fmla="*/ 135047 w 322769"/>
                <a:gd name="connsiteY47" fmla="*/ 349771 h 372426"/>
                <a:gd name="connsiteX48" fmla="*/ 160833 w 322769"/>
                <a:gd name="connsiteY48" fmla="*/ 372426 h 372426"/>
                <a:gd name="connsiteX49" fmla="*/ 161936 w 322769"/>
                <a:gd name="connsiteY49" fmla="*/ 372426 h 372426"/>
                <a:gd name="connsiteX50" fmla="*/ 187723 w 322769"/>
                <a:gd name="connsiteY50" fmla="*/ 349771 h 372426"/>
                <a:gd name="connsiteX51" fmla="*/ 205201 w 322769"/>
                <a:gd name="connsiteY51" fmla="*/ 302944 h 372426"/>
                <a:gd name="connsiteX52" fmla="*/ 218206 w 322769"/>
                <a:gd name="connsiteY52" fmla="*/ 226305 h 372426"/>
                <a:gd name="connsiteX53" fmla="*/ 274885 w 322769"/>
                <a:gd name="connsiteY53" fmla="*/ 226041 h 372426"/>
                <a:gd name="connsiteX54" fmla="*/ 297856 w 322769"/>
                <a:gd name="connsiteY54" fmla="*/ 187234 h 372426"/>
                <a:gd name="connsiteX55" fmla="*/ 292760 w 322769"/>
                <a:gd name="connsiteY55" fmla="*/ 180091 h 372426"/>
                <a:gd name="connsiteX56" fmla="*/ 291734 w 322769"/>
                <a:gd name="connsiteY56" fmla="*/ 180006 h 372426"/>
                <a:gd name="connsiteX57" fmla="*/ 268681 w 322769"/>
                <a:gd name="connsiteY57" fmla="*/ 215291 h 372426"/>
                <a:gd name="connsiteX58" fmla="*/ 213221 w 322769"/>
                <a:gd name="connsiteY58" fmla="*/ 211436 h 372426"/>
                <a:gd name="connsiteX59" fmla="*/ 205230 w 322769"/>
                <a:gd name="connsiteY59" fmla="*/ 215070 h 372426"/>
                <a:gd name="connsiteX60" fmla="*/ 204873 w 322769"/>
                <a:gd name="connsiteY60" fmla="*/ 217934 h 372426"/>
                <a:gd name="connsiteX61" fmla="*/ 195566 w 322769"/>
                <a:gd name="connsiteY61" fmla="*/ 295116 h 372426"/>
                <a:gd name="connsiteX62" fmla="*/ 175399 w 322769"/>
                <a:gd name="connsiteY62" fmla="*/ 348255 h 372426"/>
                <a:gd name="connsiteX63" fmla="*/ 161936 w 322769"/>
                <a:gd name="connsiteY63" fmla="*/ 360012 h 372426"/>
                <a:gd name="connsiteX64" fmla="*/ 160833 w 322769"/>
                <a:gd name="connsiteY64" fmla="*/ 360012 h 372426"/>
                <a:gd name="connsiteX65" fmla="*/ 147370 w 322769"/>
                <a:gd name="connsiteY65" fmla="*/ 348252 h 372426"/>
                <a:gd name="connsiteX66" fmla="*/ 127203 w 322769"/>
                <a:gd name="connsiteY66" fmla="*/ 295116 h 372426"/>
                <a:gd name="connsiteX67" fmla="*/ 117896 w 322769"/>
                <a:gd name="connsiteY67" fmla="*/ 217934 h 372426"/>
                <a:gd name="connsiteX68" fmla="*/ 112409 w 322769"/>
                <a:gd name="connsiteY68" fmla="*/ 211079 h 372426"/>
                <a:gd name="connsiteX69" fmla="*/ 109548 w 322769"/>
                <a:gd name="connsiteY69" fmla="*/ 211436 h 372426"/>
                <a:gd name="connsiteX70" fmla="*/ 54088 w 322769"/>
                <a:gd name="connsiteY70" fmla="*/ 215291 h 372426"/>
                <a:gd name="connsiteX71" fmla="*/ 38698 w 322769"/>
                <a:gd name="connsiteY71" fmla="*/ 192420 h 372426"/>
                <a:gd name="connsiteX72" fmla="*/ 284072 w 322769"/>
                <a:gd name="connsiteY72" fmla="*/ 192420 h 372426"/>
                <a:gd name="connsiteX73" fmla="*/ 268681 w 322769"/>
                <a:gd name="connsiteY73" fmla="*/ 215291 h 37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22769" h="372426">
                  <a:moveTo>
                    <a:pt x="291734" y="180006"/>
                  </a:moveTo>
                  <a:lnTo>
                    <a:pt x="237796" y="180006"/>
                  </a:lnTo>
                  <a:cubicBezTo>
                    <a:pt x="299969" y="134427"/>
                    <a:pt x="322769" y="61984"/>
                    <a:pt x="322769" y="6207"/>
                  </a:cubicBezTo>
                  <a:cubicBezTo>
                    <a:pt x="322769" y="2779"/>
                    <a:pt x="319990" y="0"/>
                    <a:pt x="316562" y="0"/>
                  </a:cubicBezTo>
                  <a:cubicBezTo>
                    <a:pt x="313134" y="0"/>
                    <a:pt x="310355" y="2779"/>
                    <a:pt x="310355" y="6207"/>
                  </a:cubicBezTo>
                  <a:cubicBezTo>
                    <a:pt x="310294" y="20584"/>
                    <a:pt x="308783" y="34918"/>
                    <a:pt x="305842" y="48992"/>
                  </a:cubicBezTo>
                  <a:cubicBezTo>
                    <a:pt x="302381" y="38214"/>
                    <a:pt x="296388" y="28423"/>
                    <a:pt x="288363" y="20440"/>
                  </a:cubicBezTo>
                  <a:cubicBezTo>
                    <a:pt x="285918" y="18038"/>
                    <a:pt x="281988" y="18074"/>
                    <a:pt x="279586" y="20519"/>
                  </a:cubicBezTo>
                  <a:cubicBezTo>
                    <a:pt x="277215" y="22934"/>
                    <a:pt x="277215" y="26803"/>
                    <a:pt x="279586" y="29217"/>
                  </a:cubicBezTo>
                  <a:cubicBezTo>
                    <a:pt x="292193" y="42136"/>
                    <a:pt x="298784" y="59762"/>
                    <a:pt x="297747" y="77782"/>
                  </a:cubicBezTo>
                  <a:cubicBezTo>
                    <a:pt x="297747" y="77841"/>
                    <a:pt x="297779" y="77890"/>
                    <a:pt x="297781" y="77949"/>
                  </a:cubicBezTo>
                  <a:cubicBezTo>
                    <a:pt x="295184" y="85340"/>
                    <a:pt x="292176" y="92580"/>
                    <a:pt x="288771" y="99635"/>
                  </a:cubicBezTo>
                  <a:cubicBezTo>
                    <a:pt x="286429" y="85987"/>
                    <a:pt x="279756" y="73454"/>
                    <a:pt x="269742" y="63890"/>
                  </a:cubicBezTo>
                  <a:cubicBezTo>
                    <a:pt x="267296" y="61488"/>
                    <a:pt x="263367" y="61524"/>
                    <a:pt x="260965" y="63969"/>
                  </a:cubicBezTo>
                  <a:cubicBezTo>
                    <a:pt x="258594" y="66384"/>
                    <a:pt x="258594" y="70252"/>
                    <a:pt x="260965" y="72667"/>
                  </a:cubicBezTo>
                  <a:cubicBezTo>
                    <a:pt x="271039" y="82741"/>
                    <a:pt x="277952" y="95349"/>
                    <a:pt x="278124" y="118643"/>
                  </a:cubicBezTo>
                  <a:cubicBezTo>
                    <a:pt x="264770" y="140091"/>
                    <a:pt x="247179" y="158586"/>
                    <a:pt x="226427" y="172997"/>
                  </a:cubicBezTo>
                  <a:cubicBezTo>
                    <a:pt x="229512" y="158111"/>
                    <a:pt x="228372" y="142658"/>
                    <a:pt x="223137" y="128385"/>
                  </a:cubicBezTo>
                  <a:cubicBezTo>
                    <a:pt x="222053" y="125133"/>
                    <a:pt x="218537" y="123375"/>
                    <a:pt x="215285" y="124460"/>
                  </a:cubicBezTo>
                  <a:cubicBezTo>
                    <a:pt x="212032" y="125545"/>
                    <a:pt x="210275" y="129061"/>
                    <a:pt x="211360" y="132313"/>
                  </a:cubicBezTo>
                  <a:cubicBezTo>
                    <a:pt x="216766" y="148531"/>
                    <a:pt x="217055" y="159534"/>
                    <a:pt x="212323" y="180006"/>
                  </a:cubicBezTo>
                  <a:lnTo>
                    <a:pt x="110446" y="180006"/>
                  </a:lnTo>
                  <a:cubicBezTo>
                    <a:pt x="105714" y="159534"/>
                    <a:pt x="106003" y="148531"/>
                    <a:pt x="111409" y="132313"/>
                  </a:cubicBezTo>
                  <a:cubicBezTo>
                    <a:pt x="112494" y="129061"/>
                    <a:pt x="110737" y="125545"/>
                    <a:pt x="107485" y="124460"/>
                  </a:cubicBezTo>
                  <a:cubicBezTo>
                    <a:pt x="104232" y="123375"/>
                    <a:pt x="100716" y="125133"/>
                    <a:pt x="99632" y="128385"/>
                  </a:cubicBezTo>
                  <a:cubicBezTo>
                    <a:pt x="94397" y="142658"/>
                    <a:pt x="93257" y="158111"/>
                    <a:pt x="96342" y="172997"/>
                  </a:cubicBezTo>
                  <a:cubicBezTo>
                    <a:pt x="74984" y="158157"/>
                    <a:pt x="56979" y="138999"/>
                    <a:pt x="43491" y="116761"/>
                  </a:cubicBezTo>
                  <a:cubicBezTo>
                    <a:pt x="43713" y="93904"/>
                    <a:pt x="50061" y="82858"/>
                    <a:pt x="60252" y="72667"/>
                  </a:cubicBezTo>
                  <a:cubicBezTo>
                    <a:pt x="62657" y="70224"/>
                    <a:pt x="62627" y="66294"/>
                    <a:pt x="60184" y="63890"/>
                  </a:cubicBezTo>
                  <a:cubicBezTo>
                    <a:pt x="57768" y="61511"/>
                    <a:pt x="53891" y="61511"/>
                    <a:pt x="51475" y="63890"/>
                  </a:cubicBezTo>
                  <a:cubicBezTo>
                    <a:pt x="42033" y="72922"/>
                    <a:pt x="35587" y="84633"/>
                    <a:pt x="33008" y="97443"/>
                  </a:cubicBezTo>
                  <a:cubicBezTo>
                    <a:pt x="29932" y="90922"/>
                    <a:pt x="27192" y="84246"/>
                    <a:pt x="24799" y="77444"/>
                  </a:cubicBezTo>
                  <a:cubicBezTo>
                    <a:pt x="24800" y="77393"/>
                    <a:pt x="24829" y="77350"/>
                    <a:pt x="24829" y="77298"/>
                  </a:cubicBezTo>
                  <a:cubicBezTo>
                    <a:pt x="24829" y="55667"/>
                    <a:pt x="30012" y="40837"/>
                    <a:pt x="41631" y="29217"/>
                  </a:cubicBezTo>
                  <a:cubicBezTo>
                    <a:pt x="44042" y="26781"/>
                    <a:pt x="44023" y="22852"/>
                    <a:pt x="41587" y="20440"/>
                  </a:cubicBezTo>
                  <a:cubicBezTo>
                    <a:pt x="39169" y="18046"/>
                    <a:pt x="35273" y="18046"/>
                    <a:pt x="32854" y="20440"/>
                  </a:cubicBezTo>
                  <a:cubicBezTo>
                    <a:pt x="25323" y="27961"/>
                    <a:pt x="19749" y="37211"/>
                    <a:pt x="16619" y="47384"/>
                  </a:cubicBezTo>
                  <a:cubicBezTo>
                    <a:pt x="13886" y="33827"/>
                    <a:pt x="12478" y="20036"/>
                    <a:pt x="12414" y="6207"/>
                  </a:cubicBezTo>
                  <a:cubicBezTo>
                    <a:pt x="12414" y="2779"/>
                    <a:pt x="9635" y="0"/>
                    <a:pt x="6207" y="0"/>
                  </a:cubicBezTo>
                  <a:cubicBezTo>
                    <a:pt x="2779" y="0"/>
                    <a:pt x="0" y="2779"/>
                    <a:pt x="0" y="6207"/>
                  </a:cubicBezTo>
                  <a:cubicBezTo>
                    <a:pt x="0" y="61984"/>
                    <a:pt x="22801" y="134427"/>
                    <a:pt x="84973" y="180006"/>
                  </a:cubicBezTo>
                  <a:lnTo>
                    <a:pt x="31036" y="180006"/>
                  </a:lnTo>
                  <a:cubicBezTo>
                    <a:pt x="27609" y="180005"/>
                    <a:pt x="24830" y="182781"/>
                    <a:pt x="24828" y="186207"/>
                  </a:cubicBezTo>
                  <a:cubicBezTo>
                    <a:pt x="24828" y="186552"/>
                    <a:pt x="24856" y="186895"/>
                    <a:pt x="24913" y="187234"/>
                  </a:cubicBezTo>
                  <a:cubicBezTo>
                    <a:pt x="28038" y="205993"/>
                    <a:pt x="35767" y="219049"/>
                    <a:pt x="47883" y="226041"/>
                  </a:cubicBezTo>
                  <a:cubicBezTo>
                    <a:pt x="61577" y="233946"/>
                    <a:pt x="80180" y="234042"/>
                    <a:pt x="104563" y="226305"/>
                  </a:cubicBezTo>
                  <a:cubicBezTo>
                    <a:pt x="99513" y="280729"/>
                    <a:pt x="107918" y="291067"/>
                    <a:pt x="117568" y="302945"/>
                  </a:cubicBezTo>
                  <a:cubicBezTo>
                    <a:pt x="124354" y="311295"/>
                    <a:pt x="131370" y="319929"/>
                    <a:pt x="135047" y="349771"/>
                  </a:cubicBezTo>
                  <a:cubicBezTo>
                    <a:pt x="136702" y="362743"/>
                    <a:pt x="147756" y="372455"/>
                    <a:pt x="160833" y="372426"/>
                  </a:cubicBezTo>
                  <a:lnTo>
                    <a:pt x="161936" y="372426"/>
                  </a:lnTo>
                  <a:cubicBezTo>
                    <a:pt x="175014" y="372455"/>
                    <a:pt x="186067" y="362743"/>
                    <a:pt x="187723" y="349771"/>
                  </a:cubicBezTo>
                  <a:cubicBezTo>
                    <a:pt x="191398" y="319929"/>
                    <a:pt x="198415" y="311295"/>
                    <a:pt x="205201" y="302944"/>
                  </a:cubicBezTo>
                  <a:cubicBezTo>
                    <a:pt x="214851" y="291067"/>
                    <a:pt x="223256" y="280729"/>
                    <a:pt x="218206" y="226305"/>
                  </a:cubicBezTo>
                  <a:cubicBezTo>
                    <a:pt x="242592" y="234046"/>
                    <a:pt x="261202" y="233951"/>
                    <a:pt x="274885" y="226041"/>
                  </a:cubicBezTo>
                  <a:cubicBezTo>
                    <a:pt x="287003" y="219049"/>
                    <a:pt x="294731" y="205992"/>
                    <a:pt x="297856" y="187234"/>
                  </a:cubicBezTo>
                  <a:cubicBezTo>
                    <a:pt x="298421" y="183854"/>
                    <a:pt x="296140" y="180656"/>
                    <a:pt x="292760" y="180091"/>
                  </a:cubicBezTo>
                  <a:cubicBezTo>
                    <a:pt x="292421" y="180034"/>
                    <a:pt x="292078" y="180006"/>
                    <a:pt x="291734" y="180006"/>
                  </a:cubicBezTo>
                  <a:close/>
                  <a:moveTo>
                    <a:pt x="268681" y="215291"/>
                  </a:moveTo>
                  <a:cubicBezTo>
                    <a:pt x="256883" y="222107"/>
                    <a:pt x="238215" y="220813"/>
                    <a:pt x="213221" y="211436"/>
                  </a:cubicBezTo>
                  <a:cubicBezTo>
                    <a:pt x="210010" y="210233"/>
                    <a:pt x="206433" y="211860"/>
                    <a:pt x="205230" y="215070"/>
                  </a:cubicBezTo>
                  <a:cubicBezTo>
                    <a:pt x="204888" y="215983"/>
                    <a:pt x="204766" y="216964"/>
                    <a:pt x="204873" y="217934"/>
                  </a:cubicBezTo>
                  <a:cubicBezTo>
                    <a:pt x="211296" y="275755"/>
                    <a:pt x="204355" y="284299"/>
                    <a:pt x="195566" y="295116"/>
                  </a:cubicBezTo>
                  <a:cubicBezTo>
                    <a:pt x="188413" y="303918"/>
                    <a:pt x="179515" y="314871"/>
                    <a:pt x="175399" y="348255"/>
                  </a:cubicBezTo>
                  <a:cubicBezTo>
                    <a:pt x="174517" y="355008"/>
                    <a:pt x="168746" y="360047"/>
                    <a:pt x="161936" y="360012"/>
                  </a:cubicBezTo>
                  <a:lnTo>
                    <a:pt x="160833" y="360012"/>
                  </a:lnTo>
                  <a:cubicBezTo>
                    <a:pt x="154022" y="360047"/>
                    <a:pt x="148252" y="355006"/>
                    <a:pt x="147370" y="348252"/>
                  </a:cubicBezTo>
                  <a:cubicBezTo>
                    <a:pt x="143254" y="314871"/>
                    <a:pt x="134356" y="303918"/>
                    <a:pt x="127203" y="295116"/>
                  </a:cubicBezTo>
                  <a:cubicBezTo>
                    <a:pt x="118414" y="284299"/>
                    <a:pt x="111473" y="275755"/>
                    <a:pt x="117896" y="217934"/>
                  </a:cubicBezTo>
                  <a:cubicBezTo>
                    <a:pt x="118273" y="214525"/>
                    <a:pt x="115817" y="211457"/>
                    <a:pt x="112409" y="211079"/>
                  </a:cubicBezTo>
                  <a:cubicBezTo>
                    <a:pt x="111441" y="210972"/>
                    <a:pt x="110461" y="211094"/>
                    <a:pt x="109548" y="211436"/>
                  </a:cubicBezTo>
                  <a:cubicBezTo>
                    <a:pt x="84557" y="220806"/>
                    <a:pt x="65896" y="222104"/>
                    <a:pt x="54088" y="215291"/>
                  </a:cubicBezTo>
                  <a:cubicBezTo>
                    <a:pt x="46044" y="210094"/>
                    <a:pt x="40482" y="201828"/>
                    <a:pt x="38698" y="192420"/>
                  </a:cubicBezTo>
                  <a:lnTo>
                    <a:pt x="284072" y="192420"/>
                  </a:lnTo>
                  <a:cubicBezTo>
                    <a:pt x="282287" y="201828"/>
                    <a:pt x="276725" y="210094"/>
                    <a:pt x="268681" y="215291"/>
                  </a:cubicBezTo>
                  <a:close/>
                </a:path>
              </a:pathLst>
            </a:custGeom>
            <a:grpFill/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402E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8423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CD0F6B4-A2EC-4C9B-AEA0-BE6C2752D17B}"/>
              </a:ext>
            </a:extLst>
          </p:cNvPr>
          <p:cNvSpPr txBox="1"/>
          <p:nvPr/>
        </p:nvSpPr>
        <p:spPr>
          <a:xfrm>
            <a:off x="674873" y="993344"/>
            <a:ext cx="5022529" cy="1595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5400">
                <a:latin typeface="Poppins SemiBold" panose="00000700000000000000" pitchFamily="2" charset="0"/>
                <a:cs typeface="Poppins SemiBold" panose="00000700000000000000" pitchFamily="2" charset="0"/>
              </a:rPr>
              <a:t>Karim</a:t>
            </a:r>
          </a:p>
          <a:p>
            <a:pPr>
              <a:lnSpc>
                <a:spcPct val="90000"/>
              </a:lnSpc>
            </a:pPr>
            <a:r>
              <a:rPr lang="en-US" sz="5400">
                <a:latin typeface="Poppins SemiBold" panose="00000700000000000000" pitchFamily="2" charset="0"/>
                <a:cs typeface="Poppins SemiBold" panose="00000700000000000000" pitchFamily="2" charset="0"/>
              </a:rPr>
              <a:t>Collaboration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20C69F-B132-46D4-BC06-212F261506B1}"/>
              </a:ext>
            </a:extLst>
          </p:cNvPr>
          <p:cNvSpPr/>
          <p:nvPr/>
        </p:nvSpPr>
        <p:spPr>
          <a:xfrm>
            <a:off x="6494600" y="1699770"/>
            <a:ext cx="2288362" cy="723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kaselih oilue reprehendesse cill inure dolorlaoru sit amet. Duis aute irusitakus reprei Voluptate lorem kuisais.</a:t>
            </a:r>
            <a:endParaRPr lang="en-US" sz="7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2ACBA1-7ECD-4E9C-85E1-E12C21690C37}"/>
              </a:ext>
            </a:extLst>
          </p:cNvPr>
          <p:cNvSpPr txBox="1"/>
          <p:nvPr/>
        </p:nvSpPr>
        <p:spPr>
          <a:xfrm>
            <a:off x="6878647" y="1327983"/>
            <a:ext cx="22883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latin typeface="Poppins Medium" panose="00000600000000000000" pitchFamily="2" charset="0"/>
                <a:cs typeface="Poppins Medium" panose="00000600000000000000" pitchFamily="2" charset="0"/>
              </a:rPr>
              <a:t>Lorem Ipsum dolor sit amet .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1A93BF33-1766-4411-928F-493D88D0CC49}"/>
              </a:ext>
            </a:extLst>
          </p:cNvPr>
          <p:cNvSpPr/>
          <p:nvPr/>
        </p:nvSpPr>
        <p:spPr>
          <a:xfrm rot="13500000">
            <a:off x="6518885" y="1400158"/>
            <a:ext cx="117260" cy="11726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5BE3D-2056-4B01-AD14-995AB7BF3F6D}"/>
              </a:ext>
            </a:extLst>
          </p:cNvPr>
          <p:cNvSpPr txBox="1"/>
          <p:nvPr/>
        </p:nvSpPr>
        <p:spPr>
          <a:xfrm>
            <a:off x="1007126" y="169019"/>
            <a:ext cx="120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Karim</a:t>
            </a:r>
          </a:p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Presentation.</a:t>
            </a:r>
          </a:p>
        </p:txBody>
      </p:sp>
      <p:grpSp>
        <p:nvGrpSpPr>
          <p:cNvPr id="19" name="Graphic 6">
            <a:extLst>
              <a:ext uri="{FF2B5EF4-FFF2-40B4-BE49-F238E27FC236}">
                <a16:creationId xmlns:a16="http://schemas.microsoft.com/office/drawing/2014/main" id="{D67C5342-7190-4FC2-9AEB-9775A7AB0E71}"/>
              </a:ext>
            </a:extLst>
          </p:cNvPr>
          <p:cNvGrpSpPr/>
          <p:nvPr/>
        </p:nvGrpSpPr>
        <p:grpSpPr>
          <a:xfrm flipH="1">
            <a:off x="384657" y="207346"/>
            <a:ext cx="385012" cy="385012"/>
            <a:chOff x="9520408" y="5093684"/>
            <a:chExt cx="372426" cy="372426"/>
          </a:xfrm>
          <a:solidFill>
            <a:schemeClr val="tx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D2CD632-302E-4A77-991B-B9E33625B481}"/>
                </a:ext>
              </a:extLst>
            </p:cNvPr>
            <p:cNvSpPr/>
            <p:nvPr/>
          </p:nvSpPr>
          <p:spPr>
            <a:xfrm>
              <a:off x="9545236" y="5093684"/>
              <a:ext cx="322769" cy="372426"/>
            </a:xfrm>
            <a:custGeom>
              <a:avLst/>
              <a:gdLst>
                <a:gd name="connsiteX0" fmla="*/ 291734 w 322769"/>
                <a:gd name="connsiteY0" fmla="*/ 180006 h 372426"/>
                <a:gd name="connsiteX1" fmla="*/ 237796 w 322769"/>
                <a:gd name="connsiteY1" fmla="*/ 180006 h 372426"/>
                <a:gd name="connsiteX2" fmla="*/ 322769 w 322769"/>
                <a:gd name="connsiteY2" fmla="*/ 6207 h 372426"/>
                <a:gd name="connsiteX3" fmla="*/ 316562 w 322769"/>
                <a:gd name="connsiteY3" fmla="*/ 0 h 372426"/>
                <a:gd name="connsiteX4" fmla="*/ 310355 w 322769"/>
                <a:gd name="connsiteY4" fmla="*/ 6207 h 372426"/>
                <a:gd name="connsiteX5" fmla="*/ 305842 w 322769"/>
                <a:gd name="connsiteY5" fmla="*/ 48992 h 372426"/>
                <a:gd name="connsiteX6" fmla="*/ 288363 w 322769"/>
                <a:gd name="connsiteY6" fmla="*/ 20440 h 372426"/>
                <a:gd name="connsiteX7" fmla="*/ 279586 w 322769"/>
                <a:gd name="connsiteY7" fmla="*/ 20519 h 372426"/>
                <a:gd name="connsiteX8" fmla="*/ 279586 w 322769"/>
                <a:gd name="connsiteY8" fmla="*/ 29217 h 372426"/>
                <a:gd name="connsiteX9" fmla="*/ 297747 w 322769"/>
                <a:gd name="connsiteY9" fmla="*/ 77782 h 372426"/>
                <a:gd name="connsiteX10" fmla="*/ 297781 w 322769"/>
                <a:gd name="connsiteY10" fmla="*/ 77949 h 372426"/>
                <a:gd name="connsiteX11" fmla="*/ 288771 w 322769"/>
                <a:gd name="connsiteY11" fmla="*/ 99635 h 372426"/>
                <a:gd name="connsiteX12" fmla="*/ 269742 w 322769"/>
                <a:gd name="connsiteY12" fmla="*/ 63890 h 372426"/>
                <a:gd name="connsiteX13" fmla="*/ 260965 w 322769"/>
                <a:gd name="connsiteY13" fmla="*/ 63969 h 372426"/>
                <a:gd name="connsiteX14" fmla="*/ 260965 w 322769"/>
                <a:gd name="connsiteY14" fmla="*/ 72667 h 372426"/>
                <a:gd name="connsiteX15" fmla="*/ 278124 w 322769"/>
                <a:gd name="connsiteY15" fmla="*/ 118643 h 372426"/>
                <a:gd name="connsiteX16" fmla="*/ 226427 w 322769"/>
                <a:gd name="connsiteY16" fmla="*/ 172997 h 372426"/>
                <a:gd name="connsiteX17" fmla="*/ 223137 w 322769"/>
                <a:gd name="connsiteY17" fmla="*/ 128385 h 372426"/>
                <a:gd name="connsiteX18" fmla="*/ 215285 w 322769"/>
                <a:gd name="connsiteY18" fmla="*/ 124460 h 372426"/>
                <a:gd name="connsiteX19" fmla="*/ 211360 w 322769"/>
                <a:gd name="connsiteY19" fmla="*/ 132313 h 372426"/>
                <a:gd name="connsiteX20" fmla="*/ 212323 w 322769"/>
                <a:gd name="connsiteY20" fmla="*/ 180006 h 372426"/>
                <a:gd name="connsiteX21" fmla="*/ 110446 w 322769"/>
                <a:gd name="connsiteY21" fmla="*/ 180006 h 372426"/>
                <a:gd name="connsiteX22" fmla="*/ 111409 w 322769"/>
                <a:gd name="connsiteY22" fmla="*/ 132313 h 372426"/>
                <a:gd name="connsiteX23" fmla="*/ 107485 w 322769"/>
                <a:gd name="connsiteY23" fmla="*/ 124460 h 372426"/>
                <a:gd name="connsiteX24" fmla="*/ 99632 w 322769"/>
                <a:gd name="connsiteY24" fmla="*/ 128385 h 372426"/>
                <a:gd name="connsiteX25" fmla="*/ 96342 w 322769"/>
                <a:gd name="connsiteY25" fmla="*/ 172997 h 372426"/>
                <a:gd name="connsiteX26" fmla="*/ 43491 w 322769"/>
                <a:gd name="connsiteY26" fmla="*/ 116761 h 372426"/>
                <a:gd name="connsiteX27" fmla="*/ 60252 w 322769"/>
                <a:gd name="connsiteY27" fmla="*/ 72667 h 372426"/>
                <a:gd name="connsiteX28" fmla="*/ 60184 w 322769"/>
                <a:gd name="connsiteY28" fmla="*/ 63890 h 372426"/>
                <a:gd name="connsiteX29" fmla="*/ 51475 w 322769"/>
                <a:gd name="connsiteY29" fmla="*/ 63890 h 372426"/>
                <a:gd name="connsiteX30" fmla="*/ 33008 w 322769"/>
                <a:gd name="connsiteY30" fmla="*/ 97443 h 372426"/>
                <a:gd name="connsiteX31" fmla="*/ 24799 w 322769"/>
                <a:gd name="connsiteY31" fmla="*/ 77444 h 372426"/>
                <a:gd name="connsiteX32" fmla="*/ 24829 w 322769"/>
                <a:gd name="connsiteY32" fmla="*/ 77298 h 372426"/>
                <a:gd name="connsiteX33" fmla="*/ 41631 w 322769"/>
                <a:gd name="connsiteY33" fmla="*/ 29217 h 372426"/>
                <a:gd name="connsiteX34" fmla="*/ 41587 w 322769"/>
                <a:gd name="connsiteY34" fmla="*/ 20440 h 372426"/>
                <a:gd name="connsiteX35" fmla="*/ 32854 w 322769"/>
                <a:gd name="connsiteY35" fmla="*/ 20440 h 372426"/>
                <a:gd name="connsiteX36" fmla="*/ 16619 w 322769"/>
                <a:gd name="connsiteY36" fmla="*/ 47384 h 372426"/>
                <a:gd name="connsiteX37" fmla="*/ 12414 w 322769"/>
                <a:gd name="connsiteY37" fmla="*/ 6207 h 372426"/>
                <a:gd name="connsiteX38" fmla="*/ 6207 w 322769"/>
                <a:gd name="connsiteY38" fmla="*/ 0 h 372426"/>
                <a:gd name="connsiteX39" fmla="*/ 0 w 322769"/>
                <a:gd name="connsiteY39" fmla="*/ 6207 h 372426"/>
                <a:gd name="connsiteX40" fmla="*/ 84973 w 322769"/>
                <a:gd name="connsiteY40" fmla="*/ 180006 h 372426"/>
                <a:gd name="connsiteX41" fmla="*/ 31036 w 322769"/>
                <a:gd name="connsiteY41" fmla="*/ 180006 h 372426"/>
                <a:gd name="connsiteX42" fmla="*/ 24828 w 322769"/>
                <a:gd name="connsiteY42" fmla="*/ 186207 h 372426"/>
                <a:gd name="connsiteX43" fmla="*/ 24913 w 322769"/>
                <a:gd name="connsiteY43" fmla="*/ 187234 h 372426"/>
                <a:gd name="connsiteX44" fmla="*/ 47883 w 322769"/>
                <a:gd name="connsiteY44" fmla="*/ 226041 h 372426"/>
                <a:gd name="connsiteX45" fmla="*/ 104563 w 322769"/>
                <a:gd name="connsiteY45" fmla="*/ 226305 h 372426"/>
                <a:gd name="connsiteX46" fmla="*/ 117568 w 322769"/>
                <a:gd name="connsiteY46" fmla="*/ 302945 h 372426"/>
                <a:gd name="connsiteX47" fmla="*/ 135047 w 322769"/>
                <a:gd name="connsiteY47" fmla="*/ 349771 h 372426"/>
                <a:gd name="connsiteX48" fmla="*/ 160833 w 322769"/>
                <a:gd name="connsiteY48" fmla="*/ 372426 h 372426"/>
                <a:gd name="connsiteX49" fmla="*/ 161936 w 322769"/>
                <a:gd name="connsiteY49" fmla="*/ 372426 h 372426"/>
                <a:gd name="connsiteX50" fmla="*/ 187723 w 322769"/>
                <a:gd name="connsiteY50" fmla="*/ 349771 h 372426"/>
                <a:gd name="connsiteX51" fmla="*/ 205201 w 322769"/>
                <a:gd name="connsiteY51" fmla="*/ 302944 h 372426"/>
                <a:gd name="connsiteX52" fmla="*/ 218206 w 322769"/>
                <a:gd name="connsiteY52" fmla="*/ 226305 h 372426"/>
                <a:gd name="connsiteX53" fmla="*/ 274885 w 322769"/>
                <a:gd name="connsiteY53" fmla="*/ 226041 h 372426"/>
                <a:gd name="connsiteX54" fmla="*/ 297856 w 322769"/>
                <a:gd name="connsiteY54" fmla="*/ 187234 h 372426"/>
                <a:gd name="connsiteX55" fmla="*/ 292760 w 322769"/>
                <a:gd name="connsiteY55" fmla="*/ 180091 h 372426"/>
                <a:gd name="connsiteX56" fmla="*/ 291734 w 322769"/>
                <a:gd name="connsiteY56" fmla="*/ 180006 h 372426"/>
                <a:gd name="connsiteX57" fmla="*/ 268681 w 322769"/>
                <a:gd name="connsiteY57" fmla="*/ 215291 h 372426"/>
                <a:gd name="connsiteX58" fmla="*/ 213221 w 322769"/>
                <a:gd name="connsiteY58" fmla="*/ 211436 h 372426"/>
                <a:gd name="connsiteX59" fmla="*/ 205230 w 322769"/>
                <a:gd name="connsiteY59" fmla="*/ 215070 h 372426"/>
                <a:gd name="connsiteX60" fmla="*/ 204873 w 322769"/>
                <a:gd name="connsiteY60" fmla="*/ 217934 h 372426"/>
                <a:gd name="connsiteX61" fmla="*/ 195566 w 322769"/>
                <a:gd name="connsiteY61" fmla="*/ 295116 h 372426"/>
                <a:gd name="connsiteX62" fmla="*/ 175399 w 322769"/>
                <a:gd name="connsiteY62" fmla="*/ 348255 h 372426"/>
                <a:gd name="connsiteX63" fmla="*/ 161936 w 322769"/>
                <a:gd name="connsiteY63" fmla="*/ 360012 h 372426"/>
                <a:gd name="connsiteX64" fmla="*/ 160833 w 322769"/>
                <a:gd name="connsiteY64" fmla="*/ 360012 h 372426"/>
                <a:gd name="connsiteX65" fmla="*/ 147370 w 322769"/>
                <a:gd name="connsiteY65" fmla="*/ 348252 h 372426"/>
                <a:gd name="connsiteX66" fmla="*/ 127203 w 322769"/>
                <a:gd name="connsiteY66" fmla="*/ 295116 h 372426"/>
                <a:gd name="connsiteX67" fmla="*/ 117896 w 322769"/>
                <a:gd name="connsiteY67" fmla="*/ 217934 h 372426"/>
                <a:gd name="connsiteX68" fmla="*/ 112409 w 322769"/>
                <a:gd name="connsiteY68" fmla="*/ 211079 h 372426"/>
                <a:gd name="connsiteX69" fmla="*/ 109548 w 322769"/>
                <a:gd name="connsiteY69" fmla="*/ 211436 h 372426"/>
                <a:gd name="connsiteX70" fmla="*/ 54088 w 322769"/>
                <a:gd name="connsiteY70" fmla="*/ 215291 h 372426"/>
                <a:gd name="connsiteX71" fmla="*/ 38698 w 322769"/>
                <a:gd name="connsiteY71" fmla="*/ 192420 h 372426"/>
                <a:gd name="connsiteX72" fmla="*/ 284072 w 322769"/>
                <a:gd name="connsiteY72" fmla="*/ 192420 h 372426"/>
                <a:gd name="connsiteX73" fmla="*/ 268681 w 322769"/>
                <a:gd name="connsiteY73" fmla="*/ 215291 h 37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22769" h="372426">
                  <a:moveTo>
                    <a:pt x="291734" y="180006"/>
                  </a:moveTo>
                  <a:lnTo>
                    <a:pt x="237796" y="180006"/>
                  </a:lnTo>
                  <a:cubicBezTo>
                    <a:pt x="299969" y="134427"/>
                    <a:pt x="322769" y="61984"/>
                    <a:pt x="322769" y="6207"/>
                  </a:cubicBezTo>
                  <a:cubicBezTo>
                    <a:pt x="322769" y="2779"/>
                    <a:pt x="319990" y="0"/>
                    <a:pt x="316562" y="0"/>
                  </a:cubicBezTo>
                  <a:cubicBezTo>
                    <a:pt x="313134" y="0"/>
                    <a:pt x="310355" y="2779"/>
                    <a:pt x="310355" y="6207"/>
                  </a:cubicBezTo>
                  <a:cubicBezTo>
                    <a:pt x="310294" y="20584"/>
                    <a:pt x="308783" y="34918"/>
                    <a:pt x="305842" y="48992"/>
                  </a:cubicBezTo>
                  <a:cubicBezTo>
                    <a:pt x="302381" y="38214"/>
                    <a:pt x="296388" y="28423"/>
                    <a:pt x="288363" y="20440"/>
                  </a:cubicBezTo>
                  <a:cubicBezTo>
                    <a:pt x="285918" y="18038"/>
                    <a:pt x="281988" y="18074"/>
                    <a:pt x="279586" y="20519"/>
                  </a:cubicBezTo>
                  <a:cubicBezTo>
                    <a:pt x="277215" y="22934"/>
                    <a:pt x="277215" y="26803"/>
                    <a:pt x="279586" y="29217"/>
                  </a:cubicBezTo>
                  <a:cubicBezTo>
                    <a:pt x="292193" y="42136"/>
                    <a:pt x="298784" y="59762"/>
                    <a:pt x="297747" y="77782"/>
                  </a:cubicBezTo>
                  <a:cubicBezTo>
                    <a:pt x="297747" y="77841"/>
                    <a:pt x="297779" y="77890"/>
                    <a:pt x="297781" y="77949"/>
                  </a:cubicBezTo>
                  <a:cubicBezTo>
                    <a:pt x="295184" y="85340"/>
                    <a:pt x="292176" y="92580"/>
                    <a:pt x="288771" y="99635"/>
                  </a:cubicBezTo>
                  <a:cubicBezTo>
                    <a:pt x="286429" y="85987"/>
                    <a:pt x="279756" y="73454"/>
                    <a:pt x="269742" y="63890"/>
                  </a:cubicBezTo>
                  <a:cubicBezTo>
                    <a:pt x="267296" y="61488"/>
                    <a:pt x="263367" y="61524"/>
                    <a:pt x="260965" y="63969"/>
                  </a:cubicBezTo>
                  <a:cubicBezTo>
                    <a:pt x="258594" y="66384"/>
                    <a:pt x="258594" y="70252"/>
                    <a:pt x="260965" y="72667"/>
                  </a:cubicBezTo>
                  <a:cubicBezTo>
                    <a:pt x="271039" y="82741"/>
                    <a:pt x="277952" y="95349"/>
                    <a:pt x="278124" y="118643"/>
                  </a:cubicBezTo>
                  <a:cubicBezTo>
                    <a:pt x="264770" y="140091"/>
                    <a:pt x="247179" y="158586"/>
                    <a:pt x="226427" y="172997"/>
                  </a:cubicBezTo>
                  <a:cubicBezTo>
                    <a:pt x="229512" y="158111"/>
                    <a:pt x="228372" y="142658"/>
                    <a:pt x="223137" y="128385"/>
                  </a:cubicBezTo>
                  <a:cubicBezTo>
                    <a:pt x="222053" y="125133"/>
                    <a:pt x="218537" y="123375"/>
                    <a:pt x="215285" y="124460"/>
                  </a:cubicBezTo>
                  <a:cubicBezTo>
                    <a:pt x="212032" y="125545"/>
                    <a:pt x="210275" y="129061"/>
                    <a:pt x="211360" y="132313"/>
                  </a:cubicBezTo>
                  <a:cubicBezTo>
                    <a:pt x="216766" y="148531"/>
                    <a:pt x="217055" y="159534"/>
                    <a:pt x="212323" y="180006"/>
                  </a:cubicBezTo>
                  <a:lnTo>
                    <a:pt x="110446" y="180006"/>
                  </a:lnTo>
                  <a:cubicBezTo>
                    <a:pt x="105714" y="159534"/>
                    <a:pt x="106003" y="148531"/>
                    <a:pt x="111409" y="132313"/>
                  </a:cubicBezTo>
                  <a:cubicBezTo>
                    <a:pt x="112494" y="129061"/>
                    <a:pt x="110737" y="125545"/>
                    <a:pt x="107485" y="124460"/>
                  </a:cubicBezTo>
                  <a:cubicBezTo>
                    <a:pt x="104232" y="123375"/>
                    <a:pt x="100716" y="125133"/>
                    <a:pt x="99632" y="128385"/>
                  </a:cubicBezTo>
                  <a:cubicBezTo>
                    <a:pt x="94397" y="142658"/>
                    <a:pt x="93257" y="158111"/>
                    <a:pt x="96342" y="172997"/>
                  </a:cubicBezTo>
                  <a:cubicBezTo>
                    <a:pt x="74984" y="158157"/>
                    <a:pt x="56979" y="138999"/>
                    <a:pt x="43491" y="116761"/>
                  </a:cubicBezTo>
                  <a:cubicBezTo>
                    <a:pt x="43713" y="93904"/>
                    <a:pt x="50061" y="82858"/>
                    <a:pt x="60252" y="72667"/>
                  </a:cubicBezTo>
                  <a:cubicBezTo>
                    <a:pt x="62657" y="70224"/>
                    <a:pt x="62627" y="66294"/>
                    <a:pt x="60184" y="63890"/>
                  </a:cubicBezTo>
                  <a:cubicBezTo>
                    <a:pt x="57768" y="61511"/>
                    <a:pt x="53891" y="61511"/>
                    <a:pt x="51475" y="63890"/>
                  </a:cubicBezTo>
                  <a:cubicBezTo>
                    <a:pt x="42033" y="72922"/>
                    <a:pt x="35587" y="84633"/>
                    <a:pt x="33008" y="97443"/>
                  </a:cubicBezTo>
                  <a:cubicBezTo>
                    <a:pt x="29932" y="90922"/>
                    <a:pt x="27192" y="84246"/>
                    <a:pt x="24799" y="77444"/>
                  </a:cubicBezTo>
                  <a:cubicBezTo>
                    <a:pt x="24800" y="77393"/>
                    <a:pt x="24829" y="77350"/>
                    <a:pt x="24829" y="77298"/>
                  </a:cubicBezTo>
                  <a:cubicBezTo>
                    <a:pt x="24829" y="55667"/>
                    <a:pt x="30012" y="40837"/>
                    <a:pt x="41631" y="29217"/>
                  </a:cubicBezTo>
                  <a:cubicBezTo>
                    <a:pt x="44042" y="26781"/>
                    <a:pt x="44023" y="22852"/>
                    <a:pt x="41587" y="20440"/>
                  </a:cubicBezTo>
                  <a:cubicBezTo>
                    <a:pt x="39169" y="18046"/>
                    <a:pt x="35273" y="18046"/>
                    <a:pt x="32854" y="20440"/>
                  </a:cubicBezTo>
                  <a:cubicBezTo>
                    <a:pt x="25323" y="27961"/>
                    <a:pt x="19749" y="37211"/>
                    <a:pt x="16619" y="47384"/>
                  </a:cubicBezTo>
                  <a:cubicBezTo>
                    <a:pt x="13886" y="33827"/>
                    <a:pt x="12478" y="20036"/>
                    <a:pt x="12414" y="6207"/>
                  </a:cubicBezTo>
                  <a:cubicBezTo>
                    <a:pt x="12414" y="2779"/>
                    <a:pt x="9635" y="0"/>
                    <a:pt x="6207" y="0"/>
                  </a:cubicBezTo>
                  <a:cubicBezTo>
                    <a:pt x="2779" y="0"/>
                    <a:pt x="0" y="2779"/>
                    <a:pt x="0" y="6207"/>
                  </a:cubicBezTo>
                  <a:cubicBezTo>
                    <a:pt x="0" y="61984"/>
                    <a:pt x="22801" y="134427"/>
                    <a:pt x="84973" y="180006"/>
                  </a:cubicBezTo>
                  <a:lnTo>
                    <a:pt x="31036" y="180006"/>
                  </a:lnTo>
                  <a:cubicBezTo>
                    <a:pt x="27609" y="180005"/>
                    <a:pt x="24830" y="182781"/>
                    <a:pt x="24828" y="186207"/>
                  </a:cubicBezTo>
                  <a:cubicBezTo>
                    <a:pt x="24828" y="186552"/>
                    <a:pt x="24856" y="186895"/>
                    <a:pt x="24913" y="187234"/>
                  </a:cubicBezTo>
                  <a:cubicBezTo>
                    <a:pt x="28038" y="205993"/>
                    <a:pt x="35767" y="219049"/>
                    <a:pt x="47883" y="226041"/>
                  </a:cubicBezTo>
                  <a:cubicBezTo>
                    <a:pt x="61577" y="233946"/>
                    <a:pt x="80180" y="234042"/>
                    <a:pt x="104563" y="226305"/>
                  </a:cubicBezTo>
                  <a:cubicBezTo>
                    <a:pt x="99513" y="280729"/>
                    <a:pt x="107918" y="291067"/>
                    <a:pt x="117568" y="302945"/>
                  </a:cubicBezTo>
                  <a:cubicBezTo>
                    <a:pt x="124354" y="311295"/>
                    <a:pt x="131370" y="319929"/>
                    <a:pt x="135047" y="349771"/>
                  </a:cubicBezTo>
                  <a:cubicBezTo>
                    <a:pt x="136702" y="362743"/>
                    <a:pt x="147756" y="372455"/>
                    <a:pt x="160833" y="372426"/>
                  </a:cubicBezTo>
                  <a:lnTo>
                    <a:pt x="161936" y="372426"/>
                  </a:lnTo>
                  <a:cubicBezTo>
                    <a:pt x="175014" y="372455"/>
                    <a:pt x="186067" y="362743"/>
                    <a:pt x="187723" y="349771"/>
                  </a:cubicBezTo>
                  <a:cubicBezTo>
                    <a:pt x="191398" y="319929"/>
                    <a:pt x="198415" y="311295"/>
                    <a:pt x="205201" y="302944"/>
                  </a:cubicBezTo>
                  <a:cubicBezTo>
                    <a:pt x="214851" y="291067"/>
                    <a:pt x="223256" y="280729"/>
                    <a:pt x="218206" y="226305"/>
                  </a:cubicBezTo>
                  <a:cubicBezTo>
                    <a:pt x="242592" y="234046"/>
                    <a:pt x="261202" y="233951"/>
                    <a:pt x="274885" y="226041"/>
                  </a:cubicBezTo>
                  <a:cubicBezTo>
                    <a:pt x="287003" y="219049"/>
                    <a:pt x="294731" y="205992"/>
                    <a:pt x="297856" y="187234"/>
                  </a:cubicBezTo>
                  <a:cubicBezTo>
                    <a:pt x="298421" y="183854"/>
                    <a:pt x="296140" y="180656"/>
                    <a:pt x="292760" y="180091"/>
                  </a:cubicBezTo>
                  <a:cubicBezTo>
                    <a:pt x="292421" y="180034"/>
                    <a:pt x="292078" y="180006"/>
                    <a:pt x="291734" y="180006"/>
                  </a:cubicBezTo>
                  <a:close/>
                  <a:moveTo>
                    <a:pt x="268681" y="215291"/>
                  </a:moveTo>
                  <a:cubicBezTo>
                    <a:pt x="256883" y="222107"/>
                    <a:pt x="238215" y="220813"/>
                    <a:pt x="213221" y="211436"/>
                  </a:cubicBezTo>
                  <a:cubicBezTo>
                    <a:pt x="210010" y="210233"/>
                    <a:pt x="206433" y="211860"/>
                    <a:pt x="205230" y="215070"/>
                  </a:cubicBezTo>
                  <a:cubicBezTo>
                    <a:pt x="204888" y="215983"/>
                    <a:pt x="204766" y="216964"/>
                    <a:pt x="204873" y="217934"/>
                  </a:cubicBezTo>
                  <a:cubicBezTo>
                    <a:pt x="211296" y="275755"/>
                    <a:pt x="204355" y="284299"/>
                    <a:pt x="195566" y="295116"/>
                  </a:cubicBezTo>
                  <a:cubicBezTo>
                    <a:pt x="188413" y="303918"/>
                    <a:pt x="179515" y="314871"/>
                    <a:pt x="175399" y="348255"/>
                  </a:cubicBezTo>
                  <a:cubicBezTo>
                    <a:pt x="174517" y="355008"/>
                    <a:pt x="168746" y="360047"/>
                    <a:pt x="161936" y="360012"/>
                  </a:cubicBezTo>
                  <a:lnTo>
                    <a:pt x="160833" y="360012"/>
                  </a:lnTo>
                  <a:cubicBezTo>
                    <a:pt x="154022" y="360047"/>
                    <a:pt x="148252" y="355006"/>
                    <a:pt x="147370" y="348252"/>
                  </a:cubicBezTo>
                  <a:cubicBezTo>
                    <a:pt x="143254" y="314871"/>
                    <a:pt x="134356" y="303918"/>
                    <a:pt x="127203" y="295116"/>
                  </a:cubicBezTo>
                  <a:cubicBezTo>
                    <a:pt x="118414" y="284299"/>
                    <a:pt x="111473" y="275755"/>
                    <a:pt x="117896" y="217934"/>
                  </a:cubicBezTo>
                  <a:cubicBezTo>
                    <a:pt x="118273" y="214525"/>
                    <a:pt x="115817" y="211457"/>
                    <a:pt x="112409" y="211079"/>
                  </a:cubicBezTo>
                  <a:cubicBezTo>
                    <a:pt x="111441" y="210972"/>
                    <a:pt x="110461" y="211094"/>
                    <a:pt x="109548" y="211436"/>
                  </a:cubicBezTo>
                  <a:cubicBezTo>
                    <a:pt x="84557" y="220806"/>
                    <a:pt x="65896" y="222104"/>
                    <a:pt x="54088" y="215291"/>
                  </a:cubicBezTo>
                  <a:cubicBezTo>
                    <a:pt x="46044" y="210094"/>
                    <a:pt x="40482" y="201828"/>
                    <a:pt x="38698" y="192420"/>
                  </a:cubicBezTo>
                  <a:lnTo>
                    <a:pt x="284072" y="192420"/>
                  </a:lnTo>
                  <a:cubicBezTo>
                    <a:pt x="282287" y="201828"/>
                    <a:pt x="276725" y="210094"/>
                    <a:pt x="268681" y="215291"/>
                  </a:cubicBezTo>
                  <a:close/>
                </a:path>
              </a:pathLst>
            </a:custGeom>
            <a:grpFill/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402E80"/>
                </a:solidFill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39229-7B34-4F18-BE5A-A6ABBD9A997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21DC17C-66E9-4ED1-974F-B799A1C286D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23E3B05-02DC-451F-A2D1-44B5D7DE9A1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76805CD-FC5E-4B1D-96FF-A76D717191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26B772A-D454-47D9-AC1B-5D30C35A47B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886823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30A4A-EE95-4C8B-9FA5-AD9FB1BA6D2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1108509-DE33-4C49-B99B-76213840D46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CF8AA94-5472-4B63-9D38-35110CD36F2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EA501-2B23-4233-BCA0-9DF395E4A7E4}"/>
              </a:ext>
            </a:extLst>
          </p:cNvPr>
          <p:cNvSpPr txBox="1"/>
          <p:nvPr/>
        </p:nvSpPr>
        <p:spPr>
          <a:xfrm>
            <a:off x="7922432" y="1400391"/>
            <a:ext cx="3885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kern="0" spc="60">
                <a:latin typeface="Poppins SemiBold" panose="00000700000000000000" pitchFamily="2" charset="0"/>
                <a:ea typeface="Open Sans" panose="020B0606030504020204" pitchFamily="34" charset="0"/>
                <a:cs typeface="Poppins SemiBold" panose="00000700000000000000" pitchFamily="2" charset="0"/>
              </a:rPr>
              <a:t>Gallery Layout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A7898A-B0D3-4CD2-A39F-113644647A12}"/>
              </a:ext>
            </a:extLst>
          </p:cNvPr>
          <p:cNvSpPr/>
          <p:nvPr/>
        </p:nvSpPr>
        <p:spPr>
          <a:xfrm>
            <a:off x="7992772" y="4009495"/>
            <a:ext cx="3150684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oilue epreh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deriti vols esse cill inure dolorlaboru sit amet. Duis autelo irusitakus reprehenderi Voluptate lorem kuisais.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0B5B9F-B108-43CB-BC23-3A3FD03D54A4}"/>
              </a:ext>
            </a:extLst>
          </p:cNvPr>
          <p:cNvSpPr/>
          <p:nvPr/>
        </p:nvSpPr>
        <p:spPr>
          <a:xfrm>
            <a:off x="8045527" y="5084483"/>
            <a:ext cx="1645185" cy="3776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65995B-DD90-4F14-AA18-03DD8224A41B}"/>
              </a:ext>
            </a:extLst>
          </p:cNvPr>
          <p:cNvSpPr txBox="1"/>
          <p:nvPr/>
        </p:nvSpPr>
        <p:spPr>
          <a:xfrm>
            <a:off x="8265315" y="5171561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pc="1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TEXT TITTLE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07819C-434D-49D9-A3E0-5540540C1516}"/>
              </a:ext>
            </a:extLst>
          </p:cNvPr>
          <p:cNvSpPr txBox="1"/>
          <p:nvPr/>
        </p:nvSpPr>
        <p:spPr>
          <a:xfrm>
            <a:off x="8356878" y="3653866"/>
            <a:ext cx="22883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latin typeface="Poppins Medium" panose="00000600000000000000" pitchFamily="2" charset="0"/>
                <a:cs typeface="Poppins Medium" panose="00000600000000000000" pitchFamily="2" charset="0"/>
              </a:rPr>
              <a:t>Lorem Ipsum dolor sit amet .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980CC783-000A-4E51-9B14-848A08410690}"/>
              </a:ext>
            </a:extLst>
          </p:cNvPr>
          <p:cNvSpPr/>
          <p:nvPr/>
        </p:nvSpPr>
        <p:spPr>
          <a:xfrm rot="13500000">
            <a:off x="7997116" y="3726041"/>
            <a:ext cx="117260" cy="11726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1204A7-6561-4CFE-8A1B-754F8ED9C271}"/>
              </a:ext>
            </a:extLst>
          </p:cNvPr>
          <p:cNvSpPr txBox="1"/>
          <p:nvPr/>
        </p:nvSpPr>
        <p:spPr>
          <a:xfrm>
            <a:off x="1007126" y="169019"/>
            <a:ext cx="120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Karim</a:t>
            </a:r>
          </a:p>
          <a:p>
            <a:r>
              <a:rPr lang="en-US" sz="12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Presentation.</a:t>
            </a:r>
          </a:p>
        </p:txBody>
      </p:sp>
      <p:grpSp>
        <p:nvGrpSpPr>
          <p:cNvPr id="15" name="Graphic 6">
            <a:extLst>
              <a:ext uri="{FF2B5EF4-FFF2-40B4-BE49-F238E27FC236}">
                <a16:creationId xmlns:a16="http://schemas.microsoft.com/office/drawing/2014/main" id="{9391E38C-4B37-44B1-90F2-CFBD2BA768C2}"/>
              </a:ext>
            </a:extLst>
          </p:cNvPr>
          <p:cNvGrpSpPr/>
          <p:nvPr/>
        </p:nvGrpSpPr>
        <p:grpSpPr>
          <a:xfrm flipH="1">
            <a:off x="384657" y="207346"/>
            <a:ext cx="385012" cy="385012"/>
            <a:chOff x="9520408" y="5093684"/>
            <a:chExt cx="372426" cy="372426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CC0365-6A92-4A5B-90EE-467BD75EA255}"/>
                </a:ext>
              </a:extLst>
            </p:cNvPr>
            <p:cNvSpPr/>
            <p:nvPr/>
          </p:nvSpPr>
          <p:spPr>
            <a:xfrm>
              <a:off x="9545236" y="5093684"/>
              <a:ext cx="322769" cy="372426"/>
            </a:xfrm>
            <a:custGeom>
              <a:avLst/>
              <a:gdLst>
                <a:gd name="connsiteX0" fmla="*/ 291734 w 322769"/>
                <a:gd name="connsiteY0" fmla="*/ 180006 h 372426"/>
                <a:gd name="connsiteX1" fmla="*/ 237796 w 322769"/>
                <a:gd name="connsiteY1" fmla="*/ 180006 h 372426"/>
                <a:gd name="connsiteX2" fmla="*/ 322769 w 322769"/>
                <a:gd name="connsiteY2" fmla="*/ 6207 h 372426"/>
                <a:gd name="connsiteX3" fmla="*/ 316562 w 322769"/>
                <a:gd name="connsiteY3" fmla="*/ 0 h 372426"/>
                <a:gd name="connsiteX4" fmla="*/ 310355 w 322769"/>
                <a:gd name="connsiteY4" fmla="*/ 6207 h 372426"/>
                <a:gd name="connsiteX5" fmla="*/ 305842 w 322769"/>
                <a:gd name="connsiteY5" fmla="*/ 48992 h 372426"/>
                <a:gd name="connsiteX6" fmla="*/ 288363 w 322769"/>
                <a:gd name="connsiteY6" fmla="*/ 20440 h 372426"/>
                <a:gd name="connsiteX7" fmla="*/ 279586 w 322769"/>
                <a:gd name="connsiteY7" fmla="*/ 20519 h 372426"/>
                <a:gd name="connsiteX8" fmla="*/ 279586 w 322769"/>
                <a:gd name="connsiteY8" fmla="*/ 29217 h 372426"/>
                <a:gd name="connsiteX9" fmla="*/ 297747 w 322769"/>
                <a:gd name="connsiteY9" fmla="*/ 77782 h 372426"/>
                <a:gd name="connsiteX10" fmla="*/ 297781 w 322769"/>
                <a:gd name="connsiteY10" fmla="*/ 77949 h 372426"/>
                <a:gd name="connsiteX11" fmla="*/ 288771 w 322769"/>
                <a:gd name="connsiteY11" fmla="*/ 99635 h 372426"/>
                <a:gd name="connsiteX12" fmla="*/ 269742 w 322769"/>
                <a:gd name="connsiteY12" fmla="*/ 63890 h 372426"/>
                <a:gd name="connsiteX13" fmla="*/ 260965 w 322769"/>
                <a:gd name="connsiteY13" fmla="*/ 63969 h 372426"/>
                <a:gd name="connsiteX14" fmla="*/ 260965 w 322769"/>
                <a:gd name="connsiteY14" fmla="*/ 72667 h 372426"/>
                <a:gd name="connsiteX15" fmla="*/ 278124 w 322769"/>
                <a:gd name="connsiteY15" fmla="*/ 118643 h 372426"/>
                <a:gd name="connsiteX16" fmla="*/ 226427 w 322769"/>
                <a:gd name="connsiteY16" fmla="*/ 172997 h 372426"/>
                <a:gd name="connsiteX17" fmla="*/ 223137 w 322769"/>
                <a:gd name="connsiteY17" fmla="*/ 128385 h 372426"/>
                <a:gd name="connsiteX18" fmla="*/ 215285 w 322769"/>
                <a:gd name="connsiteY18" fmla="*/ 124460 h 372426"/>
                <a:gd name="connsiteX19" fmla="*/ 211360 w 322769"/>
                <a:gd name="connsiteY19" fmla="*/ 132313 h 372426"/>
                <a:gd name="connsiteX20" fmla="*/ 212323 w 322769"/>
                <a:gd name="connsiteY20" fmla="*/ 180006 h 372426"/>
                <a:gd name="connsiteX21" fmla="*/ 110446 w 322769"/>
                <a:gd name="connsiteY21" fmla="*/ 180006 h 372426"/>
                <a:gd name="connsiteX22" fmla="*/ 111409 w 322769"/>
                <a:gd name="connsiteY22" fmla="*/ 132313 h 372426"/>
                <a:gd name="connsiteX23" fmla="*/ 107485 w 322769"/>
                <a:gd name="connsiteY23" fmla="*/ 124460 h 372426"/>
                <a:gd name="connsiteX24" fmla="*/ 99632 w 322769"/>
                <a:gd name="connsiteY24" fmla="*/ 128385 h 372426"/>
                <a:gd name="connsiteX25" fmla="*/ 96342 w 322769"/>
                <a:gd name="connsiteY25" fmla="*/ 172997 h 372426"/>
                <a:gd name="connsiteX26" fmla="*/ 43491 w 322769"/>
                <a:gd name="connsiteY26" fmla="*/ 116761 h 372426"/>
                <a:gd name="connsiteX27" fmla="*/ 60252 w 322769"/>
                <a:gd name="connsiteY27" fmla="*/ 72667 h 372426"/>
                <a:gd name="connsiteX28" fmla="*/ 60184 w 322769"/>
                <a:gd name="connsiteY28" fmla="*/ 63890 h 372426"/>
                <a:gd name="connsiteX29" fmla="*/ 51475 w 322769"/>
                <a:gd name="connsiteY29" fmla="*/ 63890 h 372426"/>
                <a:gd name="connsiteX30" fmla="*/ 33008 w 322769"/>
                <a:gd name="connsiteY30" fmla="*/ 97443 h 372426"/>
                <a:gd name="connsiteX31" fmla="*/ 24799 w 322769"/>
                <a:gd name="connsiteY31" fmla="*/ 77444 h 372426"/>
                <a:gd name="connsiteX32" fmla="*/ 24829 w 322769"/>
                <a:gd name="connsiteY32" fmla="*/ 77298 h 372426"/>
                <a:gd name="connsiteX33" fmla="*/ 41631 w 322769"/>
                <a:gd name="connsiteY33" fmla="*/ 29217 h 372426"/>
                <a:gd name="connsiteX34" fmla="*/ 41587 w 322769"/>
                <a:gd name="connsiteY34" fmla="*/ 20440 h 372426"/>
                <a:gd name="connsiteX35" fmla="*/ 32854 w 322769"/>
                <a:gd name="connsiteY35" fmla="*/ 20440 h 372426"/>
                <a:gd name="connsiteX36" fmla="*/ 16619 w 322769"/>
                <a:gd name="connsiteY36" fmla="*/ 47384 h 372426"/>
                <a:gd name="connsiteX37" fmla="*/ 12414 w 322769"/>
                <a:gd name="connsiteY37" fmla="*/ 6207 h 372426"/>
                <a:gd name="connsiteX38" fmla="*/ 6207 w 322769"/>
                <a:gd name="connsiteY38" fmla="*/ 0 h 372426"/>
                <a:gd name="connsiteX39" fmla="*/ 0 w 322769"/>
                <a:gd name="connsiteY39" fmla="*/ 6207 h 372426"/>
                <a:gd name="connsiteX40" fmla="*/ 84973 w 322769"/>
                <a:gd name="connsiteY40" fmla="*/ 180006 h 372426"/>
                <a:gd name="connsiteX41" fmla="*/ 31036 w 322769"/>
                <a:gd name="connsiteY41" fmla="*/ 180006 h 372426"/>
                <a:gd name="connsiteX42" fmla="*/ 24828 w 322769"/>
                <a:gd name="connsiteY42" fmla="*/ 186207 h 372426"/>
                <a:gd name="connsiteX43" fmla="*/ 24913 w 322769"/>
                <a:gd name="connsiteY43" fmla="*/ 187234 h 372426"/>
                <a:gd name="connsiteX44" fmla="*/ 47883 w 322769"/>
                <a:gd name="connsiteY44" fmla="*/ 226041 h 372426"/>
                <a:gd name="connsiteX45" fmla="*/ 104563 w 322769"/>
                <a:gd name="connsiteY45" fmla="*/ 226305 h 372426"/>
                <a:gd name="connsiteX46" fmla="*/ 117568 w 322769"/>
                <a:gd name="connsiteY46" fmla="*/ 302945 h 372426"/>
                <a:gd name="connsiteX47" fmla="*/ 135047 w 322769"/>
                <a:gd name="connsiteY47" fmla="*/ 349771 h 372426"/>
                <a:gd name="connsiteX48" fmla="*/ 160833 w 322769"/>
                <a:gd name="connsiteY48" fmla="*/ 372426 h 372426"/>
                <a:gd name="connsiteX49" fmla="*/ 161936 w 322769"/>
                <a:gd name="connsiteY49" fmla="*/ 372426 h 372426"/>
                <a:gd name="connsiteX50" fmla="*/ 187723 w 322769"/>
                <a:gd name="connsiteY50" fmla="*/ 349771 h 372426"/>
                <a:gd name="connsiteX51" fmla="*/ 205201 w 322769"/>
                <a:gd name="connsiteY51" fmla="*/ 302944 h 372426"/>
                <a:gd name="connsiteX52" fmla="*/ 218206 w 322769"/>
                <a:gd name="connsiteY52" fmla="*/ 226305 h 372426"/>
                <a:gd name="connsiteX53" fmla="*/ 274885 w 322769"/>
                <a:gd name="connsiteY53" fmla="*/ 226041 h 372426"/>
                <a:gd name="connsiteX54" fmla="*/ 297856 w 322769"/>
                <a:gd name="connsiteY54" fmla="*/ 187234 h 372426"/>
                <a:gd name="connsiteX55" fmla="*/ 292760 w 322769"/>
                <a:gd name="connsiteY55" fmla="*/ 180091 h 372426"/>
                <a:gd name="connsiteX56" fmla="*/ 291734 w 322769"/>
                <a:gd name="connsiteY56" fmla="*/ 180006 h 372426"/>
                <a:gd name="connsiteX57" fmla="*/ 268681 w 322769"/>
                <a:gd name="connsiteY57" fmla="*/ 215291 h 372426"/>
                <a:gd name="connsiteX58" fmla="*/ 213221 w 322769"/>
                <a:gd name="connsiteY58" fmla="*/ 211436 h 372426"/>
                <a:gd name="connsiteX59" fmla="*/ 205230 w 322769"/>
                <a:gd name="connsiteY59" fmla="*/ 215070 h 372426"/>
                <a:gd name="connsiteX60" fmla="*/ 204873 w 322769"/>
                <a:gd name="connsiteY60" fmla="*/ 217934 h 372426"/>
                <a:gd name="connsiteX61" fmla="*/ 195566 w 322769"/>
                <a:gd name="connsiteY61" fmla="*/ 295116 h 372426"/>
                <a:gd name="connsiteX62" fmla="*/ 175399 w 322769"/>
                <a:gd name="connsiteY62" fmla="*/ 348255 h 372426"/>
                <a:gd name="connsiteX63" fmla="*/ 161936 w 322769"/>
                <a:gd name="connsiteY63" fmla="*/ 360012 h 372426"/>
                <a:gd name="connsiteX64" fmla="*/ 160833 w 322769"/>
                <a:gd name="connsiteY64" fmla="*/ 360012 h 372426"/>
                <a:gd name="connsiteX65" fmla="*/ 147370 w 322769"/>
                <a:gd name="connsiteY65" fmla="*/ 348252 h 372426"/>
                <a:gd name="connsiteX66" fmla="*/ 127203 w 322769"/>
                <a:gd name="connsiteY66" fmla="*/ 295116 h 372426"/>
                <a:gd name="connsiteX67" fmla="*/ 117896 w 322769"/>
                <a:gd name="connsiteY67" fmla="*/ 217934 h 372426"/>
                <a:gd name="connsiteX68" fmla="*/ 112409 w 322769"/>
                <a:gd name="connsiteY68" fmla="*/ 211079 h 372426"/>
                <a:gd name="connsiteX69" fmla="*/ 109548 w 322769"/>
                <a:gd name="connsiteY69" fmla="*/ 211436 h 372426"/>
                <a:gd name="connsiteX70" fmla="*/ 54088 w 322769"/>
                <a:gd name="connsiteY70" fmla="*/ 215291 h 372426"/>
                <a:gd name="connsiteX71" fmla="*/ 38698 w 322769"/>
                <a:gd name="connsiteY71" fmla="*/ 192420 h 372426"/>
                <a:gd name="connsiteX72" fmla="*/ 284072 w 322769"/>
                <a:gd name="connsiteY72" fmla="*/ 192420 h 372426"/>
                <a:gd name="connsiteX73" fmla="*/ 268681 w 322769"/>
                <a:gd name="connsiteY73" fmla="*/ 215291 h 37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22769" h="372426">
                  <a:moveTo>
                    <a:pt x="291734" y="180006"/>
                  </a:moveTo>
                  <a:lnTo>
                    <a:pt x="237796" y="180006"/>
                  </a:lnTo>
                  <a:cubicBezTo>
                    <a:pt x="299969" y="134427"/>
                    <a:pt x="322769" y="61984"/>
                    <a:pt x="322769" y="6207"/>
                  </a:cubicBezTo>
                  <a:cubicBezTo>
                    <a:pt x="322769" y="2779"/>
                    <a:pt x="319990" y="0"/>
                    <a:pt x="316562" y="0"/>
                  </a:cubicBezTo>
                  <a:cubicBezTo>
                    <a:pt x="313134" y="0"/>
                    <a:pt x="310355" y="2779"/>
                    <a:pt x="310355" y="6207"/>
                  </a:cubicBezTo>
                  <a:cubicBezTo>
                    <a:pt x="310294" y="20584"/>
                    <a:pt x="308783" y="34918"/>
                    <a:pt x="305842" y="48992"/>
                  </a:cubicBezTo>
                  <a:cubicBezTo>
                    <a:pt x="302381" y="38214"/>
                    <a:pt x="296388" y="28423"/>
                    <a:pt x="288363" y="20440"/>
                  </a:cubicBezTo>
                  <a:cubicBezTo>
                    <a:pt x="285918" y="18038"/>
                    <a:pt x="281988" y="18074"/>
                    <a:pt x="279586" y="20519"/>
                  </a:cubicBezTo>
                  <a:cubicBezTo>
                    <a:pt x="277215" y="22934"/>
                    <a:pt x="277215" y="26803"/>
                    <a:pt x="279586" y="29217"/>
                  </a:cubicBezTo>
                  <a:cubicBezTo>
                    <a:pt x="292193" y="42136"/>
                    <a:pt x="298784" y="59762"/>
                    <a:pt x="297747" y="77782"/>
                  </a:cubicBezTo>
                  <a:cubicBezTo>
                    <a:pt x="297747" y="77841"/>
                    <a:pt x="297779" y="77890"/>
                    <a:pt x="297781" y="77949"/>
                  </a:cubicBezTo>
                  <a:cubicBezTo>
                    <a:pt x="295184" y="85340"/>
                    <a:pt x="292176" y="92580"/>
                    <a:pt x="288771" y="99635"/>
                  </a:cubicBezTo>
                  <a:cubicBezTo>
                    <a:pt x="286429" y="85987"/>
                    <a:pt x="279756" y="73454"/>
                    <a:pt x="269742" y="63890"/>
                  </a:cubicBezTo>
                  <a:cubicBezTo>
                    <a:pt x="267296" y="61488"/>
                    <a:pt x="263367" y="61524"/>
                    <a:pt x="260965" y="63969"/>
                  </a:cubicBezTo>
                  <a:cubicBezTo>
                    <a:pt x="258594" y="66384"/>
                    <a:pt x="258594" y="70252"/>
                    <a:pt x="260965" y="72667"/>
                  </a:cubicBezTo>
                  <a:cubicBezTo>
                    <a:pt x="271039" y="82741"/>
                    <a:pt x="277952" y="95349"/>
                    <a:pt x="278124" y="118643"/>
                  </a:cubicBezTo>
                  <a:cubicBezTo>
                    <a:pt x="264770" y="140091"/>
                    <a:pt x="247179" y="158586"/>
                    <a:pt x="226427" y="172997"/>
                  </a:cubicBezTo>
                  <a:cubicBezTo>
                    <a:pt x="229512" y="158111"/>
                    <a:pt x="228372" y="142658"/>
                    <a:pt x="223137" y="128385"/>
                  </a:cubicBezTo>
                  <a:cubicBezTo>
                    <a:pt x="222053" y="125133"/>
                    <a:pt x="218537" y="123375"/>
                    <a:pt x="215285" y="124460"/>
                  </a:cubicBezTo>
                  <a:cubicBezTo>
                    <a:pt x="212032" y="125545"/>
                    <a:pt x="210275" y="129061"/>
                    <a:pt x="211360" y="132313"/>
                  </a:cubicBezTo>
                  <a:cubicBezTo>
                    <a:pt x="216766" y="148531"/>
                    <a:pt x="217055" y="159534"/>
                    <a:pt x="212323" y="180006"/>
                  </a:cubicBezTo>
                  <a:lnTo>
                    <a:pt x="110446" y="180006"/>
                  </a:lnTo>
                  <a:cubicBezTo>
                    <a:pt x="105714" y="159534"/>
                    <a:pt x="106003" y="148531"/>
                    <a:pt x="111409" y="132313"/>
                  </a:cubicBezTo>
                  <a:cubicBezTo>
                    <a:pt x="112494" y="129061"/>
                    <a:pt x="110737" y="125545"/>
                    <a:pt x="107485" y="124460"/>
                  </a:cubicBezTo>
                  <a:cubicBezTo>
                    <a:pt x="104232" y="123375"/>
                    <a:pt x="100716" y="125133"/>
                    <a:pt x="99632" y="128385"/>
                  </a:cubicBezTo>
                  <a:cubicBezTo>
                    <a:pt x="94397" y="142658"/>
                    <a:pt x="93257" y="158111"/>
                    <a:pt x="96342" y="172997"/>
                  </a:cubicBezTo>
                  <a:cubicBezTo>
                    <a:pt x="74984" y="158157"/>
                    <a:pt x="56979" y="138999"/>
                    <a:pt x="43491" y="116761"/>
                  </a:cubicBezTo>
                  <a:cubicBezTo>
                    <a:pt x="43713" y="93904"/>
                    <a:pt x="50061" y="82858"/>
                    <a:pt x="60252" y="72667"/>
                  </a:cubicBezTo>
                  <a:cubicBezTo>
                    <a:pt x="62657" y="70224"/>
                    <a:pt x="62627" y="66294"/>
                    <a:pt x="60184" y="63890"/>
                  </a:cubicBezTo>
                  <a:cubicBezTo>
                    <a:pt x="57768" y="61511"/>
                    <a:pt x="53891" y="61511"/>
                    <a:pt x="51475" y="63890"/>
                  </a:cubicBezTo>
                  <a:cubicBezTo>
                    <a:pt x="42033" y="72922"/>
                    <a:pt x="35587" y="84633"/>
                    <a:pt x="33008" y="97443"/>
                  </a:cubicBezTo>
                  <a:cubicBezTo>
                    <a:pt x="29932" y="90922"/>
                    <a:pt x="27192" y="84246"/>
                    <a:pt x="24799" y="77444"/>
                  </a:cubicBezTo>
                  <a:cubicBezTo>
                    <a:pt x="24800" y="77393"/>
                    <a:pt x="24829" y="77350"/>
                    <a:pt x="24829" y="77298"/>
                  </a:cubicBezTo>
                  <a:cubicBezTo>
                    <a:pt x="24829" y="55667"/>
                    <a:pt x="30012" y="40837"/>
                    <a:pt x="41631" y="29217"/>
                  </a:cubicBezTo>
                  <a:cubicBezTo>
                    <a:pt x="44042" y="26781"/>
                    <a:pt x="44023" y="22852"/>
                    <a:pt x="41587" y="20440"/>
                  </a:cubicBezTo>
                  <a:cubicBezTo>
                    <a:pt x="39169" y="18046"/>
                    <a:pt x="35273" y="18046"/>
                    <a:pt x="32854" y="20440"/>
                  </a:cubicBezTo>
                  <a:cubicBezTo>
                    <a:pt x="25323" y="27961"/>
                    <a:pt x="19749" y="37211"/>
                    <a:pt x="16619" y="47384"/>
                  </a:cubicBezTo>
                  <a:cubicBezTo>
                    <a:pt x="13886" y="33827"/>
                    <a:pt x="12478" y="20036"/>
                    <a:pt x="12414" y="6207"/>
                  </a:cubicBezTo>
                  <a:cubicBezTo>
                    <a:pt x="12414" y="2779"/>
                    <a:pt x="9635" y="0"/>
                    <a:pt x="6207" y="0"/>
                  </a:cubicBezTo>
                  <a:cubicBezTo>
                    <a:pt x="2779" y="0"/>
                    <a:pt x="0" y="2779"/>
                    <a:pt x="0" y="6207"/>
                  </a:cubicBezTo>
                  <a:cubicBezTo>
                    <a:pt x="0" y="61984"/>
                    <a:pt x="22801" y="134427"/>
                    <a:pt x="84973" y="180006"/>
                  </a:cubicBezTo>
                  <a:lnTo>
                    <a:pt x="31036" y="180006"/>
                  </a:lnTo>
                  <a:cubicBezTo>
                    <a:pt x="27609" y="180005"/>
                    <a:pt x="24830" y="182781"/>
                    <a:pt x="24828" y="186207"/>
                  </a:cubicBezTo>
                  <a:cubicBezTo>
                    <a:pt x="24828" y="186552"/>
                    <a:pt x="24856" y="186895"/>
                    <a:pt x="24913" y="187234"/>
                  </a:cubicBezTo>
                  <a:cubicBezTo>
                    <a:pt x="28038" y="205993"/>
                    <a:pt x="35767" y="219049"/>
                    <a:pt x="47883" y="226041"/>
                  </a:cubicBezTo>
                  <a:cubicBezTo>
                    <a:pt x="61577" y="233946"/>
                    <a:pt x="80180" y="234042"/>
                    <a:pt x="104563" y="226305"/>
                  </a:cubicBezTo>
                  <a:cubicBezTo>
                    <a:pt x="99513" y="280729"/>
                    <a:pt x="107918" y="291067"/>
                    <a:pt x="117568" y="302945"/>
                  </a:cubicBezTo>
                  <a:cubicBezTo>
                    <a:pt x="124354" y="311295"/>
                    <a:pt x="131370" y="319929"/>
                    <a:pt x="135047" y="349771"/>
                  </a:cubicBezTo>
                  <a:cubicBezTo>
                    <a:pt x="136702" y="362743"/>
                    <a:pt x="147756" y="372455"/>
                    <a:pt x="160833" y="372426"/>
                  </a:cubicBezTo>
                  <a:lnTo>
                    <a:pt x="161936" y="372426"/>
                  </a:lnTo>
                  <a:cubicBezTo>
                    <a:pt x="175014" y="372455"/>
                    <a:pt x="186067" y="362743"/>
                    <a:pt x="187723" y="349771"/>
                  </a:cubicBezTo>
                  <a:cubicBezTo>
                    <a:pt x="191398" y="319929"/>
                    <a:pt x="198415" y="311295"/>
                    <a:pt x="205201" y="302944"/>
                  </a:cubicBezTo>
                  <a:cubicBezTo>
                    <a:pt x="214851" y="291067"/>
                    <a:pt x="223256" y="280729"/>
                    <a:pt x="218206" y="226305"/>
                  </a:cubicBezTo>
                  <a:cubicBezTo>
                    <a:pt x="242592" y="234046"/>
                    <a:pt x="261202" y="233951"/>
                    <a:pt x="274885" y="226041"/>
                  </a:cubicBezTo>
                  <a:cubicBezTo>
                    <a:pt x="287003" y="219049"/>
                    <a:pt x="294731" y="205992"/>
                    <a:pt x="297856" y="187234"/>
                  </a:cubicBezTo>
                  <a:cubicBezTo>
                    <a:pt x="298421" y="183854"/>
                    <a:pt x="296140" y="180656"/>
                    <a:pt x="292760" y="180091"/>
                  </a:cubicBezTo>
                  <a:cubicBezTo>
                    <a:pt x="292421" y="180034"/>
                    <a:pt x="292078" y="180006"/>
                    <a:pt x="291734" y="180006"/>
                  </a:cubicBezTo>
                  <a:close/>
                  <a:moveTo>
                    <a:pt x="268681" y="215291"/>
                  </a:moveTo>
                  <a:cubicBezTo>
                    <a:pt x="256883" y="222107"/>
                    <a:pt x="238215" y="220813"/>
                    <a:pt x="213221" y="211436"/>
                  </a:cubicBezTo>
                  <a:cubicBezTo>
                    <a:pt x="210010" y="210233"/>
                    <a:pt x="206433" y="211860"/>
                    <a:pt x="205230" y="215070"/>
                  </a:cubicBezTo>
                  <a:cubicBezTo>
                    <a:pt x="204888" y="215983"/>
                    <a:pt x="204766" y="216964"/>
                    <a:pt x="204873" y="217934"/>
                  </a:cubicBezTo>
                  <a:cubicBezTo>
                    <a:pt x="211296" y="275755"/>
                    <a:pt x="204355" y="284299"/>
                    <a:pt x="195566" y="295116"/>
                  </a:cubicBezTo>
                  <a:cubicBezTo>
                    <a:pt x="188413" y="303918"/>
                    <a:pt x="179515" y="314871"/>
                    <a:pt x="175399" y="348255"/>
                  </a:cubicBezTo>
                  <a:cubicBezTo>
                    <a:pt x="174517" y="355008"/>
                    <a:pt x="168746" y="360047"/>
                    <a:pt x="161936" y="360012"/>
                  </a:cubicBezTo>
                  <a:lnTo>
                    <a:pt x="160833" y="360012"/>
                  </a:lnTo>
                  <a:cubicBezTo>
                    <a:pt x="154022" y="360047"/>
                    <a:pt x="148252" y="355006"/>
                    <a:pt x="147370" y="348252"/>
                  </a:cubicBezTo>
                  <a:cubicBezTo>
                    <a:pt x="143254" y="314871"/>
                    <a:pt x="134356" y="303918"/>
                    <a:pt x="127203" y="295116"/>
                  </a:cubicBezTo>
                  <a:cubicBezTo>
                    <a:pt x="118414" y="284299"/>
                    <a:pt x="111473" y="275755"/>
                    <a:pt x="117896" y="217934"/>
                  </a:cubicBezTo>
                  <a:cubicBezTo>
                    <a:pt x="118273" y="214525"/>
                    <a:pt x="115817" y="211457"/>
                    <a:pt x="112409" y="211079"/>
                  </a:cubicBezTo>
                  <a:cubicBezTo>
                    <a:pt x="111441" y="210972"/>
                    <a:pt x="110461" y="211094"/>
                    <a:pt x="109548" y="211436"/>
                  </a:cubicBezTo>
                  <a:cubicBezTo>
                    <a:pt x="84557" y="220806"/>
                    <a:pt x="65896" y="222104"/>
                    <a:pt x="54088" y="215291"/>
                  </a:cubicBezTo>
                  <a:cubicBezTo>
                    <a:pt x="46044" y="210094"/>
                    <a:pt x="40482" y="201828"/>
                    <a:pt x="38698" y="192420"/>
                  </a:cubicBezTo>
                  <a:lnTo>
                    <a:pt x="284072" y="192420"/>
                  </a:lnTo>
                  <a:cubicBezTo>
                    <a:pt x="282287" y="201828"/>
                    <a:pt x="276725" y="210094"/>
                    <a:pt x="268681" y="215291"/>
                  </a:cubicBezTo>
                  <a:close/>
                </a:path>
              </a:pathLst>
            </a:custGeom>
            <a:grpFill/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621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82A5CF3-9E02-4E52-AC6F-36F22F103844}"/>
              </a:ext>
            </a:extLst>
          </p:cNvPr>
          <p:cNvSpPr txBox="1"/>
          <p:nvPr/>
        </p:nvSpPr>
        <p:spPr>
          <a:xfrm>
            <a:off x="4931258" y="659588"/>
            <a:ext cx="2329484" cy="427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latin typeface="Poppins Medium" panose="00000600000000000000" pitchFamily="2" charset="0"/>
                <a:cs typeface="Poppins Medium" panose="00000600000000000000" pitchFamily="2" charset="0"/>
              </a:rPr>
              <a:t>Gallery layout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194D1-99DE-4935-B45B-8161337DEF8F}"/>
              </a:ext>
            </a:extLst>
          </p:cNvPr>
          <p:cNvSpPr txBox="1"/>
          <p:nvPr/>
        </p:nvSpPr>
        <p:spPr>
          <a:xfrm>
            <a:off x="1007126" y="169019"/>
            <a:ext cx="120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Karim</a:t>
            </a:r>
          </a:p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Presentation.</a:t>
            </a:r>
          </a:p>
        </p:txBody>
      </p:sp>
      <p:grpSp>
        <p:nvGrpSpPr>
          <p:cNvPr id="14" name="Graphic 6">
            <a:extLst>
              <a:ext uri="{FF2B5EF4-FFF2-40B4-BE49-F238E27FC236}">
                <a16:creationId xmlns:a16="http://schemas.microsoft.com/office/drawing/2014/main" id="{286D2CA8-0D3C-4815-AF98-E13F644B0062}"/>
              </a:ext>
            </a:extLst>
          </p:cNvPr>
          <p:cNvGrpSpPr/>
          <p:nvPr/>
        </p:nvGrpSpPr>
        <p:grpSpPr>
          <a:xfrm flipH="1">
            <a:off x="384657" y="207346"/>
            <a:ext cx="385012" cy="385012"/>
            <a:chOff x="9520408" y="5093684"/>
            <a:chExt cx="372426" cy="372426"/>
          </a:xfrm>
          <a:solidFill>
            <a:schemeClr val="tx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3C017EA-8840-41C8-A348-F2207CA7EA97}"/>
                </a:ext>
              </a:extLst>
            </p:cNvPr>
            <p:cNvSpPr/>
            <p:nvPr/>
          </p:nvSpPr>
          <p:spPr>
            <a:xfrm>
              <a:off x="9545236" y="5093684"/>
              <a:ext cx="322769" cy="372426"/>
            </a:xfrm>
            <a:custGeom>
              <a:avLst/>
              <a:gdLst>
                <a:gd name="connsiteX0" fmla="*/ 291734 w 322769"/>
                <a:gd name="connsiteY0" fmla="*/ 180006 h 372426"/>
                <a:gd name="connsiteX1" fmla="*/ 237796 w 322769"/>
                <a:gd name="connsiteY1" fmla="*/ 180006 h 372426"/>
                <a:gd name="connsiteX2" fmla="*/ 322769 w 322769"/>
                <a:gd name="connsiteY2" fmla="*/ 6207 h 372426"/>
                <a:gd name="connsiteX3" fmla="*/ 316562 w 322769"/>
                <a:gd name="connsiteY3" fmla="*/ 0 h 372426"/>
                <a:gd name="connsiteX4" fmla="*/ 310355 w 322769"/>
                <a:gd name="connsiteY4" fmla="*/ 6207 h 372426"/>
                <a:gd name="connsiteX5" fmla="*/ 305842 w 322769"/>
                <a:gd name="connsiteY5" fmla="*/ 48992 h 372426"/>
                <a:gd name="connsiteX6" fmla="*/ 288363 w 322769"/>
                <a:gd name="connsiteY6" fmla="*/ 20440 h 372426"/>
                <a:gd name="connsiteX7" fmla="*/ 279586 w 322769"/>
                <a:gd name="connsiteY7" fmla="*/ 20519 h 372426"/>
                <a:gd name="connsiteX8" fmla="*/ 279586 w 322769"/>
                <a:gd name="connsiteY8" fmla="*/ 29217 h 372426"/>
                <a:gd name="connsiteX9" fmla="*/ 297747 w 322769"/>
                <a:gd name="connsiteY9" fmla="*/ 77782 h 372426"/>
                <a:gd name="connsiteX10" fmla="*/ 297781 w 322769"/>
                <a:gd name="connsiteY10" fmla="*/ 77949 h 372426"/>
                <a:gd name="connsiteX11" fmla="*/ 288771 w 322769"/>
                <a:gd name="connsiteY11" fmla="*/ 99635 h 372426"/>
                <a:gd name="connsiteX12" fmla="*/ 269742 w 322769"/>
                <a:gd name="connsiteY12" fmla="*/ 63890 h 372426"/>
                <a:gd name="connsiteX13" fmla="*/ 260965 w 322769"/>
                <a:gd name="connsiteY13" fmla="*/ 63969 h 372426"/>
                <a:gd name="connsiteX14" fmla="*/ 260965 w 322769"/>
                <a:gd name="connsiteY14" fmla="*/ 72667 h 372426"/>
                <a:gd name="connsiteX15" fmla="*/ 278124 w 322769"/>
                <a:gd name="connsiteY15" fmla="*/ 118643 h 372426"/>
                <a:gd name="connsiteX16" fmla="*/ 226427 w 322769"/>
                <a:gd name="connsiteY16" fmla="*/ 172997 h 372426"/>
                <a:gd name="connsiteX17" fmla="*/ 223137 w 322769"/>
                <a:gd name="connsiteY17" fmla="*/ 128385 h 372426"/>
                <a:gd name="connsiteX18" fmla="*/ 215285 w 322769"/>
                <a:gd name="connsiteY18" fmla="*/ 124460 h 372426"/>
                <a:gd name="connsiteX19" fmla="*/ 211360 w 322769"/>
                <a:gd name="connsiteY19" fmla="*/ 132313 h 372426"/>
                <a:gd name="connsiteX20" fmla="*/ 212323 w 322769"/>
                <a:gd name="connsiteY20" fmla="*/ 180006 h 372426"/>
                <a:gd name="connsiteX21" fmla="*/ 110446 w 322769"/>
                <a:gd name="connsiteY21" fmla="*/ 180006 h 372426"/>
                <a:gd name="connsiteX22" fmla="*/ 111409 w 322769"/>
                <a:gd name="connsiteY22" fmla="*/ 132313 h 372426"/>
                <a:gd name="connsiteX23" fmla="*/ 107485 w 322769"/>
                <a:gd name="connsiteY23" fmla="*/ 124460 h 372426"/>
                <a:gd name="connsiteX24" fmla="*/ 99632 w 322769"/>
                <a:gd name="connsiteY24" fmla="*/ 128385 h 372426"/>
                <a:gd name="connsiteX25" fmla="*/ 96342 w 322769"/>
                <a:gd name="connsiteY25" fmla="*/ 172997 h 372426"/>
                <a:gd name="connsiteX26" fmla="*/ 43491 w 322769"/>
                <a:gd name="connsiteY26" fmla="*/ 116761 h 372426"/>
                <a:gd name="connsiteX27" fmla="*/ 60252 w 322769"/>
                <a:gd name="connsiteY27" fmla="*/ 72667 h 372426"/>
                <a:gd name="connsiteX28" fmla="*/ 60184 w 322769"/>
                <a:gd name="connsiteY28" fmla="*/ 63890 h 372426"/>
                <a:gd name="connsiteX29" fmla="*/ 51475 w 322769"/>
                <a:gd name="connsiteY29" fmla="*/ 63890 h 372426"/>
                <a:gd name="connsiteX30" fmla="*/ 33008 w 322769"/>
                <a:gd name="connsiteY30" fmla="*/ 97443 h 372426"/>
                <a:gd name="connsiteX31" fmla="*/ 24799 w 322769"/>
                <a:gd name="connsiteY31" fmla="*/ 77444 h 372426"/>
                <a:gd name="connsiteX32" fmla="*/ 24829 w 322769"/>
                <a:gd name="connsiteY32" fmla="*/ 77298 h 372426"/>
                <a:gd name="connsiteX33" fmla="*/ 41631 w 322769"/>
                <a:gd name="connsiteY33" fmla="*/ 29217 h 372426"/>
                <a:gd name="connsiteX34" fmla="*/ 41587 w 322769"/>
                <a:gd name="connsiteY34" fmla="*/ 20440 h 372426"/>
                <a:gd name="connsiteX35" fmla="*/ 32854 w 322769"/>
                <a:gd name="connsiteY35" fmla="*/ 20440 h 372426"/>
                <a:gd name="connsiteX36" fmla="*/ 16619 w 322769"/>
                <a:gd name="connsiteY36" fmla="*/ 47384 h 372426"/>
                <a:gd name="connsiteX37" fmla="*/ 12414 w 322769"/>
                <a:gd name="connsiteY37" fmla="*/ 6207 h 372426"/>
                <a:gd name="connsiteX38" fmla="*/ 6207 w 322769"/>
                <a:gd name="connsiteY38" fmla="*/ 0 h 372426"/>
                <a:gd name="connsiteX39" fmla="*/ 0 w 322769"/>
                <a:gd name="connsiteY39" fmla="*/ 6207 h 372426"/>
                <a:gd name="connsiteX40" fmla="*/ 84973 w 322769"/>
                <a:gd name="connsiteY40" fmla="*/ 180006 h 372426"/>
                <a:gd name="connsiteX41" fmla="*/ 31036 w 322769"/>
                <a:gd name="connsiteY41" fmla="*/ 180006 h 372426"/>
                <a:gd name="connsiteX42" fmla="*/ 24828 w 322769"/>
                <a:gd name="connsiteY42" fmla="*/ 186207 h 372426"/>
                <a:gd name="connsiteX43" fmla="*/ 24913 w 322769"/>
                <a:gd name="connsiteY43" fmla="*/ 187234 h 372426"/>
                <a:gd name="connsiteX44" fmla="*/ 47883 w 322769"/>
                <a:gd name="connsiteY44" fmla="*/ 226041 h 372426"/>
                <a:gd name="connsiteX45" fmla="*/ 104563 w 322769"/>
                <a:gd name="connsiteY45" fmla="*/ 226305 h 372426"/>
                <a:gd name="connsiteX46" fmla="*/ 117568 w 322769"/>
                <a:gd name="connsiteY46" fmla="*/ 302945 h 372426"/>
                <a:gd name="connsiteX47" fmla="*/ 135047 w 322769"/>
                <a:gd name="connsiteY47" fmla="*/ 349771 h 372426"/>
                <a:gd name="connsiteX48" fmla="*/ 160833 w 322769"/>
                <a:gd name="connsiteY48" fmla="*/ 372426 h 372426"/>
                <a:gd name="connsiteX49" fmla="*/ 161936 w 322769"/>
                <a:gd name="connsiteY49" fmla="*/ 372426 h 372426"/>
                <a:gd name="connsiteX50" fmla="*/ 187723 w 322769"/>
                <a:gd name="connsiteY50" fmla="*/ 349771 h 372426"/>
                <a:gd name="connsiteX51" fmla="*/ 205201 w 322769"/>
                <a:gd name="connsiteY51" fmla="*/ 302944 h 372426"/>
                <a:gd name="connsiteX52" fmla="*/ 218206 w 322769"/>
                <a:gd name="connsiteY52" fmla="*/ 226305 h 372426"/>
                <a:gd name="connsiteX53" fmla="*/ 274885 w 322769"/>
                <a:gd name="connsiteY53" fmla="*/ 226041 h 372426"/>
                <a:gd name="connsiteX54" fmla="*/ 297856 w 322769"/>
                <a:gd name="connsiteY54" fmla="*/ 187234 h 372426"/>
                <a:gd name="connsiteX55" fmla="*/ 292760 w 322769"/>
                <a:gd name="connsiteY55" fmla="*/ 180091 h 372426"/>
                <a:gd name="connsiteX56" fmla="*/ 291734 w 322769"/>
                <a:gd name="connsiteY56" fmla="*/ 180006 h 372426"/>
                <a:gd name="connsiteX57" fmla="*/ 268681 w 322769"/>
                <a:gd name="connsiteY57" fmla="*/ 215291 h 372426"/>
                <a:gd name="connsiteX58" fmla="*/ 213221 w 322769"/>
                <a:gd name="connsiteY58" fmla="*/ 211436 h 372426"/>
                <a:gd name="connsiteX59" fmla="*/ 205230 w 322769"/>
                <a:gd name="connsiteY59" fmla="*/ 215070 h 372426"/>
                <a:gd name="connsiteX60" fmla="*/ 204873 w 322769"/>
                <a:gd name="connsiteY60" fmla="*/ 217934 h 372426"/>
                <a:gd name="connsiteX61" fmla="*/ 195566 w 322769"/>
                <a:gd name="connsiteY61" fmla="*/ 295116 h 372426"/>
                <a:gd name="connsiteX62" fmla="*/ 175399 w 322769"/>
                <a:gd name="connsiteY62" fmla="*/ 348255 h 372426"/>
                <a:gd name="connsiteX63" fmla="*/ 161936 w 322769"/>
                <a:gd name="connsiteY63" fmla="*/ 360012 h 372426"/>
                <a:gd name="connsiteX64" fmla="*/ 160833 w 322769"/>
                <a:gd name="connsiteY64" fmla="*/ 360012 h 372426"/>
                <a:gd name="connsiteX65" fmla="*/ 147370 w 322769"/>
                <a:gd name="connsiteY65" fmla="*/ 348252 h 372426"/>
                <a:gd name="connsiteX66" fmla="*/ 127203 w 322769"/>
                <a:gd name="connsiteY66" fmla="*/ 295116 h 372426"/>
                <a:gd name="connsiteX67" fmla="*/ 117896 w 322769"/>
                <a:gd name="connsiteY67" fmla="*/ 217934 h 372426"/>
                <a:gd name="connsiteX68" fmla="*/ 112409 w 322769"/>
                <a:gd name="connsiteY68" fmla="*/ 211079 h 372426"/>
                <a:gd name="connsiteX69" fmla="*/ 109548 w 322769"/>
                <a:gd name="connsiteY69" fmla="*/ 211436 h 372426"/>
                <a:gd name="connsiteX70" fmla="*/ 54088 w 322769"/>
                <a:gd name="connsiteY70" fmla="*/ 215291 h 372426"/>
                <a:gd name="connsiteX71" fmla="*/ 38698 w 322769"/>
                <a:gd name="connsiteY71" fmla="*/ 192420 h 372426"/>
                <a:gd name="connsiteX72" fmla="*/ 284072 w 322769"/>
                <a:gd name="connsiteY72" fmla="*/ 192420 h 372426"/>
                <a:gd name="connsiteX73" fmla="*/ 268681 w 322769"/>
                <a:gd name="connsiteY73" fmla="*/ 215291 h 37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22769" h="372426">
                  <a:moveTo>
                    <a:pt x="291734" y="180006"/>
                  </a:moveTo>
                  <a:lnTo>
                    <a:pt x="237796" y="180006"/>
                  </a:lnTo>
                  <a:cubicBezTo>
                    <a:pt x="299969" y="134427"/>
                    <a:pt x="322769" y="61984"/>
                    <a:pt x="322769" y="6207"/>
                  </a:cubicBezTo>
                  <a:cubicBezTo>
                    <a:pt x="322769" y="2779"/>
                    <a:pt x="319990" y="0"/>
                    <a:pt x="316562" y="0"/>
                  </a:cubicBezTo>
                  <a:cubicBezTo>
                    <a:pt x="313134" y="0"/>
                    <a:pt x="310355" y="2779"/>
                    <a:pt x="310355" y="6207"/>
                  </a:cubicBezTo>
                  <a:cubicBezTo>
                    <a:pt x="310294" y="20584"/>
                    <a:pt x="308783" y="34918"/>
                    <a:pt x="305842" y="48992"/>
                  </a:cubicBezTo>
                  <a:cubicBezTo>
                    <a:pt x="302381" y="38214"/>
                    <a:pt x="296388" y="28423"/>
                    <a:pt x="288363" y="20440"/>
                  </a:cubicBezTo>
                  <a:cubicBezTo>
                    <a:pt x="285918" y="18038"/>
                    <a:pt x="281988" y="18074"/>
                    <a:pt x="279586" y="20519"/>
                  </a:cubicBezTo>
                  <a:cubicBezTo>
                    <a:pt x="277215" y="22934"/>
                    <a:pt x="277215" y="26803"/>
                    <a:pt x="279586" y="29217"/>
                  </a:cubicBezTo>
                  <a:cubicBezTo>
                    <a:pt x="292193" y="42136"/>
                    <a:pt x="298784" y="59762"/>
                    <a:pt x="297747" y="77782"/>
                  </a:cubicBezTo>
                  <a:cubicBezTo>
                    <a:pt x="297747" y="77841"/>
                    <a:pt x="297779" y="77890"/>
                    <a:pt x="297781" y="77949"/>
                  </a:cubicBezTo>
                  <a:cubicBezTo>
                    <a:pt x="295184" y="85340"/>
                    <a:pt x="292176" y="92580"/>
                    <a:pt x="288771" y="99635"/>
                  </a:cubicBezTo>
                  <a:cubicBezTo>
                    <a:pt x="286429" y="85987"/>
                    <a:pt x="279756" y="73454"/>
                    <a:pt x="269742" y="63890"/>
                  </a:cubicBezTo>
                  <a:cubicBezTo>
                    <a:pt x="267296" y="61488"/>
                    <a:pt x="263367" y="61524"/>
                    <a:pt x="260965" y="63969"/>
                  </a:cubicBezTo>
                  <a:cubicBezTo>
                    <a:pt x="258594" y="66384"/>
                    <a:pt x="258594" y="70252"/>
                    <a:pt x="260965" y="72667"/>
                  </a:cubicBezTo>
                  <a:cubicBezTo>
                    <a:pt x="271039" y="82741"/>
                    <a:pt x="277952" y="95349"/>
                    <a:pt x="278124" y="118643"/>
                  </a:cubicBezTo>
                  <a:cubicBezTo>
                    <a:pt x="264770" y="140091"/>
                    <a:pt x="247179" y="158586"/>
                    <a:pt x="226427" y="172997"/>
                  </a:cubicBezTo>
                  <a:cubicBezTo>
                    <a:pt x="229512" y="158111"/>
                    <a:pt x="228372" y="142658"/>
                    <a:pt x="223137" y="128385"/>
                  </a:cubicBezTo>
                  <a:cubicBezTo>
                    <a:pt x="222053" y="125133"/>
                    <a:pt x="218537" y="123375"/>
                    <a:pt x="215285" y="124460"/>
                  </a:cubicBezTo>
                  <a:cubicBezTo>
                    <a:pt x="212032" y="125545"/>
                    <a:pt x="210275" y="129061"/>
                    <a:pt x="211360" y="132313"/>
                  </a:cubicBezTo>
                  <a:cubicBezTo>
                    <a:pt x="216766" y="148531"/>
                    <a:pt x="217055" y="159534"/>
                    <a:pt x="212323" y="180006"/>
                  </a:cubicBezTo>
                  <a:lnTo>
                    <a:pt x="110446" y="180006"/>
                  </a:lnTo>
                  <a:cubicBezTo>
                    <a:pt x="105714" y="159534"/>
                    <a:pt x="106003" y="148531"/>
                    <a:pt x="111409" y="132313"/>
                  </a:cubicBezTo>
                  <a:cubicBezTo>
                    <a:pt x="112494" y="129061"/>
                    <a:pt x="110737" y="125545"/>
                    <a:pt x="107485" y="124460"/>
                  </a:cubicBezTo>
                  <a:cubicBezTo>
                    <a:pt x="104232" y="123375"/>
                    <a:pt x="100716" y="125133"/>
                    <a:pt x="99632" y="128385"/>
                  </a:cubicBezTo>
                  <a:cubicBezTo>
                    <a:pt x="94397" y="142658"/>
                    <a:pt x="93257" y="158111"/>
                    <a:pt x="96342" y="172997"/>
                  </a:cubicBezTo>
                  <a:cubicBezTo>
                    <a:pt x="74984" y="158157"/>
                    <a:pt x="56979" y="138999"/>
                    <a:pt x="43491" y="116761"/>
                  </a:cubicBezTo>
                  <a:cubicBezTo>
                    <a:pt x="43713" y="93904"/>
                    <a:pt x="50061" y="82858"/>
                    <a:pt x="60252" y="72667"/>
                  </a:cubicBezTo>
                  <a:cubicBezTo>
                    <a:pt x="62657" y="70224"/>
                    <a:pt x="62627" y="66294"/>
                    <a:pt x="60184" y="63890"/>
                  </a:cubicBezTo>
                  <a:cubicBezTo>
                    <a:pt x="57768" y="61511"/>
                    <a:pt x="53891" y="61511"/>
                    <a:pt x="51475" y="63890"/>
                  </a:cubicBezTo>
                  <a:cubicBezTo>
                    <a:pt x="42033" y="72922"/>
                    <a:pt x="35587" y="84633"/>
                    <a:pt x="33008" y="97443"/>
                  </a:cubicBezTo>
                  <a:cubicBezTo>
                    <a:pt x="29932" y="90922"/>
                    <a:pt x="27192" y="84246"/>
                    <a:pt x="24799" y="77444"/>
                  </a:cubicBezTo>
                  <a:cubicBezTo>
                    <a:pt x="24800" y="77393"/>
                    <a:pt x="24829" y="77350"/>
                    <a:pt x="24829" y="77298"/>
                  </a:cubicBezTo>
                  <a:cubicBezTo>
                    <a:pt x="24829" y="55667"/>
                    <a:pt x="30012" y="40837"/>
                    <a:pt x="41631" y="29217"/>
                  </a:cubicBezTo>
                  <a:cubicBezTo>
                    <a:pt x="44042" y="26781"/>
                    <a:pt x="44023" y="22852"/>
                    <a:pt x="41587" y="20440"/>
                  </a:cubicBezTo>
                  <a:cubicBezTo>
                    <a:pt x="39169" y="18046"/>
                    <a:pt x="35273" y="18046"/>
                    <a:pt x="32854" y="20440"/>
                  </a:cubicBezTo>
                  <a:cubicBezTo>
                    <a:pt x="25323" y="27961"/>
                    <a:pt x="19749" y="37211"/>
                    <a:pt x="16619" y="47384"/>
                  </a:cubicBezTo>
                  <a:cubicBezTo>
                    <a:pt x="13886" y="33827"/>
                    <a:pt x="12478" y="20036"/>
                    <a:pt x="12414" y="6207"/>
                  </a:cubicBezTo>
                  <a:cubicBezTo>
                    <a:pt x="12414" y="2779"/>
                    <a:pt x="9635" y="0"/>
                    <a:pt x="6207" y="0"/>
                  </a:cubicBezTo>
                  <a:cubicBezTo>
                    <a:pt x="2779" y="0"/>
                    <a:pt x="0" y="2779"/>
                    <a:pt x="0" y="6207"/>
                  </a:cubicBezTo>
                  <a:cubicBezTo>
                    <a:pt x="0" y="61984"/>
                    <a:pt x="22801" y="134427"/>
                    <a:pt x="84973" y="180006"/>
                  </a:cubicBezTo>
                  <a:lnTo>
                    <a:pt x="31036" y="180006"/>
                  </a:lnTo>
                  <a:cubicBezTo>
                    <a:pt x="27609" y="180005"/>
                    <a:pt x="24830" y="182781"/>
                    <a:pt x="24828" y="186207"/>
                  </a:cubicBezTo>
                  <a:cubicBezTo>
                    <a:pt x="24828" y="186552"/>
                    <a:pt x="24856" y="186895"/>
                    <a:pt x="24913" y="187234"/>
                  </a:cubicBezTo>
                  <a:cubicBezTo>
                    <a:pt x="28038" y="205993"/>
                    <a:pt x="35767" y="219049"/>
                    <a:pt x="47883" y="226041"/>
                  </a:cubicBezTo>
                  <a:cubicBezTo>
                    <a:pt x="61577" y="233946"/>
                    <a:pt x="80180" y="234042"/>
                    <a:pt x="104563" y="226305"/>
                  </a:cubicBezTo>
                  <a:cubicBezTo>
                    <a:pt x="99513" y="280729"/>
                    <a:pt x="107918" y="291067"/>
                    <a:pt x="117568" y="302945"/>
                  </a:cubicBezTo>
                  <a:cubicBezTo>
                    <a:pt x="124354" y="311295"/>
                    <a:pt x="131370" y="319929"/>
                    <a:pt x="135047" y="349771"/>
                  </a:cubicBezTo>
                  <a:cubicBezTo>
                    <a:pt x="136702" y="362743"/>
                    <a:pt x="147756" y="372455"/>
                    <a:pt x="160833" y="372426"/>
                  </a:cubicBezTo>
                  <a:lnTo>
                    <a:pt x="161936" y="372426"/>
                  </a:lnTo>
                  <a:cubicBezTo>
                    <a:pt x="175014" y="372455"/>
                    <a:pt x="186067" y="362743"/>
                    <a:pt x="187723" y="349771"/>
                  </a:cubicBezTo>
                  <a:cubicBezTo>
                    <a:pt x="191398" y="319929"/>
                    <a:pt x="198415" y="311295"/>
                    <a:pt x="205201" y="302944"/>
                  </a:cubicBezTo>
                  <a:cubicBezTo>
                    <a:pt x="214851" y="291067"/>
                    <a:pt x="223256" y="280729"/>
                    <a:pt x="218206" y="226305"/>
                  </a:cubicBezTo>
                  <a:cubicBezTo>
                    <a:pt x="242592" y="234046"/>
                    <a:pt x="261202" y="233951"/>
                    <a:pt x="274885" y="226041"/>
                  </a:cubicBezTo>
                  <a:cubicBezTo>
                    <a:pt x="287003" y="219049"/>
                    <a:pt x="294731" y="205992"/>
                    <a:pt x="297856" y="187234"/>
                  </a:cubicBezTo>
                  <a:cubicBezTo>
                    <a:pt x="298421" y="183854"/>
                    <a:pt x="296140" y="180656"/>
                    <a:pt x="292760" y="180091"/>
                  </a:cubicBezTo>
                  <a:cubicBezTo>
                    <a:pt x="292421" y="180034"/>
                    <a:pt x="292078" y="180006"/>
                    <a:pt x="291734" y="180006"/>
                  </a:cubicBezTo>
                  <a:close/>
                  <a:moveTo>
                    <a:pt x="268681" y="215291"/>
                  </a:moveTo>
                  <a:cubicBezTo>
                    <a:pt x="256883" y="222107"/>
                    <a:pt x="238215" y="220813"/>
                    <a:pt x="213221" y="211436"/>
                  </a:cubicBezTo>
                  <a:cubicBezTo>
                    <a:pt x="210010" y="210233"/>
                    <a:pt x="206433" y="211860"/>
                    <a:pt x="205230" y="215070"/>
                  </a:cubicBezTo>
                  <a:cubicBezTo>
                    <a:pt x="204888" y="215983"/>
                    <a:pt x="204766" y="216964"/>
                    <a:pt x="204873" y="217934"/>
                  </a:cubicBezTo>
                  <a:cubicBezTo>
                    <a:pt x="211296" y="275755"/>
                    <a:pt x="204355" y="284299"/>
                    <a:pt x="195566" y="295116"/>
                  </a:cubicBezTo>
                  <a:cubicBezTo>
                    <a:pt x="188413" y="303918"/>
                    <a:pt x="179515" y="314871"/>
                    <a:pt x="175399" y="348255"/>
                  </a:cubicBezTo>
                  <a:cubicBezTo>
                    <a:pt x="174517" y="355008"/>
                    <a:pt x="168746" y="360047"/>
                    <a:pt x="161936" y="360012"/>
                  </a:cubicBezTo>
                  <a:lnTo>
                    <a:pt x="160833" y="360012"/>
                  </a:lnTo>
                  <a:cubicBezTo>
                    <a:pt x="154022" y="360047"/>
                    <a:pt x="148252" y="355006"/>
                    <a:pt x="147370" y="348252"/>
                  </a:cubicBezTo>
                  <a:cubicBezTo>
                    <a:pt x="143254" y="314871"/>
                    <a:pt x="134356" y="303918"/>
                    <a:pt x="127203" y="295116"/>
                  </a:cubicBezTo>
                  <a:cubicBezTo>
                    <a:pt x="118414" y="284299"/>
                    <a:pt x="111473" y="275755"/>
                    <a:pt x="117896" y="217934"/>
                  </a:cubicBezTo>
                  <a:cubicBezTo>
                    <a:pt x="118273" y="214525"/>
                    <a:pt x="115817" y="211457"/>
                    <a:pt x="112409" y="211079"/>
                  </a:cubicBezTo>
                  <a:cubicBezTo>
                    <a:pt x="111441" y="210972"/>
                    <a:pt x="110461" y="211094"/>
                    <a:pt x="109548" y="211436"/>
                  </a:cubicBezTo>
                  <a:cubicBezTo>
                    <a:pt x="84557" y="220806"/>
                    <a:pt x="65896" y="222104"/>
                    <a:pt x="54088" y="215291"/>
                  </a:cubicBezTo>
                  <a:cubicBezTo>
                    <a:pt x="46044" y="210094"/>
                    <a:pt x="40482" y="201828"/>
                    <a:pt x="38698" y="192420"/>
                  </a:cubicBezTo>
                  <a:lnTo>
                    <a:pt x="284072" y="192420"/>
                  </a:lnTo>
                  <a:cubicBezTo>
                    <a:pt x="282287" y="201828"/>
                    <a:pt x="276725" y="210094"/>
                    <a:pt x="268681" y="215291"/>
                  </a:cubicBezTo>
                  <a:close/>
                </a:path>
              </a:pathLst>
            </a:custGeom>
            <a:grpFill/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402E80"/>
                </a:solidFill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E24E1D-3082-4070-855D-9AFB2A338A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1E114F8-4D64-4671-A09C-6DD26A38D33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71C86D9-4F7C-4C27-8768-5D77EC8921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8FA28B-EE6F-4BB3-9D00-55470E66FE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6684833-FB96-4B82-89D5-E07D91BEF87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72824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3797F-0082-4AF1-B079-C19F38CA2A5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A4AA81-E3AA-4CDC-8AFF-D622DBE73D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749" b="2041"/>
          <a:stretch/>
        </p:blipFill>
        <p:spPr>
          <a:xfrm>
            <a:off x="6096000" y="1596718"/>
            <a:ext cx="4611390" cy="38295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4AADE0-7D2A-48A6-AC5E-1E9CA35CDAE8}"/>
              </a:ext>
            </a:extLst>
          </p:cNvPr>
          <p:cNvSpPr/>
          <p:nvPr/>
        </p:nvSpPr>
        <p:spPr>
          <a:xfrm>
            <a:off x="1447168" y="4119653"/>
            <a:ext cx="3150684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oilue epreh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deriti vols esse cill inure dolorlaboru sit amet. Duis autilo irusitakus reprehenderi Voluptate lorem kuisais.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3760EA-497A-4EF5-8207-C279CB5600C5}"/>
              </a:ext>
            </a:extLst>
          </p:cNvPr>
          <p:cNvSpPr/>
          <p:nvPr/>
        </p:nvSpPr>
        <p:spPr>
          <a:xfrm>
            <a:off x="1447167" y="4839106"/>
            <a:ext cx="3398761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oilusioisduil reprehenderitisi voluptates esse cill inure dolorla dui lore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amet. Duis aute irusitaseiad dolorin reprehenderio loren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04B37A-8D8E-49BE-9CC9-07BF4B423C16}"/>
              </a:ext>
            </a:extLst>
          </p:cNvPr>
          <p:cNvSpPr txBox="1"/>
          <p:nvPr/>
        </p:nvSpPr>
        <p:spPr>
          <a:xfrm>
            <a:off x="1390017" y="1215783"/>
            <a:ext cx="3558988" cy="25930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>
                <a:latin typeface="Poppins SemiBold" panose="00000700000000000000" pitchFamily="2" charset="0"/>
                <a:cs typeface="Poppins SemiBold" panose="00000700000000000000" pitchFamily="2" charset="0"/>
              </a:rPr>
              <a:t>Dekstop </a:t>
            </a:r>
          </a:p>
          <a:p>
            <a:pPr>
              <a:lnSpc>
                <a:spcPct val="90000"/>
              </a:lnSpc>
            </a:pPr>
            <a:r>
              <a:rPr lang="en-US" sz="6000">
                <a:latin typeface="Poppins SemiBold" panose="00000700000000000000" pitchFamily="2" charset="0"/>
                <a:cs typeface="Poppins SemiBold" panose="00000700000000000000" pitchFamily="2" charset="0"/>
              </a:rPr>
              <a:t>Media </a:t>
            </a:r>
          </a:p>
          <a:p>
            <a:pPr>
              <a:lnSpc>
                <a:spcPct val="90000"/>
              </a:lnSpc>
            </a:pPr>
            <a:r>
              <a:rPr lang="en-US" sz="6000">
                <a:latin typeface="Poppins SemiBold" panose="00000700000000000000" pitchFamily="2" charset="0"/>
                <a:cs typeface="Poppins SemiBold" panose="00000700000000000000" pitchFamily="2" charset="0"/>
              </a:rPr>
              <a:t>mockup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63152F-BAA7-4C17-9087-9B757A8F5B9F}"/>
              </a:ext>
            </a:extLst>
          </p:cNvPr>
          <p:cNvSpPr txBox="1"/>
          <p:nvPr/>
        </p:nvSpPr>
        <p:spPr>
          <a:xfrm>
            <a:off x="1007126" y="169019"/>
            <a:ext cx="120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Karim</a:t>
            </a:r>
          </a:p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Presentation.</a:t>
            </a:r>
          </a:p>
        </p:txBody>
      </p:sp>
      <p:grpSp>
        <p:nvGrpSpPr>
          <p:cNvPr id="14" name="Graphic 6">
            <a:extLst>
              <a:ext uri="{FF2B5EF4-FFF2-40B4-BE49-F238E27FC236}">
                <a16:creationId xmlns:a16="http://schemas.microsoft.com/office/drawing/2014/main" id="{8F3FD26D-715D-41CD-962B-EE2C6AC113F5}"/>
              </a:ext>
            </a:extLst>
          </p:cNvPr>
          <p:cNvGrpSpPr/>
          <p:nvPr/>
        </p:nvGrpSpPr>
        <p:grpSpPr>
          <a:xfrm flipH="1">
            <a:off x="384657" y="207346"/>
            <a:ext cx="385012" cy="385012"/>
            <a:chOff x="9520408" y="5093684"/>
            <a:chExt cx="372426" cy="372426"/>
          </a:xfrm>
          <a:solidFill>
            <a:schemeClr val="tx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2DB5964-2565-42A3-ABFD-697F53D463B4}"/>
                </a:ext>
              </a:extLst>
            </p:cNvPr>
            <p:cNvSpPr/>
            <p:nvPr/>
          </p:nvSpPr>
          <p:spPr>
            <a:xfrm>
              <a:off x="9545236" y="5093684"/>
              <a:ext cx="322769" cy="372426"/>
            </a:xfrm>
            <a:custGeom>
              <a:avLst/>
              <a:gdLst>
                <a:gd name="connsiteX0" fmla="*/ 291734 w 322769"/>
                <a:gd name="connsiteY0" fmla="*/ 180006 h 372426"/>
                <a:gd name="connsiteX1" fmla="*/ 237796 w 322769"/>
                <a:gd name="connsiteY1" fmla="*/ 180006 h 372426"/>
                <a:gd name="connsiteX2" fmla="*/ 322769 w 322769"/>
                <a:gd name="connsiteY2" fmla="*/ 6207 h 372426"/>
                <a:gd name="connsiteX3" fmla="*/ 316562 w 322769"/>
                <a:gd name="connsiteY3" fmla="*/ 0 h 372426"/>
                <a:gd name="connsiteX4" fmla="*/ 310355 w 322769"/>
                <a:gd name="connsiteY4" fmla="*/ 6207 h 372426"/>
                <a:gd name="connsiteX5" fmla="*/ 305842 w 322769"/>
                <a:gd name="connsiteY5" fmla="*/ 48992 h 372426"/>
                <a:gd name="connsiteX6" fmla="*/ 288363 w 322769"/>
                <a:gd name="connsiteY6" fmla="*/ 20440 h 372426"/>
                <a:gd name="connsiteX7" fmla="*/ 279586 w 322769"/>
                <a:gd name="connsiteY7" fmla="*/ 20519 h 372426"/>
                <a:gd name="connsiteX8" fmla="*/ 279586 w 322769"/>
                <a:gd name="connsiteY8" fmla="*/ 29217 h 372426"/>
                <a:gd name="connsiteX9" fmla="*/ 297747 w 322769"/>
                <a:gd name="connsiteY9" fmla="*/ 77782 h 372426"/>
                <a:gd name="connsiteX10" fmla="*/ 297781 w 322769"/>
                <a:gd name="connsiteY10" fmla="*/ 77949 h 372426"/>
                <a:gd name="connsiteX11" fmla="*/ 288771 w 322769"/>
                <a:gd name="connsiteY11" fmla="*/ 99635 h 372426"/>
                <a:gd name="connsiteX12" fmla="*/ 269742 w 322769"/>
                <a:gd name="connsiteY12" fmla="*/ 63890 h 372426"/>
                <a:gd name="connsiteX13" fmla="*/ 260965 w 322769"/>
                <a:gd name="connsiteY13" fmla="*/ 63969 h 372426"/>
                <a:gd name="connsiteX14" fmla="*/ 260965 w 322769"/>
                <a:gd name="connsiteY14" fmla="*/ 72667 h 372426"/>
                <a:gd name="connsiteX15" fmla="*/ 278124 w 322769"/>
                <a:gd name="connsiteY15" fmla="*/ 118643 h 372426"/>
                <a:gd name="connsiteX16" fmla="*/ 226427 w 322769"/>
                <a:gd name="connsiteY16" fmla="*/ 172997 h 372426"/>
                <a:gd name="connsiteX17" fmla="*/ 223137 w 322769"/>
                <a:gd name="connsiteY17" fmla="*/ 128385 h 372426"/>
                <a:gd name="connsiteX18" fmla="*/ 215285 w 322769"/>
                <a:gd name="connsiteY18" fmla="*/ 124460 h 372426"/>
                <a:gd name="connsiteX19" fmla="*/ 211360 w 322769"/>
                <a:gd name="connsiteY19" fmla="*/ 132313 h 372426"/>
                <a:gd name="connsiteX20" fmla="*/ 212323 w 322769"/>
                <a:gd name="connsiteY20" fmla="*/ 180006 h 372426"/>
                <a:gd name="connsiteX21" fmla="*/ 110446 w 322769"/>
                <a:gd name="connsiteY21" fmla="*/ 180006 h 372426"/>
                <a:gd name="connsiteX22" fmla="*/ 111409 w 322769"/>
                <a:gd name="connsiteY22" fmla="*/ 132313 h 372426"/>
                <a:gd name="connsiteX23" fmla="*/ 107485 w 322769"/>
                <a:gd name="connsiteY23" fmla="*/ 124460 h 372426"/>
                <a:gd name="connsiteX24" fmla="*/ 99632 w 322769"/>
                <a:gd name="connsiteY24" fmla="*/ 128385 h 372426"/>
                <a:gd name="connsiteX25" fmla="*/ 96342 w 322769"/>
                <a:gd name="connsiteY25" fmla="*/ 172997 h 372426"/>
                <a:gd name="connsiteX26" fmla="*/ 43491 w 322769"/>
                <a:gd name="connsiteY26" fmla="*/ 116761 h 372426"/>
                <a:gd name="connsiteX27" fmla="*/ 60252 w 322769"/>
                <a:gd name="connsiteY27" fmla="*/ 72667 h 372426"/>
                <a:gd name="connsiteX28" fmla="*/ 60184 w 322769"/>
                <a:gd name="connsiteY28" fmla="*/ 63890 h 372426"/>
                <a:gd name="connsiteX29" fmla="*/ 51475 w 322769"/>
                <a:gd name="connsiteY29" fmla="*/ 63890 h 372426"/>
                <a:gd name="connsiteX30" fmla="*/ 33008 w 322769"/>
                <a:gd name="connsiteY30" fmla="*/ 97443 h 372426"/>
                <a:gd name="connsiteX31" fmla="*/ 24799 w 322769"/>
                <a:gd name="connsiteY31" fmla="*/ 77444 h 372426"/>
                <a:gd name="connsiteX32" fmla="*/ 24829 w 322769"/>
                <a:gd name="connsiteY32" fmla="*/ 77298 h 372426"/>
                <a:gd name="connsiteX33" fmla="*/ 41631 w 322769"/>
                <a:gd name="connsiteY33" fmla="*/ 29217 h 372426"/>
                <a:gd name="connsiteX34" fmla="*/ 41587 w 322769"/>
                <a:gd name="connsiteY34" fmla="*/ 20440 h 372426"/>
                <a:gd name="connsiteX35" fmla="*/ 32854 w 322769"/>
                <a:gd name="connsiteY35" fmla="*/ 20440 h 372426"/>
                <a:gd name="connsiteX36" fmla="*/ 16619 w 322769"/>
                <a:gd name="connsiteY36" fmla="*/ 47384 h 372426"/>
                <a:gd name="connsiteX37" fmla="*/ 12414 w 322769"/>
                <a:gd name="connsiteY37" fmla="*/ 6207 h 372426"/>
                <a:gd name="connsiteX38" fmla="*/ 6207 w 322769"/>
                <a:gd name="connsiteY38" fmla="*/ 0 h 372426"/>
                <a:gd name="connsiteX39" fmla="*/ 0 w 322769"/>
                <a:gd name="connsiteY39" fmla="*/ 6207 h 372426"/>
                <a:gd name="connsiteX40" fmla="*/ 84973 w 322769"/>
                <a:gd name="connsiteY40" fmla="*/ 180006 h 372426"/>
                <a:gd name="connsiteX41" fmla="*/ 31036 w 322769"/>
                <a:gd name="connsiteY41" fmla="*/ 180006 h 372426"/>
                <a:gd name="connsiteX42" fmla="*/ 24828 w 322769"/>
                <a:gd name="connsiteY42" fmla="*/ 186207 h 372426"/>
                <a:gd name="connsiteX43" fmla="*/ 24913 w 322769"/>
                <a:gd name="connsiteY43" fmla="*/ 187234 h 372426"/>
                <a:gd name="connsiteX44" fmla="*/ 47883 w 322769"/>
                <a:gd name="connsiteY44" fmla="*/ 226041 h 372426"/>
                <a:gd name="connsiteX45" fmla="*/ 104563 w 322769"/>
                <a:gd name="connsiteY45" fmla="*/ 226305 h 372426"/>
                <a:gd name="connsiteX46" fmla="*/ 117568 w 322769"/>
                <a:gd name="connsiteY46" fmla="*/ 302945 h 372426"/>
                <a:gd name="connsiteX47" fmla="*/ 135047 w 322769"/>
                <a:gd name="connsiteY47" fmla="*/ 349771 h 372426"/>
                <a:gd name="connsiteX48" fmla="*/ 160833 w 322769"/>
                <a:gd name="connsiteY48" fmla="*/ 372426 h 372426"/>
                <a:gd name="connsiteX49" fmla="*/ 161936 w 322769"/>
                <a:gd name="connsiteY49" fmla="*/ 372426 h 372426"/>
                <a:gd name="connsiteX50" fmla="*/ 187723 w 322769"/>
                <a:gd name="connsiteY50" fmla="*/ 349771 h 372426"/>
                <a:gd name="connsiteX51" fmla="*/ 205201 w 322769"/>
                <a:gd name="connsiteY51" fmla="*/ 302944 h 372426"/>
                <a:gd name="connsiteX52" fmla="*/ 218206 w 322769"/>
                <a:gd name="connsiteY52" fmla="*/ 226305 h 372426"/>
                <a:gd name="connsiteX53" fmla="*/ 274885 w 322769"/>
                <a:gd name="connsiteY53" fmla="*/ 226041 h 372426"/>
                <a:gd name="connsiteX54" fmla="*/ 297856 w 322769"/>
                <a:gd name="connsiteY54" fmla="*/ 187234 h 372426"/>
                <a:gd name="connsiteX55" fmla="*/ 292760 w 322769"/>
                <a:gd name="connsiteY55" fmla="*/ 180091 h 372426"/>
                <a:gd name="connsiteX56" fmla="*/ 291734 w 322769"/>
                <a:gd name="connsiteY56" fmla="*/ 180006 h 372426"/>
                <a:gd name="connsiteX57" fmla="*/ 268681 w 322769"/>
                <a:gd name="connsiteY57" fmla="*/ 215291 h 372426"/>
                <a:gd name="connsiteX58" fmla="*/ 213221 w 322769"/>
                <a:gd name="connsiteY58" fmla="*/ 211436 h 372426"/>
                <a:gd name="connsiteX59" fmla="*/ 205230 w 322769"/>
                <a:gd name="connsiteY59" fmla="*/ 215070 h 372426"/>
                <a:gd name="connsiteX60" fmla="*/ 204873 w 322769"/>
                <a:gd name="connsiteY60" fmla="*/ 217934 h 372426"/>
                <a:gd name="connsiteX61" fmla="*/ 195566 w 322769"/>
                <a:gd name="connsiteY61" fmla="*/ 295116 h 372426"/>
                <a:gd name="connsiteX62" fmla="*/ 175399 w 322769"/>
                <a:gd name="connsiteY62" fmla="*/ 348255 h 372426"/>
                <a:gd name="connsiteX63" fmla="*/ 161936 w 322769"/>
                <a:gd name="connsiteY63" fmla="*/ 360012 h 372426"/>
                <a:gd name="connsiteX64" fmla="*/ 160833 w 322769"/>
                <a:gd name="connsiteY64" fmla="*/ 360012 h 372426"/>
                <a:gd name="connsiteX65" fmla="*/ 147370 w 322769"/>
                <a:gd name="connsiteY65" fmla="*/ 348252 h 372426"/>
                <a:gd name="connsiteX66" fmla="*/ 127203 w 322769"/>
                <a:gd name="connsiteY66" fmla="*/ 295116 h 372426"/>
                <a:gd name="connsiteX67" fmla="*/ 117896 w 322769"/>
                <a:gd name="connsiteY67" fmla="*/ 217934 h 372426"/>
                <a:gd name="connsiteX68" fmla="*/ 112409 w 322769"/>
                <a:gd name="connsiteY68" fmla="*/ 211079 h 372426"/>
                <a:gd name="connsiteX69" fmla="*/ 109548 w 322769"/>
                <a:gd name="connsiteY69" fmla="*/ 211436 h 372426"/>
                <a:gd name="connsiteX70" fmla="*/ 54088 w 322769"/>
                <a:gd name="connsiteY70" fmla="*/ 215291 h 372426"/>
                <a:gd name="connsiteX71" fmla="*/ 38698 w 322769"/>
                <a:gd name="connsiteY71" fmla="*/ 192420 h 372426"/>
                <a:gd name="connsiteX72" fmla="*/ 284072 w 322769"/>
                <a:gd name="connsiteY72" fmla="*/ 192420 h 372426"/>
                <a:gd name="connsiteX73" fmla="*/ 268681 w 322769"/>
                <a:gd name="connsiteY73" fmla="*/ 215291 h 37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22769" h="372426">
                  <a:moveTo>
                    <a:pt x="291734" y="180006"/>
                  </a:moveTo>
                  <a:lnTo>
                    <a:pt x="237796" y="180006"/>
                  </a:lnTo>
                  <a:cubicBezTo>
                    <a:pt x="299969" y="134427"/>
                    <a:pt x="322769" y="61984"/>
                    <a:pt x="322769" y="6207"/>
                  </a:cubicBezTo>
                  <a:cubicBezTo>
                    <a:pt x="322769" y="2779"/>
                    <a:pt x="319990" y="0"/>
                    <a:pt x="316562" y="0"/>
                  </a:cubicBezTo>
                  <a:cubicBezTo>
                    <a:pt x="313134" y="0"/>
                    <a:pt x="310355" y="2779"/>
                    <a:pt x="310355" y="6207"/>
                  </a:cubicBezTo>
                  <a:cubicBezTo>
                    <a:pt x="310294" y="20584"/>
                    <a:pt x="308783" y="34918"/>
                    <a:pt x="305842" y="48992"/>
                  </a:cubicBezTo>
                  <a:cubicBezTo>
                    <a:pt x="302381" y="38214"/>
                    <a:pt x="296388" y="28423"/>
                    <a:pt x="288363" y="20440"/>
                  </a:cubicBezTo>
                  <a:cubicBezTo>
                    <a:pt x="285918" y="18038"/>
                    <a:pt x="281988" y="18074"/>
                    <a:pt x="279586" y="20519"/>
                  </a:cubicBezTo>
                  <a:cubicBezTo>
                    <a:pt x="277215" y="22934"/>
                    <a:pt x="277215" y="26803"/>
                    <a:pt x="279586" y="29217"/>
                  </a:cubicBezTo>
                  <a:cubicBezTo>
                    <a:pt x="292193" y="42136"/>
                    <a:pt x="298784" y="59762"/>
                    <a:pt x="297747" y="77782"/>
                  </a:cubicBezTo>
                  <a:cubicBezTo>
                    <a:pt x="297747" y="77841"/>
                    <a:pt x="297779" y="77890"/>
                    <a:pt x="297781" y="77949"/>
                  </a:cubicBezTo>
                  <a:cubicBezTo>
                    <a:pt x="295184" y="85340"/>
                    <a:pt x="292176" y="92580"/>
                    <a:pt x="288771" y="99635"/>
                  </a:cubicBezTo>
                  <a:cubicBezTo>
                    <a:pt x="286429" y="85987"/>
                    <a:pt x="279756" y="73454"/>
                    <a:pt x="269742" y="63890"/>
                  </a:cubicBezTo>
                  <a:cubicBezTo>
                    <a:pt x="267296" y="61488"/>
                    <a:pt x="263367" y="61524"/>
                    <a:pt x="260965" y="63969"/>
                  </a:cubicBezTo>
                  <a:cubicBezTo>
                    <a:pt x="258594" y="66384"/>
                    <a:pt x="258594" y="70252"/>
                    <a:pt x="260965" y="72667"/>
                  </a:cubicBezTo>
                  <a:cubicBezTo>
                    <a:pt x="271039" y="82741"/>
                    <a:pt x="277952" y="95349"/>
                    <a:pt x="278124" y="118643"/>
                  </a:cubicBezTo>
                  <a:cubicBezTo>
                    <a:pt x="264770" y="140091"/>
                    <a:pt x="247179" y="158586"/>
                    <a:pt x="226427" y="172997"/>
                  </a:cubicBezTo>
                  <a:cubicBezTo>
                    <a:pt x="229512" y="158111"/>
                    <a:pt x="228372" y="142658"/>
                    <a:pt x="223137" y="128385"/>
                  </a:cubicBezTo>
                  <a:cubicBezTo>
                    <a:pt x="222053" y="125133"/>
                    <a:pt x="218537" y="123375"/>
                    <a:pt x="215285" y="124460"/>
                  </a:cubicBezTo>
                  <a:cubicBezTo>
                    <a:pt x="212032" y="125545"/>
                    <a:pt x="210275" y="129061"/>
                    <a:pt x="211360" y="132313"/>
                  </a:cubicBezTo>
                  <a:cubicBezTo>
                    <a:pt x="216766" y="148531"/>
                    <a:pt x="217055" y="159534"/>
                    <a:pt x="212323" y="180006"/>
                  </a:cubicBezTo>
                  <a:lnTo>
                    <a:pt x="110446" y="180006"/>
                  </a:lnTo>
                  <a:cubicBezTo>
                    <a:pt x="105714" y="159534"/>
                    <a:pt x="106003" y="148531"/>
                    <a:pt x="111409" y="132313"/>
                  </a:cubicBezTo>
                  <a:cubicBezTo>
                    <a:pt x="112494" y="129061"/>
                    <a:pt x="110737" y="125545"/>
                    <a:pt x="107485" y="124460"/>
                  </a:cubicBezTo>
                  <a:cubicBezTo>
                    <a:pt x="104232" y="123375"/>
                    <a:pt x="100716" y="125133"/>
                    <a:pt x="99632" y="128385"/>
                  </a:cubicBezTo>
                  <a:cubicBezTo>
                    <a:pt x="94397" y="142658"/>
                    <a:pt x="93257" y="158111"/>
                    <a:pt x="96342" y="172997"/>
                  </a:cubicBezTo>
                  <a:cubicBezTo>
                    <a:pt x="74984" y="158157"/>
                    <a:pt x="56979" y="138999"/>
                    <a:pt x="43491" y="116761"/>
                  </a:cubicBezTo>
                  <a:cubicBezTo>
                    <a:pt x="43713" y="93904"/>
                    <a:pt x="50061" y="82858"/>
                    <a:pt x="60252" y="72667"/>
                  </a:cubicBezTo>
                  <a:cubicBezTo>
                    <a:pt x="62657" y="70224"/>
                    <a:pt x="62627" y="66294"/>
                    <a:pt x="60184" y="63890"/>
                  </a:cubicBezTo>
                  <a:cubicBezTo>
                    <a:pt x="57768" y="61511"/>
                    <a:pt x="53891" y="61511"/>
                    <a:pt x="51475" y="63890"/>
                  </a:cubicBezTo>
                  <a:cubicBezTo>
                    <a:pt x="42033" y="72922"/>
                    <a:pt x="35587" y="84633"/>
                    <a:pt x="33008" y="97443"/>
                  </a:cubicBezTo>
                  <a:cubicBezTo>
                    <a:pt x="29932" y="90922"/>
                    <a:pt x="27192" y="84246"/>
                    <a:pt x="24799" y="77444"/>
                  </a:cubicBezTo>
                  <a:cubicBezTo>
                    <a:pt x="24800" y="77393"/>
                    <a:pt x="24829" y="77350"/>
                    <a:pt x="24829" y="77298"/>
                  </a:cubicBezTo>
                  <a:cubicBezTo>
                    <a:pt x="24829" y="55667"/>
                    <a:pt x="30012" y="40837"/>
                    <a:pt x="41631" y="29217"/>
                  </a:cubicBezTo>
                  <a:cubicBezTo>
                    <a:pt x="44042" y="26781"/>
                    <a:pt x="44023" y="22852"/>
                    <a:pt x="41587" y="20440"/>
                  </a:cubicBezTo>
                  <a:cubicBezTo>
                    <a:pt x="39169" y="18046"/>
                    <a:pt x="35273" y="18046"/>
                    <a:pt x="32854" y="20440"/>
                  </a:cubicBezTo>
                  <a:cubicBezTo>
                    <a:pt x="25323" y="27961"/>
                    <a:pt x="19749" y="37211"/>
                    <a:pt x="16619" y="47384"/>
                  </a:cubicBezTo>
                  <a:cubicBezTo>
                    <a:pt x="13886" y="33827"/>
                    <a:pt x="12478" y="20036"/>
                    <a:pt x="12414" y="6207"/>
                  </a:cubicBezTo>
                  <a:cubicBezTo>
                    <a:pt x="12414" y="2779"/>
                    <a:pt x="9635" y="0"/>
                    <a:pt x="6207" y="0"/>
                  </a:cubicBezTo>
                  <a:cubicBezTo>
                    <a:pt x="2779" y="0"/>
                    <a:pt x="0" y="2779"/>
                    <a:pt x="0" y="6207"/>
                  </a:cubicBezTo>
                  <a:cubicBezTo>
                    <a:pt x="0" y="61984"/>
                    <a:pt x="22801" y="134427"/>
                    <a:pt x="84973" y="180006"/>
                  </a:cubicBezTo>
                  <a:lnTo>
                    <a:pt x="31036" y="180006"/>
                  </a:lnTo>
                  <a:cubicBezTo>
                    <a:pt x="27609" y="180005"/>
                    <a:pt x="24830" y="182781"/>
                    <a:pt x="24828" y="186207"/>
                  </a:cubicBezTo>
                  <a:cubicBezTo>
                    <a:pt x="24828" y="186552"/>
                    <a:pt x="24856" y="186895"/>
                    <a:pt x="24913" y="187234"/>
                  </a:cubicBezTo>
                  <a:cubicBezTo>
                    <a:pt x="28038" y="205993"/>
                    <a:pt x="35767" y="219049"/>
                    <a:pt x="47883" y="226041"/>
                  </a:cubicBezTo>
                  <a:cubicBezTo>
                    <a:pt x="61577" y="233946"/>
                    <a:pt x="80180" y="234042"/>
                    <a:pt x="104563" y="226305"/>
                  </a:cubicBezTo>
                  <a:cubicBezTo>
                    <a:pt x="99513" y="280729"/>
                    <a:pt x="107918" y="291067"/>
                    <a:pt x="117568" y="302945"/>
                  </a:cubicBezTo>
                  <a:cubicBezTo>
                    <a:pt x="124354" y="311295"/>
                    <a:pt x="131370" y="319929"/>
                    <a:pt x="135047" y="349771"/>
                  </a:cubicBezTo>
                  <a:cubicBezTo>
                    <a:pt x="136702" y="362743"/>
                    <a:pt x="147756" y="372455"/>
                    <a:pt x="160833" y="372426"/>
                  </a:cubicBezTo>
                  <a:lnTo>
                    <a:pt x="161936" y="372426"/>
                  </a:lnTo>
                  <a:cubicBezTo>
                    <a:pt x="175014" y="372455"/>
                    <a:pt x="186067" y="362743"/>
                    <a:pt x="187723" y="349771"/>
                  </a:cubicBezTo>
                  <a:cubicBezTo>
                    <a:pt x="191398" y="319929"/>
                    <a:pt x="198415" y="311295"/>
                    <a:pt x="205201" y="302944"/>
                  </a:cubicBezTo>
                  <a:cubicBezTo>
                    <a:pt x="214851" y="291067"/>
                    <a:pt x="223256" y="280729"/>
                    <a:pt x="218206" y="226305"/>
                  </a:cubicBezTo>
                  <a:cubicBezTo>
                    <a:pt x="242592" y="234046"/>
                    <a:pt x="261202" y="233951"/>
                    <a:pt x="274885" y="226041"/>
                  </a:cubicBezTo>
                  <a:cubicBezTo>
                    <a:pt x="287003" y="219049"/>
                    <a:pt x="294731" y="205992"/>
                    <a:pt x="297856" y="187234"/>
                  </a:cubicBezTo>
                  <a:cubicBezTo>
                    <a:pt x="298421" y="183854"/>
                    <a:pt x="296140" y="180656"/>
                    <a:pt x="292760" y="180091"/>
                  </a:cubicBezTo>
                  <a:cubicBezTo>
                    <a:pt x="292421" y="180034"/>
                    <a:pt x="292078" y="180006"/>
                    <a:pt x="291734" y="180006"/>
                  </a:cubicBezTo>
                  <a:close/>
                  <a:moveTo>
                    <a:pt x="268681" y="215291"/>
                  </a:moveTo>
                  <a:cubicBezTo>
                    <a:pt x="256883" y="222107"/>
                    <a:pt x="238215" y="220813"/>
                    <a:pt x="213221" y="211436"/>
                  </a:cubicBezTo>
                  <a:cubicBezTo>
                    <a:pt x="210010" y="210233"/>
                    <a:pt x="206433" y="211860"/>
                    <a:pt x="205230" y="215070"/>
                  </a:cubicBezTo>
                  <a:cubicBezTo>
                    <a:pt x="204888" y="215983"/>
                    <a:pt x="204766" y="216964"/>
                    <a:pt x="204873" y="217934"/>
                  </a:cubicBezTo>
                  <a:cubicBezTo>
                    <a:pt x="211296" y="275755"/>
                    <a:pt x="204355" y="284299"/>
                    <a:pt x="195566" y="295116"/>
                  </a:cubicBezTo>
                  <a:cubicBezTo>
                    <a:pt x="188413" y="303918"/>
                    <a:pt x="179515" y="314871"/>
                    <a:pt x="175399" y="348255"/>
                  </a:cubicBezTo>
                  <a:cubicBezTo>
                    <a:pt x="174517" y="355008"/>
                    <a:pt x="168746" y="360047"/>
                    <a:pt x="161936" y="360012"/>
                  </a:cubicBezTo>
                  <a:lnTo>
                    <a:pt x="160833" y="360012"/>
                  </a:lnTo>
                  <a:cubicBezTo>
                    <a:pt x="154022" y="360047"/>
                    <a:pt x="148252" y="355006"/>
                    <a:pt x="147370" y="348252"/>
                  </a:cubicBezTo>
                  <a:cubicBezTo>
                    <a:pt x="143254" y="314871"/>
                    <a:pt x="134356" y="303918"/>
                    <a:pt x="127203" y="295116"/>
                  </a:cubicBezTo>
                  <a:cubicBezTo>
                    <a:pt x="118414" y="284299"/>
                    <a:pt x="111473" y="275755"/>
                    <a:pt x="117896" y="217934"/>
                  </a:cubicBezTo>
                  <a:cubicBezTo>
                    <a:pt x="118273" y="214525"/>
                    <a:pt x="115817" y="211457"/>
                    <a:pt x="112409" y="211079"/>
                  </a:cubicBezTo>
                  <a:cubicBezTo>
                    <a:pt x="111441" y="210972"/>
                    <a:pt x="110461" y="211094"/>
                    <a:pt x="109548" y="211436"/>
                  </a:cubicBezTo>
                  <a:cubicBezTo>
                    <a:pt x="84557" y="220806"/>
                    <a:pt x="65896" y="222104"/>
                    <a:pt x="54088" y="215291"/>
                  </a:cubicBezTo>
                  <a:cubicBezTo>
                    <a:pt x="46044" y="210094"/>
                    <a:pt x="40482" y="201828"/>
                    <a:pt x="38698" y="192420"/>
                  </a:cubicBezTo>
                  <a:lnTo>
                    <a:pt x="284072" y="192420"/>
                  </a:lnTo>
                  <a:cubicBezTo>
                    <a:pt x="282287" y="201828"/>
                    <a:pt x="276725" y="210094"/>
                    <a:pt x="268681" y="215291"/>
                  </a:cubicBezTo>
                  <a:close/>
                </a:path>
              </a:pathLst>
            </a:custGeom>
            <a:grpFill/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402E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720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254087-24A2-426A-8C45-DA950D784C5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7F3A2E-2AA8-495B-9FA1-E98F6C475C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693" y="1651516"/>
            <a:ext cx="6068218" cy="35124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067E5F9-BD0A-47CC-AEA5-B0780A8941CF}"/>
              </a:ext>
            </a:extLst>
          </p:cNvPr>
          <p:cNvSpPr/>
          <p:nvPr/>
        </p:nvSpPr>
        <p:spPr>
          <a:xfrm>
            <a:off x="1447168" y="4119653"/>
            <a:ext cx="3150684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oilue epreh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deriti vols esse cill inure dolorlaboru sit amet. Duis autilo irusitakus reprehenderi Voluptate lorem kuisais.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0290F0-7C9E-4E7F-985A-EAA4ACE9BFA3}"/>
              </a:ext>
            </a:extLst>
          </p:cNvPr>
          <p:cNvSpPr/>
          <p:nvPr/>
        </p:nvSpPr>
        <p:spPr>
          <a:xfrm>
            <a:off x="1447167" y="4839106"/>
            <a:ext cx="3398761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oilusioisduil reprehenderitisi voluptates esse cill inure dolorla dui lore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amet. Duis aute irusitaseiad dolorin reprehenderio loren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6F9FBB-72EC-4ED2-B941-2F3F06F716C1}"/>
              </a:ext>
            </a:extLst>
          </p:cNvPr>
          <p:cNvSpPr txBox="1"/>
          <p:nvPr/>
        </p:nvSpPr>
        <p:spPr>
          <a:xfrm>
            <a:off x="1390017" y="1215783"/>
            <a:ext cx="2855269" cy="25930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>
                <a:latin typeface="Poppins SemiBold" panose="00000700000000000000" pitchFamily="2" charset="0"/>
                <a:cs typeface="Poppins SemiBold" panose="00000700000000000000" pitchFamily="2" charset="0"/>
              </a:rPr>
              <a:t>Leptop</a:t>
            </a:r>
          </a:p>
          <a:p>
            <a:pPr>
              <a:lnSpc>
                <a:spcPct val="90000"/>
              </a:lnSpc>
            </a:pPr>
            <a:r>
              <a:rPr lang="en-US" sz="6000">
                <a:latin typeface="Poppins SemiBold" panose="00000700000000000000" pitchFamily="2" charset="0"/>
                <a:cs typeface="Poppins SemiBold" panose="00000700000000000000" pitchFamily="2" charset="0"/>
              </a:rPr>
              <a:t>Device</a:t>
            </a:r>
          </a:p>
          <a:p>
            <a:pPr>
              <a:lnSpc>
                <a:spcPct val="90000"/>
              </a:lnSpc>
            </a:pPr>
            <a:r>
              <a:rPr lang="en-US" sz="6000">
                <a:latin typeface="Poppins SemiBold" panose="00000700000000000000" pitchFamily="2" charset="0"/>
                <a:cs typeface="Poppins SemiBold" panose="00000700000000000000" pitchFamily="2" charset="0"/>
              </a:rPr>
              <a:t>slide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03DF7-C2F1-4FAE-8BC8-2EDE3547B6AA}"/>
              </a:ext>
            </a:extLst>
          </p:cNvPr>
          <p:cNvSpPr txBox="1"/>
          <p:nvPr/>
        </p:nvSpPr>
        <p:spPr>
          <a:xfrm>
            <a:off x="1007126" y="169019"/>
            <a:ext cx="120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Karim</a:t>
            </a:r>
          </a:p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Presentation.</a:t>
            </a:r>
          </a:p>
        </p:txBody>
      </p:sp>
      <p:grpSp>
        <p:nvGrpSpPr>
          <p:cNvPr id="12" name="Graphic 6">
            <a:extLst>
              <a:ext uri="{FF2B5EF4-FFF2-40B4-BE49-F238E27FC236}">
                <a16:creationId xmlns:a16="http://schemas.microsoft.com/office/drawing/2014/main" id="{2C9455E5-343A-42DB-BB7D-41B507B387BD}"/>
              </a:ext>
            </a:extLst>
          </p:cNvPr>
          <p:cNvGrpSpPr/>
          <p:nvPr/>
        </p:nvGrpSpPr>
        <p:grpSpPr>
          <a:xfrm flipH="1">
            <a:off x="384657" y="207346"/>
            <a:ext cx="385012" cy="385012"/>
            <a:chOff x="9520408" y="5093684"/>
            <a:chExt cx="372426" cy="372426"/>
          </a:xfrm>
          <a:solidFill>
            <a:schemeClr val="tx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654E7B0-474D-4E64-8703-BE4A688F89A6}"/>
                </a:ext>
              </a:extLst>
            </p:cNvPr>
            <p:cNvSpPr/>
            <p:nvPr/>
          </p:nvSpPr>
          <p:spPr>
            <a:xfrm>
              <a:off x="9545236" y="5093684"/>
              <a:ext cx="322769" cy="372426"/>
            </a:xfrm>
            <a:custGeom>
              <a:avLst/>
              <a:gdLst>
                <a:gd name="connsiteX0" fmla="*/ 291734 w 322769"/>
                <a:gd name="connsiteY0" fmla="*/ 180006 h 372426"/>
                <a:gd name="connsiteX1" fmla="*/ 237796 w 322769"/>
                <a:gd name="connsiteY1" fmla="*/ 180006 h 372426"/>
                <a:gd name="connsiteX2" fmla="*/ 322769 w 322769"/>
                <a:gd name="connsiteY2" fmla="*/ 6207 h 372426"/>
                <a:gd name="connsiteX3" fmla="*/ 316562 w 322769"/>
                <a:gd name="connsiteY3" fmla="*/ 0 h 372426"/>
                <a:gd name="connsiteX4" fmla="*/ 310355 w 322769"/>
                <a:gd name="connsiteY4" fmla="*/ 6207 h 372426"/>
                <a:gd name="connsiteX5" fmla="*/ 305842 w 322769"/>
                <a:gd name="connsiteY5" fmla="*/ 48992 h 372426"/>
                <a:gd name="connsiteX6" fmla="*/ 288363 w 322769"/>
                <a:gd name="connsiteY6" fmla="*/ 20440 h 372426"/>
                <a:gd name="connsiteX7" fmla="*/ 279586 w 322769"/>
                <a:gd name="connsiteY7" fmla="*/ 20519 h 372426"/>
                <a:gd name="connsiteX8" fmla="*/ 279586 w 322769"/>
                <a:gd name="connsiteY8" fmla="*/ 29217 h 372426"/>
                <a:gd name="connsiteX9" fmla="*/ 297747 w 322769"/>
                <a:gd name="connsiteY9" fmla="*/ 77782 h 372426"/>
                <a:gd name="connsiteX10" fmla="*/ 297781 w 322769"/>
                <a:gd name="connsiteY10" fmla="*/ 77949 h 372426"/>
                <a:gd name="connsiteX11" fmla="*/ 288771 w 322769"/>
                <a:gd name="connsiteY11" fmla="*/ 99635 h 372426"/>
                <a:gd name="connsiteX12" fmla="*/ 269742 w 322769"/>
                <a:gd name="connsiteY12" fmla="*/ 63890 h 372426"/>
                <a:gd name="connsiteX13" fmla="*/ 260965 w 322769"/>
                <a:gd name="connsiteY13" fmla="*/ 63969 h 372426"/>
                <a:gd name="connsiteX14" fmla="*/ 260965 w 322769"/>
                <a:gd name="connsiteY14" fmla="*/ 72667 h 372426"/>
                <a:gd name="connsiteX15" fmla="*/ 278124 w 322769"/>
                <a:gd name="connsiteY15" fmla="*/ 118643 h 372426"/>
                <a:gd name="connsiteX16" fmla="*/ 226427 w 322769"/>
                <a:gd name="connsiteY16" fmla="*/ 172997 h 372426"/>
                <a:gd name="connsiteX17" fmla="*/ 223137 w 322769"/>
                <a:gd name="connsiteY17" fmla="*/ 128385 h 372426"/>
                <a:gd name="connsiteX18" fmla="*/ 215285 w 322769"/>
                <a:gd name="connsiteY18" fmla="*/ 124460 h 372426"/>
                <a:gd name="connsiteX19" fmla="*/ 211360 w 322769"/>
                <a:gd name="connsiteY19" fmla="*/ 132313 h 372426"/>
                <a:gd name="connsiteX20" fmla="*/ 212323 w 322769"/>
                <a:gd name="connsiteY20" fmla="*/ 180006 h 372426"/>
                <a:gd name="connsiteX21" fmla="*/ 110446 w 322769"/>
                <a:gd name="connsiteY21" fmla="*/ 180006 h 372426"/>
                <a:gd name="connsiteX22" fmla="*/ 111409 w 322769"/>
                <a:gd name="connsiteY22" fmla="*/ 132313 h 372426"/>
                <a:gd name="connsiteX23" fmla="*/ 107485 w 322769"/>
                <a:gd name="connsiteY23" fmla="*/ 124460 h 372426"/>
                <a:gd name="connsiteX24" fmla="*/ 99632 w 322769"/>
                <a:gd name="connsiteY24" fmla="*/ 128385 h 372426"/>
                <a:gd name="connsiteX25" fmla="*/ 96342 w 322769"/>
                <a:gd name="connsiteY25" fmla="*/ 172997 h 372426"/>
                <a:gd name="connsiteX26" fmla="*/ 43491 w 322769"/>
                <a:gd name="connsiteY26" fmla="*/ 116761 h 372426"/>
                <a:gd name="connsiteX27" fmla="*/ 60252 w 322769"/>
                <a:gd name="connsiteY27" fmla="*/ 72667 h 372426"/>
                <a:gd name="connsiteX28" fmla="*/ 60184 w 322769"/>
                <a:gd name="connsiteY28" fmla="*/ 63890 h 372426"/>
                <a:gd name="connsiteX29" fmla="*/ 51475 w 322769"/>
                <a:gd name="connsiteY29" fmla="*/ 63890 h 372426"/>
                <a:gd name="connsiteX30" fmla="*/ 33008 w 322769"/>
                <a:gd name="connsiteY30" fmla="*/ 97443 h 372426"/>
                <a:gd name="connsiteX31" fmla="*/ 24799 w 322769"/>
                <a:gd name="connsiteY31" fmla="*/ 77444 h 372426"/>
                <a:gd name="connsiteX32" fmla="*/ 24829 w 322769"/>
                <a:gd name="connsiteY32" fmla="*/ 77298 h 372426"/>
                <a:gd name="connsiteX33" fmla="*/ 41631 w 322769"/>
                <a:gd name="connsiteY33" fmla="*/ 29217 h 372426"/>
                <a:gd name="connsiteX34" fmla="*/ 41587 w 322769"/>
                <a:gd name="connsiteY34" fmla="*/ 20440 h 372426"/>
                <a:gd name="connsiteX35" fmla="*/ 32854 w 322769"/>
                <a:gd name="connsiteY35" fmla="*/ 20440 h 372426"/>
                <a:gd name="connsiteX36" fmla="*/ 16619 w 322769"/>
                <a:gd name="connsiteY36" fmla="*/ 47384 h 372426"/>
                <a:gd name="connsiteX37" fmla="*/ 12414 w 322769"/>
                <a:gd name="connsiteY37" fmla="*/ 6207 h 372426"/>
                <a:gd name="connsiteX38" fmla="*/ 6207 w 322769"/>
                <a:gd name="connsiteY38" fmla="*/ 0 h 372426"/>
                <a:gd name="connsiteX39" fmla="*/ 0 w 322769"/>
                <a:gd name="connsiteY39" fmla="*/ 6207 h 372426"/>
                <a:gd name="connsiteX40" fmla="*/ 84973 w 322769"/>
                <a:gd name="connsiteY40" fmla="*/ 180006 h 372426"/>
                <a:gd name="connsiteX41" fmla="*/ 31036 w 322769"/>
                <a:gd name="connsiteY41" fmla="*/ 180006 h 372426"/>
                <a:gd name="connsiteX42" fmla="*/ 24828 w 322769"/>
                <a:gd name="connsiteY42" fmla="*/ 186207 h 372426"/>
                <a:gd name="connsiteX43" fmla="*/ 24913 w 322769"/>
                <a:gd name="connsiteY43" fmla="*/ 187234 h 372426"/>
                <a:gd name="connsiteX44" fmla="*/ 47883 w 322769"/>
                <a:gd name="connsiteY44" fmla="*/ 226041 h 372426"/>
                <a:gd name="connsiteX45" fmla="*/ 104563 w 322769"/>
                <a:gd name="connsiteY45" fmla="*/ 226305 h 372426"/>
                <a:gd name="connsiteX46" fmla="*/ 117568 w 322769"/>
                <a:gd name="connsiteY46" fmla="*/ 302945 h 372426"/>
                <a:gd name="connsiteX47" fmla="*/ 135047 w 322769"/>
                <a:gd name="connsiteY47" fmla="*/ 349771 h 372426"/>
                <a:gd name="connsiteX48" fmla="*/ 160833 w 322769"/>
                <a:gd name="connsiteY48" fmla="*/ 372426 h 372426"/>
                <a:gd name="connsiteX49" fmla="*/ 161936 w 322769"/>
                <a:gd name="connsiteY49" fmla="*/ 372426 h 372426"/>
                <a:gd name="connsiteX50" fmla="*/ 187723 w 322769"/>
                <a:gd name="connsiteY50" fmla="*/ 349771 h 372426"/>
                <a:gd name="connsiteX51" fmla="*/ 205201 w 322769"/>
                <a:gd name="connsiteY51" fmla="*/ 302944 h 372426"/>
                <a:gd name="connsiteX52" fmla="*/ 218206 w 322769"/>
                <a:gd name="connsiteY52" fmla="*/ 226305 h 372426"/>
                <a:gd name="connsiteX53" fmla="*/ 274885 w 322769"/>
                <a:gd name="connsiteY53" fmla="*/ 226041 h 372426"/>
                <a:gd name="connsiteX54" fmla="*/ 297856 w 322769"/>
                <a:gd name="connsiteY54" fmla="*/ 187234 h 372426"/>
                <a:gd name="connsiteX55" fmla="*/ 292760 w 322769"/>
                <a:gd name="connsiteY55" fmla="*/ 180091 h 372426"/>
                <a:gd name="connsiteX56" fmla="*/ 291734 w 322769"/>
                <a:gd name="connsiteY56" fmla="*/ 180006 h 372426"/>
                <a:gd name="connsiteX57" fmla="*/ 268681 w 322769"/>
                <a:gd name="connsiteY57" fmla="*/ 215291 h 372426"/>
                <a:gd name="connsiteX58" fmla="*/ 213221 w 322769"/>
                <a:gd name="connsiteY58" fmla="*/ 211436 h 372426"/>
                <a:gd name="connsiteX59" fmla="*/ 205230 w 322769"/>
                <a:gd name="connsiteY59" fmla="*/ 215070 h 372426"/>
                <a:gd name="connsiteX60" fmla="*/ 204873 w 322769"/>
                <a:gd name="connsiteY60" fmla="*/ 217934 h 372426"/>
                <a:gd name="connsiteX61" fmla="*/ 195566 w 322769"/>
                <a:gd name="connsiteY61" fmla="*/ 295116 h 372426"/>
                <a:gd name="connsiteX62" fmla="*/ 175399 w 322769"/>
                <a:gd name="connsiteY62" fmla="*/ 348255 h 372426"/>
                <a:gd name="connsiteX63" fmla="*/ 161936 w 322769"/>
                <a:gd name="connsiteY63" fmla="*/ 360012 h 372426"/>
                <a:gd name="connsiteX64" fmla="*/ 160833 w 322769"/>
                <a:gd name="connsiteY64" fmla="*/ 360012 h 372426"/>
                <a:gd name="connsiteX65" fmla="*/ 147370 w 322769"/>
                <a:gd name="connsiteY65" fmla="*/ 348252 h 372426"/>
                <a:gd name="connsiteX66" fmla="*/ 127203 w 322769"/>
                <a:gd name="connsiteY66" fmla="*/ 295116 h 372426"/>
                <a:gd name="connsiteX67" fmla="*/ 117896 w 322769"/>
                <a:gd name="connsiteY67" fmla="*/ 217934 h 372426"/>
                <a:gd name="connsiteX68" fmla="*/ 112409 w 322769"/>
                <a:gd name="connsiteY68" fmla="*/ 211079 h 372426"/>
                <a:gd name="connsiteX69" fmla="*/ 109548 w 322769"/>
                <a:gd name="connsiteY69" fmla="*/ 211436 h 372426"/>
                <a:gd name="connsiteX70" fmla="*/ 54088 w 322769"/>
                <a:gd name="connsiteY70" fmla="*/ 215291 h 372426"/>
                <a:gd name="connsiteX71" fmla="*/ 38698 w 322769"/>
                <a:gd name="connsiteY71" fmla="*/ 192420 h 372426"/>
                <a:gd name="connsiteX72" fmla="*/ 284072 w 322769"/>
                <a:gd name="connsiteY72" fmla="*/ 192420 h 372426"/>
                <a:gd name="connsiteX73" fmla="*/ 268681 w 322769"/>
                <a:gd name="connsiteY73" fmla="*/ 215291 h 37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22769" h="372426">
                  <a:moveTo>
                    <a:pt x="291734" y="180006"/>
                  </a:moveTo>
                  <a:lnTo>
                    <a:pt x="237796" y="180006"/>
                  </a:lnTo>
                  <a:cubicBezTo>
                    <a:pt x="299969" y="134427"/>
                    <a:pt x="322769" y="61984"/>
                    <a:pt x="322769" y="6207"/>
                  </a:cubicBezTo>
                  <a:cubicBezTo>
                    <a:pt x="322769" y="2779"/>
                    <a:pt x="319990" y="0"/>
                    <a:pt x="316562" y="0"/>
                  </a:cubicBezTo>
                  <a:cubicBezTo>
                    <a:pt x="313134" y="0"/>
                    <a:pt x="310355" y="2779"/>
                    <a:pt x="310355" y="6207"/>
                  </a:cubicBezTo>
                  <a:cubicBezTo>
                    <a:pt x="310294" y="20584"/>
                    <a:pt x="308783" y="34918"/>
                    <a:pt x="305842" y="48992"/>
                  </a:cubicBezTo>
                  <a:cubicBezTo>
                    <a:pt x="302381" y="38214"/>
                    <a:pt x="296388" y="28423"/>
                    <a:pt x="288363" y="20440"/>
                  </a:cubicBezTo>
                  <a:cubicBezTo>
                    <a:pt x="285918" y="18038"/>
                    <a:pt x="281988" y="18074"/>
                    <a:pt x="279586" y="20519"/>
                  </a:cubicBezTo>
                  <a:cubicBezTo>
                    <a:pt x="277215" y="22934"/>
                    <a:pt x="277215" y="26803"/>
                    <a:pt x="279586" y="29217"/>
                  </a:cubicBezTo>
                  <a:cubicBezTo>
                    <a:pt x="292193" y="42136"/>
                    <a:pt x="298784" y="59762"/>
                    <a:pt x="297747" y="77782"/>
                  </a:cubicBezTo>
                  <a:cubicBezTo>
                    <a:pt x="297747" y="77841"/>
                    <a:pt x="297779" y="77890"/>
                    <a:pt x="297781" y="77949"/>
                  </a:cubicBezTo>
                  <a:cubicBezTo>
                    <a:pt x="295184" y="85340"/>
                    <a:pt x="292176" y="92580"/>
                    <a:pt x="288771" y="99635"/>
                  </a:cubicBezTo>
                  <a:cubicBezTo>
                    <a:pt x="286429" y="85987"/>
                    <a:pt x="279756" y="73454"/>
                    <a:pt x="269742" y="63890"/>
                  </a:cubicBezTo>
                  <a:cubicBezTo>
                    <a:pt x="267296" y="61488"/>
                    <a:pt x="263367" y="61524"/>
                    <a:pt x="260965" y="63969"/>
                  </a:cubicBezTo>
                  <a:cubicBezTo>
                    <a:pt x="258594" y="66384"/>
                    <a:pt x="258594" y="70252"/>
                    <a:pt x="260965" y="72667"/>
                  </a:cubicBezTo>
                  <a:cubicBezTo>
                    <a:pt x="271039" y="82741"/>
                    <a:pt x="277952" y="95349"/>
                    <a:pt x="278124" y="118643"/>
                  </a:cubicBezTo>
                  <a:cubicBezTo>
                    <a:pt x="264770" y="140091"/>
                    <a:pt x="247179" y="158586"/>
                    <a:pt x="226427" y="172997"/>
                  </a:cubicBezTo>
                  <a:cubicBezTo>
                    <a:pt x="229512" y="158111"/>
                    <a:pt x="228372" y="142658"/>
                    <a:pt x="223137" y="128385"/>
                  </a:cubicBezTo>
                  <a:cubicBezTo>
                    <a:pt x="222053" y="125133"/>
                    <a:pt x="218537" y="123375"/>
                    <a:pt x="215285" y="124460"/>
                  </a:cubicBezTo>
                  <a:cubicBezTo>
                    <a:pt x="212032" y="125545"/>
                    <a:pt x="210275" y="129061"/>
                    <a:pt x="211360" y="132313"/>
                  </a:cubicBezTo>
                  <a:cubicBezTo>
                    <a:pt x="216766" y="148531"/>
                    <a:pt x="217055" y="159534"/>
                    <a:pt x="212323" y="180006"/>
                  </a:cubicBezTo>
                  <a:lnTo>
                    <a:pt x="110446" y="180006"/>
                  </a:lnTo>
                  <a:cubicBezTo>
                    <a:pt x="105714" y="159534"/>
                    <a:pt x="106003" y="148531"/>
                    <a:pt x="111409" y="132313"/>
                  </a:cubicBezTo>
                  <a:cubicBezTo>
                    <a:pt x="112494" y="129061"/>
                    <a:pt x="110737" y="125545"/>
                    <a:pt x="107485" y="124460"/>
                  </a:cubicBezTo>
                  <a:cubicBezTo>
                    <a:pt x="104232" y="123375"/>
                    <a:pt x="100716" y="125133"/>
                    <a:pt x="99632" y="128385"/>
                  </a:cubicBezTo>
                  <a:cubicBezTo>
                    <a:pt x="94397" y="142658"/>
                    <a:pt x="93257" y="158111"/>
                    <a:pt x="96342" y="172997"/>
                  </a:cubicBezTo>
                  <a:cubicBezTo>
                    <a:pt x="74984" y="158157"/>
                    <a:pt x="56979" y="138999"/>
                    <a:pt x="43491" y="116761"/>
                  </a:cubicBezTo>
                  <a:cubicBezTo>
                    <a:pt x="43713" y="93904"/>
                    <a:pt x="50061" y="82858"/>
                    <a:pt x="60252" y="72667"/>
                  </a:cubicBezTo>
                  <a:cubicBezTo>
                    <a:pt x="62657" y="70224"/>
                    <a:pt x="62627" y="66294"/>
                    <a:pt x="60184" y="63890"/>
                  </a:cubicBezTo>
                  <a:cubicBezTo>
                    <a:pt x="57768" y="61511"/>
                    <a:pt x="53891" y="61511"/>
                    <a:pt x="51475" y="63890"/>
                  </a:cubicBezTo>
                  <a:cubicBezTo>
                    <a:pt x="42033" y="72922"/>
                    <a:pt x="35587" y="84633"/>
                    <a:pt x="33008" y="97443"/>
                  </a:cubicBezTo>
                  <a:cubicBezTo>
                    <a:pt x="29932" y="90922"/>
                    <a:pt x="27192" y="84246"/>
                    <a:pt x="24799" y="77444"/>
                  </a:cubicBezTo>
                  <a:cubicBezTo>
                    <a:pt x="24800" y="77393"/>
                    <a:pt x="24829" y="77350"/>
                    <a:pt x="24829" y="77298"/>
                  </a:cubicBezTo>
                  <a:cubicBezTo>
                    <a:pt x="24829" y="55667"/>
                    <a:pt x="30012" y="40837"/>
                    <a:pt x="41631" y="29217"/>
                  </a:cubicBezTo>
                  <a:cubicBezTo>
                    <a:pt x="44042" y="26781"/>
                    <a:pt x="44023" y="22852"/>
                    <a:pt x="41587" y="20440"/>
                  </a:cubicBezTo>
                  <a:cubicBezTo>
                    <a:pt x="39169" y="18046"/>
                    <a:pt x="35273" y="18046"/>
                    <a:pt x="32854" y="20440"/>
                  </a:cubicBezTo>
                  <a:cubicBezTo>
                    <a:pt x="25323" y="27961"/>
                    <a:pt x="19749" y="37211"/>
                    <a:pt x="16619" y="47384"/>
                  </a:cubicBezTo>
                  <a:cubicBezTo>
                    <a:pt x="13886" y="33827"/>
                    <a:pt x="12478" y="20036"/>
                    <a:pt x="12414" y="6207"/>
                  </a:cubicBezTo>
                  <a:cubicBezTo>
                    <a:pt x="12414" y="2779"/>
                    <a:pt x="9635" y="0"/>
                    <a:pt x="6207" y="0"/>
                  </a:cubicBezTo>
                  <a:cubicBezTo>
                    <a:pt x="2779" y="0"/>
                    <a:pt x="0" y="2779"/>
                    <a:pt x="0" y="6207"/>
                  </a:cubicBezTo>
                  <a:cubicBezTo>
                    <a:pt x="0" y="61984"/>
                    <a:pt x="22801" y="134427"/>
                    <a:pt x="84973" y="180006"/>
                  </a:cubicBezTo>
                  <a:lnTo>
                    <a:pt x="31036" y="180006"/>
                  </a:lnTo>
                  <a:cubicBezTo>
                    <a:pt x="27609" y="180005"/>
                    <a:pt x="24830" y="182781"/>
                    <a:pt x="24828" y="186207"/>
                  </a:cubicBezTo>
                  <a:cubicBezTo>
                    <a:pt x="24828" y="186552"/>
                    <a:pt x="24856" y="186895"/>
                    <a:pt x="24913" y="187234"/>
                  </a:cubicBezTo>
                  <a:cubicBezTo>
                    <a:pt x="28038" y="205993"/>
                    <a:pt x="35767" y="219049"/>
                    <a:pt x="47883" y="226041"/>
                  </a:cubicBezTo>
                  <a:cubicBezTo>
                    <a:pt x="61577" y="233946"/>
                    <a:pt x="80180" y="234042"/>
                    <a:pt x="104563" y="226305"/>
                  </a:cubicBezTo>
                  <a:cubicBezTo>
                    <a:pt x="99513" y="280729"/>
                    <a:pt x="107918" y="291067"/>
                    <a:pt x="117568" y="302945"/>
                  </a:cubicBezTo>
                  <a:cubicBezTo>
                    <a:pt x="124354" y="311295"/>
                    <a:pt x="131370" y="319929"/>
                    <a:pt x="135047" y="349771"/>
                  </a:cubicBezTo>
                  <a:cubicBezTo>
                    <a:pt x="136702" y="362743"/>
                    <a:pt x="147756" y="372455"/>
                    <a:pt x="160833" y="372426"/>
                  </a:cubicBezTo>
                  <a:lnTo>
                    <a:pt x="161936" y="372426"/>
                  </a:lnTo>
                  <a:cubicBezTo>
                    <a:pt x="175014" y="372455"/>
                    <a:pt x="186067" y="362743"/>
                    <a:pt x="187723" y="349771"/>
                  </a:cubicBezTo>
                  <a:cubicBezTo>
                    <a:pt x="191398" y="319929"/>
                    <a:pt x="198415" y="311295"/>
                    <a:pt x="205201" y="302944"/>
                  </a:cubicBezTo>
                  <a:cubicBezTo>
                    <a:pt x="214851" y="291067"/>
                    <a:pt x="223256" y="280729"/>
                    <a:pt x="218206" y="226305"/>
                  </a:cubicBezTo>
                  <a:cubicBezTo>
                    <a:pt x="242592" y="234046"/>
                    <a:pt x="261202" y="233951"/>
                    <a:pt x="274885" y="226041"/>
                  </a:cubicBezTo>
                  <a:cubicBezTo>
                    <a:pt x="287003" y="219049"/>
                    <a:pt x="294731" y="205992"/>
                    <a:pt x="297856" y="187234"/>
                  </a:cubicBezTo>
                  <a:cubicBezTo>
                    <a:pt x="298421" y="183854"/>
                    <a:pt x="296140" y="180656"/>
                    <a:pt x="292760" y="180091"/>
                  </a:cubicBezTo>
                  <a:cubicBezTo>
                    <a:pt x="292421" y="180034"/>
                    <a:pt x="292078" y="180006"/>
                    <a:pt x="291734" y="180006"/>
                  </a:cubicBezTo>
                  <a:close/>
                  <a:moveTo>
                    <a:pt x="268681" y="215291"/>
                  </a:moveTo>
                  <a:cubicBezTo>
                    <a:pt x="256883" y="222107"/>
                    <a:pt x="238215" y="220813"/>
                    <a:pt x="213221" y="211436"/>
                  </a:cubicBezTo>
                  <a:cubicBezTo>
                    <a:pt x="210010" y="210233"/>
                    <a:pt x="206433" y="211860"/>
                    <a:pt x="205230" y="215070"/>
                  </a:cubicBezTo>
                  <a:cubicBezTo>
                    <a:pt x="204888" y="215983"/>
                    <a:pt x="204766" y="216964"/>
                    <a:pt x="204873" y="217934"/>
                  </a:cubicBezTo>
                  <a:cubicBezTo>
                    <a:pt x="211296" y="275755"/>
                    <a:pt x="204355" y="284299"/>
                    <a:pt x="195566" y="295116"/>
                  </a:cubicBezTo>
                  <a:cubicBezTo>
                    <a:pt x="188413" y="303918"/>
                    <a:pt x="179515" y="314871"/>
                    <a:pt x="175399" y="348255"/>
                  </a:cubicBezTo>
                  <a:cubicBezTo>
                    <a:pt x="174517" y="355008"/>
                    <a:pt x="168746" y="360047"/>
                    <a:pt x="161936" y="360012"/>
                  </a:cubicBezTo>
                  <a:lnTo>
                    <a:pt x="160833" y="360012"/>
                  </a:lnTo>
                  <a:cubicBezTo>
                    <a:pt x="154022" y="360047"/>
                    <a:pt x="148252" y="355006"/>
                    <a:pt x="147370" y="348252"/>
                  </a:cubicBezTo>
                  <a:cubicBezTo>
                    <a:pt x="143254" y="314871"/>
                    <a:pt x="134356" y="303918"/>
                    <a:pt x="127203" y="295116"/>
                  </a:cubicBezTo>
                  <a:cubicBezTo>
                    <a:pt x="118414" y="284299"/>
                    <a:pt x="111473" y="275755"/>
                    <a:pt x="117896" y="217934"/>
                  </a:cubicBezTo>
                  <a:cubicBezTo>
                    <a:pt x="118273" y="214525"/>
                    <a:pt x="115817" y="211457"/>
                    <a:pt x="112409" y="211079"/>
                  </a:cubicBezTo>
                  <a:cubicBezTo>
                    <a:pt x="111441" y="210972"/>
                    <a:pt x="110461" y="211094"/>
                    <a:pt x="109548" y="211436"/>
                  </a:cubicBezTo>
                  <a:cubicBezTo>
                    <a:pt x="84557" y="220806"/>
                    <a:pt x="65896" y="222104"/>
                    <a:pt x="54088" y="215291"/>
                  </a:cubicBezTo>
                  <a:cubicBezTo>
                    <a:pt x="46044" y="210094"/>
                    <a:pt x="40482" y="201828"/>
                    <a:pt x="38698" y="192420"/>
                  </a:cubicBezTo>
                  <a:lnTo>
                    <a:pt x="284072" y="192420"/>
                  </a:lnTo>
                  <a:cubicBezTo>
                    <a:pt x="282287" y="201828"/>
                    <a:pt x="276725" y="210094"/>
                    <a:pt x="268681" y="215291"/>
                  </a:cubicBezTo>
                  <a:close/>
                </a:path>
              </a:pathLst>
            </a:custGeom>
            <a:grpFill/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402E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370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D3F96-FE9F-46B5-8510-04A8B78053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18B33B-DA8C-4437-A1FF-44931A1104A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0F88E1-F7E8-4E3D-86E8-F8E52D0EEC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E39C13-6274-4015-9818-B06438D52E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7636355" y="643617"/>
            <a:ext cx="2075330" cy="40298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49EE6B-E964-49A9-AC2B-BFBEE86A79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9"/>
          <a:stretch>
            <a:fillRect/>
          </a:stretch>
        </p:blipFill>
        <p:spPr>
          <a:xfrm rot="2700000">
            <a:off x="10549092" y="1322245"/>
            <a:ext cx="2075330" cy="3720022"/>
          </a:xfrm>
          <a:custGeom>
            <a:avLst/>
            <a:gdLst>
              <a:gd name="connsiteX0" fmla="*/ 0 w 2231382"/>
              <a:gd name="connsiteY0" fmla="*/ 0 h 3999743"/>
              <a:gd name="connsiteX1" fmla="*/ 2231382 w 2231382"/>
              <a:gd name="connsiteY1" fmla="*/ 2231382 h 3999743"/>
              <a:gd name="connsiteX2" fmla="*/ 2231382 w 2231382"/>
              <a:gd name="connsiteY2" fmla="*/ 3999743 h 3999743"/>
              <a:gd name="connsiteX3" fmla="*/ 0 w 2231382"/>
              <a:gd name="connsiteY3" fmla="*/ 3999743 h 399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382" h="3999743">
                <a:moveTo>
                  <a:pt x="0" y="0"/>
                </a:moveTo>
                <a:lnTo>
                  <a:pt x="2231382" y="2231382"/>
                </a:lnTo>
                <a:lnTo>
                  <a:pt x="2231382" y="3999743"/>
                </a:lnTo>
                <a:lnTo>
                  <a:pt x="0" y="3999743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8A2058-9AF5-4A25-8D93-B628E68FAA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8"/>
          <a:stretch>
            <a:fillRect/>
          </a:stretch>
        </p:blipFill>
        <p:spPr>
          <a:xfrm rot="2700000">
            <a:off x="7458041" y="4382305"/>
            <a:ext cx="2075330" cy="3778450"/>
          </a:xfrm>
          <a:custGeom>
            <a:avLst/>
            <a:gdLst>
              <a:gd name="connsiteX0" fmla="*/ 0 w 2231382"/>
              <a:gd name="connsiteY0" fmla="*/ 0 h 4113305"/>
              <a:gd name="connsiteX1" fmla="*/ 2231382 w 2231382"/>
              <a:gd name="connsiteY1" fmla="*/ 0 h 4113305"/>
              <a:gd name="connsiteX2" fmla="*/ 2231382 w 2231382"/>
              <a:gd name="connsiteY2" fmla="*/ 1881923 h 4113305"/>
              <a:gd name="connsiteX3" fmla="*/ 0 w 2231382"/>
              <a:gd name="connsiteY3" fmla="*/ 4113305 h 4113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382" h="4113305">
                <a:moveTo>
                  <a:pt x="0" y="0"/>
                </a:moveTo>
                <a:lnTo>
                  <a:pt x="2231382" y="0"/>
                </a:lnTo>
                <a:lnTo>
                  <a:pt x="2231382" y="1881923"/>
                </a:lnTo>
                <a:lnTo>
                  <a:pt x="0" y="4113305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C32E8A7-9578-4044-B5DD-7EF6960464BC}"/>
              </a:ext>
            </a:extLst>
          </p:cNvPr>
          <p:cNvSpPr/>
          <p:nvPr/>
        </p:nvSpPr>
        <p:spPr>
          <a:xfrm>
            <a:off x="1447168" y="4119653"/>
            <a:ext cx="3150684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oilue epreh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deriti vols esse cill inure dolorlaboru sit amet. Duis autilo irusitakus reprehenderi Voluptate lorem kuisais.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93F793-778C-4153-B027-2670BAEEB300}"/>
              </a:ext>
            </a:extLst>
          </p:cNvPr>
          <p:cNvSpPr/>
          <p:nvPr/>
        </p:nvSpPr>
        <p:spPr>
          <a:xfrm>
            <a:off x="1447167" y="4839106"/>
            <a:ext cx="3398761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oilusioisduil reprehenderitisi voluptates esse cill inure dolorla dui lore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amet. Duis aute irusitaseiad dolorin reprehenderio loren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DA026B-978E-4E91-9AB9-A7D94F45F6CA}"/>
              </a:ext>
            </a:extLst>
          </p:cNvPr>
          <p:cNvSpPr txBox="1"/>
          <p:nvPr/>
        </p:nvSpPr>
        <p:spPr>
          <a:xfrm>
            <a:off x="1390017" y="1215783"/>
            <a:ext cx="2848857" cy="25930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>
                <a:latin typeface="Poppins SemiBold" panose="00000700000000000000" pitchFamily="2" charset="0"/>
                <a:cs typeface="Poppins SemiBold" panose="00000700000000000000" pitchFamily="2" charset="0"/>
              </a:rPr>
              <a:t>Phone</a:t>
            </a:r>
          </a:p>
          <a:p>
            <a:pPr>
              <a:lnSpc>
                <a:spcPct val="90000"/>
              </a:lnSpc>
            </a:pPr>
            <a:r>
              <a:rPr lang="en-US" sz="6000">
                <a:latin typeface="Poppins SemiBold" panose="00000700000000000000" pitchFamily="2" charset="0"/>
                <a:cs typeface="Poppins SemiBold" panose="00000700000000000000" pitchFamily="2" charset="0"/>
              </a:rPr>
              <a:t>Device</a:t>
            </a:r>
          </a:p>
          <a:p>
            <a:pPr>
              <a:lnSpc>
                <a:spcPct val="90000"/>
              </a:lnSpc>
            </a:pPr>
            <a:r>
              <a:rPr lang="en-US" sz="6000">
                <a:latin typeface="Poppins SemiBold" panose="00000700000000000000" pitchFamily="2" charset="0"/>
                <a:cs typeface="Poppins SemiBold" panose="00000700000000000000" pitchFamily="2" charset="0"/>
              </a:rPr>
              <a:t>slide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51D916-F8C9-43E6-A7BC-11D0AF69E418}"/>
              </a:ext>
            </a:extLst>
          </p:cNvPr>
          <p:cNvSpPr txBox="1"/>
          <p:nvPr/>
        </p:nvSpPr>
        <p:spPr>
          <a:xfrm>
            <a:off x="1007126" y="169019"/>
            <a:ext cx="120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Karim</a:t>
            </a:r>
          </a:p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Presentation.</a:t>
            </a:r>
          </a:p>
        </p:txBody>
      </p:sp>
      <p:grpSp>
        <p:nvGrpSpPr>
          <p:cNvPr id="22" name="Graphic 6">
            <a:extLst>
              <a:ext uri="{FF2B5EF4-FFF2-40B4-BE49-F238E27FC236}">
                <a16:creationId xmlns:a16="http://schemas.microsoft.com/office/drawing/2014/main" id="{84ED0BFB-D91F-47A8-BAFA-3D796F69C1B5}"/>
              </a:ext>
            </a:extLst>
          </p:cNvPr>
          <p:cNvGrpSpPr/>
          <p:nvPr/>
        </p:nvGrpSpPr>
        <p:grpSpPr>
          <a:xfrm flipH="1">
            <a:off x="384657" y="207346"/>
            <a:ext cx="385012" cy="385012"/>
            <a:chOff x="9520408" y="5093684"/>
            <a:chExt cx="372426" cy="372426"/>
          </a:xfrm>
          <a:solidFill>
            <a:schemeClr val="tx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C7C5575-BBB7-4A86-82BA-6AB0582C7BDD}"/>
                </a:ext>
              </a:extLst>
            </p:cNvPr>
            <p:cNvSpPr/>
            <p:nvPr/>
          </p:nvSpPr>
          <p:spPr>
            <a:xfrm>
              <a:off x="9545236" y="5093684"/>
              <a:ext cx="322769" cy="372426"/>
            </a:xfrm>
            <a:custGeom>
              <a:avLst/>
              <a:gdLst>
                <a:gd name="connsiteX0" fmla="*/ 291734 w 322769"/>
                <a:gd name="connsiteY0" fmla="*/ 180006 h 372426"/>
                <a:gd name="connsiteX1" fmla="*/ 237796 w 322769"/>
                <a:gd name="connsiteY1" fmla="*/ 180006 h 372426"/>
                <a:gd name="connsiteX2" fmla="*/ 322769 w 322769"/>
                <a:gd name="connsiteY2" fmla="*/ 6207 h 372426"/>
                <a:gd name="connsiteX3" fmla="*/ 316562 w 322769"/>
                <a:gd name="connsiteY3" fmla="*/ 0 h 372426"/>
                <a:gd name="connsiteX4" fmla="*/ 310355 w 322769"/>
                <a:gd name="connsiteY4" fmla="*/ 6207 h 372426"/>
                <a:gd name="connsiteX5" fmla="*/ 305842 w 322769"/>
                <a:gd name="connsiteY5" fmla="*/ 48992 h 372426"/>
                <a:gd name="connsiteX6" fmla="*/ 288363 w 322769"/>
                <a:gd name="connsiteY6" fmla="*/ 20440 h 372426"/>
                <a:gd name="connsiteX7" fmla="*/ 279586 w 322769"/>
                <a:gd name="connsiteY7" fmla="*/ 20519 h 372426"/>
                <a:gd name="connsiteX8" fmla="*/ 279586 w 322769"/>
                <a:gd name="connsiteY8" fmla="*/ 29217 h 372426"/>
                <a:gd name="connsiteX9" fmla="*/ 297747 w 322769"/>
                <a:gd name="connsiteY9" fmla="*/ 77782 h 372426"/>
                <a:gd name="connsiteX10" fmla="*/ 297781 w 322769"/>
                <a:gd name="connsiteY10" fmla="*/ 77949 h 372426"/>
                <a:gd name="connsiteX11" fmla="*/ 288771 w 322769"/>
                <a:gd name="connsiteY11" fmla="*/ 99635 h 372426"/>
                <a:gd name="connsiteX12" fmla="*/ 269742 w 322769"/>
                <a:gd name="connsiteY12" fmla="*/ 63890 h 372426"/>
                <a:gd name="connsiteX13" fmla="*/ 260965 w 322769"/>
                <a:gd name="connsiteY13" fmla="*/ 63969 h 372426"/>
                <a:gd name="connsiteX14" fmla="*/ 260965 w 322769"/>
                <a:gd name="connsiteY14" fmla="*/ 72667 h 372426"/>
                <a:gd name="connsiteX15" fmla="*/ 278124 w 322769"/>
                <a:gd name="connsiteY15" fmla="*/ 118643 h 372426"/>
                <a:gd name="connsiteX16" fmla="*/ 226427 w 322769"/>
                <a:gd name="connsiteY16" fmla="*/ 172997 h 372426"/>
                <a:gd name="connsiteX17" fmla="*/ 223137 w 322769"/>
                <a:gd name="connsiteY17" fmla="*/ 128385 h 372426"/>
                <a:gd name="connsiteX18" fmla="*/ 215285 w 322769"/>
                <a:gd name="connsiteY18" fmla="*/ 124460 h 372426"/>
                <a:gd name="connsiteX19" fmla="*/ 211360 w 322769"/>
                <a:gd name="connsiteY19" fmla="*/ 132313 h 372426"/>
                <a:gd name="connsiteX20" fmla="*/ 212323 w 322769"/>
                <a:gd name="connsiteY20" fmla="*/ 180006 h 372426"/>
                <a:gd name="connsiteX21" fmla="*/ 110446 w 322769"/>
                <a:gd name="connsiteY21" fmla="*/ 180006 h 372426"/>
                <a:gd name="connsiteX22" fmla="*/ 111409 w 322769"/>
                <a:gd name="connsiteY22" fmla="*/ 132313 h 372426"/>
                <a:gd name="connsiteX23" fmla="*/ 107485 w 322769"/>
                <a:gd name="connsiteY23" fmla="*/ 124460 h 372426"/>
                <a:gd name="connsiteX24" fmla="*/ 99632 w 322769"/>
                <a:gd name="connsiteY24" fmla="*/ 128385 h 372426"/>
                <a:gd name="connsiteX25" fmla="*/ 96342 w 322769"/>
                <a:gd name="connsiteY25" fmla="*/ 172997 h 372426"/>
                <a:gd name="connsiteX26" fmla="*/ 43491 w 322769"/>
                <a:gd name="connsiteY26" fmla="*/ 116761 h 372426"/>
                <a:gd name="connsiteX27" fmla="*/ 60252 w 322769"/>
                <a:gd name="connsiteY27" fmla="*/ 72667 h 372426"/>
                <a:gd name="connsiteX28" fmla="*/ 60184 w 322769"/>
                <a:gd name="connsiteY28" fmla="*/ 63890 h 372426"/>
                <a:gd name="connsiteX29" fmla="*/ 51475 w 322769"/>
                <a:gd name="connsiteY29" fmla="*/ 63890 h 372426"/>
                <a:gd name="connsiteX30" fmla="*/ 33008 w 322769"/>
                <a:gd name="connsiteY30" fmla="*/ 97443 h 372426"/>
                <a:gd name="connsiteX31" fmla="*/ 24799 w 322769"/>
                <a:gd name="connsiteY31" fmla="*/ 77444 h 372426"/>
                <a:gd name="connsiteX32" fmla="*/ 24829 w 322769"/>
                <a:gd name="connsiteY32" fmla="*/ 77298 h 372426"/>
                <a:gd name="connsiteX33" fmla="*/ 41631 w 322769"/>
                <a:gd name="connsiteY33" fmla="*/ 29217 h 372426"/>
                <a:gd name="connsiteX34" fmla="*/ 41587 w 322769"/>
                <a:gd name="connsiteY34" fmla="*/ 20440 h 372426"/>
                <a:gd name="connsiteX35" fmla="*/ 32854 w 322769"/>
                <a:gd name="connsiteY35" fmla="*/ 20440 h 372426"/>
                <a:gd name="connsiteX36" fmla="*/ 16619 w 322769"/>
                <a:gd name="connsiteY36" fmla="*/ 47384 h 372426"/>
                <a:gd name="connsiteX37" fmla="*/ 12414 w 322769"/>
                <a:gd name="connsiteY37" fmla="*/ 6207 h 372426"/>
                <a:gd name="connsiteX38" fmla="*/ 6207 w 322769"/>
                <a:gd name="connsiteY38" fmla="*/ 0 h 372426"/>
                <a:gd name="connsiteX39" fmla="*/ 0 w 322769"/>
                <a:gd name="connsiteY39" fmla="*/ 6207 h 372426"/>
                <a:gd name="connsiteX40" fmla="*/ 84973 w 322769"/>
                <a:gd name="connsiteY40" fmla="*/ 180006 h 372426"/>
                <a:gd name="connsiteX41" fmla="*/ 31036 w 322769"/>
                <a:gd name="connsiteY41" fmla="*/ 180006 h 372426"/>
                <a:gd name="connsiteX42" fmla="*/ 24828 w 322769"/>
                <a:gd name="connsiteY42" fmla="*/ 186207 h 372426"/>
                <a:gd name="connsiteX43" fmla="*/ 24913 w 322769"/>
                <a:gd name="connsiteY43" fmla="*/ 187234 h 372426"/>
                <a:gd name="connsiteX44" fmla="*/ 47883 w 322769"/>
                <a:gd name="connsiteY44" fmla="*/ 226041 h 372426"/>
                <a:gd name="connsiteX45" fmla="*/ 104563 w 322769"/>
                <a:gd name="connsiteY45" fmla="*/ 226305 h 372426"/>
                <a:gd name="connsiteX46" fmla="*/ 117568 w 322769"/>
                <a:gd name="connsiteY46" fmla="*/ 302945 h 372426"/>
                <a:gd name="connsiteX47" fmla="*/ 135047 w 322769"/>
                <a:gd name="connsiteY47" fmla="*/ 349771 h 372426"/>
                <a:gd name="connsiteX48" fmla="*/ 160833 w 322769"/>
                <a:gd name="connsiteY48" fmla="*/ 372426 h 372426"/>
                <a:gd name="connsiteX49" fmla="*/ 161936 w 322769"/>
                <a:gd name="connsiteY49" fmla="*/ 372426 h 372426"/>
                <a:gd name="connsiteX50" fmla="*/ 187723 w 322769"/>
                <a:gd name="connsiteY50" fmla="*/ 349771 h 372426"/>
                <a:gd name="connsiteX51" fmla="*/ 205201 w 322769"/>
                <a:gd name="connsiteY51" fmla="*/ 302944 h 372426"/>
                <a:gd name="connsiteX52" fmla="*/ 218206 w 322769"/>
                <a:gd name="connsiteY52" fmla="*/ 226305 h 372426"/>
                <a:gd name="connsiteX53" fmla="*/ 274885 w 322769"/>
                <a:gd name="connsiteY53" fmla="*/ 226041 h 372426"/>
                <a:gd name="connsiteX54" fmla="*/ 297856 w 322769"/>
                <a:gd name="connsiteY54" fmla="*/ 187234 h 372426"/>
                <a:gd name="connsiteX55" fmla="*/ 292760 w 322769"/>
                <a:gd name="connsiteY55" fmla="*/ 180091 h 372426"/>
                <a:gd name="connsiteX56" fmla="*/ 291734 w 322769"/>
                <a:gd name="connsiteY56" fmla="*/ 180006 h 372426"/>
                <a:gd name="connsiteX57" fmla="*/ 268681 w 322769"/>
                <a:gd name="connsiteY57" fmla="*/ 215291 h 372426"/>
                <a:gd name="connsiteX58" fmla="*/ 213221 w 322769"/>
                <a:gd name="connsiteY58" fmla="*/ 211436 h 372426"/>
                <a:gd name="connsiteX59" fmla="*/ 205230 w 322769"/>
                <a:gd name="connsiteY59" fmla="*/ 215070 h 372426"/>
                <a:gd name="connsiteX60" fmla="*/ 204873 w 322769"/>
                <a:gd name="connsiteY60" fmla="*/ 217934 h 372426"/>
                <a:gd name="connsiteX61" fmla="*/ 195566 w 322769"/>
                <a:gd name="connsiteY61" fmla="*/ 295116 h 372426"/>
                <a:gd name="connsiteX62" fmla="*/ 175399 w 322769"/>
                <a:gd name="connsiteY62" fmla="*/ 348255 h 372426"/>
                <a:gd name="connsiteX63" fmla="*/ 161936 w 322769"/>
                <a:gd name="connsiteY63" fmla="*/ 360012 h 372426"/>
                <a:gd name="connsiteX64" fmla="*/ 160833 w 322769"/>
                <a:gd name="connsiteY64" fmla="*/ 360012 h 372426"/>
                <a:gd name="connsiteX65" fmla="*/ 147370 w 322769"/>
                <a:gd name="connsiteY65" fmla="*/ 348252 h 372426"/>
                <a:gd name="connsiteX66" fmla="*/ 127203 w 322769"/>
                <a:gd name="connsiteY66" fmla="*/ 295116 h 372426"/>
                <a:gd name="connsiteX67" fmla="*/ 117896 w 322769"/>
                <a:gd name="connsiteY67" fmla="*/ 217934 h 372426"/>
                <a:gd name="connsiteX68" fmla="*/ 112409 w 322769"/>
                <a:gd name="connsiteY68" fmla="*/ 211079 h 372426"/>
                <a:gd name="connsiteX69" fmla="*/ 109548 w 322769"/>
                <a:gd name="connsiteY69" fmla="*/ 211436 h 372426"/>
                <a:gd name="connsiteX70" fmla="*/ 54088 w 322769"/>
                <a:gd name="connsiteY70" fmla="*/ 215291 h 372426"/>
                <a:gd name="connsiteX71" fmla="*/ 38698 w 322769"/>
                <a:gd name="connsiteY71" fmla="*/ 192420 h 372426"/>
                <a:gd name="connsiteX72" fmla="*/ 284072 w 322769"/>
                <a:gd name="connsiteY72" fmla="*/ 192420 h 372426"/>
                <a:gd name="connsiteX73" fmla="*/ 268681 w 322769"/>
                <a:gd name="connsiteY73" fmla="*/ 215291 h 37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22769" h="372426">
                  <a:moveTo>
                    <a:pt x="291734" y="180006"/>
                  </a:moveTo>
                  <a:lnTo>
                    <a:pt x="237796" y="180006"/>
                  </a:lnTo>
                  <a:cubicBezTo>
                    <a:pt x="299969" y="134427"/>
                    <a:pt x="322769" y="61984"/>
                    <a:pt x="322769" y="6207"/>
                  </a:cubicBezTo>
                  <a:cubicBezTo>
                    <a:pt x="322769" y="2779"/>
                    <a:pt x="319990" y="0"/>
                    <a:pt x="316562" y="0"/>
                  </a:cubicBezTo>
                  <a:cubicBezTo>
                    <a:pt x="313134" y="0"/>
                    <a:pt x="310355" y="2779"/>
                    <a:pt x="310355" y="6207"/>
                  </a:cubicBezTo>
                  <a:cubicBezTo>
                    <a:pt x="310294" y="20584"/>
                    <a:pt x="308783" y="34918"/>
                    <a:pt x="305842" y="48992"/>
                  </a:cubicBezTo>
                  <a:cubicBezTo>
                    <a:pt x="302381" y="38214"/>
                    <a:pt x="296388" y="28423"/>
                    <a:pt x="288363" y="20440"/>
                  </a:cubicBezTo>
                  <a:cubicBezTo>
                    <a:pt x="285918" y="18038"/>
                    <a:pt x="281988" y="18074"/>
                    <a:pt x="279586" y="20519"/>
                  </a:cubicBezTo>
                  <a:cubicBezTo>
                    <a:pt x="277215" y="22934"/>
                    <a:pt x="277215" y="26803"/>
                    <a:pt x="279586" y="29217"/>
                  </a:cubicBezTo>
                  <a:cubicBezTo>
                    <a:pt x="292193" y="42136"/>
                    <a:pt x="298784" y="59762"/>
                    <a:pt x="297747" y="77782"/>
                  </a:cubicBezTo>
                  <a:cubicBezTo>
                    <a:pt x="297747" y="77841"/>
                    <a:pt x="297779" y="77890"/>
                    <a:pt x="297781" y="77949"/>
                  </a:cubicBezTo>
                  <a:cubicBezTo>
                    <a:pt x="295184" y="85340"/>
                    <a:pt x="292176" y="92580"/>
                    <a:pt x="288771" y="99635"/>
                  </a:cubicBezTo>
                  <a:cubicBezTo>
                    <a:pt x="286429" y="85987"/>
                    <a:pt x="279756" y="73454"/>
                    <a:pt x="269742" y="63890"/>
                  </a:cubicBezTo>
                  <a:cubicBezTo>
                    <a:pt x="267296" y="61488"/>
                    <a:pt x="263367" y="61524"/>
                    <a:pt x="260965" y="63969"/>
                  </a:cubicBezTo>
                  <a:cubicBezTo>
                    <a:pt x="258594" y="66384"/>
                    <a:pt x="258594" y="70252"/>
                    <a:pt x="260965" y="72667"/>
                  </a:cubicBezTo>
                  <a:cubicBezTo>
                    <a:pt x="271039" y="82741"/>
                    <a:pt x="277952" y="95349"/>
                    <a:pt x="278124" y="118643"/>
                  </a:cubicBezTo>
                  <a:cubicBezTo>
                    <a:pt x="264770" y="140091"/>
                    <a:pt x="247179" y="158586"/>
                    <a:pt x="226427" y="172997"/>
                  </a:cubicBezTo>
                  <a:cubicBezTo>
                    <a:pt x="229512" y="158111"/>
                    <a:pt x="228372" y="142658"/>
                    <a:pt x="223137" y="128385"/>
                  </a:cubicBezTo>
                  <a:cubicBezTo>
                    <a:pt x="222053" y="125133"/>
                    <a:pt x="218537" y="123375"/>
                    <a:pt x="215285" y="124460"/>
                  </a:cubicBezTo>
                  <a:cubicBezTo>
                    <a:pt x="212032" y="125545"/>
                    <a:pt x="210275" y="129061"/>
                    <a:pt x="211360" y="132313"/>
                  </a:cubicBezTo>
                  <a:cubicBezTo>
                    <a:pt x="216766" y="148531"/>
                    <a:pt x="217055" y="159534"/>
                    <a:pt x="212323" y="180006"/>
                  </a:cubicBezTo>
                  <a:lnTo>
                    <a:pt x="110446" y="180006"/>
                  </a:lnTo>
                  <a:cubicBezTo>
                    <a:pt x="105714" y="159534"/>
                    <a:pt x="106003" y="148531"/>
                    <a:pt x="111409" y="132313"/>
                  </a:cubicBezTo>
                  <a:cubicBezTo>
                    <a:pt x="112494" y="129061"/>
                    <a:pt x="110737" y="125545"/>
                    <a:pt x="107485" y="124460"/>
                  </a:cubicBezTo>
                  <a:cubicBezTo>
                    <a:pt x="104232" y="123375"/>
                    <a:pt x="100716" y="125133"/>
                    <a:pt x="99632" y="128385"/>
                  </a:cubicBezTo>
                  <a:cubicBezTo>
                    <a:pt x="94397" y="142658"/>
                    <a:pt x="93257" y="158111"/>
                    <a:pt x="96342" y="172997"/>
                  </a:cubicBezTo>
                  <a:cubicBezTo>
                    <a:pt x="74984" y="158157"/>
                    <a:pt x="56979" y="138999"/>
                    <a:pt x="43491" y="116761"/>
                  </a:cubicBezTo>
                  <a:cubicBezTo>
                    <a:pt x="43713" y="93904"/>
                    <a:pt x="50061" y="82858"/>
                    <a:pt x="60252" y="72667"/>
                  </a:cubicBezTo>
                  <a:cubicBezTo>
                    <a:pt x="62657" y="70224"/>
                    <a:pt x="62627" y="66294"/>
                    <a:pt x="60184" y="63890"/>
                  </a:cubicBezTo>
                  <a:cubicBezTo>
                    <a:pt x="57768" y="61511"/>
                    <a:pt x="53891" y="61511"/>
                    <a:pt x="51475" y="63890"/>
                  </a:cubicBezTo>
                  <a:cubicBezTo>
                    <a:pt x="42033" y="72922"/>
                    <a:pt x="35587" y="84633"/>
                    <a:pt x="33008" y="97443"/>
                  </a:cubicBezTo>
                  <a:cubicBezTo>
                    <a:pt x="29932" y="90922"/>
                    <a:pt x="27192" y="84246"/>
                    <a:pt x="24799" y="77444"/>
                  </a:cubicBezTo>
                  <a:cubicBezTo>
                    <a:pt x="24800" y="77393"/>
                    <a:pt x="24829" y="77350"/>
                    <a:pt x="24829" y="77298"/>
                  </a:cubicBezTo>
                  <a:cubicBezTo>
                    <a:pt x="24829" y="55667"/>
                    <a:pt x="30012" y="40837"/>
                    <a:pt x="41631" y="29217"/>
                  </a:cubicBezTo>
                  <a:cubicBezTo>
                    <a:pt x="44042" y="26781"/>
                    <a:pt x="44023" y="22852"/>
                    <a:pt x="41587" y="20440"/>
                  </a:cubicBezTo>
                  <a:cubicBezTo>
                    <a:pt x="39169" y="18046"/>
                    <a:pt x="35273" y="18046"/>
                    <a:pt x="32854" y="20440"/>
                  </a:cubicBezTo>
                  <a:cubicBezTo>
                    <a:pt x="25323" y="27961"/>
                    <a:pt x="19749" y="37211"/>
                    <a:pt x="16619" y="47384"/>
                  </a:cubicBezTo>
                  <a:cubicBezTo>
                    <a:pt x="13886" y="33827"/>
                    <a:pt x="12478" y="20036"/>
                    <a:pt x="12414" y="6207"/>
                  </a:cubicBezTo>
                  <a:cubicBezTo>
                    <a:pt x="12414" y="2779"/>
                    <a:pt x="9635" y="0"/>
                    <a:pt x="6207" y="0"/>
                  </a:cubicBezTo>
                  <a:cubicBezTo>
                    <a:pt x="2779" y="0"/>
                    <a:pt x="0" y="2779"/>
                    <a:pt x="0" y="6207"/>
                  </a:cubicBezTo>
                  <a:cubicBezTo>
                    <a:pt x="0" y="61984"/>
                    <a:pt x="22801" y="134427"/>
                    <a:pt x="84973" y="180006"/>
                  </a:cubicBezTo>
                  <a:lnTo>
                    <a:pt x="31036" y="180006"/>
                  </a:lnTo>
                  <a:cubicBezTo>
                    <a:pt x="27609" y="180005"/>
                    <a:pt x="24830" y="182781"/>
                    <a:pt x="24828" y="186207"/>
                  </a:cubicBezTo>
                  <a:cubicBezTo>
                    <a:pt x="24828" y="186552"/>
                    <a:pt x="24856" y="186895"/>
                    <a:pt x="24913" y="187234"/>
                  </a:cubicBezTo>
                  <a:cubicBezTo>
                    <a:pt x="28038" y="205993"/>
                    <a:pt x="35767" y="219049"/>
                    <a:pt x="47883" y="226041"/>
                  </a:cubicBezTo>
                  <a:cubicBezTo>
                    <a:pt x="61577" y="233946"/>
                    <a:pt x="80180" y="234042"/>
                    <a:pt x="104563" y="226305"/>
                  </a:cubicBezTo>
                  <a:cubicBezTo>
                    <a:pt x="99513" y="280729"/>
                    <a:pt x="107918" y="291067"/>
                    <a:pt x="117568" y="302945"/>
                  </a:cubicBezTo>
                  <a:cubicBezTo>
                    <a:pt x="124354" y="311295"/>
                    <a:pt x="131370" y="319929"/>
                    <a:pt x="135047" y="349771"/>
                  </a:cubicBezTo>
                  <a:cubicBezTo>
                    <a:pt x="136702" y="362743"/>
                    <a:pt x="147756" y="372455"/>
                    <a:pt x="160833" y="372426"/>
                  </a:cubicBezTo>
                  <a:lnTo>
                    <a:pt x="161936" y="372426"/>
                  </a:lnTo>
                  <a:cubicBezTo>
                    <a:pt x="175014" y="372455"/>
                    <a:pt x="186067" y="362743"/>
                    <a:pt x="187723" y="349771"/>
                  </a:cubicBezTo>
                  <a:cubicBezTo>
                    <a:pt x="191398" y="319929"/>
                    <a:pt x="198415" y="311295"/>
                    <a:pt x="205201" y="302944"/>
                  </a:cubicBezTo>
                  <a:cubicBezTo>
                    <a:pt x="214851" y="291067"/>
                    <a:pt x="223256" y="280729"/>
                    <a:pt x="218206" y="226305"/>
                  </a:cubicBezTo>
                  <a:cubicBezTo>
                    <a:pt x="242592" y="234046"/>
                    <a:pt x="261202" y="233951"/>
                    <a:pt x="274885" y="226041"/>
                  </a:cubicBezTo>
                  <a:cubicBezTo>
                    <a:pt x="287003" y="219049"/>
                    <a:pt x="294731" y="205992"/>
                    <a:pt x="297856" y="187234"/>
                  </a:cubicBezTo>
                  <a:cubicBezTo>
                    <a:pt x="298421" y="183854"/>
                    <a:pt x="296140" y="180656"/>
                    <a:pt x="292760" y="180091"/>
                  </a:cubicBezTo>
                  <a:cubicBezTo>
                    <a:pt x="292421" y="180034"/>
                    <a:pt x="292078" y="180006"/>
                    <a:pt x="291734" y="180006"/>
                  </a:cubicBezTo>
                  <a:close/>
                  <a:moveTo>
                    <a:pt x="268681" y="215291"/>
                  </a:moveTo>
                  <a:cubicBezTo>
                    <a:pt x="256883" y="222107"/>
                    <a:pt x="238215" y="220813"/>
                    <a:pt x="213221" y="211436"/>
                  </a:cubicBezTo>
                  <a:cubicBezTo>
                    <a:pt x="210010" y="210233"/>
                    <a:pt x="206433" y="211860"/>
                    <a:pt x="205230" y="215070"/>
                  </a:cubicBezTo>
                  <a:cubicBezTo>
                    <a:pt x="204888" y="215983"/>
                    <a:pt x="204766" y="216964"/>
                    <a:pt x="204873" y="217934"/>
                  </a:cubicBezTo>
                  <a:cubicBezTo>
                    <a:pt x="211296" y="275755"/>
                    <a:pt x="204355" y="284299"/>
                    <a:pt x="195566" y="295116"/>
                  </a:cubicBezTo>
                  <a:cubicBezTo>
                    <a:pt x="188413" y="303918"/>
                    <a:pt x="179515" y="314871"/>
                    <a:pt x="175399" y="348255"/>
                  </a:cubicBezTo>
                  <a:cubicBezTo>
                    <a:pt x="174517" y="355008"/>
                    <a:pt x="168746" y="360047"/>
                    <a:pt x="161936" y="360012"/>
                  </a:cubicBezTo>
                  <a:lnTo>
                    <a:pt x="160833" y="360012"/>
                  </a:lnTo>
                  <a:cubicBezTo>
                    <a:pt x="154022" y="360047"/>
                    <a:pt x="148252" y="355006"/>
                    <a:pt x="147370" y="348252"/>
                  </a:cubicBezTo>
                  <a:cubicBezTo>
                    <a:pt x="143254" y="314871"/>
                    <a:pt x="134356" y="303918"/>
                    <a:pt x="127203" y="295116"/>
                  </a:cubicBezTo>
                  <a:cubicBezTo>
                    <a:pt x="118414" y="284299"/>
                    <a:pt x="111473" y="275755"/>
                    <a:pt x="117896" y="217934"/>
                  </a:cubicBezTo>
                  <a:cubicBezTo>
                    <a:pt x="118273" y="214525"/>
                    <a:pt x="115817" y="211457"/>
                    <a:pt x="112409" y="211079"/>
                  </a:cubicBezTo>
                  <a:cubicBezTo>
                    <a:pt x="111441" y="210972"/>
                    <a:pt x="110461" y="211094"/>
                    <a:pt x="109548" y="211436"/>
                  </a:cubicBezTo>
                  <a:cubicBezTo>
                    <a:pt x="84557" y="220806"/>
                    <a:pt x="65896" y="222104"/>
                    <a:pt x="54088" y="215291"/>
                  </a:cubicBezTo>
                  <a:cubicBezTo>
                    <a:pt x="46044" y="210094"/>
                    <a:pt x="40482" y="201828"/>
                    <a:pt x="38698" y="192420"/>
                  </a:cubicBezTo>
                  <a:lnTo>
                    <a:pt x="284072" y="192420"/>
                  </a:lnTo>
                  <a:cubicBezTo>
                    <a:pt x="282287" y="201828"/>
                    <a:pt x="276725" y="210094"/>
                    <a:pt x="268681" y="215291"/>
                  </a:cubicBezTo>
                  <a:close/>
                </a:path>
              </a:pathLst>
            </a:custGeom>
            <a:grpFill/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402E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446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051F4-272B-45C3-9DBD-B4DA8E8A895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295A2-25B9-46E6-B66B-41858BFD69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116" y="1181360"/>
            <a:ext cx="3141959" cy="48067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080A0D1-8460-400F-B2F9-6417904C7C7C}"/>
              </a:ext>
            </a:extLst>
          </p:cNvPr>
          <p:cNvSpPr/>
          <p:nvPr/>
        </p:nvSpPr>
        <p:spPr>
          <a:xfrm>
            <a:off x="1447168" y="4119653"/>
            <a:ext cx="3150684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oilue epreh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deriti vols esse cill inure dolorlaboru sit amet. Duis autilo irusitakus reprehenderi Voluptate lorem kuisais.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08864F-0386-4EB8-AB84-8612BFC8940C}"/>
              </a:ext>
            </a:extLst>
          </p:cNvPr>
          <p:cNvSpPr/>
          <p:nvPr/>
        </p:nvSpPr>
        <p:spPr>
          <a:xfrm>
            <a:off x="1447167" y="4839106"/>
            <a:ext cx="3398761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oilusioisduil reprehenderitisi voluptates esse cill inure dolorla dui lore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amet. Duis aute irusitaseiad dolorin reprehenderio loren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C50166-D99A-4DE9-A605-390144E14D35}"/>
              </a:ext>
            </a:extLst>
          </p:cNvPr>
          <p:cNvSpPr txBox="1"/>
          <p:nvPr/>
        </p:nvSpPr>
        <p:spPr>
          <a:xfrm>
            <a:off x="1390017" y="1215783"/>
            <a:ext cx="2848857" cy="25930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>
                <a:latin typeface="Poppins SemiBold" panose="00000700000000000000" pitchFamily="2" charset="0"/>
                <a:cs typeface="Poppins SemiBold" panose="00000700000000000000" pitchFamily="2" charset="0"/>
              </a:rPr>
              <a:t>Tablet</a:t>
            </a:r>
          </a:p>
          <a:p>
            <a:pPr>
              <a:lnSpc>
                <a:spcPct val="90000"/>
              </a:lnSpc>
            </a:pPr>
            <a:r>
              <a:rPr lang="en-US" sz="6000">
                <a:latin typeface="Poppins SemiBold" panose="00000700000000000000" pitchFamily="2" charset="0"/>
                <a:cs typeface="Poppins SemiBold" panose="00000700000000000000" pitchFamily="2" charset="0"/>
              </a:rPr>
              <a:t>Device</a:t>
            </a:r>
          </a:p>
          <a:p>
            <a:pPr>
              <a:lnSpc>
                <a:spcPct val="90000"/>
              </a:lnSpc>
            </a:pPr>
            <a:r>
              <a:rPr lang="en-US" sz="6000">
                <a:latin typeface="Poppins SemiBold" panose="00000700000000000000" pitchFamily="2" charset="0"/>
                <a:cs typeface="Poppins SemiBold" panose="00000700000000000000" pitchFamily="2" charset="0"/>
              </a:rPr>
              <a:t>slide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38A95-D2CF-4E3C-923E-E96218A0D0A2}"/>
              </a:ext>
            </a:extLst>
          </p:cNvPr>
          <p:cNvSpPr txBox="1"/>
          <p:nvPr/>
        </p:nvSpPr>
        <p:spPr>
          <a:xfrm>
            <a:off x="1007126" y="169019"/>
            <a:ext cx="120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Karim</a:t>
            </a:r>
          </a:p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Presentation.</a:t>
            </a:r>
          </a:p>
        </p:txBody>
      </p:sp>
      <p:grpSp>
        <p:nvGrpSpPr>
          <p:cNvPr id="12" name="Graphic 6">
            <a:extLst>
              <a:ext uri="{FF2B5EF4-FFF2-40B4-BE49-F238E27FC236}">
                <a16:creationId xmlns:a16="http://schemas.microsoft.com/office/drawing/2014/main" id="{E3681681-6352-4393-8848-DFB2BA1AE08E}"/>
              </a:ext>
            </a:extLst>
          </p:cNvPr>
          <p:cNvGrpSpPr/>
          <p:nvPr/>
        </p:nvGrpSpPr>
        <p:grpSpPr>
          <a:xfrm flipH="1">
            <a:off x="384657" y="207346"/>
            <a:ext cx="385012" cy="385012"/>
            <a:chOff x="9520408" y="5093684"/>
            <a:chExt cx="372426" cy="372426"/>
          </a:xfrm>
          <a:solidFill>
            <a:schemeClr val="tx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DB6A063-99E9-40D4-B76D-45D50359940F}"/>
                </a:ext>
              </a:extLst>
            </p:cNvPr>
            <p:cNvSpPr/>
            <p:nvPr/>
          </p:nvSpPr>
          <p:spPr>
            <a:xfrm>
              <a:off x="9545236" y="5093684"/>
              <a:ext cx="322769" cy="372426"/>
            </a:xfrm>
            <a:custGeom>
              <a:avLst/>
              <a:gdLst>
                <a:gd name="connsiteX0" fmla="*/ 291734 w 322769"/>
                <a:gd name="connsiteY0" fmla="*/ 180006 h 372426"/>
                <a:gd name="connsiteX1" fmla="*/ 237796 w 322769"/>
                <a:gd name="connsiteY1" fmla="*/ 180006 h 372426"/>
                <a:gd name="connsiteX2" fmla="*/ 322769 w 322769"/>
                <a:gd name="connsiteY2" fmla="*/ 6207 h 372426"/>
                <a:gd name="connsiteX3" fmla="*/ 316562 w 322769"/>
                <a:gd name="connsiteY3" fmla="*/ 0 h 372426"/>
                <a:gd name="connsiteX4" fmla="*/ 310355 w 322769"/>
                <a:gd name="connsiteY4" fmla="*/ 6207 h 372426"/>
                <a:gd name="connsiteX5" fmla="*/ 305842 w 322769"/>
                <a:gd name="connsiteY5" fmla="*/ 48992 h 372426"/>
                <a:gd name="connsiteX6" fmla="*/ 288363 w 322769"/>
                <a:gd name="connsiteY6" fmla="*/ 20440 h 372426"/>
                <a:gd name="connsiteX7" fmla="*/ 279586 w 322769"/>
                <a:gd name="connsiteY7" fmla="*/ 20519 h 372426"/>
                <a:gd name="connsiteX8" fmla="*/ 279586 w 322769"/>
                <a:gd name="connsiteY8" fmla="*/ 29217 h 372426"/>
                <a:gd name="connsiteX9" fmla="*/ 297747 w 322769"/>
                <a:gd name="connsiteY9" fmla="*/ 77782 h 372426"/>
                <a:gd name="connsiteX10" fmla="*/ 297781 w 322769"/>
                <a:gd name="connsiteY10" fmla="*/ 77949 h 372426"/>
                <a:gd name="connsiteX11" fmla="*/ 288771 w 322769"/>
                <a:gd name="connsiteY11" fmla="*/ 99635 h 372426"/>
                <a:gd name="connsiteX12" fmla="*/ 269742 w 322769"/>
                <a:gd name="connsiteY12" fmla="*/ 63890 h 372426"/>
                <a:gd name="connsiteX13" fmla="*/ 260965 w 322769"/>
                <a:gd name="connsiteY13" fmla="*/ 63969 h 372426"/>
                <a:gd name="connsiteX14" fmla="*/ 260965 w 322769"/>
                <a:gd name="connsiteY14" fmla="*/ 72667 h 372426"/>
                <a:gd name="connsiteX15" fmla="*/ 278124 w 322769"/>
                <a:gd name="connsiteY15" fmla="*/ 118643 h 372426"/>
                <a:gd name="connsiteX16" fmla="*/ 226427 w 322769"/>
                <a:gd name="connsiteY16" fmla="*/ 172997 h 372426"/>
                <a:gd name="connsiteX17" fmla="*/ 223137 w 322769"/>
                <a:gd name="connsiteY17" fmla="*/ 128385 h 372426"/>
                <a:gd name="connsiteX18" fmla="*/ 215285 w 322769"/>
                <a:gd name="connsiteY18" fmla="*/ 124460 h 372426"/>
                <a:gd name="connsiteX19" fmla="*/ 211360 w 322769"/>
                <a:gd name="connsiteY19" fmla="*/ 132313 h 372426"/>
                <a:gd name="connsiteX20" fmla="*/ 212323 w 322769"/>
                <a:gd name="connsiteY20" fmla="*/ 180006 h 372426"/>
                <a:gd name="connsiteX21" fmla="*/ 110446 w 322769"/>
                <a:gd name="connsiteY21" fmla="*/ 180006 h 372426"/>
                <a:gd name="connsiteX22" fmla="*/ 111409 w 322769"/>
                <a:gd name="connsiteY22" fmla="*/ 132313 h 372426"/>
                <a:gd name="connsiteX23" fmla="*/ 107485 w 322769"/>
                <a:gd name="connsiteY23" fmla="*/ 124460 h 372426"/>
                <a:gd name="connsiteX24" fmla="*/ 99632 w 322769"/>
                <a:gd name="connsiteY24" fmla="*/ 128385 h 372426"/>
                <a:gd name="connsiteX25" fmla="*/ 96342 w 322769"/>
                <a:gd name="connsiteY25" fmla="*/ 172997 h 372426"/>
                <a:gd name="connsiteX26" fmla="*/ 43491 w 322769"/>
                <a:gd name="connsiteY26" fmla="*/ 116761 h 372426"/>
                <a:gd name="connsiteX27" fmla="*/ 60252 w 322769"/>
                <a:gd name="connsiteY27" fmla="*/ 72667 h 372426"/>
                <a:gd name="connsiteX28" fmla="*/ 60184 w 322769"/>
                <a:gd name="connsiteY28" fmla="*/ 63890 h 372426"/>
                <a:gd name="connsiteX29" fmla="*/ 51475 w 322769"/>
                <a:gd name="connsiteY29" fmla="*/ 63890 h 372426"/>
                <a:gd name="connsiteX30" fmla="*/ 33008 w 322769"/>
                <a:gd name="connsiteY30" fmla="*/ 97443 h 372426"/>
                <a:gd name="connsiteX31" fmla="*/ 24799 w 322769"/>
                <a:gd name="connsiteY31" fmla="*/ 77444 h 372426"/>
                <a:gd name="connsiteX32" fmla="*/ 24829 w 322769"/>
                <a:gd name="connsiteY32" fmla="*/ 77298 h 372426"/>
                <a:gd name="connsiteX33" fmla="*/ 41631 w 322769"/>
                <a:gd name="connsiteY33" fmla="*/ 29217 h 372426"/>
                <a:gd name="connsiteX34" fmla="*/ 41587 w 322769"/>
                <a:gd name="connsiteY34" fmla="*/ 20440 h 372426"/>
                <a:gd name="connsiteX35" fmla="*/ 32854 w 322769"/>
                <a:gd name="connsiteY35" fmla="*/ 20440 h 372426"/>
                <a:gd name="connsiteX36" fmla="*/ 16619 w 322769"/>
                <a:gd name="connsiteY36" fmla="*/ 47384 h 372426"/>
                <a:gd name="connsiteX37" fmla="*/ 12414 w 322769"/>
                <a:gd name="connsiteY37" fmla="*/ 6207 h 372426"/>
                <a:gd name="connsiteX38" fmla="*/ 6207 w 322769"/>
                <a:gd name="connsiteY38" fmla="*/ 0 h 372426"/>
                <a:gd name="connsiteX39" fmla="*/ 0 w 322769"/>
                <a:gd name="connsiteY39" fmla="*/ 6207 h 372426"/>
                <a:gd name="connsiteX40" fmla="*/ 84973 w 322769"/>
                <a:gd name="connsiteY40" fmla="*/ 180006 h 372426"/>
                <a:gd name="connsiteX41" fmla="*/ 31036 w 322769"/>
                <a:gd name="connsiteY41" fmla="*/ 180006 h 372426"/>
                <a:gd name="connsiteX42" fmla="*/ 24828 w 322769"/>
                <a:gd name="connsiteY42" fmla="*/ 186207 h 372426"/>
                <a:gd name="connsiteX43" fmla="*/ 24913 w 322769"/>
                <a:gd name="connsiteY43" fmla="*/ 187234 h 372426"/>
                <a:gd name="connsiteX44" fmla="*/ 47883 w 322769"/>
                <a:gd name="connsiteY44" fmla="*/ 226041 h 372426"/>
                <a:gd name="connsiteX45" fmla="*/ 104563 w 322769"/>
                <a:gd name="connsiteY45" fmla="*/ 226305 h 372426"/>
                <a:gd name="connsiteX46" fmla="*/ 117568 w 322769"/>
                <a:gd name="connsiteY46" fmla="*/ 302945 h 372426"/>
                <a:gd name="connsiteX47" fmla="*/ 135047 w 322769"/>
                <a:gd name="connsiteY47" fmla="*/ 349771 h 372426"/>
                <a:gd name="connsiteX48" fmla="*/ 160833 w 322769"/>
                <a:gd name="connsiteY48" fmla="*/ 372426 h 372426"/>
                <a:gd name="connsiteX49" fmla="*/ 161936 w 322769"/>
                <a:gd name="connsiteY49" fmla="*/ 372426 h 372426"/>
                <a:gd name="connsiteX50" fmla="*/ 187723 w 322769"/>
                <a:gd name="connsiteY50" fmla="*/ 349771 h 372426"/>
                <a:gd name="connsiteX51" fmla="*/ 205201 w 322769"/>
                <a:gd name="connsiteY51" fmla="*/ 302944 h 372426"/>
                <a:gd name="connsiteX52" fmla="*/ 218206 w 322769"/>
                <a:gd name="connsiteY52" fmla="*/ 226305 h 372426"/>
                <a:gd name="connsiteX53" fmla="*/ 274885 w 322769"/>
                <a:gd name="connsiteY53" fmla="*/ 226041 h 372426"/>
                <a:gd name="connsiteX54" fmla="*/ 297856 w 322769"/>
                <a:gd name="connsiteY54" fmla="*/ 187234 h 372426"/>
                <a:gd name="connsiteX55" fmla="*/ 292760 w 322769"/>
                <a:gd name="connsiteY55" fmla="*/ 180091 h 372426"/>
                <a:gd name="connsiteX56" fmla="*/ 291734 w 322769"/>
                <a:gd name="connsiteY56" fmla="*/ 180006 h 372426"/>
                <a:gd name="connsiteX57" fmla="*/ 268681 w 322769"/>
                <a:gd name="connsiteY57" fmla="*/ 215291 h 372426"/>
                <a:gd name="connsiteX58" fmla="*/ 213221 w 322769"/>
                <a:gd name="connsiteY58" fmla="*/ 211436 h 372426"/>
                <a:gd name="connsiteX59" fmla="*/ 205230 w 322769"/>
                <a:gd name="connsiteY59" fmla="*/ 215070 h 372426"/>
                <a:gd name="connsiteX60" fmla="*/ 204873 w 322769"/>
                <a:gd name="connsiteY60" fmla="*/ 217934 h 372426"/>
                <a:gd name="connsiteX61" fmla="*/ 195566 w 322769"/>
                <a:gd name="connsiteY61" fmla="*/ 295116 h 372426"/>
                <a:gd name="connsiteX62" fmla="*/ 175399 w 322769"/>
                <a:gd name="connsiteY62" fmla="*/ 348255 h 372426"/>
                <a:gd name="connsiteX63" fmla="*/ 161936 w 322769"/>
                <a:gd name="connsiteY63" fmla="*/ 360012 h 372426"/>
                <a:gd name="connsiteX64" fmla="*/ 160833 w 322769"/>
                <a:gd name="connsiteY64" fmla="*/ 360012 h 372426"/>
                <a:gd name="connsiteX65" fmla="*/ 147370 w 322769"/>
                <a:gd name="connsiteY65" fmla="*/ 348252 h 372426"/>
                <a:gd name="connsiteX66" fmla="*/ 127203 w 322769"/>
                <a:gd name="connsiteY66" fmla="*/ 295116 h 372426"/>
                <a:gd name="connsiteX67" fmla="*/ 117896 w 322769"/>
                <a:gd name="connsiteY67" fmla="*/ 217934 h 372426"/>
                <a:gd name="connsiteX68" fmla="*/ 112409 w 322769"/>
                <a:gd name="connsiteY68" fmla="*/ 211079 h 372426"/>
                <a:gd name="connsiteX69" fmla="*/ 109548 w 322769"/>
                <a:gd name="connsiteY69" fmla="*/ 211436 h 372426"/>
                <a:gd name="connsiteX70" fmla="*/ 54088 w 322769"/>
                <a:gd name="connsiteY70" fmla="*/ 215291 h 372426"/>
                <a:gd name="connsiteX71" fmla="*/ 38698 w 322769"/>
                <a:gd name="connsiteY71" fmla="*/ 192420 h 372426"/>
                <a:gd name="connsiteX72" fmla="*/ 284072 w 322769"/>
                <a:gd name="connsiteY72" fmla="*/ 192420 h 372426"/>
                <a:gd name="connsiteX73" fmla="*/ 268681 w 322769"/>
                <a:gd name="connsiteY73" fmla="*/ 215291 h 37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22769" h="372426">
                  <a:moveTo>
                    <a:pt x="291734" y="180006"/>
                  </a:moveTo>
                  <a:lnTo>
                    <a:pt x="237796" y="180006"/>
                  </a:lnTo>
                  <a:cubicBezTo>
                    <a:pt x="299969" y="134427"/>
                    <a:pt x="322769" y="61984"/>
                    <a:pt x="322769" y="6207"/>
                  </a:cubicBezTo>
                  <a:cubicBezTo>
                    <a:pt x="322769" y="2779"/>
                    <a:pt x="319990" y="0"/>
                    <a:pt x="316562" y="0"/>
                  </a:cubicBezTo>
                  <a:cubicBezTo>
                    <a:pt x="313134" y="0"/>
                    <a:pt x="310355" y="2779"/>
                    <a:pt x="310355" y="6207"/>
                  </a:cubicBezTo>
                  <a:cubicBezTo>
                    <a:pt x="310294" y="20584"/>
                    <a:pt x="308783" y="34918"/>
                    <a:pt x="305842" y="48992"/>
                  </a:cubicBezTo>
                  <a:cubicBezTo>
                    <a:pt x="302381" y="38214"/>
                    <a:pt x="296388" y="28423"/>
                    <a:pt x="288363" y="20440"/>
                  </a:cubicBezTo>
                  <a:cubicBezTo>
                    <a:pt x="285918" y="18038"/>
                    <a:pt x="281988" y="18074"/>
                    <a:pt x="279586" y="20519"/>
                  </a:cubicBezTo>
                  <a:cubicBezTo>
                    <a:pt x="277215" y="22934"/>
                    <a:pt x="277215" y="26803"/>
                    <a:pt x="279586" y="29217"/>
                  </a:cubicBezTo>
                  <a:cubicBezTo>
                    <a:pt x="292193" y="42136"/>
                    <a:pt x="298784" y="59762"/>
                    <a:pt x="297747" y="77782"/>
                  </a:cubicBezTo>
                  <a:cubicBezTo>
                    <a:pt x="297747" y="77841"/>
                    <a:pt x="297779" y="77890"/>
                    <a:pt x="297781" y="77949"/>
                  </a:cubicBezTo>
                  <a:cubicBezTo>
                    <a:pt x="295184" y="85340"/>
                    <a:pt x="292176" y="92580"/>
                    <a:pt x="288771" y="99635"/>
                  </a:cubicBezTo>
                  <a:cubicBezTo>
                    <a:pt x="286429" y="85987"/>
                    <a:pt x="279756" y="73454"/>
                    <a:pt x="269742" y="63890"/>
                  </a:cubicBezTo>
                  <a:cubicBezTo>
                    <a:pt x="267296" y="61488"/>
                    <a:pt x="263367" y="61524"/>
                    <a:pt x="260965" y="63969"/>
                  </a:cubicBezTo>
                  <a:cubicBezTo>
                    <a:pt x="258594" y="66384"/>
                    <a:pt x="258594" y="70252"/>
                    <a:pt x="260965" y="72667"/>
                  </a:cubicBezTo>
                  <a:cubicBezTo>
                    <a:pt x="271039" y="82741"/>
                    <a:pt x="277952" y="95349"/>
                    <a:pt x="278124" y="118643"/>
                  </a:cubicBezTo>
                  <a:cubicBezTo>
                    <a:pt x="264770" y="140091"/>
                    <a:pt x="247179" y="158586"/>
                    <a:pt x="226427" y="172997"/>
                  </a:cubicBezTo>
                  <a:cubicBezTo>
                    <a:pt x="229512" y="158111"/>
                    <a:pt x="228372" y="142658"/>
                    <a:pt x="223137" y="128385"/>
                  </a:cubicBezTo>
                  <a:cubicBezTo>
                    <a:pt x="222053" y="125133"/>
                    <a:pt x="218537" y="123375"/>
                    <a:pt x="215285" y="124460"/>
                  </a:cubicBezTo>
                  <a:cubicBezTo>
                    <a:pt x="212032" y="125545"/>
                    <a:pt x="210275" y="129061"/>
                    <a:pt x="211360" y="132313"/>
                  </a:cubicBezTo>
                  <a:cubicBezTo>
                    <a:pt x="216766" y="148531"/>
                    <a:pt x="217055" y="159534"/>
                    <a:pt x="212323" y="180006"/>
                  </a:cubicBezTo>
                  <a:lnTo>
                    <a:pt x="110446" y="180006"/>
                  </a:lnTo>
                  <a:cubicBezTo>
                    <a:pt x="105714" y="159534"/>
                    <a:pt x="106003" y="148531"/>
                    <a:pt x="111409" y="132313"/>
                  </a:cubicBezTo>
                  <a:cubicBezTo>
                    <a:pt x="112494" y="129061"/>
                    <a:pt x="110737" y="125545"/>
                    <a:pt x="107485" y="124460"/>
                  </a:cubicBezTo>
                  <a:cubicBezTo>
                    <a:pt x="104232" y="123375"/>
                    <a:pt x="100716" y="125133"/>
                    <a:pt x="99632" y="128385"/>
                  </a:cubicBezTo>
                  <a:cubicBezTo>
                    <a:pt x="94397" y="142658"/>
                    <a:pt x="93257" y="158111"/>
                    <a:pt x="96342" y="172997"/>
                  </a:cubicBezTo>
                  <a:cubicBezTo>
                    <a:pt x="74984" y="158157"/>
                    <a:pt x="56979" y="138999"/>
                    <a:pt x="43491" y="116761"/>
                  </a:cubicBezTo>
                  <a:cubicBezTo>
                    <a:pt x="43713" y="93904"/>
                    <a:pt x="50061" y="82858"/>
                    <a:pt x="60252" y="72667"/>
                  </a:cubicBezTo>
                  <a:cubicBezTo>
                    <a:pt x="62657" y="70224"/>
                    <a:pt x="62627" y="66294"/>
                    <a:pt x="60184" y="63890"/>
                  </a:cubicBezTo>
                  <a:cubicBezTo>
                    <a:pt x="57768" y="61511"/>
                    <a:pt x="53891" y="61511"/>
                    <a:pt x="51475" y="63890"/>
                  </a:cubicBezTo>
                  <a:cubicBezTo>
                    <a:pt x="42033" y="72922"/>
                    <a:pt x="35587" y="84633"/>
                    <a:pt x="33008" y="97443"/>
                  </a:cubicBezTo>
                  <a:cubicBezTo>
                    <a:pt x="29932" y="90922"/>
                    <a:pt x="27192" y="84246"/>
                    <a:pt x="24799" y="77444"/>
                  </a:cubicBezTo>
                  <a:cubicBezTo>
                    <a:pt x="24800" y="77393"/>
                    <a:pt x="24829" y="77350"/>
                    <a:pt x="24829" y="77298"/>
                  </a:cubicBezTo>
                  <a:cubicBezTo>
                    <a:pt x="24829" y="55667"/>
                    <a:pt x="30012" y="40837"/>
                    <a:pt x="41631" y="29217"/>
                  </a:cubicBezTo>
                  <a:cubicBezTo>
                    <a:pt x="44042" y="26781"/>
                    <a:pt x="44023" y="22852"/>
                    <a:pt x="41587" y="20440"/>
                  </a:cubicBezTo>
                  <a:cubicBezTo>
                    <a:pt x="39169" y="18046"/>
                    <a:pt x="35273" y="18046"/>
                    <a:pt x="32854" y="20440"/>
                  </a:cubicBezTo>
                  <a:cubicBezTo>
                    <a:pt x="25323" y="27961"/>
                    <a:pt x="19749" y="37211"/>
                    <a:pt x="16619" y="47384"/>
                  </a:cubicBezTo>
                  <a:cubicBezTo>
                    <a:pt x="13886" y="33827"/>
                    <a:pt x="12478" y="20036"/>
                    <a:pt x="12414" y="6207"/>
                  </a:cubicBezTo>
                  <a:cubicBezTo>
                    <a:pt x="12414" y="2779"/>
                    <a:pt x="9635" y="0"/>
                    <a:pt x="6207" y="0"/>
                  </a:cubicBezTo>
                  <a:cubicBezTo>
                    <a:pt x="2779" y="0"/>
                    <a:pt x="0" y="2779"/>
                    <a:pt x="0" y="6207"/>
                  </a:cubicBezTo>
                  <a:cubicBezTo>
                    <a:pt x="0" y="61984"/>
                    <a:pt x="22801" y="134427"/>
                    <a:pt x="84973" y="180006"/>
                  </a:cubicBezTo>
                  <a:lnTo>
                    <a:pt x="31036" y="180006"/>
                  </a:lnTo>
                  <a:cubicBezTo>
                    <a:pt x="27609" y="180005"/>
                    <a:pt x="24830" y="182781"/>
                    <a:pt x="24828" y="186207"/>
                  </a:cubicBezTo>
                  <a:cubicBezTo>
                    <a:pt x="24828" y="186552"/>
                    <a:pt x="24856" y="186895"/>
                    <a:pt x="24913" y="187234"/>
                  </a:cubicBezTo>
                  <a:cubicBezTo>
                    <a:pt x="28038" y="205993"/>
                    <a:pt x="35767" y="219049"/>
                    <a:pt x="47883" y="226041"/>
                  </a:cubicBezTo>
                  <a:cubicBezTo>
                    <a:pt x="61577" y="233946"/>
                    <a:pt x="80180" y="234042"/>
                    <a:pt x="104563" y="226305"/>
                  </a:cubicBezTo>
                  <a:cubicBezTo>
                    <a:pt x="99513" y="280729"/>
                    <a:pt x="107918" y="291067"/>
                    <a:pt x="117568" y="302945"/>
                  </a:cubicBezTo>
                  <a:cubicBezTo>
                    <a:pt x="124354" y="311295"/>
                    <a:pt x="131370" y="319929"/>
                    <a:pt x="135047" y="349771"/>
                  </a:cubicBezTo>
                  <a:cubicBezTo>
                    <a:pt x="136702" y="362743"/>
                    <a:pt x="147756" y="372455"/>
                    <a:pt x="160833" y="372426"/>
                  </a:cubicBezTo>
                  <a:lnTo>
                    <a:pt x="161936" y="372426"/>
                  </a:lnTo>
                  <a:cubicBezTo>
                    <a:pt x="175014" y="372455"/>
                    <a:pt x="186067" y="362743"/>
                    <a:pt x="187723" y="349771"/>
                  </a:cubicBezTo>
                  <a:cubicBezTo>
                    <a:pt x="191398" y="319929"/>
                    <a:pt x="198415" y="311295"/>
                    <a:pt x="205201" y="302944"/>
                  </a:cubicBezTo>
                  <a:cubicBezTo>
                    <a:pt x="214851" y="291067"/>
                    <a:pt x="223256" y="280729"/>
                    <a:pt x="218206" y="226305"/>
                  </a:cubicBezTo>
                  <a:cubicBezTo>
                    <a:pt x="242592" y="234046"/>
                    <a:pt x="261202" y="233951"/>
                    <a:pt x="274885" y="226041"/>
                  </a:cubicBezTo>
                  <a:cubicBezTo>
                    <a:pt x="287003" y="219049"/>
                    <a:pt x="294731" y="205992"/>
                    <a:pt x="297856" y="187234"/>
                  </a:cubicBezTo>
                  <a:cubicBezTo>
                    <a:pt x="298421" y="183854"/>
                    <a:pt x="296140" y="180656"/>
                    <a:pt x="292760" y="180091"/>
                  </a:cubicBezTo>
                  <a:cubicBezTo>
                    <a:pt x="292421" y="180034"/>
                    <a:pt x="292078" y="180006"/>
                    <a:pt x="291734" y="180006"/>
                  </a:cubicBezTo>
                  <a:close/>
                  <a:moveTo>
                    <a:pt x="268681" y="215291"/>
                  </a:moveTo>
                  <a:cubicBezTo>
                    <a:pt x="256883" y="222107"/>
                    <a:pt x="238215" y="220813"/>
                    <a:pt x="213221" y="211436"/>
                  </a:cubicBezTo>
                  <a:cubicBezTo>
                    <a:pt x="210010" y="210233"/>
                    <a:pt x="206433" y="211860"/>
                    <a:pt x="205230" y="215070"/>
                  </a:cubicBezTo>
                  <a:cubicBezTo>
                    <a:pt x="204888" y="215983"/>
                    <a:pt x="204766" y="216964"/>
                    <a:pt x="204873" y="217934"/>
                  </a:cubicBezTo>
                  <a:cubicBezTo>
                    <a:pt x="211296" y="275755"/>
                    <a:pt x="204355" y="284299"/>
                    <a:pt x="195566" y="295116"/>
                  </a:cubicBezTo>
                  <a:cubicBezTo>
                    <a:pt x="188413" y="303918"/>
                    <a:pt x="179515" y="314871"/>
                    <a:pt x="175399" y="348255"/>
                  </a:cubicBezTo>
                  <a:cubicBezTo>
                    <a:pt x="174517" y="355008"/>
                    <a:pt x="168746" y="360047"/>
                    <a:pt x="161936" y="360012"/>
                  </a:cubicBezTo>
                  <a:lnTo>
                    <a:pt x="160833" y="360012"/>
                  </a:lnTo>
                  <a:cubicBezTo>
                    <a:pt x="154022" y="360047"/>
                    <a:pt x="148252" y="355006"/>
                    <a:pt x="147370" y="348252"/>
                  </a:cubicBezTo>
                  <a:cubicBezTo>
                    <a:pt x="143254" y="314871"/>
                    <a:pt x="134356" y="303918"/>
                    <a:pt x="127203" y="295116"/>
                  </a:cubicBezTo>
                  <a:cubicBezTo>
                    <a:pt x="118414" y="284299"/>
                    <a:pt x="111473" y="275755"/>
                    <a:pt x="117896" y="217934"/>
                  </a:cubicBezTo>
                  <a:cubicBezTo>
                    <a:pt x="118273" y="214525"/>
                    <a:pt x="115817" y="211457"/>
                    <a:pt x="112409" y="211079"/>
                  </a:cubicBezTo>
                  <a:cubicBezTo>
                    <a:pt x="111441" y="210972"/>
                    <a:pt x="110461" y="211094"/>
                    <a:pt x="109548" y="211436"/>
                  </a:cubicBezTo>
                  <a:cubicBezTo>
                    <a:pt x="84557" y="220806"/>
                    <a:pt x="65896" y="222104"/>
                    <a:pt x="54088" y="215291"/>
                  </a:cubicBezTo>
                  <a:cubicBezTo>
                    <a:pt x="46044" y="210094"/>
                    <a:pt x="40482" y="201828"/>
                    <a:pt x="38698" y="192420"/>
                  </a:cubicBezTo>
                  <a:lnTo>
                    <a:pt x="284072" y="192420"/>
                  </a:lnTo>
                  <a:cubicBezTo>
                    <a:pt x="282287" y="201828"/>
                    <a:pt x="276725" y="210094"/>
                    <a:pt x="268681" y="215291"/>
                  </a:cubicBezTo>
                  <a:close/>
                </a:path>
              </a:pathLst>
            </a:custGeom>
            <a:grpFill/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402E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6386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6F439252-3EF2-4415-BBC4-D562EF03D485}"/>
              </a:ext>
            </a:extLst>
          </p:cNvPr>
          <p:cNvSpPr txBox="1"/>
          <p:nvPr/>
        </p:nvSpPr>
        <p:spPr>
          <a:xfrm>
            <a:off x="524601" y="1396390"/>
            <a:ext cx="353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Poppins SemiBold" panose="00000700000000000000" pitchFamily="2" charset="0"/>
                <a:cs typeface="Poppins SemiBold" panose="00000700000000000000" pitchFamily="2" charset="0"/>
              </a:rPr>
              <a:t>Infographic.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AF74E1-8CC8-4B1F-87C2-14B488F939EF}"/>
              </a:ext>
            </a:extLst>
          </p:cNvPr>
          <p:cNvSpPr/>
          <p:nvPr/>
        </p:nvSpPr>
        <p:spPr>
          <a:xfrm>
            <a:off x="2349662" y="5363668"/>
            <a:ext cx="2254737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oilusioi reprehenderitilores voluptates esse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FDA55F-928E-49E2-9841-51778D2F91DA}"/>
              </a:ext>
            </a:extLst>
          </p:cNvPr>
          <p:cNvSpPr txBox="1"/>
          <p:nvPr/>
        </p:nvSpPr>
        <p:spPr>
          <a:xfrm>
            <a:off x="2349662" y="4899091"/>
            <a:ext cx="1456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kern="0" spc="50">
                <a:latin typeface="Poppins SemiBold" panose="00000700000000000000" pitchFamily="2" charset="0"/>
                <a:ea typeface="Open Sans" panose="020B0606030504020204" pitchFamily="34" charset="0"/>
                <a:cs typeface="Poppins SemiBold" panose="00000700000000000000" pitchFamily="2" charset="0"/>
              </a:rPr>
              <a:t>TEXT TITTLE HERE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BE2B35-2CD0-4FBB-91E1-24A2CEDC1138}"/>
              </a:ext>
            </a:extLst>
          </p:cNvPr>
          <p:cNvCxnSpPr>
            <a:cxnSpLocks/>
          </p:cNvCxnSpPr>
          <p:nvPr/>
        </p:nvCxnSpPr>
        <p:spPr>
          <a:xfrm>
            <a:off x="2403002" y="5296845"/>
            <a:ext cx="1928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3CC0A76-AEC6-499F-A740-9C227A693B10}"/>
              </a:ext>
            </a:extLst>
          </p:cNvPr>
          <p:cNvSpPr/>
          <p:nvPr/>
        </p:nvSpPr>
        <p:spPr>
          <a:xfrm>
            <a:off x="4376389" y="1856130"/>
            <a:ext cx="2254737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oilusioi reprehenderitilores voluptates esse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8E230B-7273-4FA7-B6E0-153D8DA247E3}"/>
              </a:ext>
            </a:extLst>
          </p:cNvPr>
          <p:cNvSpPr txBox="1"/>
          <p:nvPr/>
        </p:nvSpPr>
        <p:spPr>
          <a:xfrm>
            <a:off x="4376389" y="1391553"/>
            <a:ext cx="1456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kern="0" spc="50">
                <a:latin typeface="Poppins SemiBold" panose="00000700000000000000" pitchFamily="2" charset="0"/>
                <a:ea typeface="Open Sans" panose="020B0606030504020204" pitchFamily="34" charset="0"/>
                <a:cs typeface="Poppins SemiBold" panose="00000700000000000000" pitchFamily="2" charset="0"/>
              </a:rPr>
              <a:t>TEXT TITTLE HERE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F165D30-F95F-4270-B843-95D021D29DC1}"/>
              </a:ext>
            </a:extLst>
          </p:cNvPr>
          <p:cNvCxnSpPr>
            <a:cxnSpLocks/>
          </p:cNvCxnSpPr>
          <p:nvPr/>
        </p:nvCxnSpPr>
        <p:spPr>
          <a:xfrm>
            <a:off x="4429729" y="1789307"/>
            <a:ext cx="1928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7AD430B-9032-453B-8239-D189C1A3B469}"/>
              </a:ext>
            </a:extLst>
          </p:cNvPr>
          <p:cNvSpPr/>
          <p:nvPr/>
        </p:nvSpPr>
        <p:spPr>
          <a:xfrm>
            <a:off x="5495538" y="5354165"/>
            <a:ext cx="2254737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oilusioi reprehenderitilores voluptates esse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914B47-B01F-421A-BDBD-4CBC3994221C}"/>
              </a:ext>
            </a:extLst>
          </p:cNvPr>
          <p:cNvSpPr txBox="1"/>
          <p:nvPr/>
        </p:nvSpPr>
        <p:spPr>
          <a:xfrm>
            <a:off x="5495538" y="4889588"/>
            <a:ext cx="1456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kern="0" spc="50">
                <a:latin typeface="Poppins SemiBold" panose="00000700000000000000" pitchFamily="2" charset="0"/>
                <a:ea typeface="Open Sans" panose="020B0606030504020204" pitchFamily="34" charset="0"/>
                <a:cs typeface="Poppins SemiBold" panose="00000700000000000000" pitchFamily="2" charset="0"/>
              </a:rPr>
              <a:t>TEXT TITTLE HERE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5488C6-BE36-4E44-9790-D03B61A9AC55}"/>
              </a:ext>
            </a:extLst>
          </p:cNvPr>
          <p:cNvCxnSpPr>
            <a:cxnSpLocks/>
          </p:cNvCxnSpPr>
          <p:nvPr/>
        </p:nvCxnSpPr>
        <p:spPr>
          <a:xfrm>
            <a:off x="5548878" y="5287342"/>
            <a:ext cx="1928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28FD8F6-0971-4E36-847B-EEC107C6C733}"/>
              </a:ext>
            </a:extLst>
          </p:cNvPr>
          <p:cNvSpPr/>
          <p:nvPr/>
        </p:nvSpPr>
        <p:spPr>
          <a:xfrm>
            <a:off x="7555359" y="1850112"/>
            <a:ext cx="2254737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oilusioi reprehenderitilores voluptates esse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1064E6-1118-4169-BB70-B9077EC0870D}"/>
              </a:ext>
            </a:extLst>
          </p:cNvPr>
          <p:cNvSpPr txBox="1"/>
          <p:nvPr/>
        </p:nvSpPr>
        <p:spPr>
          <a:xfrm>
            <a:off x="7555359" y="1385535"/>
            <a:ext cx="1456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kern="0" spc="50">
                <a:latin typeface="Poppins SemiBold" panose="00000700000000000000" pitchFamily="2" charset="0"/>
                <a:ea typeface="Open Sans" panose="020B0606030504020204" pitchFamily="34" charset="0"/>
                <a:cs typeface="Poppins SemiBold" panose="00000700000000000000" pitchFamily="2" charset="0"/>
              </a:rPr>
              <a:t>TEXT TITTLE HERE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1140626-B2FF-46F0-A1C1-63DCD84FEA2B}"/>
              </a:ext>
            </a:extLst>
          </p:cNvPr>
          <p:cNvCxnSpPr>
            <a:cxnSpLocks/>
          </p:cNvCxnSpPr>
          <p:nvPr/>
        </p:nvCxnSpPr>
        <p:spPr>
          <a:xfrm>
            <a:off x="7608699" y="1783289"/>
            <a:ext cx="1928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lock Arc 46">
            <a:extLst>
              <a:ext uri="{FF2B5EF4-FFF2-40B4-BE49-F238E27FC236}">
                <a16:creationId xmlns:a16="http://schemas.microsoft.com/office/drawing/2014/main" id="{3D79805A-9234-49B6-B436-44D70E9CA360}"/>
              </a:ext>
            </a:extLst>
          </p:cNvPr>
          <p:cNvSpPr/>
          <p:nvPr/>
        </p:nvSpPr>
        <p:spPr>
          <a:xfrm rot="10800000">
            <a:off x="8512110" y="2693992"/>
            <a:ext cx="1907783" cy="1907782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lock Arc 47">
            <a:extLst>
              <a:ext uri="{FF2B5EF4-FFF2-40B4-BE49-F238E27FC236}">
                <a16:creationId xmlns:a16="http://schemas.microsoft.com/office/drawing/2014/main" id="{0CFB5A4C-9C98-4064-8705-BE90CA8E4419}"/>
              </a:ext>
            </a:extLst>
          </p:cNvPr>
          <p:cNvSpPr/>
          <p:nvPr/>
        </p:nvSpPr>
        <p:spPr>
          <a:xfrm rot="10800000">
            <a:off x="2089707" y="2693992"/>
            <a:ext cx="1907783" cy="1907782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lock Arc 48">
            <a:extLst>
              <a:ext uri="{FF2B5EF4-FFF2-40B4-BE49-F238E27FC236}">
                <a16:creationId xmlns:a16="http://schemas.microsoft.com/office/drawing/2014/main" id="{14E4713E-78C6-44B7-A9D9-893A1F8399C6}"/>
              </a:ext>
            </a:extLst>
          </p:cNvPr>
          <p:cNvSpPr/>
          <p:nvPr/>
        </p:nvSpPr>
        <p:spPr>
          <a:xfrm rot="10800000">
            <a:off x="5300280" y="2693992"/>
            <a:ext cx="1907783" cy="1907782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Block Arc 49">
            <a:extLst>
              <a:ext uri="{FF2B5EF4-FFF2-40B4-BE49-F238E27FC236}">
                <a16:creationId xmlns:a16="http://schemas.microsoft.com/office/drawing/2014/main" id="{CACF55EE-0F9A-44DF-A09E-364C3CF80CA5}"/>
              </a:ext>
            </a:extLst>
          </p:cNvPr>
          <p:cNvSpPr/>
          <p:nvPr/>
        </p:nvSpPr>
        <p:spPr>
          <a:xfrm>
            <a:off x="3696255" y="2693992"/>
            <a:ext cx="1907783" cy="1907782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lock Arc 50">
            <a:extLst>
              <a:ext uri="{FF2B5EF4-FFF2-40B4-BE49-F238E27FC236}">
                <a16:creationId xmlns:a16="http://schemas.microsoft.com/office/drawing/2014/main" id="{E744B409-A282-4648-A44F-0EBB73D01E9F}"/>
              </a:ext>
            </a:extLst>
          </p:cNvPr>
          <p:cNvSpPr/>
          <p:nvPr/>
        </p:nvSpPr>
        <p:spPr>
          <a:xfrm>
            <a:off x="6906826" y="2693992"/>
            <a:ext cx="1907783" cy="1907782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lock Arc 51">
            <a:extLst>
              <a:ext uri="{FF2B5EF4-FFF2-40B4-BE49-F238E27FC236}">
                <a16:creationId xmlns:a16="http://schemas.microsoft.com/office/drawing/2014/main" id="{12F8F10E-B2A7-45F1-8140-0F4E4B702EAD}"/>
              </a:ext>
            </a:extLst>
          </p:cNvPr>
          <p:cNvSpPr/>
          <p:nvPr/>
        </p:nvSpPr>
        <p:spPr>
          <a:xfrm>
            <a:off x="2090966" y="2693992"/>
            <a:ext cx="1907783" cy="1907782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solidFill>
            <a:srgbClr val="FEB4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C353DF7-BB56-4E4F-8AF0-3695E0BB4805}"/>
              </a:ext>
            </a:extLst>
          </p:cNvPr>
          <p:cNvGrpSpPr/>
          <p:nvPr/>
        </p:nvGrpSpPr>
        <p:grpSpPr>
          <a:xfrm>
            <a:off x="3696253" y="2681635"/>
            <a:ext cx="5118356" cy="1907782"/>
            <a:chOff x="3349094" y="2898177"/>
            <a:chExt cx="5488086" cy="2045593"/>
          </a:xfrm>
          <a:solidFill>
            <a:srgbClr val="0283EB"/>
          </a:solidFill>
        </p:grpSpPr>
        <p:sp>
          <p:nvSpPr>
            <p:cNvPr id="54" name="Block Arc 53">
              <a:extLst>
                <a:ext uri="{FF2B5EF4-FFF2-40B4-BE49-F238E27FC236}">
                  <a16:creationId xmlns:a16="http://schemas.microsoft.com/office/drawing/2014/main" id="{68F06797-9464-412A-8642-3C5C0620B80C}"/>
                </a:ext>
              </a:extLst>
            </p:cNvPr>
            <p:cNvSpPr/>
            <p:nvPr/>
          </p:nvSpPr>
          <p:spPr>
            <a:xfrm rot="10800000">
              <a:off x="3349094" y="2898177"/>
              <a:ext cx="2045594" cy="2045593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Block Arc 54">
              <a:extLst>
                <a:ext uri="{FF2B5EF4-FFF2-40B4-BE49-F238E27FC236}">
                  <a16:creationId xmlns:a16="http://schemas.microsoft.com/office/drawing/2014/main" id="{6FF02E06-D37B-4FF3-A3D0-F7B864E2F6AF}"/>
                </a:ext>
              </a:extLst>
            </p:cNvPr>
            <p:cNvSpPr/>
            <p:nvPr/>
          </p:nvSpPr>
          <p:spPr>
            <a:xfrm rot="10800000">
              <a:off x="6791586" y="2898177"/>
              <a:ext cx="2045594" cy="2045593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Block Arc 55">
            <a:extLst>
              <a:ext uri="{FF2B5EF4-FFF2-40B4-BE49-F238E27FC236}">
                <a16:creationId xmlns:a16="http://schemas.microsoft.com/office/drawing/2014/main" id="{76FDD89A-BC23-443D-8607-339F80B6882E}"/>
              </a:ext>
            </a:extLst>
          </p:cNvPr>
          <p:cNvSpPr/>
          <p:nvPr/>
        </p:nvSpPr>
        <p:spPr>
          <a:xfrm>
            <a:off x="5301539" y="2693992"/>
            <a:ext cx="1907783" cy="1907782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solidFill>
            <a:srgbClr val="FEB4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Block Arc 56">
            <a:extLst>
              <a:ext uri="{FF2B5EF4-FFF2-40B4-BE49-F238E27FC236}">
                <a16:creationId xmlns:a16="http://schemas.microsoft.com/office/drawing/2014/main" id="{EA223C21-AAF1-48C0-B040-36EDC7CFBC8F}"/>
              </a:ext>
            </a:extLst>
          </p:cNvPr>
          <p:cNvSpPr/>
          <p:nvPr/>
        </p:nvSpPr>
        <p:spPr>
          <a:xfrm>
            <a:off x="8512110" y="2693992"/>
            <a:ext cx="1907783" cy="1907782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solidFill>
            <a:srgbClr val="FEB4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91FD03A-9AD7-4819-A269-089F604B4568}"/>
              </a:ext>
            </a:extLst>
          </p:cNvPr>
          <p:cNvSpPr/>
          <p:nvPr/>
        </p:nvSpPr>
        <p:spPr>
          <a:xfrm>
            <a:off x="2500172" y="3102093"/>
            <a:ext cx="1091581" cy="1091581"/>
          </a:xfrm>
          <a:prstGeom prst="ellipse">
            <a:avLst/>
          </a:prstGeom>
          <a:solidFill>
            <a:srgbClr val="182B4C"/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07ACBAB-6F01-4528-9DCE-7E091E456338}"/>
              </a:ext>
            </a:extLst>
          </p:cNvPr>
          <p:cNvSpPr/>
          <p:nvPr/>
        </p:nvSpPr>
        <p:spPr>
          <a:xfrm>
            <a:off x="4106242" y="3102093"/>
            <a:ext cx="1091581" cy="1091581"/>
          </a:xfrm>
          <a:prstGeom prst="ellipse">
            <a:avLst/>
          </a:prstGeom>
          <a:solidFill>
            <a:srgbClr val="182B4C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94293BE-6A4C-464D-8213-D752A0660DAC}"/>
              </a:ext>
            </a:extLst>
          </p:cNvPr>
          <p:cNvSpPr/>
          <p:nvPr/>
        </p:nvSpPr>
        <p:spPr>
          <a:xfrm>
            <a:off x="5712312" y="3102093"/>
            <a:ext cx="1091581" cy="1091581"/>
          </a:xfrm>
          <a:prstGeom prst="ellipse">
            <a:avLst/>
          </a:prstGeom>
          <a:solidFill>
            <a:srgbClr val="182B4C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D95A584-D1EE-4A01-87AA-BCDD5A5C29F7}"/>
              </a:ext>
            </a:extLst>
          </p:cNvPr>
          <p:cNvSpPr/>
          <p:nvPr/>
        </p:nvSpPr>
        <p:spPr>
          <a:xfrm>
            <a:off x="7318382" y="3102093"/>
            <a:ext cx="1091581" cy="1091581"/>
          </a:xfrm>
          <a:prstGeom prst="ellipse">
            <a:avLst/>
          </a:prstGeom>
          <a:solidFill>
            <a:srgbClr val="182B4C"/>
          </a:solidFill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8AE5C07-C28C-478E-A98D-1342BC560053}"/>
              </a:ext>
            </a:extLst>
          </p:cNvPr>
          <p:cNvSpPr/>
          <p:nvPr/>
        </p:nvSpPr>
        <p:spPr>
          <a:xfrm>
            <a:off x="8924452" y="3102093"/>
            <a:ext cx="1091581" cy="1091581"/>
          </a:xfrm>
          <a:prstGeom prst="ellipse">
            <a:avLst/>
          </a:prstGeom>
          <a:solidFill>
            <a:srgbClr val="182B4C"/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BE50FA4-28B3-49A4-8A32-59F59CFD69E3}"/>
              </a:ext>
            </a:extLst>
          </p:cNvPr>
          <p:cNvSpPr/>
          <p:nvPr/>
        </p:nvSpPr>
        <p:spPr>
          <a:xfrm rot="10800000">
            <a:off x="10125876" y="3635895"/>
            <a:ext cx="953891" cy="953509"/>
          </a:xfrm>
          <a:custGeom>
            <a:avLst/>
            <a:gdLst>
              <a:gd name="connsiteX0" fmla="*/ 700881 w 1022796"/>
              <a:gd name="connsiteY0" fmla="*/ 1022387 h 1022387"/>
              <a:gd name="connsiteX1" fmla="*/ 141032 w 1022796"/>
              <a:gd name="connsiteY1" fmla="*/ 336094 h 1022387"/>
              <a:gd name="connsiteX2" fmla="*/ 0 w 1022796"/>
              <a:gd name="connsiteY2" fmla="*/ 321919 h 1022387"/>
              <a:gd name="connsiteX3" fmla="*/ 0 w 1022796"/>
              <a:gd name="connsiteY3" fmla="*/ 0 h 1022387"/>
              <a:gd name="connsiteX4" fmla="*/ 104268 w 1022796"/>
              <a:gd name="connsiteY4" fmla="*/ 5234 h 1022387"/>
              <a:gd name="connsiteX5" fmla="*/ 1022796 w 1022796"/>
              <a:gd name="connsiteY5" fmla="*/ 1022207 h 102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2796" h="1022387">
                <a:moveTo>
                  <a:pt x="700881" y="1022387"/>
                </a:moveTo>
                <a:cubicBezTo>
                  <a:pt x="700690" y="683754"/>
                  <a:pt x="460374" y="401334"/>
                  <a:pt x="141032" y="336094"/>
                </a:cubicBezTo>
                <a:lnTo>
                  <a:pt x="0" y="321919"/>
                </a:lnTo>
                <a:lnTo>
                  <a:pt x="0" y="0"/>
                </a:lnTo>
                <a:lnTo>
                  <a:pt x="104268" y="5234"/>
                </a:lnTo>
                <a:cubicBezTo>
                  <a:pt x="619937" y="57447"/>
                  <a:pt x="1022498" y="492742"/>
                  <a:pt x="1022796" y="1022207"/>
                </a:cubicBezTo>
                <a:close/>
              </a:path>
            </a:pathLst>
          </a:custGeom>
          <a:solidFill>
            <a:srgbClr val="028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F89AC20-D1DD-41CA-B4B9-76460DB707F6}"/>
              </a:ext>
            </a:extLst>
          </p:cNvPr>
          <p:cNvSpPr/>
          <p:nvPr/>
        </p:nvSpPr>
        <p:spPr>
          <a:xfrm rot="10800000">
            <a:off x="1436436" y="3635526"/>
            <a:ext cx="953893" cy="953892"/>
          </a:xfrm>
          <a:custGeom>
            <a:avLst/>
            <a:gdLst>
              <a:gd name="connsiteX0" fmla="*/ 0 w 1022798"/>
              <a:gd name="connsiteY0" fmla="*/ 1022797 h 1022797"/>
              <a:gd name="connsiteX1" fmla="*/ 1022509 w 1022798"/>
              <a:gd name="connsiteY1" fmla="*/ 0 h 1022797"/>
              <a:gd name="connsiteX2" fmla="*/ 1022798 w 1022798"/>
              <a:gd name="connsiteY2" fmla="*/ 15 h 1022797"/>
              <a:gd name="connsiteX3" fmla="*/ 1022798 w 1022798"/>
              <a:gd name="connsiteY3" fmla="*/ 321934 h 1022797"/>
              <a:gd name="connsiteX4" fmla="*/ 1022600 w 1022798"/>
              <a:gd name="connsiteY4" fmla="*/ 321914 h 1022797"/>
              <a:gd name="connsiteX5" fmla="*/ 321915 w 1022798"/>
              <a:gd name="connsiteY5" fmla="*/ 1022796 h 102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2798" h="1022797">
                <a:moveTo>
                  <a:pt x="0" y="1022797"/>
                </a:moveTo>
                <a:cubicBezTo>
                  <a:pt x="0" y="458034"/>
                  <a:pt x="457746" y="159"/>
                  <a:pt x="1022509" y="0"/>
                </a:cubicBezTo>
                <a:lnTo>
                  <a:pt x="1022798" y="15"/>
                </a:lnTo>
                <a:lnTo>
                  <a:pt x="1022798" y="321934"/>
                </a:lnTo>
                <a:lnTo>
                  <a:pt x="1022600" y="321914"/>
                </a:lnTo>
                <a:cubicBezTo>
                  <a:pt x="635591" y="322023"/>
                  <a:pt x="321915" y="635787"/>
                  <a:pt x="321915" y="1022796"/>
                </a:cubicBezTo>
                <a:close/>
              </a:path>
            </a:pathLst>
          </a:custGeom>
          <a:solidFill>
            <a:srgbClr val="028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E68349F-EA23-48E5-B35A-A925CD732425}"/>
              </a:ext>
            </a:extLst>
          </p:cNvPr>
          <p:cNvSpPr/>
          <p:nvPr/>
        </p:nvSpPr>
        <p:spPr>
          <a:xfrm>
            <a:off x="2831659" y="2471644"/>
            <a:ext cx="426399" cy="426399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DCB0CB2-1098-4F77-A361-B74B2F2C4C1B}"/>
              </a:ext>
            </a:extLst>
          </p:cNvPr>
          <p:cNvSpPr/>
          <p:nvPr/>
        </p:nvSpPr>
        <p:spPr>
          <a:xfrm>
            <a:off x="6042231" y="2471644"/>
            <a:ext cx="426399" cy="426399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AA6E2F9-045A-4DE7-AB75-540262BBF063}"/>
              </a:ext>
            </a:extLst>
          </p:cNvPr>
          <p:cNvSpPr/>
          <p:nvPr/>
        </p:nvSpPr>
        <p:spPr>
          <a:xfrm>
            <a:off x="4436944" y="4379427"/>
            <a:ext cx="426399" cy="426399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91170E6-2468-4351-9472-172C04892C5A}"/>
              </a:ext>
            </a:extLst>
          </p:cNvPr>
          <p:cNvSpPr/>
          <p:nvPr/>
        </p:nvSpPr>
        <p:spPr>
          <a:xfrm>
            <a:off x="7647519" y="4379427"/>
            <a:ext cx="426399" cy="426399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DA28111-4B4E-4366-A15A-5754DB1D8571}"/>
              </a:ext>
            </a:extLst>
          </p:cNvPr>
          <p:cNvSpPr/>
          <p:nvPr/>
        </p:nvSpPr>
        <p:spPr>
          <a:xfrm>
            <a:off x="9252803" y="2471644"/>
            <a:ext cx="426399" cy="426399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  <p:grpSp>
        <p:nvGrpSpPr>
          <p:cNvPr id="70" name="Graphic 52" descr="Drama">
            <a:extLst>
              <a:ext uri="{FF2B5EF4-FFF2-40B4-BE49-F238E27FC236}">
                <a16:creationId xmlns:a16="http://schemas.microsoft.com/office/drawing/2014/main" id="{DB6D6EFD-91C8-4695-83D8-0718E46A8F4F}"/>
              </a:ext>
            </a:extLst>
          </p:cNvPr>
          <p:cNvGrpSpPr/>
          <p:nvPr/>
        </p:nvGrpSpPr>
        <p:grpSpPr>
          <a:xfrm>
            <a:off x="6011507" y="3418856"/>
            <a:ext cx="523467" cy="523467"/>
            <a:chOff x="5638800" y="2971800"/>
            <a:chExt cx="914400" cy="914400"/>
          </a:xfrm>
          <a:solidFill>
            <a:schemeClr val="bg1"/>
          </a:solidFill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8EA3D55-4677-4A91-AFAE-B0CABF2D2674}"/>
                </a:ext>
              </a:extLst>
            </p:cNvPr>
            <p:cNvSpPr/>
            <p:nvPr/>
          </p:nvSpPr>
          <p:spPr>
            <a:xfrm>
              <a:off x="5715000" y="3378517"/>
              <a:ext cx="443594" cy="431211"/>
            </a:xfrm>
            <a:custGeom>
              <a:avLst/>
              <a:gdLst>
                <a:gd name="connsiteX0" fmla="*/ 433388 w 443594"/>
                <a:gd name="connsiteY0" fmla="*/ 123825 h 431211"/>
                <a:gd name="connsiteX1" fmla="*/ 342900 w 443594"/>
                <a:gd name="connsiteY1" fmla="*/ 55245 h 431211"/>
                <a:gd name="connsiteX2" fmla="*/ 308610 w 443594"/>
                <a:gd name="connsiteY2" fmla="*/ 0 h 431211"/>
                <a:gd name="connsiteX3" fmla="*/ 0 w 443594"/>
                <a:gd name="connsiteY3" fmla="*/ 40005 h 431211"/>
                <a:gd name="connsiteX4" fmla="*/ 25717 w 443594"/>
                <a:gd name="connsiteY4" fmla="*/ 247650 h 431211"/>
                <a:gd name="connsiteX5" fmla="*/ 260033 w 443594"/>
                <a:gd name="connsiteY5" fmla="*/ 429578 h 431211"/>
                <a:gd name="connsiteX6" fmla="*/ 441960 w 443594"/>
                <a:gd name="connsiteY6" fmla="*/ 195263 h 431211"/>
                <a:gd name="connsiteX7" fmla="*/ 433388 w 443594"/>
                <a:gd name="connsiteY7" fmla="*/ 123825 h 431211"/>
                <a:gd name="connsiteX8" fmla="*/ 262890 w 443594"/>
                <a:gd name="connsiteY8" fmla="*/ 104775 h 431211"/>
                <a:gd name="connsiteX9" fmla="*/ 289560 w 443594"/>
                <a:gd name="connsiteY9" fmla="*/ 98107 h 431211"/>
                <a:gd name="connsiteX10" fmla="*/ 334328 w 443594"/>
                <a:gd name="connsiteY10" fmla="*/ 125730 h 431211"/>
                <a:gd name="connsiteX11" fmla="*/ 340995 w 443594"/>
                <a:gd name="connsiteY11" fmla="*/ 152400 h 431211"/>
                <a:gd name="connsiteX12" fmla="*/ 324803 w 443594"/>
                <a:gd name="connsiteY12" fmla="*/ 161925 h 431211"/>
                <a:gd name="connsiteX13" fmla="*/ 315278 w 443594"/>
                <a:gd name="connsiteY13" fmla="*/ 159068 h 431211"/>
                <a:gd name="connsiteX14" fmla="*/ 270510 w 443594"/>
                <a:gd name="connsiteY14" fmla="*/ 131445 h 431211"/>
                <a:gd name="connsiteX15" fmla="*/ 262890 w 443594"/>
                <a:gd name="connsiteY15" fmla="*/ 104775 h 431211"/>
                <a:gd name="connsiteX16" fmla="*/ 114300 w 443594"/>
                <a:gd name="connsiteY16" fmla="*/ 155258 h 431211"/>
                <a:gd name="connsiteX17" fmla="*/ 148590 w 443594"/>
                <a:gd name="connsiteY17" fmla="*/ 116205 h 431211"/>
                <a:gd name="connsiteX18" fmla="*/ 175260 w 443594"/>
                <a:gd name="connsiteY18" fmla="*/ 114300 h 431211"/>
                <a:gd name="connsiteX19" fmla="*/ 177165 w 443594"/>
                <a:gd name="connsiteY19" fmla="*/ 140970 h 431211"/>
                <a:gd name="connsiteX20" fmla="*/ 142875 w 443594"/>
                <a:gd name="connsiteY20" fmla="*/ 180022 h 431211"/>
                <a:gd name="connsiteX21" fmla="*/ 128588 w 443594"/>
                <a:gd name="connsiteY21" fmla="*/ 186690 h 431211"/>
                <a:gd name="connsiteX22" fmla="*/ 116205 w 443594"/>
                <a:gd name="connsiteY22" fmla="*/ 181927 h 431211"/>
                <a:gd name="connsiteX23" fmla="*/ 114300 w 443594"/>
                <a:gd name="connsiteY23" fmla="*/ 155258 h 431211"/>
                <a:gd name="connsiteX24" fmla="*/ 354330 w 443594"/>
                <a:gd name="connsiteY24" fmla="*/ 301943 h 431211"/>
                <a:gd name="connsiteX25" fmla="*/ 327660 w 443594"/>
                <a:gd name="connsiteY25" fmla="*/ 298133 h 431211"/>
                <a:gd name="connsiteX26" fmla="*/ 239077 w 443594"/>
                <a:gd name="connsiteY26" fmla="*/ 260985 h 431211"/>
                <a:gd name="connsiteX27" fmla="*/ 162878 w 443594"/>
                <a:gd name="connsiteY27" fmla="*/ 319087 h 431211"/>
                <a:gd name="connsiteX28" fmla="*/ 145733 w 443594"/>
                <a:gd name="connsiteY28" fmla="*/ 330518 h 431211"/>
                <a:gd name="connsiteX29" fmla="*/ 138113 w 443594"/>
                <a:gd name="connsiteY29" fmla="*/ 328612 h 431211"/>
                <a:gd name="connsiteX30" fmla="*/ 127635 w 443594"/>
                <a:gd name="connsiteY30" fmla="*/ 303847 h 431211"/>
                <a:gd name="connsiteX31" fmla="*/ 234315 w 443594"/>
                <a:gd name="connsiteY31" fmla="*/ 222885 h 431211"/>
                <a:gd name="connsiteX32" fmla="*/ 358140 w 443594"/>
                <a:gd name="connsiteY32" fmla="*/ 275272 h 431211"/>
                <a:gd name="connsiteX33" fmla="*/ 354330 w 443594"/>
                <a:gd name="connsiteY33" fmla="*/ 301943 h 43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43594" h="431211">
                  <a:moveTo>
                    <a:pt x="433388" y="123825"/>
                  </a:moveTo>
                  <a:cubicBezTo>
                    <a:pt x="399098" y="108585"/>
                    <a:pt x="367665" y="85725"/>
                    <a:pt x="342900" y="55245"/>
                  </a:cubicBezTo>
                  <a:cubicBezTo>
                    <a:pt x="328613" y="38100"/>
                    <a:pt x="317183" y="20002"/>
                    <a:pt x="308610" y="0"/>
                  </a:cubicBezTo>
                  <a:lnTo>
                    <a:pt x="0" y="40005"/>
                  </a:lnTo>
                  <a:lnTo>
                    <a:pt x="25717" y="247650"/>
                  </a:lnTo>
                  <a:cubicBezTo>
                    <a:pt x="40005" y="362903"/>
                    <a:pt x="144780" y="443865"/>
                    <a:pt x="260033" y="429578"/>
                  </a:cubicBezTo>
                  <a:cubicBezTo>
                    <a:pt x="375285" y="415290"/>
                    <a:pt x="456248" y="310515"/>
                    <a:pt x="441960" y="195263"/>
                  </a:cubicBezTo>
                  <a:lnTo>
                    <a:pt x="433388" y="123825"/>
                  </a:lnTo>
                  <a:close/>
                  <a:moveTo>
                    <a:pt x="262890" y="104775"/>
                  </a:moveTo>
                  <a:cubicBezTo>
                    <a:pt x="268605" y="96202"/>
                    <a:pt x="280035" y="93345"/>
                    <a:pt x="289560" y="98107"/>
                  </a:cubicBezTo>
                  <a:lnTo>
                    <a:pt x="334328" y="125730"/>
                  </a:lnTo>
                  <a:cubicBezTo>
                    <a:pt x="342900" y="131445"/>
                    <a:pt x="345758" y="142875"/>
                    <a:pt x="340995" y="152400"/>
                  </a:cubicBezTo>
                  <a:cubicBezTo>
                    <a:pt x="337185" y="158115"/>
                    <a:pt x="331470" y="161925"/>
                    <a:pt x="324803" y="161925"/>
                  </a:cubicBezTo>
                  <a:cubicBezTo>
                    <a:pt x="320993" y="161925"/>
                    <a:pt x="318135" y="160972"/>
                    <a:pt x="315278" y="159068"/>
                  </a:cubicBezTo>
                  <a:lnTo>
                    <a:pt x="270510" y="131445"/>
                  </a:lnTo>
                  <a:cubicBezTo>
                    <a:pt x="260985" y="125730"/>
                    <a:pt x="258127" y="114300"/>
                    <a:pt x="262890" y="104775"/>
                  </a:cubicBezTo>
                  <a:moveTo>
                    <a:pt x="114300" y="155258"/>
                  </a:moveTo>
                  <a:lnTo>
                    <a:pt x="148590" y="116205"/>
                  </a:lnTo>
                  <a:cubicBezTo>
                    <a:pt x="155258" y="108585"/>
                    <a:pt x="167640" y="107632"/>
                    <a:pt x="175260" y="114300"/>
                  </a:cubicBezTo>
                  <a:cubicBezTo>
                    <a:pt x="182880" y="120968"/>
                    <a:pt x="183833" y="133350"/>
                    <a:pt x="177165" y="140970"/>
                  </a:cubicBezTo>
                  <a:lnTo>
                    <a:pt x="142875" y="180022"/>
                  </a:lnTo>
                  <a:cubicBezTo>
                    <a:pt x="139065" y="183833"/>
                    <a:pt x="134303" y="186690"/>
                    <a:pt x="128588" y="186690"/>
                  </a:cubicBezTo>
                  <a:cubicBezTo>
                    <a:pt x="123825" y="186690"/>
                    <a:pt x="120015" y="184785"/>
                    <a:pt x="116205" y="181927"/>
                  </a:cubicBezTo>
                  <a:cubicBezTo>
                    <a:pt x="108585" y="175260"/>
                    <a:pt x="107632" y="162877"/>
                    <a:pt x="114300" y="155258"/>
                  </a:cubicBezTo>
                  <a:moveTo>
                    <a:pt x="354330" y="301943"/>
                  </a:moveTo>
                  <a:cubicBezTo>
                    <a:pt x="345758" y="308610"/>
                    <a:pt x="334328" y="306705"/>
                    <a:pt x="327660" y="298133"/>
                  </a:cubicBezTo>
                  <a:cubicBezTo>
                    <a:pt x="306705" y="270510"/>
                    <a:pt x="273368" y="256222"/>
                    <a:pt x="239077" y="260985"/>
                  </a:cubicBezTo>
                  <a:cubicBezTo>
                    <a:pt x="204788" y="264795"/>
                    <a:pt x="176213" y="287655"/>
                    <a:pt x="162878" y="319087"/>
                  </a:cubicBezTo>
                  <a:cubicBezTo>
                    <a:pt x="160020" y="326708"/>
                    <a:pt x="152400" y="330518"/>
                    <a:pt x="145733" y="330518"/>
                  </a:cubicBezTo>
                  <a:cubicBezTo>
                    <a:pt x="142875" y="330518"/>
                    <a:pt x="140970" y="329565"/>
                    <a:pt x="138113" y="328612"/>
                  </a:cubicBezTo>
                  <a:cubicBezTo>
                    <a:pt x="128588" y="324803"/>
                    <a:pt x="123825" y="313372"/>
                    <a:pt x="127635" y="303847"/>
                  </a:cubicBezTo>
                  <a:cubicBezTo>
                    <a:pt x="146685" y="260033"/>
                    <a:pt x="187643" y="228600"/>
                    <a:pt x="234315" y="222885"/>
                  </a:cubicBezTo>
                  <a:cubicBezTo>
                    <a:pt x="281940" y="217170"/>
                    <a:pt x="328613" y="237172"/>
                    <a:pt x="358140" y="275272"/>
                  </a:cubicBezTo>
                  <a:cubicBezTo>
                    <a:pt x="364808" y="283845"/>
                    <a:pt x="362903" y="296228"/>
                    <a:pt x="354330" y="30194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1B047CA-0043-41A4-B398-A3196222E77A}"/>
                </a:ext>
              </a:extLst>
            </p:cNvPr>
            <p:cNvSpPr/>
            <p:nvPr/>
          </p:nvSpPr>
          <p:spPr>
            <a:xfrm>
              <a:off x="6039722" y="3048000"/>
              <a:ext cx="436325" cy="438072"/>
            </a:xfrm>
            <a:custGeom>
              <a:avLst/>
              <a:gdLst>
                <a:gd name="connsiteX0" fmla="*/ 20083 w 436325"/>
                <a:gd name="connsiteY0" fmla="*/ 0 h 438072"/>
                <a:gd name="connsiteX1" fmla="*/ 1033 w 436325"/>
                <a:gd name="connsiteY1" fmla="*/ 208598 h 438072"/>
                <a:gd name="connsiteX2" fmla="*/ 189628 w 436325"/>
                <a:gd name="connsiteY2" fmla="*/ 437198 h 438072"/>
                <a:gd name="connsiteX3" fmla="*/ 417275 w 436325"/>
                <a:gd name="connsiteY3" fmla="*/ 247650 h 438072"/>
                <a:gd name="connsiteX4" fmla="*/ 436325 w 436325"/>
                <a:gd name="connsiteY4" fmla="*/ 39053 h 438072"/>
                <a:gd name="connsiteX5" fmla="*/ 20083 w 436325"/>
                <a:gd name="connsiteY5" fmla="*/ 0 h 438072"/>
                <a:gd name="connsiteX6" fmla="*/ 114380 w 436325"/>
                <a:gd name="connsiteY6" fmla="*/ 116205 h 438072"/>
                <a:gd name="connsiteX7" fmla="*/ 166768 w 436325"/>
                <a:gd name="connsiteY7" fmla="*/ 120968 h 438072"/>
                <a:gd name="connsiteX8" fmla="*/ 183913 w 436325"/>
                <a:gd name="connsiteY8" fmla="*/ 141923 h 438072"/>
                <a:gd name="connsiteX9" fmla="*/ 164863 w 436325"/>
                <a:gd name="connsiteY9" fmla="*/ 159068 h 438072"/>
                <a:gd name="connsiteX10" fmla="*/ 162958 w 436325"/>
                <a:gd name="connsiteY10" fmla="*/ 159068 h 438072"/>
                <a:gd name="connsiteX11" fmla="*/ 110570 w 436325"/>
                <a:gd name="connsiteY11" fmla="*/ 154305 h 438072"/>
                <a:gd name="connsiteX12" fmla="*/ 93425 w 436325"/>
                <a:gd name="connsiteY12" fmla="*/ 133350 h 438072"/>
                <a:gd name="connsiteX13" fmla="*/ 114380 w 436325"/>
                <a:gd name="connsiteY13" fmla="*/ 116205 h 438072"/>
                <a:gd name="connsiteX14" fmla="*/ 319168 w 436325"/>
                <a:gd name="connsiteY14" fmla="*/ 300990 h 438072"/>
                <a:gd name="connsiteX15" fmla="*/ 209630 w 436325"/>
                <a:gd name="connsiteY15" fmla="*/ 358140 h 438072"/>
                <a:gd name="connsiteX16" fmla="*/ 197248 w 436325"/>
                <a:gd name="connsiteY16" fmla="*/ 357188 h 438072"/>
                <a:gd name="connsiteX17" fmla="*/ 87710 w 436325"/>
                <a:gd name="connsiteY17" fmla="*/ 280035 h 438072"/>
                <a:gd name="connsiteX18" fmla="*/ 97235 w 436325"/>
                <a:gd name="connsiteY18" fmla="*/ 254318 h 438072"/>
                <a:gd name="connsiteX19" fmla="*/ 122953 w 436325"/>
                <a:gd name="connsiteY19" fmla="*/ 263843 h 438072"/>
                <a:gd name="connsiteX20" fmla="*/ 201058 w 436325"/>
                <a:gd name="connsiteY20" fmla="*/ 319088 h 438072"/>
                <a:gd name="connsiteX21" fmla="*/ 288688 w 436325"/>
                <a:gd name="connsiteY21" fmla="*/ 279083 h 438072"/>
                <a:gd name="connsiteX22" fmla="*/ 315358 w 436325"/>
                <a:gd name="connsiteY22" fmla="*/ 274320 h 438072"/>
                <a:gd name="connsiteX23" fmla="*/ 319168 w 436325"/>
                <a:gd name="connsiteY23" fmla="*/ 300990 h 438072"/>
                <a:gd name="connsiteX24" fmla="*/ 321073 w 436325"/>
                <a:gd name="connsiteY24" fmla="*/ 173355 h 438072"/>
                <a:gd name="connsiteX25" fmla="*/ 319168 w 436325"/>
                <a:gd name="connsiteY25" fmla="*/ 173355 h 438072"/>
                <a:gd name="connsiteX26" fmla="*/ 266780 w 436325"/>
                <a:gd name="connsiteY26" fmla="*/ 168593 h 438072"/>
                <a:gd name="connsiteX27" fmla="*/ 249635 w 436325"/>
                <a:gd name="connsiteY27" fmla="*/ 147638 h 438072"/>
                <a:gd name="connsiteX28" fmla="*/ 270590 w 436325"/>
                <a:gd name="connsiteY28" fmla="*/ 130493 h 438072"/>
                <a:gd name="connsiteX29" fmla="*/ 322978 w 436325"/>
                <a:gd name="connsiteY29" fmla="*/ 135255 h 438072"/>
                <a:gd name="connsiteX30" fmla="*/ 340123 w 436325"/>
                <a:gd name="connsiteY30" fmla="*/ 156210 h 438072"/>
                <a:gd name="connsiteX31" fmla="*/ 321073 w 436325"/>
                <a:gd name="connsiteY31" fmla="*/ 173355 h 4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36325" h="438072">
                  <a:moveTo>
                    <a:pt x="20083" y="0"/>
                  </a:moveTo>
                  <a:lnTo>
                    <a:pt x="1033" y="208598"/>
                  </a:lnTo>
                  <a:cubicBezTo>
                    <a:pt x="-10397" y="323850"/>
                    <a:pt x="74375" y="426720"/>
                    <a:pt x="189628" y="437198"/>
                  </a:cubicBezTo>
                  <a:cubicBezTo>
                    <a:pt x="304880" y="447675"/>
                    <a:pt x="406798" y="362903"/>
                    <a:pt x="417275" y="247650"/>
                  </a:cubicBezTo>
                  <a:lnTo>
                    <a:pt x="436325" y="39053"/>
                  </a:lnTo>
                  <a:lnTo>
                    <a:pt x="20083" y="0"/>
                  </a:lnTo>
                  <a:close/>
                  <a:moveTo>
                    <a:pt x="114380" y="116205"/>
                  </a:moveTo>
                  <a:lnTo>
                    <a:pt x="166768" y="120968"/>
                  </a:lnTo>
                  <a:cubicBezTo>
                    <a:pt x="177245" y="121920"/>
                    <a:pt x="184865" y="131445"/>
                    <a:pt x="183913" y="141923"/>
                  </a:cubicBezTo>
                  <a:cubicBezTo>
                    <a:pt x="182960" y="151448"/>
                    <a:pt x="174388" y="159068"/>
                    <a:pt x="164863" y="159068"/>
                  </a:cubicBezTo>
                  <a:cubicBezTo>
                    <a:pt x="163910" y="159068"/>
                    <a:pt x="163910" y="159068"/>
                    <a:pt x="162958" y="159068"/>
                  </a:cubicBezTo>
                  <a:lnTo>
                    <a:pt x="110570" y="154305"/>
                  </a:lnTo>
                  <a:cubicBezTo>
                    <a:pt x="100093" y="153353"/>
                    <a:pt x="92473" y="143828"/>
                    <a:pt x="93425" y="133350"/>
                  </a:cubicBezTo>
                  <a:cubicBezTo>
                    <a:pt x="94378" y="122873"/>
                    <a:pt x="103903" y="115253"/>
                    <a:pt x="114380" y="116205"/>
                  </a:cubicBezTo>
                  <a:moveTo>
                    <a:pt x="319168" y="300990"/>
                  </a:moveTo>
                  <a:cubicBezTo>
                    <a:pt x="293450" y="336233"/>
                    <a:pt x="252493" y="358140"/>
                    <a:pt x="209630" y="358140"/>
                  </a:cubicBezTo>
                  <a:cubicBezTo>
                    <a:pt x="205820" y="358140"/>
                    <a:pt x="201058" y="358140"/>
                    <a:pt x="197248" y="357188"/>
                  </a:cubicBezTo>
                  <a:cubicBezTo>
                    <a:pt x="149623" y="352425"/>
                    <a:pt x="107713" y="322898"/>
                    <a:pt x="87710" y="280035"/>
                  </a:cubicBezTo>
                  <a:cubicBezTo>
                    <a:pt x="82948" y="270510"/>
                    <a:pt x="87710" y="259080"/>
                    <a:pt x="97235" y="254318"/>
                  </a:cubicBezTo>
                  <a:cubicBezTo>
                    <a:pt x="106760" y="249555"/>
                    <a:pt x="118190" y="254318"/>
                    <a:pt x="122953" y="263843"/>
                  </a:cubicBezTo>
                  <a:cubicBezTo>
                    <a:pt x="137240" y="295275"/>
                    <a:pt x="167720" y="316230"/>
                    <a:pt x="201058" y="319088"/>
                  </a:cubicBezTo>
                  <a:cubicBezTo>
                    <a:pt x="235348" y="321945"/>
                    <a:pt x="268685" y="306705"/>
                    <a:pt x="288688" y="279083"/>
                  </a:cubicBezTo>
                  <a:cubicBezTo>
                    <a:pt x="294403" y="270510"/>
                    <a:pt x="306785" y="268605"/>
                    <a:pt x="315358" y="274320"/>
                  </a:cubicBezTo>
                  <a:cubicBezTo>
                    <a:pt x="322978" y="280035"/>
                    <a:pt x="324883" y="292418"/>
                    <a:pt x="319168" y="300990"/>
                  </a:cubicBezTo>
                  <a:moveTo>
                    <a:pt x="321073" y="173355"/>
                  </a:moveTo>
                  <a:cubicBezTo>
                    <a:pt x="320120" y="173355"/>
                    <a:pt x="320120" y="173355"/>
                    <a:pt x="319168" y="173355"/>
                  </a:cubicBezTo>
                  <a:lnTo>
                    <a:pt x="266780" y="168593"/>
                  </a:lnTo>
                  <a:cubicBezTo>
                    <a:pt x="256303" y="167640"/>
                    <a:pt x="248683" y="158115"/>
                    <a:pt x="249635" y="147638"/>
                  </a:cubicBezTo>
                  <a:cubicBezTo>
                    <a:pt x="250588" y="137160"/>
                    <a:pt x="260113" y="129540"/>
                    <a:pt x="270590" y="130493"/>
                  </a:cubicBezTo>
                  <a:lnTo>
                    <a:pt x="322978" y="135255"/>
                  </a:lnTo>
                  <a:cubicBezTo>
                    <a:pt x="333455" y="136208"/>
                    <a:pt x="341075" y="145733"/>
                    <a:pt x="340123" y="156210"/>
                  </a:cubicBezTo>
                  <a:cubicBezTo>
                    <a:pt x="339170" y="165735"/>
                    <a:pt x="330598" y="173355"/>
                    <a:pt x="321073" y="17335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3" name="Graphic 54" descr="Cloud">
            <a:extLst>
              <a:ext uri="{FF2B5EF4-FFF2-40B4-BE49-F238E27FC236}">
                <a16:creationId xmlns:a16="http://schemas.microsoft.com/office/drawing/2014/main" id="{2AD9730C-40B0-40E5-BDBB-74F3FD660B8A}"/>
              </a:ext>
            </a:extLst>
          </p:cNvPr>
          <p:cNvSpPr/>
          <p:nvPr/>
        </p:nvSpPr>
        <p:spPr>
          <a:xfrm>
            <a:off x="4351123" y="3473474"/>
            <a:ext cx="578567" cy="329407"/>
          </a:xfrm>
          <a:custGeom>
            <a:avLst/>
            <a:gdLst>
              <a:gd name="connsiteX0" fmla="*/ 689427 w 802774"/>
              <a:gd name="connsiteY0" fmla="*/ 227507 h 457059"/>
              <a:gd name="connsiteX1" fmla="*/ 679902 w 802774"/>
              <a:gd name="connsiteY1" fmla="*/ 227507 h 457059"/>
              <a:gd name="connsiteX2" fmla="*/ 679902 w 802774"/>
              <a:gd name="connsiteY2" fmla="*/ 227507 h 457059"/>
              <a:gd name="connsiteX3" fmla="*/ 619895 w 802774"/>
              <a:gd name="connsiteY3" fmla="*/ 111302 h 457059"/>
              <a:gd name="connsiteX4" fmla="*/ 489403 w 802774"/>
              <a:gd name="connsiteY4" fmla="*/ 93204 h 457059"/>
              <a:gd name="connsiteX5" fmla="*/ 296998 w 802774"/>
              <a:gd name="connsiteY5" fmla="*/ 4622 h 457059"/>
              <a:gd name="connsiteX6" fmla="*/ 165552 w 802774"/>
              <a:gd name="connsiteY6" fmla="*/ 170357 h 457059"/>
              <a:gd name="connsiteX7" fmla="*/ 165552 w 802774"/>
              <a:gd name="connsiteY7" fmla="*/ 172262 h 457059"/>
              <a:gd name="connsiteX8" fmla="*/ 28392 w 802774"/>
              <a:gd name="connsiteY8" fmla="*/ 227507 h 457059"/>
              <a:gd name="connsiteX9" fmla="*/ 13152 w 802774"/>
              <a:gd name="connsiteY9" fmla="*/ 374192 h 457059"/>
              <a:gd name="connsiteX10" fmla="*/ 136025 w 802774"/>
              <a:gd name="connsiteY10" fmla="*/ 456107 h 457059"/>
              <a:gd name="connsiteX11" fmla="*/ 136025 w 802774"/>
              <a:gd name="connsiteY11" fmla="*/ 457059 h 457059"/>
              <a:gd name="connsiteX12" fmla="*/ 688475 w 802774"/>
              <a:gd name="connsiteY12" fmla="*/ 457059 h 457059"/>
              <a:gd name="connsiteX13" fmla="*/ 802775 w 802774"/>
              <a:gd name="connsiteY13" fmla="*/ 342759 h 457059"/>
              <a:gd name="connsiteX14" fmla="*/ 689427 w 802774"/>
              <a:gd name="connsiteY14" fmla="*/ 227507 h 457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02774" h="457059">
                <a:moveTo>
                  <a:pt x="689427" y="227507"/>
                </a:moveTo>
                <a:cubicBezTo>
                  <a:pt x="686570" y="227507"/>
                  <a:pt x="682760" y="227507"/>
                  <a:pt x="679902" y="227507"/>
                </a:cubicBezTo>
                <a:cubicBezTo>
                  <a:pt x="679902" y="227507"/>
                  <a:pt x="679902" y="227507"/>
                  <a:pt x="679902" y="227507"/>
                </a:cubicBezTo>
                <a:cubicBezTo>
                  <a:pt x="679902" y="180834"/>
                  <a:pt x="657043" y="137972"/>
                  <a:pt x="619895" y="111302"/>
                </a:cubicBezTo>
                <a:cubicBezTo>
                  <a:pt x="581795" y="84632"/>
                  <a:pt x="533218" y="77964"/>
                  <a:pt x="489403" y="93204"/>
                </a:cubicBezTo>
                <a:cubicBezTo>
                  <a:pt x="453208" y="22719"/>
                  <a:pt x="373198" y="-13476"/>
                  <a:pt x="296998" y="4622"/>
                </a:cubicBezTo>
                <a:cubicBezTo>
                  <a:pt x="220797" y="22719"/>
                  <a:pt x="165552" y="91299"/>
                  <a:pt x="165552" y="170357"/>
                </a:cubicBezTo>
                <a:cubicBezTo>
                  <a:pt x="165552" y="170357"/>
                  <a:pt x="165552" y="171309"/>
                  <a:pt x="165552" y="172262"/>
                </a:cubicBezTo>
                <a:cubicBezTo>
                  <a:pt x="113165" y="163689"/>
                  <a:pt x="60777" y="185597"/>
                  <a:pt x="28392" y="227507"/>
                </a:cubicBezTo>
                <a:cubicBezTo>
                  <a:pt x="-3040" y="270369"/>
                  <a:pt x="-8755" y="326567"/>
                  <a:pt x="13152" y="374192"/>
                </a:cubicBezTo>
                <a:cubicBezTo>
                  <a:pt x="36012" y="421817"/>
                  <a:pt x="83637" y="453249"/>
                  <a:pt x="136025" y="456107"/>
                </a:cubicBezTo>
                <a:lnTo>
                  <a:pt x="136025" y="457059"/>
                </a:lnTo>
                <a:lnTo>
                  <a:pt x="688475" y="457059"/>
                </a:lnTo>
                <a:cubicBezTo>
                  <a:pt x="751340" y="457059"/>
                  <a:pt x="802775" y="405624"/>
                  <a:pt x="802775" y="342759"/>
                </a:cubicBezTo>
                <a:cubicBezTo>
                  <a:pt x="802775" y="279894"/>
                  <a:pt x="752293" y="227507"/>
                  <a:pt x="689427" y="22750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Graphic 56" descr="Puzzle">
            <a:extLst>
              <a:ext uri="{FF2B5EF4-FFF2-40B4-BE49-F238E27FC236}">
                <a16:creationId xmlns:a16="http://schemas.microsoft.com/office/drawing/2014/main" id="{A4AFD1C6-18A6-4D67-8C0A-F4202B25CA17}"/>
              </a:ext>
            </a:extLst>
          </p:cNvPr>
          <p:cNvSpPr/>
          <p:nvPr/>
        </p:nvSpPr>
        <p:spPr>
          <a:xfrm>
            <a:off x="7641334" y="3429772"/>
            <a:ext cx="436223" cy="436223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5" name="Graphic 58" descr="Rocket">
            <a:extLst>
              <a:ext uri="{FF2B5EF4-FFF2-40B4-BE49-F238E27FC236}">
                <a16:creationId xmlns:a16="http://schemas.microsoft.com/office/drawing/2014/main" id="{01BF6A38-A51D-4332-8FAC-0EF3C12E6F6D}"/>
              </a:ext>
            </a:extLst>
          </p:cNvPr>
          <p:cNvGrpSpPr/>
          <p:nvPr/>
        </p:nvGrpSpPr>
        <p:grpSpPr>
          <a:xfrm>
            <a:off x="2754032" y="3424156"/>
            <a:ext cx="523467" cy="523467"/>
            <a:chOff x="6088800" y="3421800"/>
            <a:chExt cx="914400" cy="914400"/>
          </a:xfrm>
          <a:solidFill>
            <a:schemeClr val="bg1"/>
          </a:solidFill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2ED1CDF-17A1-40B1-AFBA-B44835C1207B}"/>
                </a:ext>
              </a:extLst>
            </p:cNvPr>
            <p:cNvSpPr/>
            <p:nvPr/>
          </p:nvSpPr>
          <p:spPr>
            <a:xfrm>
              <a:off x="6754597" y="3496767"/>
              <a:ext cx="174747" cy="167919"/>
            </a:xfrm>
            <a:custGeom>
              <a:avLst/>
              <a:gdLst>
                <a:gd name="connsiteX0" fmla="*/ 170498 w 174747"/>
                <a:gd name="connsiteY0" fmla="*/ 5042 h 167919"/>
                <a:gd name="connsiteX1" fmla="*/ 0 w 174747"/>
                <a:gd name="connsiteY1" fmla="*/ 25997 h 167919"/>
                <a:gd name="connsiteX2" fmla="*/ 78105 w 174747"/>
                <a:gd name="connsiteY2" fmla="*/ 87910 h 167919"/>
                <a:gd name="connsiteX3" fmla="*/ 140970 w 174747"/>
                <a:gd name="connsiteY3" fmla="*/ 167920 h 167919"/>
                <a:gd name="connsiteX4" fmla="*/ 170498 w 174747"/>
                <a:gd name="connsiteY4" fmla="*/ 5042 h 16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747" h="167919">
                  <a:moveTo>
                    <a:pt x="170498" y="5042"/>
                  </a:moveTo>
                  <a:cubicBezTo>
                    <a:pt x="157163" y="-8293"/>
                    <a:pt x="71438" y="6947"/>
                    <a:pt x="0" y="25997"/>
                  </a:cubicBezTo>
                  <a:cubicBezTo>
                    <a:pt x="25717" y="41237"/>
                    <a:pt x="52388" y="62192"/>
                    <a:pt x="78105" y="87910"/>
                  </a:cubicBezTo>
                  <a:cubicBezTo>
                    <a:pt x="104775" y="114580"/>
                    <a:pt x="125730" y="141250"/>
                    <a:pt x="140970" y="167920"/>
                  </a:cubicBezTo>
                  <a:cubicBezTo>
                    <a:pt x="160020" y="94577"/>
                    <a:pt x="184785" y="18377"/>
                    <a:pt x="170498" y="50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9C2021A-9655-4E52-9360-BE042FBF1D7B}"/>
                </a:ext>
              </a:extLst>
            </p:cNvPr>
            <p:cNvSpPr/>
            <p:nvPr/>
          </p:nvSpPr>
          <p:spPr>
            <a:xfrm>
              <a:off x="6162206" y="3758627"/>
              <a:ext cx="232345" cy="222232"/>
            </a:xfrm>
            <a:custGeom>
              <a:avLst/>
              <a:gdLst>
                <a:gd name="connsiteX0" fmla="*/ 232346 w 232345"/>
                <a:gd name="connsiteY0" fmla="*/ 14645 h 222232"/>
                <a:gd name="connsiteX1" fmla="*/ 199961 w 232345"/>
                <a:gd name="connsiteY1" fmla="*/ 2262 h 222232"/>
                <a:gd name="connsiteX2" fmla="*/ 161861 w 232345"/>
                <a:gd name="connsiteY2" fmla="*/ 9882 h 222232"/>
                <a:gd name="connsiteX3" fmla="*/ 10413 w 232345"/>
                <a:gd name="connsiteY3" fmla="*/ 161330 h 222232"/>
                <a:gd name="connsiteX4" fmla="*/ 42798 w 232345"/>
                <a:gd name="connsiteY4" fmla="*/ 221337 h 222232"/>
                <a:gd name="connsiteX5" fmla="*/ 169481 w 232345"/>
                <a:gd name="connsiteY5" fmla="*/ 192762 h 222232"/>
                <a:gd name="connsiteX6" fmla="*/ 232346 w 232345"/>
                <a:gd name="connsiteY6" fmla="*/ 14645 h 22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345" h="222232">
                  <a:moveTo>
                    <a:pt x="232346" y="14645"/>
                  </a:moveTo>
                  <a:lnTo>
                    <a:pt x="199961" y="2262"/>
                  </a:lnTo>
                  <a:cubicBezTo>
                    <a:pt x="186626" y="-2500"/>
                    <a:pt x="172338" y="357"/>
                    <a:pt x="161861" y="9882"/>
                  </a:cubicBezTo>
                  <a:lnTo>
                    <a:pt x="10413" y="161330"/>
                  </a:lnTo>
                  <a:cubicBezTo>
                    <a:pt x="-14352" y="186095"/>
                    <a:pt x="8508" y="228957"/>
                    <a:pt x="42798" y="221337"/>
                  </a:cubicBezTo>
                  <a:lnTo>
                    <a:pt x="169481" y="192762"/>
                  </a:lnTo>
                  <a:cubicBezTo>
                    <a:pt x="179958" y="145137"/>
                    <a:pt x="197103" y="81320"/>
                    <a:pt x="232346" y="146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046E42D-3DD6-4484-ABD4-27EE21A05FE7}"/>
                </a:ext>
              </a:extLst>
            </p:cNvPr>
            <p:cNvSpPr/>
            <p:nvPr/>
          </p:nvSpPr>
          <p:spPr>
            <a:xfrm>
              <a:off x="6442218" y="4021875"/>
              <a:ext cx="222671" cy="239431"/>
            </a:xfrm>
            <a:custGeom>
              <a:avLst/>
              <a:gdLst>
                <a:gd name="connsiteX0" fmla="*/ 204747 w 222671"/>
                <a:gd name="connsiteY0" fmla="*/ 0 h 239431"/>
                <a:gd name="connsiteX1" fmla="*/ 30439 w 222671"/>
                <a:gd name="connsiteY1" fmla="*/ 60960 h 239431"/>
                <a:gd name="connsiteX2" fmla="*/ 912 w 222671"/>
                <a:gd name="connsiteY2" fmla="*/ 196215 h 239431"/>
                <a:gd name="connsiteX3" fmla="*/ 60919 w 222671"/>
                <a:gd name="connsiteY3" fmla="*/ 228600 h 239431"/>
                <a:gd name="connsiteX4" fmla="*/ 212367 w 222671"/>
                <a:gd name="connsiteY4" fmla="*/ 77152 h 239431"/>
                <a:gd name="connsiteX5" fmla="*/ 219987 w 222671"/>
                <a:gd name="connsiteY5" fmla="*/ 39052 h 239431"/>
                <a:gd name="connsiteX6" fmla="*/ 204747 w 222671"/>
                <a:gd name="connsiteY6" fmla="*/ 0 h 23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671" h="239431">
                  <a:moveTo>
                    <a:pt x="204747" y="0"/>
                  </a:moveTo>
                  <a:cubicBezTo>
                    <a:pt x="140929" y="33338"/>
                    <a:pt x="79969" y="51435"/>
                    <a:pt x="30439" y="60960"/>
                  </a:cubicBezTo>
                  <a:lnTo>
                    <a:pt x="912" y="196215"/>
                  </a:lnTo>
                  <a:cubicBezTo>
                    <a:pt x="-6708" y="230505"/>
                    <a:pt x="35202" y="254317"/>
                    <a:pt x="60919" y="228600"/>
                  </a:cubicBezTo>
                  <a:lnTo>
                    <a:pt x="212367" y="77152"/>
                  </a:lnTo>
                  <a:cubicBezTo>
                    <a:pt x="221892" y="67627"/>
                    <a:pt x="225702" y="52388"/>
                    <a:pt x="219987" y="39052"/>
                  </a:cubicBezTo>
                  <a:lnTo>
                    <a:pt x="20474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63D094C-B823-4F5F-9519-19DAAA8A339B}"/>
                </a:ext>
              </a:extLst>
            </p:cNvPr>
            <p:cNvSpPr/>
            <p:nvPr/>
          </p:nvSpPr>
          <p:spPr>
            <a:xfrm>
              <a:off x="6365025" y="3539909"/>
              <a:ext cx="512445" cy="511492"/>
            </a:xfrm>
            <a:custGeom>
              <a:avLst/>
              <a:gdLst>
                <a:gd name="connsiteX0" fmla="*/ 338138 w 512445"/>
                <a:gd name="connsiteY0" fmla="*/ 0 h 511492"/>
                <a:gd name="connsiteX1" fmla="*/ 156210 w 512445"/>
                <a:gd name="connsiteY1" fmla="*/ 123825 h 511492"/>
                <a:gd name="connsiteX2" fmla="*/ 0 w 512445"/>
                <a:gd name="connsiteY2" fmla="*/ 452438 h 511492"/>
                <a:gd name="connsiteX3" fmla="*/ 59055 w 512445"/>
                <a:gd name="connsiteY3" fmla="*/ 511493 h 511492"/>
                <a:gd name="connsiteX4" fmla="*/ 388620 w 512445"/>
                <a:gd name="connsiteY4" fmla="*/ 356235 h 511492"/>
                <a:gd name="connsiteX5" fmla="*/ 512445 w 512445"/>
                <a:gd name="connsiteY5" fmla="*/ 175260 h 511492"/>
                <a:gd name="connsiteX6" fmla="*/ 440055 w 512445"/>
                <a:gd name="connsiteY6" fmla="*/ 70485 h 511492"/>
                <a:gd name="connsiteX7" fmla="*/ 338138 w 512445"/>
                <a:gd name="connsiteY7" fmla="*/ 0 h 511492"/>
                <a:gd name="connsiteX8" fmla="*/ 386715 w 512445"/>
                <a:gd name="connsiteY8" fmla="*/ 205740 h 511492"/>
                <a:gd name="connsiteX9" fmla="*/ 305753 w 512445"/>
                <a:gd name="connsiteY9" fmla="*/ 205740 h 511492"/>
                <a:gd name="connsiteX10" fmla="*/ 305753 w 512445"/>
                <a:gd name="connsiteY10" fmla="*/ 124778 h 511492"/>
                <a:gd name="connsiteX11" fmla="*/ 386715 w 512445"/>
                <a:gd name="connsiteY11" fmla="*/ 124778 h 511492"/>
                <a:gd name="connsiteX12" fmla="*/ 386715 w 512445"/>
                <a:gd name="connsiteY12" fmla="*/ 205740 h 51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2445" h="511492">
                  <a:moveTo>
                    <a:pt x="338138" y="0"/>
                  </a:moveTo>
                  <a:cubicBezTo>
                    <a:pt x="281940" y="22860"/>
                    <a:pt x="218123" y="61913"/>
                    <a:pt x="156210" y="123825"/>
                  </a:cubicBezTo>
                  <a:cubicBezTo>
                    <a:pt x="42863" y="237173"/>
                    <a:pt x="9525" y="374333"/>
                    <a:pt x="0" y="452438"/>
                  </a:cubicBezTo>
                  <a:lnTo>
                    <a:pt x="59055" y="511493"/>
                  </a:lnTo>
                  <a:cubicBezTo>
                    <a:pt x="137160" y="501968"/>
                    <a:pt x="275273" y="469583"/>
                    <a:pt x="388620" y="356235"/>
                  </a:cubicBezTo>
                  <a:cubicBezTo>
                    <a:pt x="450533" y="294323"/>
                    <a:pt x="489585" y="231458"/>
                    <a:pt x="512445" y="175260"/>
                  </a:cubicBezTo>
                  <a:cubicBezTo>
                    <a:pt x="500063" y="143828"/>
                    <a:pt x="475298" y="106680"/>
                    <a:pt x="440055" y="70485"/>
                  </a:cubicBezTo>
                  <a:cubicBezTo>
                    <a:pt x="405765" y="37147"/>
                    <a:pt x="369570" y="12383"/>
                    <a:pt x="338138" y="0"/>
                  </a:cubicBezTo>
                  <a:close/>
                  <a:moveTo>
                    <a:pt x="386715" y="205740"/>
                  </a:moveTo>
                  <a:cubicBezTo>
                    <a:pt x="364808" y="227648"/>
                    <a:pt x="328613" y="227648"/>
                    <a:pt x="305753" y="205740"/>
                  </a:cubicBezTo>
                  <a:cubicBezTo>
                    <a:pt x="283845" y="183833"/>
                    <a:pt x="283845" y="147638"/>
                    <a:pt x="305753" y="124778"/>
                  </a:cubicBezTo>
                  <a:cubicBezTo>
                    <a:pt x="327660" y="102870"/>
                    <a:pt x="363855" y="102870"/>
                    <a:pt x="386715" y="124778"/>
                  </a:cubicBezTo>
                  <a:cubicBezTo>
                    <a:pt x="408623" y="147638"/>
                    <a:pt x="408623" y="183833"/>
                    <a:pt x="386715" y="2057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4776A75-6930-4C3C-9ECA-99D9FD9840AE}"/>
                </a:ext>
              </a:extLst>
            </p:cNvPr>
            <p:cNvSpPr/>
            <p:nvPr/>
          </p:nvSpPr>
          <p:spPr>
            <a:xfrm>
              <a:off x="6252837" y="4027927"/>
              <a:ext cx="135662" cy="135943"/>
            </a:xfrm>
            <a:custGeom>
              <a:avLst/>
              <a:gdLst>
                <a:gd name="connsiteX0" fmla="*/ 111235 w 135662"/>
                <a:gd name="connsiteY0" fmla="*/ 24428 h 135943"/>
                <a:gd name="connsiteX1" fmla="*/ 66467 w 135662"/>
                <a:gd name="connsiteY1" fmla="*/ 14903 h 135943"/>
                <a:gd name="connsiteX2" fmla="*/ 2650 w 135662"/>
                <a:gd name="connsiteY2" fmla="*/ 133013 h 135943"/>
                <a:gd name="connsiteX3" fmla="*/ 120760 w 135662"/>
                <a:gd name="connsiteY3" fmla="*/ 69195 h 135943"/>
                <a:gd name="connsiteX4" fmla="*/ 111235 w 135662"/>
                <a:gd name="connsiteY4" fmla="*/ 24428 h 135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662" h="135943">
                  <a:moveTo>
                    <a:pt x="111235" y="24428"/>
                  </a:moveTo>
                  <a:cubicBezTo>
                    <a:pt x="95995" y="9188"/>
                    <a:pt x="97900" y="-16530"/>
                    <a:pt x="66467" y="14903"/>
                  </a:cubicBezTo>
                  <a:cubicBezTo>
                    <a:pt x="35035" y="46335"/>
                    <a:pt x="-11638" y="117773"/>
                    <a:pt x="2650" y="133013"/>
                  </a:cubicBezTo>
                  <a:cubicBezTo>
                    <a:pt x="17890" y="148253"/>
                    <a:pt x="89327" y="100628"/>
                    <a:pt x="120760" y="69195"/>
                  </a:cubicBezTo>
                  <a:cubicBezTo>
                    <a:pt x="152192" y="36810"/>
                    <a:pt x="126475" y="38715"/>
                    <a:pt x="111235" y="244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1" name="Graphic 108" descr="Trophy with solid fill">
            <a:extLst>
              <a:ext uri="{FF2B5EF4-FFF2-40B4-BE49-F238E27FC236}">
                <a16:creationId xmlns:a16="http://schemas.microsoft.com/office/drawing/2014/main" id="{8F71FEF6-9112-4DB7-9550-621F7B922D5B}"/>
              </a:ext>
            </a:extLst>
          </p:cNvPr>
          <p:cNvSpPr/>
          <p:nvPr/>
        </p:nvSpPr>
        <p:spPr>
          <a:xfrm>
            <a:off x="9273864" y="3448060"/>
            <a:ext cx="429511" cy="484120"/>
          </a:xfrm>
          <a:custGeom>
            <a:avLst/>
            <a:gdLst>
              <a:gd name="connsiteX0" fmla="*/ 570548 w 666750"/>
              <a:gd name="connsiteY0" fmla="*/ 361950 h 751522"/>
              <a:gd name="connsiteX1" fmla="*/ 437198 w 666750"/>
              <a:gd name="connsiteY1" fmla="*/ 425768 h 751522"/>
              <a:gd name="connsiteX2" fmla="*/ 494348 w 666750"/>
              <a:gd name="connsiteY2" fmla="*/ 367665 h 751522"/>
              <a:gd name="connsiteX3" fmla="*/ 516255 w 666750"/>
              <a:gd name="connsiteY3" fmla="*/ 339090 h 751522"/>
              <a:gd name="connsiteX4" fmla="*/ 541973 w 666750"/>
              <a:gd name="connsiteY4" fmla="*/ 248602 h 751522"/>
              <a:gd name="connsiteX5" fmla="*/ 541973 w 666750"/>
              <a:gd name="connsiteY5" fmla="*/ 124778 h 751522"/>
              <a:gd name="connsiteX6" fmla="*/ 608648 w 666750"/>
              <a:gd name="connsiteY6" fmla="*/ 124778 h 751522"/>
              <a:gd name="connsiteX7" fmla="*/ 608648 w 666750"/>
              <a:gd name="connsiteY7" fmla="*/ 269558 h 751522"/>
              <a:gd name="connsiteX8" fmla="*/ 570548 w 666750"/>
              <a:gd name="connsiteY8" fmla="*/ 361950 h 751522"/>
              <a:gd name="connsiteX9" fmla="*/ 97155 w 666750"/>
              <a:gd name="connsiteY9" fmla="*/ 361950 h 751522"/>
              <a:gd name="connsiteX10" fmla="*/ 57150 w 666750"/>
              <a:gd name="connsiteY10" fmla="*/ 269558 h 751522"/>
              <a:gd name="connsiteX11" fmla="*/ 57150 w 666750"/>
              <a:gd name="connsiteY11" fmla="*/ 123825 h 751522"/>
              <a:gd name="connsiteX12" fmla="*/ 123825 w 666750"/>
              <a:gd name="connsiteY12" fmla="*/ 123825 h 751522"/>
              <a:gd name="connsiteX13" fmla="*/ 123825 w 666750"/>
              <a:gd name="connsiteY13" fmla="*/ 247650 h 751522"/>
              <a:gd name="connsiteX14" fmla="*/ 149543 w 666750"/>
              <a:gd name="connsiteY14" fmla="*/ 338138 h 751522"/>
              <a:gd name="connsiteX15" fmla="*/ 171450 w 666750"/>
              <a:gd name="connsiteY15" fmla="*/ 366713 h 751522"/>
              <a:gd name="connsiteX16" fmla="*/ 228600 w 666750"/>
              <a:gd name="connsiteY16" fmla="*/ 424815 h 751522"/>
              <a:gd name="connsiteX17" fmla="*/ 97155 w 666750"/>
              <a:gd name="connsiteY17" fmla="*/ 361950 h 751522"/>
              <a:gd name="connsiteX18" fmla="*/ 666750 w 666750"/>
              <a:gd name="connsiteY18" fmla="*/ 266700 h 751522"/>
              <a:gd name="connsiteX19" fmla="*/ 666750 w 666750"/>
              <a:gd name="connsiteY19" fmla="*/ 66675 h 751522"/>
              <a:gd name="connsiteX20" fmla="*/ 542925 w 666750"/>
              <a:gd name="connsiteY20" fmla="*/ 66675 h 751522"/>
              <a:gd name="connsiteX21" fmla="*/ 542925 w 666750"/>
              <a:gd name="connsiteY21" fmla="*/ 0 h 751522"/>
              <a:gd name="connsiteX22" fmla="*/ 333375 w 666750"/>
              <a:gd name="connsiteY22" fmla="*/ 0 h 751522"/>
              <a:gd name="connsiteX23" fmla="*/ 123825 w 666750"/>
              <a:gd name="connsiteY23" fmla="*/ 0 h 751522"/>
              <a:gd name="connsiteX24" fmla="*/ 123825 w 666750"/>
              <a:gd name="connsiteY24" fmla="*/ 66675 h 751522"/>
              <a:gd name="connsiteX25" fmla="*/ 0 w 666750"/>
              <a:gd name="connsiteY25" fmla="*/ 66675 h 751522"/>
              <a:gd name="connsiteX26" fmla="*/ 0 w 666750"/>
              <a:gd name="connsiteY26" fmla="*/ 265748 h 751522"/>
              <a:gd name="connsiteX27" fmla="*/ 54293 w 666750"/>
              <a:gd name="connsiteY27" fmla="*/ 399098 h 751522"/>
              <a:gd name="connsiteX28" fmla="*/ 281940 w 666750"/>
              <a:gd name="connsiteY28" fmla="*/ 484823 h 751522"/>
              <a:gd name="connsiteX29" fmla="*/ 295275 w 666750"/>
              <a:gd name="connsiteY29" fmla="*/ 532448 h 751522"/>
              <a:gd name="connsiteX30" fmla="*/ 295275 w 666750"/>
              <a:gd name="connsiteY30" fmla="*/ 656273 h 751522"/>
              <a:gd name="connsiteX31" fmla="*/ 247650 w 666750"/>
              <a:gd name="connsiteY31" fmla="*/ 656273 h 751522"/>
              <a:gd name="connsiteX32" fmla="*/ 209550 w 666750"/>
              <a:gd name="connsiteY32" fmla="*/ 694373 h 751522"/>
              <a:gd name="connsiteX33" fmla="*/ 161925 w 666750"/>
              <a:gd name="connsiteY33" fmla="*/ 694373 h 751522"/>
              <a:gd name="connsiteX34" fmla="*/ 123825 w 666750"/>
              <a:gd name="connsiteY34" fmla="*/ 732473 h 751522"/>
              <a:gd name="connsiteX35" fmla="*/ 123825 w 666750"/>
              <a:gd name="connsiteY35" fmla="*/ 751523 h 751522"/>
              <a:gd name="connsiteX36" fmla="*/ 542925 w 666750"/>
              <a:gd name="connsiteY36" fmla="*/ 751523 h 751522"/>
              <a:gd name="connsiteX37" fmla="*/ 542925 w 666750"/>
              <a:gd name="connsiteY37" fmla="*/ 732473 h 751522"/>
              <a:gd name="connsiteX38" fmla="*/ 504825 w 666750"/>
              <a:gd name="connsiteY38" fmla="*/ 694373 h 751522"/>
              <a:gd name="connsiteX39" fmla="*/ 457200 w 666750"/>
              <a:gd name="connsiteY39" fmla="*/ 694373 h 751522"/>
              <a:gd name="connsiteX40" fmla="*/ 419100 w 666750"/>
              <a:gd name="connsiteY40" fmla="*/ 656273 h 751522"/>
              <a:gd name="connsiteX41" fmla="*/ 371475 w 666750"/>
              <a:gd name="connsiteY41" fmla="*/ 656273 h 751522"/>
              <a:gd name="connsiteX42" fmla="*/ 371475 w 666750"/>
              <a:gd name="connsiteY42" fmla="*/ 533400 h 751522"/>
              <a:gd name="connsiteX43" fmla="*/ 384810 w 666750"/>
              <a:gd name="connsiteY43" fmla="*/ 485775 h 751522"/>
              <a:gd name="connsiteX44" fmla="*/ 612458 w 666750"/>
              <a:gd name="connsiteY44" fmla="*/ 400050 h 751522"/>
              <a:gd name="connsiteX45" fmla="*/ 666750 w 666750"/>
              <a:gd name="connsiteY45" fmla="*/ 266700 h 75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66750" h="751522">
                <a:moveTo>
                  <a:pt x="570548" y="361950"/>
                </a:moveTo>
                <a:cubicBezTo>
                  <a:pt x="537210" y="396240"/>
                  <a:pt x="505778" y="418148"/>
                  <a:pt x="437198" y="425768"/>
                </a:cubicBezTo>
                <a:cubicBezTo>
                  <a:pt x="455295" y="407670"/>
                  <a:pt x="476250" y="389573"/>
                  <a:pt x="494348" y="367665"/>
                </a:cubicBezTo>
                <a:cubicBezTo>
                  <a:pt x="501967" y="359093"/>
                  <a:pt x="516255" y="340043"/>
                  <a:pt x="516255" y="339090"/>
                </a:cubicBezTo>
                <a:cubicBezTo>
                  <a:pt x="532448" y="312420"/>
                  <a:pt x="541973" y="281940"/>
                  <a:pt x="541973" y="248602"/>
                </a:cubicBezTo>
                <a:lnTo>
                  <a:pt x="541973" y="124778"/>
                </a:lnTo>
                <a:lnTo>
                  <a:pt x="608648" y="124778"/>
                </a:lnTo>
                <a:lnTo>
                  <a:pt x="608648" y="269558"/>
                </a:lnTo>
                <a:cubicBezTo>
                  <a:pt x="609600" y="271463"/>
                  <a:pt x="611505" y="319088"/>
                  <a:pt x="570548" y="361950"/>
                </a:cubicBezTo>
                <a:close/>
                <a:moveTo>
                  <a:pt x="97155" y="361950"/>
                </a:moveTo>
                <a:cubicBezTo>
                  <a:pt x="55245" y="319088"/>
                  <a:pt x="57150" y="271463"/>
                  <a:pt x="57150" y="269558"/>
                </a:cubicBezTo>
                <a:lnTo>
                  <a:pt x="57150" y="123825"/>
                </a:lnTo>
                <a:lnTo>
                  <a:pt x="123825" y="123825"/>
                </a:lnTo>
                <a:lnTo>
                  <a:pt x="123825" y="247650"/>
                </a:lnTo>
                <a:cubicBezTo>
                  <a:pt x="123825" y="280988"/>
                  <a:pt x="133350" y="311468"/>
                  <a:pt x="149543" y="338138"/>
                </a:cubicBezTo>
                <a:cubicBezTo>
                  <a:pt x="149543" y="339090"/>
                  <a:pt x="163830" y="359093"/>
                  <a:pt x="171450" y="366713"/>
                </a:cubicBezTo>
                <a:cubicBezTo>
                  <a:pt x="190500" y="388620"/>
                  <a:pt x="210502" y="406718"/>
                  <a:pt x="228600" y="424815"/>
                </a:cubicBezTo>
                <a:cubicBezTo>
                  <a:pt x="161925" y="417195"/>
                  <a:pt x="129540" y="395288"/>
                  <a:pt x="97155" y="361950"/>
                </a:cubicBezTo>
                <a:close/>
                <a:moveTo>
                  <a:pt x="666750" y="266700"/>
                </a:moveTo>
                <a:lnTo>
                  <a:pt x="666750" y="66675"/>
                </a:lnTo>
                <a:lnTo>
                  <a:pt x="542925" y="66675"/>
                </a:lnTo>
                <a:lnTo>
                  <a:pt x="542925" y="0"/>
                </a:lnTo>
                <a:lnTo>
                  <a:pt x="333375" y="0"/>
                </a:lnTo>
                <a:lnTo>
                  <a:pt x="123825" y="0"/>
                </a:lnTo>
                <a:lnTo>
                  <a:pt x="123825" y="66675"/>
                </a:lnTo>
                <a:lnTo>
                  <a:pt x="0" y="66675"/>
                </a:lnTo>
                <a:lnTo>
                  <a:pt x="0" y="265748"/>
                </a:lnTo>
                <a:cubicBezTo>
                  <a:pt x="0" y="275273"/>
                  <a:pt x="0" y="340995"/>
                  <a:pt x="54293" y="399098"/>
                </a:cubicBezTo>
                <a:cubicBezTo>
                  <a:pt x="106680" y="454343"/>
                  <a:pt x="170498" y="482918"/>
                  <a:pt x="281940" y="484823"/>
                </a:cubicBezTo>
                <a:cubicBezTo>
                  <a:pt x="290513" y="499110"/>
                  <a:pt x="295275" y="515303"/>
                  <a:pt x="295275" y="532448"/>
                </a:cubicBezTo>
                <a:lnTo>
                  <a:pt x="295275" y="656273"/>
                </a:lnTo>
                <a:lnTo>
                  <a:pt x="247650" y="656273"/>
                </a:lnTo>
                <a:cubicBezTo>
                  <a:pt x="226695" y="656273"/>
                  <a:pt x="209550" y="673418"/>
                  <a:pt x="209550" y="694373"/>
                </a:cubicBezTo>
                <a:lnTo>
                  <a:pt x="161925" y="694373"/>
                </a:lnTo>
                <a:cubicBezTo>
                  <a:pt x="140970" y="694373"/>
                  <a:pt x="123825" y="711518"/>
                  <a:pt x="123825" y="732473"/>
                </a:cubicBezTo>
                <a:lnTo>
                  <a:pt x="123825" y="751523"/>
                </a:lnTo>
                <a:lnTo>
                  <a:pt x="542925" y="751523"/>
                </a:lnTo>
                <a:lnTo>
                  <a:pt x="542925" y="732473"/>
                </a:lnTo>
                <a:cubicBezTo>
                  <a:pt x="542925" y="711518"/>
                  <a:pt x="525780" y="694373"/>
                  <a:pt x="504825" y="694373"/>
                </a:cubicBezTo>
                <a:lnTo>
                  <a:pt x="457200" y="694373"/>
                </a:lnTo>
                <a:cubicBezTo>
                  <a:pt x="457200" y="673418"/>
                  <a:pt x="440055" y="656273"/>
                  <a:pt x="419100" y="656273"/>
                </a:cubicBezTo>
                <a:lnTo>
                  <a:pt x="371475" y="656273"/>
                </a:lnTo>
                <a:lnTo>
                  <a:pt x="371475" y="533400"/>
                </a:lnTo>
                <a:cubicBezTo>
                  <a:pt x="371475" y="516255"/>
                  <a:pt x="376238" y="500063"/>
                  <a:pt x="384810" y="485775"/>
                </a:cubicBezTo>
                <a:cubicBezTo>
                  <a:pt x="496253" y="483870"/>
                  <a:pt x="560070" y="454343"/>
                  <a:pt x="612458" y="400050"/>
                </a:cubicBezTo>
                <a:cubicBezTo>
                  <a:pt x="666750" y="342900"/>
                  <a:pt x="666750" y="276225"/>
                  <a:pt x="666750" y="2667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35F6AD4-6F41-4339-B554-EA63AF3B18BF}"/>
              </a:ext>
            </a:extLst>
          </p:cNvPr>
          <p:cNvSpPr/>
          <p:nvPr/>
        </p:nvSpPr>
        <p:spPr>
          <a:xfrm>
            <a:off x="9149697" y="5310926"/>
            <a:ext cx="2254737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oilusioi reprehenderitilores voluptates esse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BC35970-F55F-4D17-B5E2-646231435ABD}"/>
              </a:ext>
            </a:extLst>
          </p:cNvPr>
          <p:cNvSpPr txBox="1"/>
          <p:nvPr/>
        </p:nvSpPr>
        <p:spPr>
          <a:xfrm>
            <a:off x="9149697" y="4846349"/>
            <a:ext cx="1456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kern="0" spc="50">
                <a:latin typeface="Poppins SemiBold" panose="00000700000000000000" pitchFamily="2" charset="0"/>
                <a:ea typeface="Open Sans" panose="020B0606030504020204" pitchFamily="34" charset="0"/>
                <a:cs typeface="Poppins SemiBold" panose="00000700000000000000" pitchFamily="2" charset="0"/>
              </a:rPr>
              <a:t>TEXT TITTLE HERE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334A2A8-113D-45BC-977D-59286812DCC0}"/>
              </a:ext>
            </a:extLst>
          </p:cNvPr>
          <p:cNvCxnSpPr>
            <a:cxnSpLocks/>
          </p:cNvCxnSpPr>
          <p:nvPr/>
        </p:nvCxnSpPr>
        <p:spPr>
          <a:xfrm>
            <a:off x="9203037" y="5244103"/>
            <a:ext cx="1928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280DE2C-7F1E-4905-BF41-3F0EF0E29BAF}"/>
              </a:ext>
            </a:extLst>
          </p:cNvPr>
          <p:cNvSpPr txBox="1"/>
          <p:nvPr/>
        </p:nvSpPr>
        <p:spPr>
          <a:xfrm>
            <a:off x="520998" y="1046550"/>
            <a:ext cx="184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Business </a:t>
            </a:r>
            <a:r>
              <a:rPr lang="en-US" sz="1400" b="1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System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4F0AF7-16A6-41FA-BAFB-EC392C93C3A1}"/>
              </a:ext>
            </a:extLst>
          </p:cNvPr>
          <p:cNvSpPr txBox="1"/>
          <p:nvPr/>
        </p:nvSpPr>
        <p:spPr>
          <a:xfrm>
            <a:off x="1007126" y="169019"/>
            <a:ext cx="120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Karim</a:t>
            </a:r>
          </a:p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Presentation.</a:t>
            </a:r>
          </a:p>
        </p:txBody>
      </p:sp>
      <p:grpSp>
        <p:nvGrpSpPr>
          <p:cNvPr id="90" name="Graphic 6">
            <a:extLst>
              <a:ext uri="{FF2B5EF4-FFF2-40B4-BE49-F238E27FC236}">
                <a16:creationId xmlns:a16="http://schemas.microsoft.com/office/drawing/2014/main" id="{AAD8590A-F969-455E-BAE7-12AA088F4D1E}"/>
              </a:ext>
            </a:extLst>
          </p:cNvPr>
          <p:cNvGrpSpPr/>
          <p:nvPr/>
        </p:nvGrpSpPr>
        <p:grpSpPr>
          <a:xfrm flipH="1">
            <a:off x="384657" y="207346"/>
            <a:ext cx="385012" cy="385012"/>
            <a:chOff x="9520408" y="5093684"/>
            <a:chExt cx="372426" cy="372426"/>
          </a:xfrm>
          <a:solidFill>
            <a:schemeClr val="tx1"/>
          </a:solidFill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34E80B0-1994-4D52-9378-7643FD8F60A3}"/>
                </a:ext>
              </a:extLst>
            </p:cNvPr>
            <p:cNvSpPr/>
            <p:nvPr/>
          </p:nvSpPr>
          <p:spPr>
            <a:xfrm>
              <a:off x="9545236" y="5093684"/>
              <a:ext cx="322769" cy="372426"/>
            </a:xfrm>
            <a:custGeom>
              <a:avLst/>
              <a:gdLst>
                <a:gd name="connsiteX0" fmla="*/ 291734 w 322769"/>
                <a:gd name="connsiteY0" fmla="*/ 180006 h 372426"/>
                <a:gd name="connsiteX1" fmla="*/ 237796 w 322769"/>
                <a:gd name="connsiteY1" fmla="*/ 180006 h 372426"/>
                <a:gd name="connsiteX2" fmla="*/ 322769 w 322769"/>
                <a:gd name="connsiteY2" fmla="*/ 6207 h 372426"/>
                <a:gd name="connsiteX3" fmla="*/ 316562 w 322769"/>
                <a:gd name="connsiteY3" fmla="*/ 0 h 372426"/>
                <a:gd name="connsiteX4" fmla="*/ 310355 w 322769"/>
                <a:gd name="connsiteY4" fmla="*/ 6207 h 372426"/>
                <a:gd name="connsiteX5" fmla="*/ 305842 w 322769"/>
                <a:gd name="connsiteY5" fmla="*/ 48992 h 372426"/>
                <a:gd name="connsiteX6" fmla="*/ 288363 w 322769"/>
                <a:gd name="connsiteY6" fmla="*/ 20440 h 372426"/>
                <a:gd name="connsiteX7" fmla="*/ 279586 w 322769"/>
                <a:gd name="connsiteY7" fmla="*/ 20519 h 372426"/>
                <a:gd name="connsiteX8" fmla="*/ 279586 w 322769"/>
                <a:gd name="connsiteY8" fmla="*/ 29217 h 372426"/>
                <a:gd name="connsiteX9" fmla="*/ 297747 w 322769"/>
                <a:gd name="connsiteY9" fmla="*/ 77782 h 372426"/>
                <a:gd name="connsiteX10" fmla="*/ 297781 w 322769"/>
                <a:gd name="connsiteY10" fmla="*/ 77949 h 372426"/>
                <a:gd name="connsiteX11" fmla="*/ 288771 w 322769"/>
                <a:gd name="connsiteY11" fmla="*/ 99635 h 372426"/>
                <a:gd name="connsiteX12" fmla="*/ 269742 w 322769"/>
                <a:gd name="connsiteY12" fmla="*/ 63890 h 372426"/>
                <a:gd name="connsiteX13" fmla="*/ 260965 w 322769"/>
                <a:gd name="connsiteY13" fmla="*/ 63969 h 372426"/>
                <a:gd name="connsiteX14" fmla="*/ 260965 w 322769"/>
                <a:gd name="connsiteY14" fmla="*/ 72667 h 372426"/>
                <a:gd name="connsiteX15" fmla="*/ 278124 w 322769"/>
                <a:gd name="connsiteY15" fmla="*/ 118643 h 372426"/>
                <a:gd name="connsiteX16" fmla="*/ 226427 w 322769"/>
                <a:gd name="connsiteY16" fmla="*/ 172997 h 372426"/>
                <a:gd name="connsiteX17" fmla="*/ 223137 w 322769"/>
                <a:gd name="connsiteY17" fmla="*/ 128385 h 372426"/>
                <a:gd name="connsiteX18" fmla="*/ 215285 w 322769"/>
                <a:gd name="connsiteY18" fmla="*/ 124460 h 372426"/>
                <a:gd name="connsiteX19" fmla="*/ 211360 w 322769"/>
                <a:gd name="connsiteY19" fmla="*/ 132313 h 372426"/>
                <a:gd name="connsiteX20" fmla="*/ 212323 w 322769"/>
                <a:gd name="connsiteY20" fmla="*/ 180006 h 372426"/>
                <a:gd name="connsiteX21" fmla="*/ 110446 w 322769"/>
                <a:gd name="connsiteY21" fmla="*/ 180006 h 372426"/>
                <a:gd name="connsiteX22" fmla="*/ 111409 w 322769"/>
                <a:gd name="connsiteY22" fmla="*/ 132313 h 372426"/>
                <a:gd name="connsiteX23" fmla="*/ 107485 w 322769"/>
                <a:gd name="connsiteY23" fmla="*/ 124460 h 372426"/>
                <a:gd name="connsiteX24" fmla="*/ 99632 w 322769"/>
                <a:gd name="connsiteY24" fmla="*/ 128385 h 372426"/>
                <a:gd name="connsiteX25" fmla="*/ 96342 w 322769"/>
                <a:gd name="connsiteY25" fmla="*/ 172997 h 372426"/>
                <a:gd name="connsiteX26" fmla="*/ 43491 w 322769"/>
                <a:gd name="connsiteY26" fmla="*/ 116761 h 372426"/>
                <a:gd name="connsiteX27" fmla="*/ 60252 w 322769"/>
                <a:gd name="connsiteY27" fmla="*/ 72667 h 372426"/>
                <a:gd name="connsiteX28" fmla="*/ 60184 w 322769"/>
                <a:gd name="connsiteY28" fmla="*/ 63890 h 372426"/>
                <a:gd name="connsiteX29" fmla="*/ 51475 w 322769"/>
                <a:gd name="connsiteY29" fmla="*/ 63890 h 372426"/>
                <a:gd name="connsiteX30" fmla="*/ 33008 w 322769"/>
                <a:gd name="connsiteY30" fmla="*/ 97443 h 372426"/>
                <a:gd name="connsiteX31" fmla="*/ 24799 w 322769"/>
                <a:gd name="connsiteY31" fmla="*/ 77444 h 372426"/>
                <a:gd name="connsiteX32" fmla="*/ 24829 w 322769"/>
                <a:gd name="connsiteY32" fmla="*/ 77298 h 372426"/>
                <a:gd name="connsiteX33" fmla="*/ 41631 w 322769"/>
                <a:gd name="connsiteY33" fmla="*/ 29217 h 372426"/>
                <a:gd name="connsiteX34" fmla="*/ 41587 w 322769"/>
                <a:gd name="connsiteY34" fmla="*/ 20440 h 372426"/>
                <a:gd name="connsiteX35" fmla="*/ 32854 w 322769"/>
                <a:gd name="connsiteY35" fmla="*/ 20440 h 372426"/>
                <a:gd name="connsiteX36" fmla="*/ 16619 w 322769"/>
                <a:gd name="connsiteY36" fmla="*/ 47384 h 372426"/>
                <a:gd name="connsiteX37" fmla="*/ 12414 w 322769"/>
                <a:gd name="connsiteY37" fmla="*/ 6207 h 372426"/>
                <a:gd name="connsiteX38" fmla="*/ 6207 w 322769"/>
                <a:gd name="connsiteY38" fmla="*/ 0 h 372426"/>
                <a:gd name="connsiteX39" fmla="*/ 0 w 322769"/>
                <a:gd name="connsiteY39" fmla="*/ 6207 h 372426"/>
                <a:gd name="connsiteX40" fmla="*/ 84973 w 322769"/>
                <a:gd name="connsiteY40" fmla="*/ 180006 h 372426"/>
                <a:gd name="connsiteX41" fmla="*/ 31036 w 322769"/>
                <a:gd name="connsiteY41" fmla="*/ 180006 h 372426"/>
                <a:gd name="connsiteX42" fmla="*/ 24828 w 322769"/>
                <a:gd name="connsiteY42" fmla="*/ 186207 h 372426"/>
                <a:gd name="connsiteX43" fmla="*/ 24913 w 322769"/>
                <a:gd name="connsiteY43" fmla="*/ 187234 h 372426"/>
                <a:gd name="connsiteX44" fmla="*/ 47883 w 322769"/>
                <a:gd name="connsiteY44" fmla="*/ 226041 h 372426"/>
                <a:gd name="connsiteX45" fmla="*/ 104563 w 322769"/>
                <a:gd name="connsiteY45" fmla="*/ 226305 h 372426"/>
                <a:gd name="connsiteX46" fmla="*/ 117568 w 322769"/>
                <a:gd name="connsiteY46" fmla="*/ 302945 h 372426"/>
                <a:gd name="connsiteX47" fmla="*/ 135047 w 322769"/>
                <a:gd name="connsiteY47" fmla="*/ 349771 h 372426"/>
                <a:gd name="connsiteX48" fmla="*/ 160833 w 322769"/>
                <a:gd name="connsiteY48" fmla="*/ 372426 h 372426"/>
                <a:gd name="connsiteX49" fmla="*/ 161936 w 322769"/>
                <a:gd name="connsiteY49" fmla="*/ 372426 h 372426"/>
                <a:gd name="connsiteX50" fmla="*/ 187723 w 322769"/>
                <a:gd name="connsiteY50" fmla="*/ 349771 h 372426"/>
                <a:gd name="connsiteX51" fmla="*/ 205201 w 322769"/>
                <a:gd name="connsiteY51" fmla="*/ 302944 h 372426"/>
                <a:gd name="connsiteX52" fmla="*/ 218206 w 322769"/>
                <a:gd name="connsiteY52" fmla="*/ 226305 h 372426"/>
                <a:gd name="connsiteX53" fmla="*/ 274885 w 322769"/>
                <a:gd name="connsiteY53" fmla="*/ 226041 h 372426"/>
                <a:gd name="connsiteX54" fmla="*/ 297856 w 322769"/>
                <a:gd name="connsiteY54" fmla="*/ 187234 h 372426"/>
                <a:gd name="connsiteX55" fmla="*/ 292760 w 322769"/>
                <a:gd name="connsiteY55" fmla="*/ 180091 h 372426"/>
                <a:gd name="connsiteX56" fmla="*/ 291734 w 322769"/>
                <a:gd name="connsiteY56" fmla="*/ 180006 h 372426"/>
                <a:gd name="connsiteX57" fmla="*/ 268681 w 322769"/>
                <a:gd name="connsiteY57" fmla="*/ 215291 h 372426"/>
                <a:gd name="connsiteX58" fmla="*/ 213221 w 322769"/>
                <a:gd name="connsiteY58" fmla="*/ 211436 h 372426"/>
                <a:gd name="connsiteX59" fmla="*/ 205230 w 322769"/>
                <a:gd name="connsiteY59" fmla="*/ 215070 h 372426"/>
                <a:gd name="connsiteX60" fmla="*/ 204873 w 322769"/>
                <a:gd name="connsiteY60" fmla="*/ 217934 h 372426"/>
                <a:gd name="connsiteX61" fmla="*/ 195566 w 322769"/>
                <a:gd name="connsiteY61" fmla="*/ 295116 h 372426"/>
                <a:gd name="connsiteX62" fmla="*/ 175399 w 322769"/>
                <a:gd name="connsiteY62" fmla="*/ 348255 h 372426"/>
                <a:gd name="connsiteX63" fmla="*/ 161936 w 322769"/>
                <a:gd name="connsiteY63" fmla="*/ 360012 h 372426"/>
                <a:gd name="connsiteX64" fmla="*/ 160833 w 322769"/>
                <a:gd name="connsiteY64" fmla="*/ 360012 h 372426"/>
                <a:gd name="connsiteX65" fmla="*/ 147370 w 322769"/>
                <a:gd name="connsiteY65" fmla="*/ 348252 h 372426"/>
                <a:gd name="connsiteX66" fmla="*/ 127203 w 322769"/>
                <a:gd name="connsiteY66" fmla="*/ 295116 h 372426"/>
                <a:gd name="connsiteX67" fmla="*/ 117896 w 322769"/>
                <a:gd name="connsiteY67" fmla="*/ 217934 h 372426"/>
                <a:gd name="connsiteX68" fmla="*/ 112409 w 322769"/>
                <a:gd name="connsiteY68" fmla="*/ 211079 h 372426"/>
                <a:gd name="connsiteX69" fmla="*/ 109548 w 322769"/>
                <a:gd name="connsiteY69" fmla="*/ 211436 h 372426"/>
                <a:gd name="connsiteX70" fmla="*/ 54088 w 322769"/>
                <a:gd name="connsiteY70" fmla="*/ 215291 h 372426"/>
                <a:gd name="connsiteX71" fmla="*/ 38698 w 322769"/>
                <a:gd name="connsiteY71" fmla="*/ 192420 h 372426"/>
                <a:gd name="connsiteX72" fmla="*/ 284072 w 322769"/>
                <a:gd name="connsiteY72" fmla="*/ 192420 h 372426"/>
                <a:gd name="connsiteX73" fmla="*/ 268681 w 322769"/>
                <a:gd name="connsiteY73" fmla="*/ 215291 h 37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22769" h="372426">
                  <a:moveTo>
                    <a:pt x="291734" y="180006"/>
                  </a:moveTo>
                  <a:lnTo>
                    <a:pt x="237796" y="180006"/>
                  </a:lnTo>
                  <a:cubicBezTo>
                    <a:pt x="299969" y="134427"/>
                    <a:pt x="322769" y="61984"/>
                    <a:pt x="322769" y="6207"/>
                  </a:cubicBezTo>
                  <a:cubicBezTo>
                    <a:pt x="322769" y="2779"/>
                    <a:pt x="319990" y="0"/>
                    <a:pt x="316562" y="0"/>
                  </a:cubicBezTo>
                  <a:cubicBezTo>
                    <a:pt x="313134" y="0"/>
                    <a:pt x="310355" y="2779"/>
                    <a:pt x="310355" y="6207"/>
                  </a:cubicBezTo>
                  <a:cubicBezTo>
                    <a:pt x="310294" y="20584"/>
                    <a:pt x="308783" y="34918"/>
                    <a:pt x="305842" y="48992"/>
                  </a:cubicBezTo>
                  <a:cubicBezTo>
                    <a:pt x="302381" y="38214"/>
                    <a:pt x="296388" y="28423"/>
                    <a:pt x="288363" y="20440"/>
                  </a:cubicBezTo>
                  <a:cubicBezTo>
                    <a:pt x="285918" y="18038"/>
                    <a:pt x="281988" y="18074"/>
                    <a:pt x="279586" y="20519"/>
                  </a:cubicBezTo>
                  <a:cubicBezTo>
                    <a:pt x="277215" y="22934"/>
                    <a:pt x="277215" y="26803"/>
                    <a:pt x="279586" y="29217"/>
                  </a:cubicBezTo>
                  <a:cubicBezTo>
                    <a:pt x="292193" y="42136"/>
                    <a:pt x="298784" y="59762"/>
                    <a:pt x="297747" y="77782"/>
                  </a:cubicBezTo>
                  <a:cubicBezTo>
                    <a:pt x="297747" y="77841"/>
                    <a:pt x="297779" y="77890"/>
                    <a:pt x="297781" y="77949"/>
                  </a:cubicBezTo>
                  <a:cubicBezTo>
                    <a:pt x="295184" y="85340"/>
                    <a:pt x="292176" y="92580"/>
                    <a:pt x="288771" y="99635"/>
                  </a:cubicBezTo>
                  <a:cubicBezTo>
                    <a:pt x="286429" y="85987"/>
                    <a:pt x="279756" y="73454"/>
                    <a:pt x="269742" y="63890"/>
                  </a:cubicBezTo>
                  <a:cubicBezTo>
                    <a:pt x="267296" y="61488"/>
                    <a:pt x="263367" y="61524"/>
                    <a:pt x="260965" y="63969"/>
                  </a:cubicBezTo>
                  <a:cubicBezTo>
                    <a:pt x="258594" y="66384"/>
                    <a:pt x="258594" y="70252"/>
                    <a:pt x="260965" y="72667"/>
                  </a:cubicBezTo>
                  <a:cubicBezTo>
                    <a:pt x="271039" y="82741"/>
                    <a:pt x="277952" y="95349"/>
                    <a:pt x="278124" y="118643"/>
                  </a:cubicBezTo>
                  <a:cubicBezTo>
                    <a:pt x="264770" y="140091"/>
                    <a:pt x="247179" y="158586"/>
                    <a:pt x="226427" y="172997"/>
                  </a:cubicBezTo>
                  <a:cubicBezTo>
                    <a:pt x="229512" y="158111"/>
                    <a:pt x="228372" y="142658"/>
                    <a:pt x="223137" y="128385"/>
                  </a:cubicBezTo>
                  <a:cubicBezTo>
                    <a:pt x="222053" y="125133"/>
                    <a:pt x="218537" y="123375"/>
                    <a:pt x="215285" y="124460"/>
                  </a:cubicBezTo>
                  <a:cubicBezTo>
                    <a:pt x="212032" y="125545"/>
                    <a:pt x="210275" y="129061"/>
                    <a:pt x="211360" y="132313"/>
                  </a:cubicBezTo>
                  <a:cubicBezTo>
                    <a:pt x="216766" y="148531"/>
                    <a:pt x="217055" y="159534"/>
                    <a:pt x="212323" y="180006"/>
                  </a:cubicBezTo>
                  <a:lnTo>
                    <a:pt x="110446" y="180006"/>
                  </a:lnTo>
                  <a:cubicBezTo>
                    <a:pt x="105714" y="159534"/>
                    <a:pt x="106003" y="148531"/>
                    <a:pt x="111409" y="132313"/>
                  </a:cubicBezTo>
                  <a:cubicBezTo>
                    <a:pt x="112494" y="129061"/>
                    <a:pt x="110737" y="125545"/>
                    <a:pt x="107485" y="124460"/>
                  </a:cubicBezTo>
                  <a:cubicBezTo>
                    <a:pt x="104232" y="123375"/>
                    <a:pt x="100716" y="125133"/>
                    <a:pt x="99632" y="128385"/>
                  </a:cubicBezTo>
                  <a:cubicBezTo>
                    <a:pt x="94397" y="142658"/>
                    <a:pt x="93257" y="158111"/>
                    <a:pt x="96342" y="172997"/>
                  </a:cubicBezTo>
                  <a:cubicBezTo>
                    <a:pt x="74984" y="158157"/>
                    <a:pt x="56979" y="138999"/>
                    <a:pt x="43491" y="116761"/>
                  </a:cubicBezTo>
                  <a:cubicBezTo>
                    <a:pt x="43713" y="93904"/>
                    <a:pt x="50061" y="82858"/>
                    <a:pt x="60252" y="72667"/>
                  </a:cubicBezTo>
                  <a:cubicBezTo>
                    <a:pt x="62657" y="70224"/>
                    <a:pt x="62627" y="66294"/>
                    <a:pt x="60184" y="63890"/>
                  </a:cubicBezTo>
                  <a:cubicBezTo>
                    <a:pt x="57768" y="61511"/>
                    <a:pt x="53891" y="61511"/>
                    <a:pt x="51475" y="63890"/>
                  </a:cubicBezTo>
                  <a:cubicBezTo>
                    <a:pt x="42033" y="72922"/>
                    <a:pt x="35587" y="84633"/>
                    <a:pt x="33008" y="97443"/>
                  </a:cubicBezTo>
                  <a:cubicBezTo>
                    <a:pt x="29932" y="90922"/>
                    <a:pt x="27192" y="84246"/>
                    <a:pt x="24799" y="77444"/>
                  </a:cubicBezTo>
                  <a:cubicBezTo>
                    <a:pt x="24800" y="77393"/>
                    <a:pt x="24829" y="77350"/>
                    <a:pt x="24829" y="77298"/>
                  </a:cubicBezTo>
                  <a:cubicBezTo>
                    <a:pt x="24829" y="55667"/>
                    <a:pt x="30012" y="40837"/>
                    <a:pt x="41631" y="29217"/>
                  </a:cubicBezTo>
                  <a:cubicBezTo>
                    <a:pt x="44042" y="26781"/>
                    <a:pt x="44023" y="22852"/>
                    <a:pt x="41587" y="20440"/>
                  </a:cubicBezTo>
                  <a:cubicBezTo>
                    <a:pt x="39169" y="18046"/>
                    <a:pt x="35273" y="18046"/>
                    <a:pt x="32854" y="20440"/>
                  </a:cubicBezTo>
                  <a:cubicBezTo>
                    <a:pt x="25323" y="27961"/>
                    <a:pt x="19749" y="37211"/>
                    <a:pt x="16619" y="47384"/>
                  </a:cubicBezTo>
                  <a:cubicBezTo>
                    <a:pt x="13886" y="33827"/>
                    <a:pt x="12478" y="20036"/>
                    <a:pt x="12414" y="6207"/>
                  </a:cubicBezTo>
                  <a:cubicBezTo>
                    <a:pt x="12414" y="2779"/>
                    <a:pt x="9635" y="0"/>
                    <a:pt x="6207" y="0"/>
                  </a:cubicBezTo>
                  <a:cubicBezTo>
                    <a:pt x="2779" y="0"/>
                    <a:pt x="0" y="2779"/>
                    <a:pt x="0" y="6207"/>
                  </a:cubicBezTo>
                  <a:cubicBezTo>
                    <a:pt x="0" y="61984"/>
                    <a:pt x="22801" y="134427"/>
                    <a:pt x="84973" y="180006"/>
                  </a:cubicBezTo>
                  <a:lnTo>
                    <a:pt x="31036" y="180006"/>
                  </a:lnTo>
                  <a:cubicBezTo>
                    <a:pt x="27609" y="180005"/>
                    <a:pt x="24830" y="182781"/>
                    <a:pt x="24828" y="186207"/>
                  </a:cubicBezTo>
                  <a:cubicBezTo>
                    <a:pt x="24828" y="186552"/>
                    <a:pt x="24856" y="186895"/>
                    <a:pt x="24913" y="187234"/>
                  </a:cubicBezTo>
                  <a:cubicBezTo>
                    <a:pt x="28038" y="205993"/>
                    <a:pt x="35767" y="219049"/>
                    <a:pt x="47883" y="226041"/>
                  </a:cubicBezTo>
                  <a:cubicBezTo>
                    <a:pt x="61577" y="233946"/>
                    <a:pt x="80180" y="234042"/>
                    <a:pt x="104563" y="226305"/>
                  </a:cubicBezTo>
                  <a:cubicBezTo>
                    <a:pt x="99513" y="280729"/>
                    <a:pt x="107918" y="291067"/>
                    <a:pt x="117568" y="302945"/>
                  </a:cubicBezTo>
                  <a:cubicBezTo>
                    <a:pt x="124354" y="311295"/>
                    <a:pt x="131370" y="319929"/>
                    <a:pt x="135047" y="349771"/>
                  </a:cubicBezTo>
                  <a:cubicBezTo>
                    <a:pt x="136702" y="362743"/>
                    <a:pt x="147756" y="372455"/>
                    <a:pt x="160833" y="372426"/>
                  </a:cubicBezTo>
                  <a:lnTo>
                    <a:pt x="161936" y="372426"/>
                  </a:lnTo>
                  <a:cubicBezTo>
                    <a:pt x="175014" y="372455"/>
                    <a:pt x="186067" y="362743"/>
                    <a:pt x="187723" y="349771"/>
                  </a:cubicBezTo>
                  <a:cubicBezTo>
                    <a:pt x="191398" y="319929"/>
                    <a:pt x="198415" y="311295"/>
                    <a:pt x="205201" y="302944"/>
                  </a:cubicBezTo>
                  <a:cubicBezTo>
                    <a:pt x="214851" y="291067"/>
                    <a:pt x="223256" y="280729"/>
                    <a:pt x="218206" y="226305"/>
                  </a:cubicBezTo>
                  <a:cubicBezTo>
                    <a:pt x="242592" y="234046"/>
                    <a:pt x="261202" y="233951"/>
                    <a:pt x="274885" y="226041"/>
                  </a:cubicBezTo>
                  <a:cubicBezTo>
                    <a:pt x="287003" y="219049"/>
                    <a:pt x="294731" y="205992"/>
                    <a:pt x="297856" y="187234"/>
                  </a:cubicBezTo>
                  <a:cubicBezTo>
                    <a:pt x="298421" y="183854"/>
                    <a:pt x="296140" y="180656"/>
                    <a:pt x="292760" y="180091"/>
                  </a:cubicBezTo>
                  <a:cubicBezTo>
                    <a:pt x="292421" y="180034"/>
                    <a:pt x="292078" y="180006"/>
                    <a:pt x="291734" y="180006"/>
                  </a:cubicBezTo>
                  <a:close/>
                  <a:moveTo>
                    <a:pt x="268681" y="215291"/>
                  </a:moveTo>
                  <a:cubicBezTo>
                    <a:pt x="256883" y="222107"/>
                    <a:pt x="238215" y="220813"/>
                    <a:pt x="213221" y="211436"/>
                  </a:cubicBezTo>
                  <a:cubicBezTo>
                    <a:pt x="210010" y="210233"/>
                    <a:pt x="206433" y="211860"/>
                    <a:pt x="205230" y="215070"/>
                  </a:cubicBezTo>
                  <a:cubicBezTo>
                    <a:pt x="204888" y="215983"/>
                    <a:pt x="204766" y="216964"/>
                    <a:pt x="204873" y="217934"/>
                  </a:cubicBezTo>
                  <a:cubicBezTo>
                    <a:pt x="211296" y="275755"/>
                    <a:pt x="204355" y="284299"/>
                    <a:pt x="195566" y="295116"/>
                  </a:cubicBezTo>
                  <a:cubicBezTo>
                    <a:pt x="188413" y="303918"/>
                    <a:pt x="179515" y="314871"/>
                    <a:pt x="175399" y="348255"/>
                  </a:cubicBezTo>
                  <a:cubicBezTo>
                    <a:pt x="174517" y="355008"/>
                    <a:pt x="168746" y="360047"/>
                    <a:pt x="161936" y="360012"/>
                  </a:cubicBezTo>
                  <a:lnTo>
                    <a:pt x="160833" y="360012"/>
                  </a:lnTo>
                  <a:cubicBezTo>
                    <a:pt x="154022" y="360047"/>
                    <a:pt x="148252" y="355006"/>
                    <a:pt x="147370" y="348252"/>
                  </a:cubicBezTo>
                  <a:cubicBezTo>
                    <a:pt x="143254" y="314871"/>
                    <a:pt x="134356" y="303918"/>
                    <a:pt x="127203" y="295116"/>
                  </a:cubicBezTo>
                  <a:cubicBezTo>
                    <a:pt x="118414" y="284299"/>
                    <a:pt x="111473" y="275755"/>
                    <a:pt x="117896" y="217934"/>
                  </a:cubicBezTo>
                  <a:cubicBezTo>
                    <a:pt x="118273" y="214525"/>
                    <a:pt x="115817" y="211457"/>
                    <a:pt x="112409" y="211079"/>
                  </a:cubicBezTo>
                  <a:cubicBezTo>
                    <a:pt x="111441" y="210972"/>
                    <a:pt x="110461" y="211094"/>
                    <a:pt x="109548" y="211436"/>
                  </a:cubicBezTo>
                  <a:cubicBezTo>
                    <a:pt x="84557" y="220806"/>
                    <a:pt x="65896" y="222104"/>
                    <a:pt x="54088" y="215291"/>
                  </a:cubicBezTo>
                  <a:cubicBezTo>
                    <a:pt x="46044" y="210094"/>
                    <a:pt x="40482" y="201828"/>
                    <a:pt x="38698" y="192420"/>
                  </a:cubicBezTo>
                  <a:lnTo>
                    <a:pt x="284072" y="192420"/>
                  </a:lnTo>
                  <a:cubicBezTo>
                    <a:pt x="282287" y="201828"/>
                    <a:pt x="276725" y="210094"/>
                    <a:pt x="268681" y="215291"/>
                  </a:cubicBezTo>
                  <a:close/>
                </a:path>
              </a:pathLst>
            </a:custGeom>
            <a:grpFill/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402E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142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C05BAB-E5B1-4793-9B47-E8F539FA17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5ABDF-DD06-4312-9C55-8DE72D265FAB}"/>
              </a:ext>
            </a:extLst>
          </p:cNvPr>
          <p:cNvSpPr txBox="1"/>
          <p:nvPr/>
        </p:nvSpPr>
        <p:spPr>
          <a:xfrm>
            <a:off x="706679" y="4569656"/>
            <a:ext cx="3967753" cy="176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>
                <a:latin typeface="Poppins SemiBold" panose="00000700000000000000" pitchFamily="2" charset="0"/>
                <a:cs typeface="Poppins SemiBold" panose="00000700000000000000" pitchFamily="2" charset="0"/>
              </a:rPr>
              <a:t>History of</a:t>
            </a:r>
          </a:p>
          <a:p>
            <a:pPr>
              <a:lnSpc>
                <a:spcPct val="90000"/>
              </a:lnSpc>
            </a:pPr>
            <a:r>
              <a:rPr lang="en-US" sz="6000">
                <a:latin typeface="Poppins SemiBold" panose="00000700000000000000" pitchFamily="2" charset="0"/>
                <a:cs typeface="Poppins SemiBold" panose="00000700000000000000" pitchFamily="2" charset="0"/>
              </a:rPr>
              <a:t>Karim std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C8CA10-4176-4229-A4C3-8C856CCE10F3}"/>
              </a:ext>
            </a:extLst>
          </p:cNvPr>
          <p:cNvSpPr/>
          <p:nvPr/>
        </p:nvSpPr>
        <p:spPr>
          <a:xfrm>
            <a:off x="897082" y="1722485"/>
            <a:ext cx="1645185" cy="3776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C1F8C-760D-4870-9D3F-67816E32CE5B}"/>
              </a:ext>
            </a:extLst>
          </p:cNvPr>
          <p:cNvSpPr txBox="1"/>
          <p:nvPr/>
        </p:nvSpPr>
        <p:spPr>
          <a:xfrm>
            <a:off x="991106" y="1803606"/>
            <a:ext cx="14253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spc="1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TEXT TITTLE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40D9D9-2CE7-4D7D-A93D-20DB3DE5AB8B}"/>
              </a:ext>
            </a:extLst>
          </p:cNvPr>
          <p:cNvSpPr/>
          <p:nvPr/>
        </p:nvSpPr>
        <p:spPr>
          <a:xfrm>
            <a:off x="3344059" y="1728608"/>
            <a:ext cx="1645185" cy="377687"/>
          </a:xfrm>
          <a:prstGeom prst="rect">
            <a:avLst/>
          </a:prstGeom>
          <a:noFill/>
          <a:ln>
            <a:solidFill>
              <a:srgbClr val="240B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B7A2EB-8B12-4105-B54F-C7EA665281D9}"/>
              </a:ext>
            </a:extLst>
          </p:cNvPr>
          <p:cNvSpPr txBox="1"/>
          <p:nvPr/>
        </p:nvSpPr>
        <p:spPr>
          <a:xfrm>
            <a:off x="3556548" y="1803606"/>
            <a:ext cx="12797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spc="100">
                <a:latin typeface="Poppins SemiBold" panose="00000700000000000000" pitchFamily="2" charset="0"/>
                <a:cs typeface="Poppins SemiBold" panose="00000700000000000000" pitchFamily="2" charset="0"/>
              </a:rPr>
              <a:t>TEXT TITTLE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882DB7-4292-4D78-8447-BE4236F877FB}"/>
              </a:ext>
            </a:extLst>
          </p:cNvPr>
          <p:cNvSpPr/>
          <p:nvPr/>
        </p:nvSpPr>
        <p:spPr>
          <a:xfrm>
            <a:off x="789580" y="2799733"/>
            <a:ext cx="3255817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oilusioisduili reprehenderitisi voluptates esse cill inure dolorlaborusita amet. Duis aute irusitaseiad dolorin repreheno dui lroeml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2DB679-BA96-43A9-B33F-260945C39640}"/>
              </a:ext>
            </a:extLst>
          </p:cNvPr>
          <p:cNvSpPr/>
          <p:nvPr/>
        </p:nvSpPr>
        <p:spPr>
          <a:xfrm>
            <a:off x="772520" y="3566183"/>
            <a:ext cx="3150684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oilue epreh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deriti vols esse cill inure dolorlaboru sit amet. Duis auteo irusitakus reprehenderi Voluptate lorem kuisais.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CE36AC-5274-4C59-A9B1-A73831774E04}"/>
              </a:ext>
            </a:extLst>
          </p:cNvPr>
          <p:cNvSpPr txBox="1"/>
          <p:nvPr/>
        </p:nvSpPr>
        <p:spPr>
          <a:xfrm>
            <a:off x="1116870" y="2414330"/>
            <a:ext cx="22883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latin typeface="Poppins Medium" panose="00000600000000000000" pitchFamily="2" charset="0"/>
                <a:cs typeface="Poppins Medium" panose="00000600000000000000" pitchFamily="2" charset="0"/>
              </a:rPr>
              <a:t>Lorem Ipsum dolor sit amet .</a:t>
            </a:r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FC44E693-754A-49A4-B767-EE0E3B931728}"/>
              </a:ext>
            </a:extLst>
          </p:cNvPr>
          <p:cNvSpPr/>
          <p:nvPr/>
        </p:nvSpPr>
        <p:spPr>
          <a:xfrm rot="13500000">
            <a:off x="849560" y="2498832"/>
            <a:ext cx="117260" cy="11726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62B206-9BB1-4B2F-9A0F-CF498FB70D00}"/>
              </a:ext>
            </a:extLst>
          </p:cNvPr>
          <p:cNvSpPr txBox="1"/>
          <p:nvPr/>
        </p:nvSpPr>
        <p:spPr>
          <a:xfrm>
            <a:off x="1007126" y="169019"/>
            <a:ext cx="120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Karim</a:t>
            </a:r>
          </a:p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Presentation.</a:t>
            </a:r>
          </a:p>
        </p:txBody>
      </p:sp>
      <p:grpSp>
        <p:nvGrpSpPr>
          <p:cNvPr id="19" name="Graphic 6">
            <a:extLst>
              <a:ext uri="{FF2B5EF4-FFF2-40B4-BE49-F238E27FC236}">
                <a16:creationId xmlns:a16="http://schemas.microsoft.com/office/drawing/2014/main" id="{DAFC5CF6-1F39-463C-A5EB-E23C6A335978}"/>
              </a:ext>
            </a:extLst>
          </p:cNvPr>
          <p:cNvGrpSpPr/>
          <p:nvPr/>
        </p:nvGrpSpPr>
        <p:grpSpPr>
          <a:xfrm flipH="1">
            <a:off x="384657" y="207346"/>
            <a:ext cx="385012" cy="385012"/>
            <a:chOff x="9520408" y="5093684"/>
            <a:chExt cx="372426" cy="372426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94A9997-EC75-4088-8590-F300CAB7CFB9}"/>
                </a:ext>
              </a:extLst>
            </p:cNvPr>
            <p:cNvSpPr/>
            <p:nvPr/>
          </p:nvSpPr>
          <p:spPr>
            <a:xfrm>
              <a:off x="9545236" y="5093684"/>
              <a:ext cx="322769" cy="372426"/>
            </a:xfrm>
            <a:custGeom>
              <a:avLst/>
              <a:gdLst>
                <a:gd name="connsiteX0" fmla="*/ 291734 w 322769"/>
                <a:gd name="connsiteY0" fmla="*/ 180006 h 372426"/>
                <a:gd name="connsiteX1" fmla="*/ 237796 w 322769"/>
                <a:gd name="connsiteY1" fmla="*/ 180006 h 372426"/>
                <a:gd name="connsiteX2" fmla="*/ 322769 w 322769"/>
                <a:gd name="connsiteY2" fmla="*/ 6207 h 372426"/>
                <a:gd name="connsiteX3" fmla="*/ 316562 w 322769"/>
                <a:gd name="connsiteY3" fmla="*/ 0 h 372426"/>
                <a:gd name="connsiteX4" fmla="*/ 310355 w 322769"/>
                <a:gd name="connsiteY4" fmla="*/ 6207 h 372426"/>
                <a:gd name="connsiteX5" fmla="*/ 305842 w 322769"/>
                <a:gd name="connsiteY5" fmla="*/ 48992 h 372426"/>
                <a:gd name="connsiteX6" fmla="*/ 288363 w 322769"/>
                <a:gd name="connsiteY6" fmla="*/ 20440 h 372426"/>
                <a:gd name="connsiteX7" fmla="*/ 279586 w 322769"/>
                <a:gd name="connsiteY7" fmla="*/ 20519 h 372426"/>
                <a:gd name="connsiteX8" fmla="*/ 279586 w 322769"/>
                <a:gd name="connsiteY8" fmla="*/ 29217 h 372426"/>
                <a:gd name="connsiteX9" fmla="*/ 297747 w 322769"/>
                <a:gd name="connsiteY9" fmla="*/ 77782 h 372426"/>
                <a:gd name="connsiteX10" fmla="*/ 297781 w 322769"/>
                <a:gd name="connsiteY10" fmla="*/ 77949 h 372426"/>
                <a:gd name="connsiteX11" fmla="*/ 288771 w 322769"/>
                <a:gd name="connsiteY11" fmla="*/ 99635 h 372426"/>
                <a:gd name="connsiteX12" fmla="*/ 269742 w 322769"/>
                <a:gd name="connsiteY12" fmla="*/ 63890 h 372426"/>
                <a:gd name="connsiteX13" fmla="*/ 260965 w 322769"/>
                <a:gd name="connsiteY13" fmla="*/ 63969 h 372426"/>
                <a:gd name="connsiteX14" fmla="*/ 260965 w 322769"/>
                <a:gd name="connsiteY14" fmla="*/ 72667 h 372426"/>
                <a:gd name="connsiteX15" fmla="*/ 278124 w 322769"/>
                <a:gd name="connsiteY15" fmla="*/ 118643 h 372426"/>
                <a:gd name="connsiteX16" fmla="*/ 226427 w 322769"/>
                <a:gd name="connsiteY16" fmla="*/ 172997 h 372426"/>
                <a:gd name="connsiteX17" fmla="*/ 223137 w 322769"/>
                <a:gd name="connsiteY17" fmla="*/ 128385 h 372426"/>
                <a:gd name="connsiteX18" fmla="*/ 215285 w 322769"/>
                <a:gd name="connsiteY18" fmla="*/ 124460 h 372426"/>
                <a:gd name="connsiteX19" fmla="*/ 211360 w 322769"/>
                <a:gd name="connsiteY19" fmla="*/ 132313 h 372426"/>
                <a:gd name="connsiteX20" fmla="*/ 212323 w 322769"/>
                <a:gd name="connsiteY20" fmla="*/ 180006 h 372426"/>
                <a:gd name="connsiteX21" fmla="*/ 110446 w 322769"/>
                <a:gd name="connsiteY21" fmla="*/ 180006 h 372426"/>
                <a:gd name="connsiteX22" fmla="*/ 111409 w 322769"/>
                <a:gd name="connsiteY22" fmla="*/ 132313 h 372426"/>
                <a:gd name="connsiteX23" fmla="*/ 107485 w 322769"/>
                <a:gd name="connsiteY23" fmla="*/ 124460 h 372426"/>
                <a:gd name="connsiteX24" fmla="*/ 99632 w 322769"/>
                <a:gd name="connsiteY24" fmla="*/ 128385 h 372426"/>
                <a:gd name="connsiteX25" fmla="*/ 96342 w 322769"/>
                <a:gd name="connsiteY25" fmla="*/ 172997 h 372426"/>
                <a:gd name="connsiteX26" fmla="*/ 43491 w 322769"/>
                <a:gd name="connsiteY26" fmla="*/ 116761 h 372426"/>
                <a:gd name="connsiteX27" fmla="*/ 60252 w 322769"/>
                <a:gd name="connsiteY27" fmla="*/ 72667 h 372426"/>
                <a:gd name="connsiteX28" fmla="*/ 60184 w 322769"/>
                <a:gd name="connsiteY28" fmla="*/ 63890 h 372426"/>
                <a:gd name="connsiteX29" fmla="*/ 51475 w 322769"/>
                <a:gd name="connsiteY29" fmla="*/ 63890 h 372426"/>
                <a:gd name="connsiteX30" fmla="*/ 33008 w 322769"/>
                <a:gd name="connsiteY30" fmla="*/ 97443 h 372426"/>
                <a:gd name="connsiteX31" fmla="*/ 24799 w 322769"/>
                <a:gd name="connsiteY31" fmla="*/ 77444 h 372426"/>
                <a:gd name="connsiteX32" fmla="*/ 24829 w 322769"/>
                <a:gd name="connsiteY32" fmla="*/ 77298 h 372426"/>
                <a:gd name="connsiteX33" fmla="*/ 41631 w 322769"/>
                <a:gd name="connsiteY33" fmla="*/ 29217 h 372426"/>
                <a:gd name="connsiteX34" fmla="*/ 41587 w 322769"/>
                <a:gd name="connsiteY34" fmla="*/ 20440 h 372426"/>
                <a:gd name="connsiteX35" fmla="*/ 32854 w 322769"/>
                <a:gd name="connsiteY35" fmla="*/ 20440 h 372426"/>
                <a:gd name="connsiteX36" fmla="*/ 16619 w 322769"/>
                <a:gd name="connsiteY36" fmla="*/ 47384 h 372426"/>
                <a:gd name="connsiteX37" fmla="*/ 12414 w 322769"/>
                <a:gd name="connsiteY37" fmla="*/ 6207 h 372426"/>
                <a:gd name="connsiteX38" fmla="*/ 6207 w 322769"/>
                <a:gd name="connsiteY38" fmla="*/ 0 h 372426"/>
                <a:gd name="connsiteX39" fmla="*/ 0 w 322769"/>
                <a:gd name="connsiteY39" fmla="*/ 6207 h 372426"/>
                <a:gd name="connsiteX40" fmla="*/ 84973 w 322769"/>
                <a:gd name="connsiteY40" fmla="*/ 180006 h 372426"/>
                <a:gd name="connsiteX41" fmla="*/ 31036 w 322769"/>
                <a:gd name="connsiteY41" fmla="*/ 180006 h 372426"/>
                <a:gd name="connsiteX42" fmla="*/ 24828 w 322769"/>
                <a:gd name="connsiteY42" fmla="*/ 186207 h 372426"/>
                <a:gd name="connsiteX43" fmla="*/ 24913 w 322769"/>
                <a:gd name="connsiteY43" fmla="*/ 187234 h 372426"/>
                <a:gd name="connsiteX44" fmla="*/ 47883 w 322769"/>
                <a:gd name="connsiteY44" fmla="*/ 226041 h 372426"/>
                <a:gd name="connsiteX45" fmla="*/ 104563 w 322769"/>
                <a:gd name="connsiteY45" fmla="*/ 226305 h 372426"/>
                <a:gd name="connsiteX46" fmla="*/ 117568 w 322769"/>
                <a:gd name="connsiteY46" fmla="*/ 302945 h 372426"/>
                <a:gd name="connsiteX47" fmla="*/ 135047 w 322769"/>
                <a:gd name="connsiteY47" fmla="*/ 349771 h 372426"/>
                <a:gd name="connsiteX48" fmla="*/ 160833 w 322769"/>
                <a:gd name="connsiteY48" fmla="*/ 372426 h 372426"/>
                <a:gd name="connsiteX49" fmla="*/ 161936 w 322769"/>
                <a:gd name="connsiteY49" fmla="*/ 372426 h 372426"/>
                <a:gd name="connsiteX50" fmla="*/ 187723 w 322769"/>
                <a:gd name="connsiteY50" fmla="*/ 349771 h 372426"/>
                <a:gd name="connsiteX51" fmla="*/ 205201 w 322769"/>
                <a:gd name="connsiteY51" fmla="*/ 302944 h 372426"/>
                <a:gd name="connsiteX52" fmla="*/ 218206 w 322769"/>
                <a:gd name="connsiteY52" fmla="*/ 226305 h 372426"/>
                <a:gd name="connsiteX53" fmla="*/ 274885 w 322769"/>
                <a:gd name="connsiteY53" fmla="*/ 226041 h 372426"/>
                <a:gd name="connsiteX54" fmla="*/ 297856 w 322769"/>
                <a:gd name="connsiteY54" fmla="*/ 187234 h 372426"/>
                <a:gd name="connsiteX55" fmla="*/ 292760 w 322769"/>
                <a:gd name="connsiteY55" fmla="*/ 180091 h 372426"/>
                <a:gd name="connsiteX56" fmla="*/ 291734 w 322769"/>
                <a:gd name="connsiteY56" fmla="*/ 180006 h 372426"/>
                <a:gd name="connsiteX57" fmla="*/ 268681 w 322769"/>
                <a:gd name="connsiteY57" fmla="*/ 215291 h 372426"/>
                <a:gd name="connsiteX58" fmla="*/ 213221 w 322769"/>
                <a:gd name="connsiteY58" fmla="*/ 211436 h 372426"/>
                <a:gd name="connsiteX59" fmla="*/ 205230 w 322769"/>
                <a:gd name="connsiteY59" fmla="*/ 215070 h 372426"/>
                <a:gd name="connsiteX60" fmla="*/ 204873 w 322769"/>
                <a:gd name="connsiteY60" fmla="*/ 217934 h 372426"/>
                <a:gd name="connsiteX61" fmla="*/ 195566 w 322769"/>
                <a:gd name="connsiteY61" fmla="*/ 295116 h 372426"/>
                <a:gd name="connsiteX62" fmla="*/ 175399 w 322769"/>
                <a:gd name="connsiteY62" fmla="*/ 348255 h 372426"/>
                <a:gd name="connsiteX63" fmla="*/ 161936 w 322769"/>
                <a:gd name="connsiteY63" fmla="*/ 360012 h 372426"/>
                <a:gd name="connsiteX64" fmla="*/ 160833 w 322769"/>
                <a:gd name="connsiteY64" fmla="*/ 360012 h 372426"/>
                <a:gd name="connsiteX65" fmla="*/ 147370 w 322769"/>
                <a:gd name="connsiteY65" fmla="*/ 348252 h 372426"/>
                <a:gd name="connsiteX66" fmla="*/ 127203 w 322769"/>
                <a:gd name="connsiteY66" fmla="*/ 295116 h 372426"/>
                <a:gd name="connsiteX67" fmla="*/ 117896 w 322769"/>
                <a:gd name="connsiteY67" fmla="*/ 217934 h 372426"/>
                <a:gd name="connsiteX68" fmla="*/ 112409 w 322769"/>
                <a:gd name="connsiteY68" fmla="*/ 211079 h 372426"/>
                <a:gd name="connsiteX69" fmla="*/ 109548 w 322769"/>
                <a:gd name="connsiteY69" fmla="*/ 211436 h 372426"/>
                <a:gd name="connsiteX70" fmla="*/ 54088 w 322769"/>
                <a:gd name="connsiteY70" fmla="*/ 215291 h 372426"/>
                <a:gd name="connsiteX71" fmla="*/ 38698 w 322769"/>
                <a:gd name="connsiteY71" fmla="*/ 192420 h 372426"/>
                <a:gd name="connsiteX72" fmla="*/ 284072 w 322769"/>
                <a:gd name="connsiteY72" fmla="*/ 192420 h 372426"/>
                <a:gd name="connsiteX73" fmla="*/ 268681 w 322769"/>
                <a:gd name="connsiteY73" fmla="*/ 215291 h 37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22769" h="372426">
                  <a:moveTo>
                    <a:pt x="291734" y="180006"/>
                  </a:moveTo>
                  <a:lnTo>
                    <a:pt x="237796" y="180006"/>
                  </a:lnTo>
                  <a:cubicBezTo>
                    <a:pt x="299969" y="134427"/>
                    <a:pt x="322769" y="61984"/>
                    <a:pt x="322769" y="6207"/>
                  </a:cubicBezTo>
                  <a:cubicBezTo>
                    <a:pt x="322769" y="2779"/>
                    <a:pt x="319990" y="0"/>
                    <a:pt x="316562" y="0"/>
                  </a:cubicBezTo>
                  <a:cubicBezTo>
                    <a:pt x="313134" y="0"/>
                    <a:pt x="310355" y="2779"/>
                    <a:pt x="310355" y="6207"/>
                  </a:cubicBezTo>
                  <a:cubicBezTo>
                    <a:pt x="310294" y="20584"/>
                    <a:pt x="308783" y="34918"/>
                    <a:pt x="305842" y="48992"/>
                  </a:cubicBezTo>
                  <a:cubicBezTo>
                    <a:pt x="302381" y="38214"/>
                    <a:pt x="296388" y="28423"/>
                    <a:pt x="288363" y="20440"/>
                  </a:cubicBezTo>
                  <a:cubicBezTo>
                    <a:pt x="285918" y="18038"/>
                    <a:pt x="281988" y="18074"/>
                    <a:pt x="279586" y="20519"/>
                  </a:cubicBezTo>
                  <a:cubicBezTo>
                    <a:pt x="277215" y="22934"/>
                    <a:pt x="277215" y="26803"/>
                    <a:pt x="279586" y="29217"/>
                  </a:cubicBezTo>
                  <a:cubicBezTo>
                    <a:pt x="292193" y="42136"/>
                    <a:pt x="298784" y="59762"/>
                    <a:pt x="297747" y="77782"/>
                  </a:cubicBezTo>
                  <a:cubicBezTo>
                    <a:pt x="297747" y="77841"/>
                    <a:pt x="297779" y="77890"/>
                    <a:pt x="297781" y="77949"/>
                  </a:cubicBezTo>
                  <a:cubicBezTo>
                    <a:pt x="295184" y="85340"/>
                    <a:pt x="292176" y="92580"/>
                    <a:pt x="288771" y="99635"/>
                  </a:cubicBezTo>
                  <a:cubicBezTo>
                    <a:pt x="286429" y="85987"/>
                    <a:pt x="279756" y="73454"/>
                    <a:pt x="269742" y="63890"/>
                  </a:cubicBezTo>
                  <a:cubicBezTo>
                    <a:pt x="267296" y="61488"/>
                    <a:pt x="263367" y="61524"/>
                    <a:pt x="260965" y="63969"/>
                  </a:cubicBezTo>
                  <a:cubicBezTo>
                    <a:pt x="258594" y="66384"/>
                    <a:pt x="258594" y="70252"/>
                    <a:pt x="260965" y="72667"/>
                  </a:cubicBezTo>
                  <a:cubicBezTo>
                    <a:pt x="271039" y="82741"/>
                    <a:pt x="277952" y="95349"/>
                    <a:pt x="278124" y="118643"/>
                  </a:cubicBezTo>
                  <a:cubicBezTo>
                    <a:pt x="264770" y="140091"/>
                    <a:pt x="247179" y="158586"/>
                    <a:pt x="226427" y="172997"/>
                  </a:cubicBezTo>
                  <a:cubicBezTo>
                    <a:pt x="229512" y="158111"/>
                    <a:pt x="228372" y="142658"/>
                    <a:pt x="223137" y="128385"/>
                  </a:cubicBezTo>
                  <a:cubicBezTo>
                    <a:pt x="222053" y="125133"/>
                    <a:pt x="218537" y="123375"/>
                    <a:pt x="215285" y="124460"/>
                  </a:cubicBezTo>
                  <a:cubicBezTo>
                    <a:pt x="212032" y="125545"/>
                    <a:pt x="210275" y="129061"/>
                    <a:pt x="211360" y="132313"/>
                  </a:cubicBezTo>
                  <a:cubicBezTo>
                    <a:pt x="216766" y="148531"/>
                    <a:pt x="217055" y="159534"/>
                    <a:pt x="212323" y="180006"/>
                  </a:cubicBezTo>
                  <a:lnTo>
                    <a:pt x="110446" y="180006"/>
                  </a:lnTo>
                  <a:cubicBezTo>
                    <a:pt x="105714" y="159534"/>
                    <a:pt x="106003" y="148531"/>
                    <a:pt x="111409" y="132313"/>
                  </a:cubicBezTo>
                  <a:cubicBezTo>
                    <a:pt x="112494" y="129061"/>
                    <a:pt x="110737" y="125545"/>
                    <a:pt x="107485" y="124460"/>
                  </a:cubicBezTo>
                  <a:cubicBezTo>
                    <a:pt x="104232" y="123375"/>
                    <a:pt x="100716" y="125133"/>
                    <a:pt x="99632" y="128385"/>
                  </a:cubicBezTo>
                  <a:cubicBezTo>
                    <a:pt x="94397" y="142658"/>
                    <a:pt x="93257" y="158111"/>
                    <a:pt x="96342" y="172997"/>
                  </a:cubicBezTo>
                  <a:cubicBezTo>
                    <a:pt x="74984" y="158157"/>
                    <a:pt x="56979" y="138999"/>
                    <a:pt x="43491" y="116761"/>
                  </a:cubicBezTo>
                  <a:cubicBezTo>
                    <a:pt x="43713" y="93904"/>
                    <a:pt x="50061" y="82858"/>
                    <a:pt x="60252" y="72667"/>
                  </a:cubicBezTo>
                  <a:cubicBezTo>
                    <a:pt x="62657" y="70224"/>
                    <a:pt x="62627" y="66294"/>
                    <a:pt x="60184" y="63890"/>
                  </a:cubicBezTo>
                  <a:cubicBezTo>
                    <a:pt x="57768" y="61511"/>
                    <a:pt x="53891" y="61511"/>
                    <a:pt x="51475" y="63890"/>
                  </a:cubicBezTo>
                  <a:cubicBezTo>
                    <a:pt x="42033" y="72922"/>
                    <a:pt x="35587" y="84633"/>
                    <a:pt x="33008" y="97443"/>
                  </a:cubicBezTo>
                  <a:cubicBezTo>
                    <a:pt x="29932" y="90922"/>
                    <a:pt x="27192" y="84246"/>
                    <a:pt x="24799" y="77444"/>
                  </a:cubicBezTo>
                  <a:cubicBezTo>
                    <a:pt x="24800" y="77393"/>
                    <a:pt x="24829" y="77350"/>
                    <a:pt x="24829" y="77298"/>
                  </a:cubicBezTo>
                  <a:cubicBezTo>
                    <a:pt x="24829" y="55667"/>
                    <a:pt x="30012" y="40837"/>
                    <a:pt x="41631" y="29217"/>
                  </a:cubicBezTo>
                  <a:cubicBezTo>
                    <a:pt x="44042" y="26781"/>
                    <a:pt x="44023" y="22852"/>
                    <a:pt x="41587" y="20440"/>
                  </a:cubicBezTo>
                  <a:cubicBezTo>
                    <a:pt x="39169" y="18046"/>
                    <a:pt x="35273" y="18046"/>
                    <a:pt x="32854" y="20440"/>
                  </a:cubicBezTo>
                  <a:cubicBezTo>
                    <a:pt x="25323" y="27961"/>
                    <a:pt x="19749" y="37211"/>
                    <a:pt x="16619" y="47384"/>
                  </a:cubicBezTo>
                  <a:cubicBezTo>
                    <a:pt x="13886" y="33827"/>
                    <a:pt x="12478" y="20036"/>
                    <a:pt x="12414" y="6207"/>
                  </a:cubicBezTo>
                  <a:cubicBezTo>
                    <a:pt x="12414" y="2779"/>
                    <a:pt x="9635" y="0"/>
                    <a:pt x="6207" y="0"/>
                  </a:cubicBezTo>
                  <a:cubicBezTo>
                    <a:pt x="2779" y="0"/>
                    <a:pt x="0" y="2779"/>
                    <a:pt x="0" y="6207"/>
                  </a:cubicBezTo>
                  <a:cubicBezTo>
                    <a:pt x="0" y="61984"/>
                    <a:pt x="22801" y="134427"/>
                    <a:pt x="84973" y="180006"/>
                  </a:cubicBezTo>
                  <a:lnTo>
                    <a:pt x="31036" y="180006"/>
                  </a:lnTo>
                  <a:cubicBezTo>
                    <a:pt x="27609" y="180005"/>
                    <a:pt x="24830" y="182781"/>
                    <a:pt x="24828" y="186207"/>
                  </a:cubicBezTo>
                  <a:cubicBezTo>
                    <a:pt x="24828" y="186552"/>
                    <a:pt x="24856" y="186895"/>
                    <a:pt x="24913" y="187234"/>
                  </a:cubicBezTo>
                  <a:cubicBezTo>
                    <a:pt x="28038" y="205993"/>
                    <a:pt x="35767" y="219049"/>
                    <a:pt x="47883" y="226041"/>
                  </a:cubicBezTo>
                  <a:cubicBezTo>
                    <a:pt x="61577" y="233946"/>
                    <a:pt x="80180" y="234042"/>
                    <a:pt x="104563" y="226305"/>
                  </a:cubicBezTo>
                  <a:cubicBezTo>
                    <a:pt x="99513" y="280729"/>
                    <a:pt x="107918" y="291067"/>
                    <a:pt x="117568" y="302945"/>
                  </a:cubicBezTo>
                  <a:cubicBezTo>
                    <a:pt x="124354" y="311295"/>
                    <a:pt x="131370" y="319929"/>
                    <a:pt x="135047" y="349771"/>
                  </a:cubicBezTo>
                  <a:cubicBezTo>
                    <a:pt x="136702" y="362743"/>
                    <a:pt x="147756" y="372455"/>
                    <a:pt x="160833" y="372426"/>
                  </a:cubicBezTo>
                  <a:lnTo>
                    <a:pt x="161936" y="372426"/>
                  </a:lnTo>
                  <a:cubicBezTo>
                    <a:pt x="175014" y="372455"/>
                    <a:pt x="186067" y="362743"/>
                    <a:pt x="187723" y="349771"/>
                  </a:cubicBezTo>
                  <a:cubicBezTo>
                    <a:pt x="191398" y="319929"/>
                    <a:pt x="198415" y="311295"/>
                    <a:pt x="205201" y="302944"/>
                  </a:cubicBezTo>
                  <a:cubicBezTo>
                    <a:pt x="214851" y="291067"/>
                    <a:pt x="223256" y="280729"/>
                    <a:pt x="218206" y="226305"/>
                  </a:cubicBezTo>
                  <a:cubicBezTo>
                    <a:pt x="242592" y="234046"/>
                    <a:pt x="261202" y="233951"/>
                    <a:pt x="274885" y="226041"/>
                  </a:cubicBezTo>
                  <a:cubicBezTo>
                    <a:pt x="287003" y="219049"/>
                    <a:pt x="294731" y="205992"/>
                    <a:pt x="297856" y="187234"/>
                  </a:cubicBezTo>
                  <a:cubicBezTo>
                    <a:pt x="298421" y="183854"/>
                    <a:pt x="296140" y="180656"/>
                    <a:pt x="292760" y="180091"/>
                  </a:cubicBezTo>
                  <a:cubicBezTo>
                    <a:pt x="292421" y="180034"/>
                    <a:pt x="292078" y="180006"/>
                    <a:pt x="291734" y="180006"/>
                  </a:cubicBezTo>
                  <a:close/>
                  <a:moveTo>
                    <a:pt x="268681" y="215291"/>
                  </a:moveTo>
                  <a:cubicBezTo>
                    <a:pt x="256883" y="222107"/>
                    <a:pt x="238215" y="220813"/>
                    <a:pt x="213221" y="211436"/>
                  </a:cubicBezTo>
                  <a:cubicBezTo>
                    <a:pt x="210010" y="210233"/>
                    <a:pt x="206433" y="211860"/>
                    <a:pt x="205230" y="215070"/>
                  </a:cubicBezTo>
                  <a:cubicBezTo>
                    <a:pt x="204888" y="215983"/>
                    <a:pt x="204766" y="216964"/>
                    <a:pt x="204873" y="217934"/>
                  </a:cubicBezTo>
                  <a:cubicBezTo>
                    <a:pt x="211296" y="275755"/>
                    <a:pt x="204355" y="284299"/>
                    <a:pt x="195566" y="295116"/>
                  </a:cubicBezTo>
                  <a:cubicBezTo>
                    <a:pt x="188413" y="303918"/>
                    <a:pt x="179515" y="314871"/>
                    <a:pt x="175399" y="348255"/>
                  </a:cubicBezTo>
                  <a:cubicBezTo>
                    <a:pt x="174517" y="355008"/>
                    <a:pt x="168746" y="360047"/>
                    <a:pt x="161936" y="360012"/>
                  </a:cubicBezTo>
                  <a:lnTo>
                    <a:pt x="160833" y="360012"/>
                  </a:lnTo>
                  <a:cubicBezTo>
                    <a:pt x="154022" y="360047"/>
                    <a:pt x="148252" y="355006"/>
                    <a:pt x="147370" y="348252"/>
                  </a:cubicBezTo>
                  <a:cubicBezTo>
                    <a:pt x="143254" y="314871"/>
                    <a:pt x="134356" y="303918"/>
                    <a:pt x="127203" y="295116"/>
                  </a:cubicBezTo>
                  <a:cubicBezTo>
                    <a:pt x="118414" y="284299"/>
                    <a:pt x="111473" y="275755"/>
                    <a:pt x="117896" y="217934"/>
                  </a:cubicBezTo>
                  <a:cubicBezTo>
                    <a:pt x="118273" y="214525"/>
                    <a:pt x="115817" y="211457"/>
                    <a:pt x="112409" y="211079"/>
                  </a:cubicBezTo>
                  <a:cubicBezTo>
                    <a:pt x="111441" y="210972"/>
                    <a:pt x="110461" y="211094"/>
                    <a:pt x="109548" y="211436"/>
                  </a:cubicBezTo>
                  <a:cubicBezTo>
                    <a:pt x="84557" y="220806"/>
                    <a:pt x="65896" y="222104"/>
                    <a:pt x="54088" y="215291"/>
                  </a:cubicBezTo>
                  <a:cubicBezTo>
                    <a:pt x="46044" y="210094"/>
                    <a:pt x="40482" y="201828"/>
                    <a:pt x="38698" y="192420"/>
                  </a:cubicBezTo>
                  <a:lnTo>
                    <a:pt x="284072" y="192420"/>
                  </a:lnTo>
                  <a:cubicBezTo>
                    <a:pt x="282287" y="201828"/>
                    <a:pt x="276725" y="210094"/>
                    <a:pt x="268681" y="215291"/>
                  </a:cubicBezTo>
                  <a:close/>
                </a:path>
              </a:pathLst>
            </a:custGeom>
            <a:grpFill/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402E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5236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6716678-F180-4C2A-B2A4-33422F20223D}"/>
              </a:ext>
            </a:extLst>
          </p:cNvPr>
          <p:cNvSpPr txBox="1"/>
          <p:nvPr/>
        </p:nvSpPr>
        <p:spPr>
          <a:xfrm>
            <a:off x="196457" y="6522010"/>
            <a:ext cx="12535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Poppins Medium" panose="00000600000000000000" pitchFamily="2" charset="0"/>
                <a:cs typeface="Poppins Medium" panose="00000600000000000000" pitchFamily="2" charset="0"/>
              </a:rPr>
              <a:t>Presentation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E61360-3953-4178-837F-38FDA01D724A}"/>
              </a:ext>
            </a:extLst>
          </p:cNvPr>
          <p:cNvSpPr txBox="1"/>
          <p:nvPr/>
        </p:nvSpPr>
        <p:spPr>
          <a:xfrm>
            <a:off x="7787248" y="1498697"/>
            <a:ext cx="3985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Poppins SemiBold" panose="00000700000000000000" pitchFamily="2" charset="0"/>
                <a:cs typeface="Poppins SemiBold" panose="00000700000000000000" pitchFamily="2" charset="0"/>
              </a:rPr>
              <a:t>Infographic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48B4AF7-68F7-4FAC-95B1-65446753C37A}"/>
              </a:ext>
            </a:extLst>
          </p:cNvPr>
          <p:cNvGrpSpPr/>
          <p:nvPr/>
        </p:nvGrpSpPr>
        <p:grpSpPr>
          <a:xfrm>
            <a:off x="18020" y="3136238"/>
            <a:ext cx="7439152" cy="3719576"/>
            <a:chOff x="2376424" y="3138424"/>
            <a:chExt cx="7439152" cy="371957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ACE845C-0793-4F05-9009-1B3EDFC12564}"/>
                </a:ext>
              </a:extLst>
            </p:cNvPr>
            <p:cNvSpPr/>
            <p:nvPr/>
          </p:nvSpPr>
          <p:spPr>
            <a:xfrm>
              <a:off x="2376424" y="3138424"/>
              <a:ext cx="7439152" cy="3719576"/>
            </a:xfrm>
            <a:custGeom>
              <a:avLst/>
              <a:gdLst>
                <a:gd name="connsiteX0" fmla="*/ 1742440 w 3484880"/>
                <a:gd name="connsiteY0" fmla="*/ 0 h 1742440"/>
                <a:gd name="connsiteX1" fmla="*/ 3484880 w 3484880"/>
                <a:gd name="connsiteY1" fmla="*/ 1742440 h 1742440"/>
                <a:gd name="connsiteX2" fmla="*/ 0 w 3484880"/>
                <a:gd name="connsiteY2" fmla="*/ 1742440 h 1742440"/>
                <a:gd name="connsiteX3" fmla="*/ 1742440 w 3484880"/>
                <a:gd name="connsiteY3" fmla="*/ 0 h 174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4880" h="1742440">
                  <a:moveTo>
                    <a:pt x="1742440" y="0"/>
                  </a:moveTo>
                  <a:cubicBezTo>
                    <a:pt x="2704763" y="0"/>
                    <a:pt x="3484880" y="780117"/>
                    <a:pt x="3484880" y="1742440"/>
                  </a:cubicBezTo>
                  <a:lnTo>
                    <a:pt x="0" y="1742440"/>
                  </a:lnTo>
                  <a:cubicBezTo>
                    <a:pt x="0" y="780117"/>
                    <a:pt x="780117" y="0"/>
                    <a:pt x="174244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E7F47FD-6F63-4CAB-A8BF-33187E58144B}"/>
                </a:ext>
              </a:extLst>
            </p:cNvPr>
            <p:cNvSpPr/>
            <p:nvPr/>
          </p:nvSpPr>
          <p:spPr>
            <a:xfrm>
              <a:off x="3441058" y="4203060"/>
              <a:ext cx="5309880" cy="2654940"/>
            </a:xfrm>
            <a:custGeom>
              <a:avLst/>
              <a:gdLst>
                <a:gd name="connsiteX0" fmla="*/ 1243710 w 2487420"/>
                <a:gd name="connsiteY0" fmla="*/ 0 h 1243710"/>
                <a:gd name="connsiteX1" fmla="*/ 2487420 w 2487420"/>
                <a:gd name="connsiteY1" fmla="*/ 1243710 h 1243710"/>
                <a:gd name="connsiteX2" fmla="*/ 0 w 2487420"/>
                <a:gd name="connsiteY2" fmla="*/ 1243710 h 1243710"/>
                <a:gd name="connsiteX3" fmla="*/ 1243710 w 2487420"/>
                <a:gd name="connsiteY3" fmla="*/ 0 h 124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7420" h="1243710">
                  <a:moveTo>
                    <a:pt x="1243710" y="0"/>
                  </a:moveTo>
                  <a:cubicBezTo>
                    <a:pt x="1930592" y="0"/>
                    <a:pt x="2487420" y="556828"/>
                    <a:pt x="2487420" y="1243710"/>
                  </a:cubicBezTo>
                  <a:lnTo>
                    <a:pt x="0" y="1243710"/>
                  </a:lnTo>
                  <a:cubicBezTo>
                    <a:pt x="0" y="556828"/>
                    <a:pt x="556828" y="0"/>
                    <a:pt x="124371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2978845-8500-41A3-B1AC-EF5FCD933987}"/>
              </a:ext>
            </a:extLst>
          </p:cNvPr>
          <p:cNvSpPr/>
          <p:nvPr/>
        </p:nvSpPr>
        <p:spPr>
          <a:xfrm>
            <a:off x="18016" y="3636264"/>
            <a:ext cx="3720122" cy="3219550"/>
          </a:xfrm>
          <a:custGeom>
            <a:avLst/>
            <a:gdLst>
              <a:gd name="connsiteX0" fmla="*/ 872492 w 1742696"/>
              <a:gd name="connsiteY0" fmla="*/ 0 h 1508202"/>
              <a:gd name="connsiteX1" fmla="*/ 1742696 w 1742696"/>
              <a:gd name="connsiteY1" fmla="*/ 1507764 h 1508202"/>
              <a:gd name="connsiteX2" fmla="*/ 1742443 w 1742696"/>
              <a:gd name="connsiteY2" fmla="*/ 1508202 h 1508202"/>
              <a:gd name="connsiteX3" fmla="*/ 0 w 1742696"/>
              <a:gd name="connsiteY3" fmla="*/ 1508202 h 1508202"/>
              <a:gd name="connsiteX4" fmla="*/ 768226 w 1742696"/>
              <a:gd name="connsiteY4" fmla="*/ 63344 h 1508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2696" h="1508202">
                <a:moveTo>
                  <a:pt x="872492" y="0"/>
                </a:moveTo>
                <a:lnTo>
                  <a:pt x="1742696" y="1507764"/>
                </a:lnTo>
                <a:lnTo>
                  <a:pt x="1742443" y="1508202"/>
                </a:lnTo>
                <a:lnTo>
                  <a:pt x="0" y="1508202"/>
                </a:lnTo>
                <a:cubicBezTo>
                  <a:pt x="0" y="906750"/>
                  <a:pt x="304734" y="376473"/>
                  <a:pt x="768226" y="63344"/>
                </a:cubicBezTo>
                <a:close/>
              </a:path>
            </a:pathLst>
          </a:custGeom>
          <a:solidFill>
            <a:srgbClr val="0283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00B564-0AA3-4CFC-A73E-96430A4BA70A}"/>
              </a:ext>
            </a:extLst>
          </p:cNvPr>
          <p:cNvCxnSpPr>
            <a:cxnSpLocks/>
            <a:stCxn id="35" idx="2"/>
          </p:cNvCxnSpPr>
          <p:nvPr/>
        </p:nvCxnSpPr>
        <p:spPr>
          <a:xfrm flipH="1" flipV="1">
            <a:off x="1361332" y="2742986"/>
            <a:ext cx="2376266" cy="4112828"/>
          </a:xfrm>
          <a:prstGeom prst="straightConnector1">
            <a:avLst/>
          </a:prstGeom>
          <a:solidFill>
            <a:srgbClr val="FFC000"/>
          </a:solidFill>
          <a:ln w="76200">
            <a:solidFill>
              <a:srgbClr val="0283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ABD72B2-035E-4FD3-89D2-D407E2FB1227}"/>
              </a:ext>
            </a:extLst>
          </p:cNvPr>
          <p:cNvSpPr/>
          <p:nvPr/>
        </p:nvSpPr>
        <p:spPr>
          <a:xfrm>
            <a:off x="1082649" y="4200874"/>
            <a:ext cx="3981277" cy="2654940"/>
          </a:xfrm>
          <a:custGeom>
            <a:avLst/>
            <a:gdLst>
              <a:gd name="connsiteX0" fmla="*/ 1243710 w 1865034"/>
              <a:gd name="connsiteY0" fmla="*/ 0 h 1243710"/>
              <a:gd name="connsiteX1" fmla="*/ 1836536 w 1865034"/>
              <a:gd name="connsiteY1" fmla="*/ 150109 h 1243710"/>
              <a:gd name="connsiteX2" fmla="*/ 1865034 w 1865034"/>
              <a:gd name="connsiteY2" fmla="*/ 167422 h 1243710"/>
              <a:gd name="connsiteX3" fmla="*/ 1243715 w 1865034"/>
              <a:gd name="connsiteY3" fmla="*/ 1243710 h 1243710"/>
              <a:gd name="connsiteX4" fmla="*/ 0 w 1865034"/>
              <a:gd name="connsiteY4" fmla="*/ 1243710 h 1243710"/>
              <a:gd name="connsiteX5" fmla="*/ 1243710 w 1865034"/>
              <a:gd name="connsiteY5" fmla="*/ 0 h 124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5034" h="1243710">
                <a:moveTo>
                  <a:pt x="1243710" y="0"/>
                </a:moveTo>
                <a:cubicBezTo>
                  <a:pt x="1458361" y="0"/>
                  <a:pt x="1660311" y="54378"/>
                  <a:pt x="1836536" y="150109"/>
                </a:cubicBezTo>
                <a:lnTo>
                  <a:pt x="1865034" y="167422"/>
                </a:lnTo>
                <a:lnTo>
                  <a:pt x="1243715" y="1243710"/>
                </a:lnTo>
                <a:lnTo>
                  <a:pt x="0" y="1243710"/>
                </a:lnTo>
                <a:cubicBezTo>
                  <a:pt x="0" y="556828"/>
                  <a:pt x="556828" y="0"/>
                  <a:pt x="124371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228600" dist="38100" dir="8100000" algn="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B4CD67-2292-4622-B5F7-A3A80253AA6B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3737600" y="3636264"/>
            <a:ext cx="1832772" cy="3219550"/>
          </a:xfrm>
          <a:prstGeom prst="straightConnector1">
            <a:avLst/>
          </a:prstGeom>
          <a:solidFill>
            <a:srgbClr val="FE8C00"/>
          </a:solidFill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8DE0E8F-6329-4330-A10A-C4572D523C35}"/>
              </a:ext>
            </a:extLst>
          </p:cNvPr>
          <p:cNvSpPr/>
          <p:nvPr/>
        </p:nvSpPr>
        <p:spPr>
          <a:xfrm>
            <a:off x="2143488" y="5261710"/>
            <a:ext cx="3188208" cy="1594104"/>
          </a:xfrm>
          <a:custGeom>
            <a:avLst/>
            <a:gdLst>
              <a:gd name="connsiteX0" fmla="*/ 746760 w 1493520"/>
              <a:gd name="connsiteY0" fmla="*/ 0 h 746760"/>
              <a:gd name="connsiteX1" fmla="*/ 1493520 w 1493520"/>
              <a:gd name="connsiteY1" fmla="*/ 746760 h 746760"/>
              <a:gd name="connsiteX2" fmla="*/ 0 w 1493520"/>
              <a:gd name="connsiteY2" fmla="*/ 746760 h 746760"/>
              <a:gd name="connsiteX3" fmla="*/ 746760 w 1493520"/>
              <a:gd name="connsiteY3" fmla="*/ 0 h 74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3520" h="746760">
                <a:moveTo>
                  <a:pt x="746760" y="0"/>
                </a:moveTo>
                <a:cubicBezTo>
                  <a:pt x="1159184" y="0"/>
                  <a:pt x="1493520" y="334336"/>
                  <a:pt x="1493520" y="746760"/>
                </a:cubicBezTo>
                <a:lnTo>
                  <a:pt x="0" y="746760"/>
                </a:lnTo>
                <a:cubicBezTo>
                  <a:pt x="0" y="334336"/>
                  <a:pt x="334337" y="0"/>
                  <a:pt x="74676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203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2ED7A3-7779-4107-A717-9F1AC7F7A042}"/>
              </a:ext>
            </a:extLst>
          </p:cNvPr>
          <p:cNvCxnSpPr>
            <a:cxnSpLocks/>
          </p:cNvCxnSpPr>
          <p:nvPr/>
        </p:nvCxnSpPr>
        <p:spPr>
          <a:xfrm>
            <a:off x="4242905" y="6820434"/>
            <a:ext cx="2654934" cy="0"/>
          </a:xfrm>
          <a:prstGeom prst="straightConnector1">
            <a:avLst/>
          </a:prstGeom>
          <a:solidFill>
            <a:srgbClr val="F83600"/>
          </a:solidFill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31BE3CE-8F1D-4125-A024-FD09C868CD7D}"/>
              </a:ext>
            </a:extLst>
          </p:cNvPr>
          <p:cNvSpPr/>
          <p:nvPr/>
        </p:nvSpPr>
        <p:spPr>
          <a:xfrm>
            <a:off x="3205276" y="6339827"/>
            <a:ext cx="1064632" cy="532316"/>
          </a:xfrm>
          <a:custGeom>
            <a:avLst/>
            <a:gdLst>
              <a:gd name="connsiteX0" fmla="*/ 249364 w 498728"/>
              <a:gd name="connsiteY0" fmla="*/ 0 h 249364"/>
              <a:gd name="connsiteX1" fmla="*/ 498728 w 498728"/>
              <a:gd name="connsiteY1" fmla="*/ 249364 h 249364"/>
              <a:gd name="connsiteX2" fmla="*/ 0 w 498728"/>
              <a:gd name="connsiteY2" fmla="*/ 249364 h 249364"/>
              <a:gd name="connsiteX3" fmla="*/ 249364 w 498728"/>
              <a:gd name="connsiteY3" fmla="*/ 0 h 249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728" h="249364">
                <a:moveTo>
                  <a:pt x="249364" y="0"/>
                </a:moveTo>
                <a:cubicBezTo>
                  <a:pt x="387084" y="0"/>
                  <a:pt x="498728" y="111644"/>
                  <a:pt x="498728" y="249364"/>
                </a:cubicBezTo>
                <a:lnTo>
                  <a:pt x="0" y="249364"/>
                </a:lnTo>
                <a:cubicBezTo>
                  <a:pt x="0" y="111644"/>
                  <a:pt x="111644" y="0"/>
                  <a:pt x="24936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03B6206-8710-48C6-B883-59E884D20E3A}"/>
              </a:ext>
            </a:extLst>
          </p:cNvPr>
          <p:cNvSpPr/>
          <p:nvPr/>
        </p:nvSpPr>
        <p:spPr>
          <a:xfrm>
            <a:off x="7858824" y="2366395"/>
            <a:ext cx="2384657" cy="813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  oilue eprehe deriti vols esse cill inure dolori laboru sit amet. Duis autelo irusitakus repre henderi Voluptate lorem kuisais.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71F98DA-FE57-4552-95E2-B091DE28C5E6}"/>
              </a:ext>
            </a:extLst>
          </p:cNvPr>
          <p:cNvSpPr/>
          <p:nvPr/>
        </p:nvSpPr>
        <p:spPr>
          <a:xfrm>
            <a:off x="7858823" y="3306409"/>
            <a:ext cx="2384657" cy="813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  oilue eprehe deriti vols esse cill inure dolori laboru sit amet. Duis autelo irusitakus repre henderi Voluptate lorem kuisais. Sit ametai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115837-E652-486A-A35E-9164C0EC7C3C}"/>
              </a:ext>
            </a:extLst>
          </p:cNvPr>
          <p:cNvSpPr txBox="1"/>
          <p:nvPr/>
        </p:nvSpPr>
        <p:spPr>
          <a:xfrm>
            <a:off x="7858073" y="1199568"/>
            <a:ext cx="2259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0" spc="300"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BUSINESS IDEA</a:t>
            </a:r>
          </a:p>
        </p:txBody>
      </p:sp>
      <p:sp>
        <p:nvSpPr>
          <p:cNvPr id="45" name="Graphic 54" descr="Cloud">
            <a:extLst>
              <a:ext uri="{FF2B5EF4-FFF2-40B4-BE49-F238E27FC236}">
                <a16:creationId xmlns:a16="http://schemas.microsoft.com/office/drawing/2014/main" id="{DAAA8D3F-C253-402D-B1FC-2275FF1F382D}"/>
              </a:ext>
            </a:extLst>
          </p:cNvPr>
          <p:cNvSpPr/>
          <p:nvPr/>
        </p:nvSpPr>
        <p:spPr>
          <a:xfrm>
            <a:off x="1547093" y="4140348"/>
            <a:ext cx="523903" cy="298284"/>
          </a:xfrm>
          <a:custGeom>
            <a:avLst/>
            <a:gdLst>
              <a:gd name="connsiteX0" fmla="*/ 689427 w 802774"/>
              <a:gd name="connsiteY0" fmla="*/ 227507 h 457059"/>
              <a:gd name="connsiteX1" fmla="*/ 679902 w 802774"/>
              <a:gd name="connsiteY1" fmla="*/ 227507 h 457059"/>
              <a:gd name="connsiteX2" fmla="*/ 679902 w 802774"/>
              <a:gd name="connsiteY2" fmla="*/ 227507 h 457059"/>
              <a:gd name="connsiteX3" fmla="*/ 619895 w 802774"/>
              <a:gd name="connsiteY3" fmla="*/ 111302 h 457059"/>
              <a:gd name="connsiteX4" fmla="*/ 489403 w 802774"/>
              <a:gd name="connsiteY4" fmla="*/ 93204 h 457059"/>
              <a:gd name="connsiteX5" fmla="*/ 296998 w 802774"/>
              <a:gd name="connsiteY5" fmla="*/ 4622 h 457059"/>
              <a:gd name="connsiteX6" fmla="*/ 165552 w 802774"/>
              <a:gd name="connsiteY6" fmla="*/ 170357 h 457059"/>
              <a:gd name="connsiteX7" fmla="*/ 165552 w 802774"/>
              <a:gd name="connsiteY7" fmla="*/ 172262 h 457059"/>
              <a:gd name="connsiteX8" fmla="*/ 28392 w 802774"/>
              <a:gd name="connsiteY8" fmla="*/ 227507 h 457059"/>
              <a:gd name="connsiteX9" fmla="*/ 13152 w 802774"/>
              <a:gd name="connsiteY9" fmla="*/ 374192 h 457059"/>
              <a:gd name="connsiteX10" fmla="*/ 136025 w 802774"/>
              <a:gd name="connsiteY10" fmla="*/ 456107 h 457059"/>
              <a:gd name="connsiteX11" fmla="*/ 136025 w 802774"/>
              <a:gd name="connsiteY11" fmla="*/ 457059 h 457059"/>
              <a:gd name="connsiteX12" fmla="*/ 688475 w 802774"/>
              <a:gd name="connsiteY12" fmla="*/ 457059 h 457059"/>
              <a:gd name="connsiteX13" fmla="*/ 802775 w 802774"/>
              <a:gd name="connsiteY13" fmla="*/ 342759 h 457059"/>
              <a:gd name="connsiteX14" fmla="*/ 689427 w 802774"/>
              <a:gd name="connsiteY14" fmla="*/ 227507 h 457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02774" h="457059">
                <a:moveTo>
                  <a:pt x="689427" y="227507"/>
                </a:moveTo>
                <a:cubicBezTo>
                  <a:pt x="686570" y="227507"/>
                  <a:pt x="682760" y="227507"/>
                  <a:pt x="679902" y="227507"/>
                </a:cubicBezTo>
                <a:cubicBezTo>
                  <a:pt x="679902" y="227507"/>
                  <a:pt x="679902" y="227507"/>
                  <a:pt x="679902" y="227507"/>
                </a:cubicBezTo>
                <a:cubicBezTo>
                  <a:pt x="679902" y="180834"/>
                  <a:pt x="657043" y="137972"/>
                  <a:pt x="619895" y="111302"/>
                </a:cubicBezTo>
                <a:cubicBezTo>
                  <a:pt x="581795" y="84632"/>
                  <a:pt x="533218" y="77964"/>
                  <a:pt x="489403" y="93204"/>
                </a:cubicBezTo>
                <a:cubicBezTo>
                  <a:pt x="453208" y="22719"/>
                  <a:pt x="373198" y="-13476"/>
                  <a:pt x="296998" y="4622"/>
                </a:cubicBezTo>
                <a:cubicBezTo>
                  <a:pt x="220797" y="22719"/>
                  <a:pt x="165552" y="91299"/>
                  <a:pt x="165552" y="170357"/>
                </a:cubicBezTo>
                <a:cubicBezTo>
                  <a:pt x="165552" y="170357"/>
                  <a:pt x="165552" y="171309"/>
                  <a:pt x="165552" y="172262"/>
                </a:cubicBezTo>
                <a:cubicBezTo>
                  <a:pt x="113165" y="163689"/>
                  <a:pt x="60777" y="185597"/>
                  <a:pt x="28392" y="227507"/>
                </a:cubicBezTo>
                <a:cubicBezTo>
                  <a:pt x="-3040" y="270369"/>
                  <a:pt x="-8755" y="326567"/>
                  <a:pt x="13152" y="374192"/>
                </a:cubicBezTo>
                <a:cubicBezTo>
                  <a:pt x="36012" y="421817"/>
                  <a:pt x="83637" y="453249"/>
                  <a:pt x="136025" y="456107"/>
                </a:cubicBezTo>
                <a:lnTo>
                  <a:pt x="136025" y="457059"/>
                </a:lnTo>
                <a:lnTo>
                  <a:pt x="688475" y="457059"/>
                </a:lnTo>
                <a:cubicBezTo>
                  <a:pt x="751340" y="457059"/>
                  <a:pt x="802775" y="405624"/>
                  <a:pt x="802775" y="342759"/>
                </a:cubicBezTo>
                <a:cubicBezTo>
                  <a:pt x="802775" y="279894"/>
                  <a:pt x="752293" y="227507"/>
                  <a:pt x="689427" y="22750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Graphic 56" descr="Puzzle">
            <a:extLst>
              <a:ext uri="{FF2B5EF4-FFF2-40B4-BE49-F238E27FC236}">
                <a16:creationId xmlns:a16="http://schemas.microsoft.com/office/drawing/2014/main" id="{1C664B86-28A6-4742-8C0A-951A8B8D5F61}"/>
              </a:ext>
            </a:extLst>
          </p:cNvPr>
          <p:cNvSpPr/>
          <p:nvPr/>
        </p:nvSpPr>
        <p:spPr>
          <a:xfrm>
            <a:off x="3891260" y="4638935"/>
            <a:ext cx="395008" cy="395008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7" name="Graphic 58" descr="Rocket">
            <a:extLst>
              <a:ext uri="{FF2B5EF4-FFF2-40B4-BE49-F238E27FC236}">
                <a16:creationId xmlns:a16="http://schemas.microsoft.com/office/drawing/2014/main" id="{A6F6C0B3-8F81-4AB0-9876-AEF006A0E884}"/>
              </a:ext>
            </a:extLst>
          </p:cNvPr>
          <p:cNvGrpSpPr/>
          <p:nvPr/>
        </p:nvGrpSpPr>
        <p:grpSpPr>
          <a:xfrm>
            <a:off x="4449739" y="6190227"/>
            <a:ext cx="474009" cy="474009"/>
            <a:chOff x="6088800" y="3421800"/>
            <a:chExt cx="914400" cy="914400"/>
          </a:xfrm>
          <a:solidFill>
            <a:schemeClr val="bg1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8E743E5-DB85-4F6A-8B2C-DEAF8B0F2AE0}"/>
                </a:ext>
              </a:extLst>
            </p:cNvPr>
            <p:cNvSpPr/>
            <p:nvPr/>
          </p:nvSpPr>
          <p:spPr>
            <a:xfrm>
              <a:off x="6754597" y="3496767"/>
              <a:ext cx="174747" cy="167919"/>
            </a:xfrm>
            <a:custGeom>
              <a:avLst/>
              <a:gdLst>
                <a:gd name="connsiteX0" fmla="*/ 170498 w 174747"/>
                <a:gd name="connsiteY0" fmla="*/ 5042 h 167919"/>
                <a:gd name="connsiteX1" fmla="*/ 0 w 174747"/>
                <a:gd name="connsiteY1" fmla="*/ 25997 h 167919"/>
                <a:gd name="connsiteX2" fmla="*/ 78105 w 174747"/>
                <a:gd name="connsiteY2" fmla="*/ 87910 h 167919"/>
                <a:gd name="connsiteX3" fmla="*/ 140970 w 174747"/>
                <a:gd name="connsiteY3" fmla="*/ 167920 h 167919"/>
                <a:gd name="connsiteX4" fmla="*/ 170498 w 174747"/>
                <a:gd name="connsiteY4" fmla="*/ 5042 h 16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747" h="167919">
                  <a:moveTo>
                    <a:pt x="170498" y="5042"/>
                  </a:moveTo>
                  <a:cubicBezTo>
                    <a:pt x="157163" y="-8293"/>
                    <a:pt x="71438" y="6947"/>
                    <a:pt x="0" y="25997"/>
                  </a:cubicBezTo>
                  <a:cubicBezTo>
                    <a:pt x="25717" y="41237"/>
                    <a:pt x="52388" y="62192"/>
                    <a:pt x="78105" y="87910"/>
                  </a:cubicBezTo>
                  <a:cubicBezTo>
                    <a:pt x="104775" y="114580"/>
                    <a:pt x="125730" y="141250"/>
                    <a:pt x="140970" y="167920"/>
                  </a:cubicBezTo>
                  <a:cubicBezTo>
                    <a:pt x="160020" y="94577"/>
                    <a:pt x="184785" y="18377"/>
                    <a:pt x="170498" y="50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E7C8F45-5B01-43E8-AF9D-AA3454571734}"/>
                </a:ext>
              </a:extLst>
            </p:cNvPr>
            <p:cNvSpPr/>
            <p:nvPr/>
          </p:nvSpPr>
          <p:spPr>
            <a:xfrm>
              <a:off x="6162206" y="3758627"/>
              <a:ext cx="232345" cy="222232"/>
            </a:xfrm>
            <a:custGeom>
              <a:avLst/>
              <a:gdLst>
                <a:gd name="connsiteX0" fmla="*/ 232346 w 232345"/>
                <a:gd name="connsiteY0" fmla="*/ 14645 h 222232"/>
                <a:gd name="connsiteX1" fmla="*/ 199961 w 232345"/>
                <a:gd name="connsiteY1" fmla="*/ 2262 h 222232"/>
                <a:gd name="connsiteX2" fmla="*/ 161861 w 232345"/>
                <a:gd name="connsiteY2" fmla="*/ 9882 h 222232"/>
                <a:gd name="connsiteX3" fmla="*/ 10413 w 232345"/>
                <a:gd name="connsiteY3" fmla="*/ 161330 h 222232"/>
                <a:gd name="connsiteX4" fmla="*/ 42798 w 232345"/>
                <a:gd name="connsiteY4" fmla="*/ 221337 h 222232"/>
                <a:gd name="connsiteX5" fmla="*/ 169481 w 232345"/>
                <a:gd name="connsiteY5" fmla="*/ 192762 h 222232"/>
                <a:gd name="connsiteX6" fmla="*/ 232346 w 232345"/>
                <a:gd name="connsiteY6" fmla="*/ 14645 h 22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345" h="222232">
                  <a:moveTo>
                    <a:pt x="232346" y="14645"/>
                  </a:moveTo>
                  <a:lnTo>
                    <a:pt x="199961" y="2262"/>
                  </a:lnTo>
                  <a:cubicBezTo>
                    <a:pt x="186626" y="-2500"/>
                    <a:pt x="172338" y="357"/>
                    <a:pt x="161861" y="9882"/>
                  </a:cubicBezTo>
                  <a:lnTo>
                    <a:pt x="10413" y="161330"/>
                  </a:lnTo>
                  <a:cubicBezTo>
                    <a:pt x="-14352" y="186095"/>
                    <a:pt x="8508" y="228957"/>
                    <a:pt x="42798" y="221337"/>
                  </a:cubicBezTo>
                  <a:lnTo>
                    <a:pt x="169481" y="192762"/>
                  </a:lnTo>
                  <a:cubicBezTo>
                    <a:pt x="179958" y="145137"/>
                    <a:pt x="197103" y="81320"/>
                    <a:pt x="232346" y="146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8BF91BE-3D1E-48C4-A101-3A053E5651DF}"/>
                </a:ext>
              </a:extLst>
            </p:cNvPr>
            <p:cNvSpPr/>
            <p:nvPr/>
          </p:nvSpPr>
          <p:spPr>
            <a:xfrm>
              <a:off x="6442218" y="4021875"/>
              <a:ext cx="222671" cy="239431"/>
            </a:xfrm>
            <a:custGeom>
              <a:avLst/>
              <a:gdLst>
                <a:gd name="connsiteX0" fmla="*/ 204747 w 222671"/>
                <a:gd name="connsiteY0" fmla="*/ 0 h 239431"/>
                <a:gd name="connsiteX1" fmla="*/ 30439 w 222671"/>
                <a:gd name="connsiteY1" fmla="*/ 60960 h 239431"/>
                <a:gd name="connsiteX2" fmla="*/ 912 w 222671"/>
                <a:gd name="connsiteY2" fmla="*/ 196215 h 239431"/>
                <a:gd name="connsiteX3" fmla="*/ 60919 w 222671"/>
                <a:gd name="connsiteY3" fmla="*/ 228600 h 239431"/>
                <a:gd name="connsiteX4" fmla="*/ 212367 w 222671"/>
                <a:gd name="connsiteY4" fmla="*/ 77152 h 239431"/>
                <a:gd name="connsiteX5" fmla="*/ 219987 w 222671"/>
                <a:gd name="connsiteY5" fmla="*/ 39052 h 239431"/>
                <a:gd name="connsiteX6" fmla="*/ 204747 w 222671"/>
                <a:gd name="connsiteY6" fmla="*/ 0 h 23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671" h="239431">
                  <a:moveTo>
                    <a:pt x="204747" y="0"/>
                  </a:moveTo>
                  <a:cubicBezTo>
                    <a:pt x="140929" y="33338"/>
                    <a:pt x="79969" y="51435"/>
                    <a:pt x="30439" y="60960"/>
                  </a:cubicBezTo>
                  <a:lnTo>
                    <a:pt x="912" y="196215"/>
                  </a:lnTo>
                  <a:cubicBezTo>
                    <a:pt x="-6708" y="230505"/>
                    <a:pt x="35202" y="254317"/>
                    <a:pt x="60919" y="228600"/>
                  </a:cubicBezTo>
                  <a:lnTo>
                    <a:pt x="212367" y="77152"/>
                  </a:lnTo>
                  <a:cubicBezTo>
                    <a:pt x="221892" y="67627"/>
                    <a:pt x="225702" y="52388"/>
                    <a:pt x="219987" y="39052"/>
                  </a:cubicBezTo>
                  <a:lnTo>
                    <a:pt x="20474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A645425-8F12-44FF-9353-17CF3523D9D1}"/>
                </a:ext>
              </a:extLst>
            </p:cNvPr>
            <p:cNvSpPr/>
            <p:nvPr/>
          </p:nvSpPr>
          <p:spPr>
            <a:xfrm>
              <a:off x="6365025" y="3539909"/>
              <a:ext cx="512445" cy="511492"/>
            </a:xfrm>
            <a:custGeom>
              <a:avLst/>
              <a:gdLst>
                <a:gd name="connsiteX0" fmla="*/ 338138 w 512445"/>
                <a:gd name="connsiteY0" fmla="*/ 0 h 511492"/>
                <a:gd name="connsiteX1" fmla="*/ 156210 w 512445"/>
                <a:gd name="connsiteY1" fmla="*/ 123825 h 511492"/>
                <a:gd name="connsiteX2" fmla="*/ 0 w 512445"/>
                <a:gd name="connsiteY2" fmla="*/ 452438 h 511492"/>
                <a:gd name="connsiteX3" fmla="*/ 59055 w 512445"/>
                <a:gd name="connsiteY3" fmla="*/ 511493 h 511492"/>
                <a:gd name="connsiteX4" fmla="*/ 388620 w 512445"/>
                <a:gd name="connsiteY4" fmla="*/ 356235 h 511492"/>
                <a:gd name="connsiteX5" fmla="*/ 512445 w 512445"/>
                <a:gd name="connsiteY5" fmla="*/ 175260 h 511492"/>
                <a:gd name="connsiteX6" fmla="*/ 440055 w 512445"/>
                <a:gd name="connsiteY6" fmla="*/ 70485 h 511492"/>
                <a:gd name="connsiteX7" fmla="*/ 338138 w 512445"/>
                <a:gd name="connsiteY7" fmla="*/ 0 h 511492"/>
                <a:gd name="connsiteX8" fmla="*/ 386715 w 512445"/>
                <a:gd name="connsiteY8" fmla="*/ 205740 h 511492"/>
                <a:gd name="connsiteX9" fmla="*/ 305753 w 512445"/>
                <a:gd name="connsiteY9" fmla="*/ 205740 h 511492"/>
                <a:gd name="connsiteX10" fmla="*/ 305753 w 512445"/>
                <a:gd name="connsiteY10" fmla="*/ 124778 h 511492"/>
                <a:gd name="connsiteX11" fmla="*/ 386715 w 512445"/>
                <a:gd name="connsiteY11" fmla="*/ 124778 h 511492"/>
                <a:gd name="connsiteX12" fmla="*/ 386715 w 512445"/>
                <a:gd name="connsiteY12" fmla="*/ 205740 h 51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2445" h="511492">
                  <a:moveTo>
                    <a:pt x="338138" y="0"/>
                  </a:moveTo>
                  <a:cubicBezTo>
                    <a:pt x="281940" y="22860"/>
                    <a:pt x="218123" y="61913"/>
                    <a:pt x="156210" y="123825"/>
                  </a:cubicBezTo>
                  <a:cubicBezTo>
                    <a:pt x="42863" y="237173"/>
                    <a:pt x="9525" y="374333"/>
                    <a:pt x="0" y="452438"/>
                  </a:cubicBezTo>
                  <a:lnTo>
                    <a:pt x="59055" y="511493"/>
                  </a:lnTo>
                  <a:cubicBezTo>
                    <a:pt x="137160" y="501968"/>
                    <a:pt x="275273" y="469583"/>
                    <a:pt x="388620" y="356235"/>
                  </a:cubicBezTo>
                  <a:cubicBezTo>
                    <a:pt x="450533" y="294323"/>
                    <a:pt x="489585" y="231458"/>
                    <a:pt x="512445" y="175260"/>
                  </a:cubicBezTo>
                  <a:cubicBezTo>
                    <a:pt x="500063" y="143828"/>
                    <a:pt x="475298" y="106680"/>
                    <a:pt x="440055" y="70485"/>
                  </a:cubicBezTo>
                  <a:cubicBezTo>
                    <a:pt x="405765" y="37147"/>
                    <a:pt x="369570" y="12383"/>
                    <a:pt x="338138" y="0"/>
                  </a:cubicBezTo>
                  <a:close/>
                  <a:moveTo>
                    <a:pt x="386715" y="205740"/>
                  </a:moveTo>
                  <a:cubicBezTo>
                    <a:pt x="364808" y="227648"/>
                    <a:pt x="328613" y="227648"/>
                    <a:pt x="305753" y="205740"/>
                  </a:cubicBezTo>
                  <a:cubicBezTo>
                    <a:pt x="283845" y="183833"/>
                    <a:pt x="283845" y="147638"/>
                    <a:pt x="305753" y="124778"/>
                  </a:cubicBezTo>
                  <a:cubicBezTo>
                    <a:pt x="327660" y="102870"/>
                    <a:pt x="363855" y="102870"/>
                    <a:pt x="386715" y="124778"/>
                  </a:cubicBezTo>
                  <a:cubicBezTo>
                    <a:pt x="408623" y="147638"/>
                    <a:pt x="408623" y="183833"/>
                    <a:pt x="386715" y="2057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9A8574E-D340-47C1-B1F4-48038597DCF7}"/>
                </a:ext>
              </a:extLst>
            </p:cNvPr>
            <p:cNvSpPr/>
            <p:nvPr/>
          </p:nvSpPr>
          <p:spPr>
            <a:xfrm>
              <a:off x="6252837" y="4027927"/>
              <a:ext cx="135662" cy="135943"/>
            </a:xfrm>
            <a:custGeom>
              <a:avLst/>
              <a:gdLst>
                <a:gd name="connsiteX0" fmla="*/ 111235 w 135662"/>
                <a:gd name="connsiteY0" fmla="*/ 24428 h 135943"/>
                <a:gd name="connsiteX1" fmla="*/ 66467 w 135662"/>
                <a:gd name="connsiteY1" fmla="*/ 14903 h 135943"/>
                <a:gd name="connsiteX2" fmla="*/ 2650 w 135662"/>
                <a:gd name="connsiteY2" fmla="*/ 133013 h 135943"/>
                <a:gd name="connsiteX3" fmla="*/ 120760 w 135662"/>
                <a:gd name="connsiteY3" fmla="*/ 69195 h 135943"/>
                <a:gd name="connsiteX4" fmla="*/ 111235 w 135662"/>
                <a:gd name="connsiteY4" fmla="*/ 24428 h 135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662" h="135943">
                  <a:moveTo>
                    <a:pt x="111235" y="24428"/>
                  </a:moveTo>
                  <a:cubicBezTo>
                    <a:pt x="95995" y="9188"/>
                    <a:pt x="97900" y="-16530"/>
                    <a:pt x="66467" y="14903"/>
                  </a:cubicBezTo>
                  <a:cubicBezTo>
                    <a:pt x="35035" y="46335"/>
                    <a:pt x="-11638" y="117773"/>
                    <a:pt x="2650" y="133013"/>
                  </a:cubicBezTo>
                  <a:cubicBezTo>
                    <a:pt x="17890" y="148253"/>
                    <a:pt x="89327" y="100628"/>
                    <a:pt x="120760" y="69195"/>
                  </a:cubicBezTo>
                  <a:cubicBezTo>
                    <a:pt x="152192" y="36810"/>
                    <a:pt x="126475" y="38715"/>
                    <a:pt x="111235" y="244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43AE880C-897D-4B1D-BC50-21E0082731A6}"/>
              </a:ext>
            </a:extLst>
          </p:cNvPr>
          <p:cNvSpPr/>
          <p:nvPr/>
        </p:nvSpPr>
        <p:spPr>
          <a:xfrm>
            <a:off x="559388" y="1880119"/>
            <a:ext cx="2288362" cy="723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</a:t>
            </a:r>
            <a:r>
              <a:rPr lang="en-US" sz="700" b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aute irure </a:t>
            </a:r>
            <a:r>
              <a:rPr 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dolor in kaselih oilue reprehendesse cill inure dolorlaoru sit amet. Duis aute</a:t>
            </a:r>
            <a:r>
              <a:rPr lang="en-US" sz="700" b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 irusitakus </a:t>
            </a:r>
            <a:r>
              <a:rPr 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reprei Voluptate lorem kuisais.</a:t>
            </a:r>
            <a:endParaRPr lang="en-US" sz="7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FB0D985-73DF-4645-8499-95806463322D}"/>
              </a:ext>
            </a:extLst>
          </p:cNvPr>
          <p:cNvCxnSpPr>
            <a:cxnSpLocks/>
          </p:cNvCxnSpPr>
          <p:nvPr/>
        </p:nvCxnSpPr>
        <p:spPr>
          <a:xfrm>
            <a:off x="628840" y="1693579"/>
            <a:ext cx="1894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C674FD3-6256-42CE-A4DC-4482E9214167}"/>
              </a:ext>
            </a:extLst>
          </p:cNvPr>
          <p:cNvSpPr txBox="1"/>
          <p:nvPr/>
        </p:nvSpPr>
        <p:spPr>
          <a:xfrm>
            <a:off x="4852026" y="1490364"/>
            <a:ext cx="9380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Poppins Medium" panose="00000600000000000000" pitchFamily="2" charset="0"/>
                <a:cs typeface="Poppins Medium" panose="00000600000000000000" pitchFamily="2" charset="0"/>
              </a:rPr>
              <a:t>Lorem ipsum</a:t>
            </a:r>
          </a:p>
          <a:p>
            <a:r>
              <a:rPr lang="en-US" sz="900" dirty="0">
                <a:latin typeface="Poppins Medium" panose="00000600000000000000" pitchFamily="2" charset="0"/>
                <a:cs typeface="Poppins Medium" panose="00000600000000000000" pitchFamily="2" charset="0"/>
              </a:rPr>
              <a:t>Dolor</a:t>
            </a:r>
          </a:p>
          <a:p>
            <a:r>
              <a:rPr lang="en-US" sz="900" dirty="0">
                <a:latin typeface="Poppins Medium" panose="00000600000000000000" pitchFamily="2" charset="0"/>
                <a:cs typeface="Poppins Medium" panose="00000600000000000000" pitchFamily="2" charset="0"/>
              </a:rPr>
              <a:t>Sit </a:t>
            </a:r>
            <a:r>
              <a:rPr lang="en-US" sz="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amet</a:t>
            </a:r>
            <a:r>
              <a:rPr lang="en-US" sz="90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7A82C00-68C0-431D-9E00-72CF8F510625}"/>
              </a:ext>
            </a:extLst>
          </p:cNvPr>
          <p:cNvSpPr/>
          <p:nvPr/>
        </p:nvSpPr>
        <p:spPr>
          <a:xfrm>
            <a:off x="4852027" y="2404784"/>
            <a:ext cx="2288362" cy="723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</a:t>
            </a:r>
            <a:r>
              <a:rPr lang="en-US" sz="700" b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aute irure </a:t>
            </a:r>
            <a:r>
              <a:rPr 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dolor in kaselih oilue reprehendesse cill inure dolorlaoru sit amet. Duis aute</a:t>
            </a:r>
            <a:r>
              <a:rPr lang="en-US" sz="700" b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 irusitakus </a:t>
            </a:r>
            <a:r>
              <a:rPr 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reprei Voluptate lorem kuisais.</a:t>
            </a:r>
            <a:endParaRPr lang="en-US" sz="7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56ED99A-FDBC-4489-B95E-B65661CEA49D}"/>
              </a:ext>
            </a:extLst>
          </p:cNvPr>
          <p:cNvCxnSpPr>
            <a:cxnSpLocks/>
          </p:cNvCxnSpPr>
          <p:nvPr/>
        </p:nvCxnSpPr>
        <p:spPr>
          <a:xfrm>
            <a:off x="4921479" y="2218244"/>
            <a:ext cx="1894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153D519-1813-4A6E-A0E9-C989FBC221FE}"/>
              </a:ext>
            </a:extLst>
          </p:cNvPr>
          <p:cNvSpPr txBox="1"/>
          <p:nvPr/>
        </p:nvSpPr>
        <p:spPr>
          <a:xfrm>
            <a:off x="7844398" y="4879930"/>
            <a:ext cx="9380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Poppins Medium" panose="00000600000000000000" pitchFamily="2" charset="0"/>
                <a:cs typeface="Poppins Medium" panose="00000600000000000000" pitchFamily="2" charset="0"/>
              </a:rPr>
              <a:t>Lorem ipsum</a:t>
            </a:r>
          </a:p>
          <a:p>
            <a:r>
              <a:rPr lang="en-US" sz="900" dirty="0">
                <a:latin typeface="Poppins Medium" panose="00000600000000000000" pitchFamily="2" charset="0"/>
                <a:cs typeface="Poppins Medium" panose="00000600000000000000" pitchFamily="2" charset="0"/>
              </a:rPr>
              <a:t>Dolor</a:t>
            </a:r>
          </a:p>
          <a:p>
            <a:r>
              <a:rPr lang="en-US" sz="900" dirty="0">
                <a:latin typeface="Poppins Medium" panose="00000600000000000000" pitchFamily="2" charset="0"/>
                <a:cs typeface="Poppins Medium" panose="00000600000000000000" pitchFamily="2" charset="0"/>
              </a:rPr>
              <a:t>Sit </a:t>
            </a:r>
            <a:r>
              <a:rPr lang="en-US" sz="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amet</a:t>
            </a:r>
            <a:r>
              <a:rPr lang="en-US" sz="90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6AE2C7C-C289-4A30-9BFA-7358C3168D1D}"/>
              </a:ext>
            </a:extLst>
          </p:cNvPr>
          <p:cNvSpPr/>
          <p:nvPr/>
        </p:nvSpPr>
        <p:spPr>
          <a:xfrm>
            <a:off x="7844399" y="5794350"/>
            <a:ext cx="2288362" cy="723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</a:t>
            </a:r>
            <a:r>
              <a:rPr lang="en-US" sz="700" b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aute irure </a:t>
            </a:r>
            <a:r>
              <a:rPr 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dolor in kaselih oilue reprehendesse cill inure dolorlaoru sit amet. Duis aute</a:t>
            </a:r>
            <a:r>
              <a:rPr lang="en-US" sz="700" b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 irusitakus </a:t>
            </a:r>
            <a:r>
              <a:rPr 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reprei Voluptate lorem kuisais.</a:t>
            </a:r>
            <a:endParaRPr lang="en-US" sz="7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AF54BA-3930-4186-8470-3EB268F761B1}"/>
              </a:ext>
            </a:extLst>
          </p:cNvPr>
          <p:cNvCxnSpPr>
            <a:cxnSpLocks/>
          </p:cNvCxnSpPr>
          <p:nvPr/>
        </p:nvCxnSpPr>
        <p:spPr>
          <a:xfrm>
            <a:off x="7913851" y="5607810"/>
            <a:ext cx="1894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668BAB8-7C0A-472E-B717-A695E287FC08}"/>
              </a:ext>
            </a:extLst>
          </p:cNvPr>
          <p:cNvSpPr txBox="1"/>
          <p:nvPr/>
        </p:nvSpPr>
        <p:spPr>
          <a:xfrm>
            <a:off x="565387" y="1047883"/>
            <a:ext cx="9380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Poppins Medium" panose="00000600000000000000" pitchFamily="2" charset="0"/>
                <a:cs typeface="Poppins Medium" panose="00000600000000000000" pitchFamily="2" charset="0"/>
              </a:rPr>
              <a:t>Lorem ipsum</a:t>
            </a:r>
          </a:p>
          <a:p>
            <a:r>
              <a:rPr lang="en-US" sz="900" dirty="0">
                <a:latin typeface="Poppins Medium" panose="00000600000000000000" pitchFamily="2" charset="0"/>
                <a:cs typeface="Poppins Medium" panose="00000600000000000000" pitchFamily="2" charset="0"/>
              </a:rPr>
              <a:t>Dolor</a:t>
            </a:r>
          </a:p>
          <a:p>
            <a:r>
              <a:rPr lang="en-US" sz="900" dirty="0">
                <a:latin typeface="Poppins Medium" panose="00000600000000000000" pitchFamily="2" charset="0"/>
                <a:cs typeface="Poppins Medium" panose="00000600000000000000" pitchFamily="2" charset="0"/>
              </a:rPr>
              <a:t>Sit </a:t>
            </a:r>
            <a:r>
              <a:rPr lang="en-US" sz="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amet</a:t>
            </a:r>
            <a:r>
              <a:rPr lang="en-US" sz="90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1A75F44-C29D-4432-8112-6C655DD64FF8}"/>
              </a:ext>
            </a:extLst>
          </p:cNvPr>
          <p:cNvSpPr txBox="1"/>
          <p:nvPr/>
        </p:nvSpPr>
        <p:spPr>
          <a:xfrm>
            <a:off x="1007126" y="169019"/>
            <a:ext cx="120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Karim</a:t>
            </a:r>
          </a:p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Presentation.</a:t>
            </a:r>
          </a:p>
        </p:txBody>
      </p:sp>
      <p:grpSp>
        <p:nvGrpSpPr>
          <p:cNvPr id="66" name="Graphic 6">
            <a:extLst>
              <a:ext uri="{FF2B5EF4-FFF2-40B4-BE49-F238E27FC236}">
                <a16:creationId xmlns:a16="http://schemas.microsoft.com/office/drawing/2014/main" id="{0D95DD5D-D81D-4F30-9A96-BC8BD8975ECB}"/>
              </a:ext>
            </a:extLst>
          </p:cNvPr>
          <p:cNvGrpSpPr/>
          <p:nvPr/>
        </p:nvGrpSpPr>
        <p:grpSpPr>
          <a:xfrm flipH="1">
            <a:off x="384657" y="207346"/>
            <a:ext cx="385012" cy="385012"/>
            <a:chOff x="9520408" y="5093684"/>
            <a:chExt cx="372426" cy="372426"/>
          </a:xfrm>
          <a:solidFill>
            <a:schemeClr val="tx1"/>
          </a:solidFill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C9090F4-231B-469D-91B8-74017B3CD544}"/>
                </a:ext>
              </a:extLst>
            </p:cNvPr>
            <p:cNvSpPr/>
            <p:nvPr/>
          </p:nvSpPr>
          <p:spPr>
            <a:xfrm>
              <a:off x="9545236" y="5093684"/>
              <a:ext cx="322769" cy="372426"/>
            </a:xfrm>
            <a:custGeom>
              <a:avLst/>
              <a:gdLst>
                <a:gd name="connsiteX0" fmla="*/ 291734 w 322769"/>
                <a:gd name="connsiteY0" fmla="*/ 180006 h 372426"/>
                <a:gd name="connsiteX1" fmla="*/ 237796 w 322769"/>
                <a:gd name="connsiteY1" fmla="*/ 180006 h 372426"/>
                <a:gd name="connsiteX2" fmla="*/ 322769 w 322769"/>
                <a:gd name="connsiteY2" fmla="*/ 6207 h 372426"/>
                <a:gd name="connsiteX3" fmla="*/ 316562 w 322769"/>
                <a:gd name="connsiteY3" fmla="*/ 0 h 372426"/>
                <a:gd name="connsiteX4" fmla="*/ 310355 w 322769"/>
                <a:gd name="connsiteY4" fmla="*/ 6207 h 372426"/>
                <a:gd name="connsiteX5" fmla="*/ 305842 w 322769"/>
                <a:gd name="connsiteY5" fmla="*/ 48992 h 372426"/>
                <a:gd name="connsiteX6" fmla="*/ 288363 w 322769"/>
                <a:gd name="connsiteY6" fmla="*/ 20440 h 372426"/>
                <a:gd name="connsiteX7" fmla="*/ 279586 w 322769"/>
                <a:gd name="connsiteY7" fmla="*/ 20519 h 372426"/>
                <a:gd name="connsiteX8" fmla="*/ 279586 w 322769"/>
                <a:gd name="connsiteY8" fmla="*/ 29217 h 372426"/>
                <a:gd name="connsiteX9" fmla="*/ 297747 w 322769"/>
                <a:gd name="connsiteY9" fmla="*/ 77782 h 372426"/>
                <a:gd name="connsiteX10" fmla="*/ 297781 w 322769"/>
                <a:gd name="connsiteY10" fmla="*/ 77949 h 372426"/>
                <a:gd name="connsiteX11" fmla="*/ 288771 w 322769"/>
                <a:gd name="connsiteY11" fmla="*/ 99635 h 372426"/>
                <a:gd name="connsiteX12" fmla="*/ 269742 w 322769"/>
                <a:gd name="connsiteY12" fmla="*/ 63890 h 372426"/>
                <a:gd name="connsiteX13" fmla="*/ 260965 w 322769"/>
                <a:gd name="connsiteY13" fmla="*/ 63969 h 372426"/>
                <a:gd name="connsiteX14" fmla="*/ 260965 w 322769"/>
                <a:gd name="connsiteY14" fmla="*/ 72667 h 372426"/>
                <a:gd name="connsiteX15" fmla="*/ 278124 w 322769"/>
                <a:gd name="connsiteY15" fmla="*/ 118643 h 372426"/>
                <a:gd name="connsiteX16" fmla="*/ 226427 w 322769"/>
                <a:gd name="connsiteY16" fmla="*/ 172997 h 372426"/>
                <a:gd name="connsiteX17" fmla="*/ 223137 w 322769"/>
                <a:gd name="connsiteY17" fmla="*/ 128385 h 372426"/>
                <a:gd name="connsiteX18" fmla="*/ 215285 w 322769"/>
                <a:gd name="connsiteY18" fmla="*/ 124460 h 372426"/>
                <a:gd name="connsiteX19" fmla="*/ 211360 w 322769"/>
                <a:gd name="connsiteY19" fmla="*/ 132313 h 372426"/>
                <a:gd name="connsiteX20" fmla="*/ 212323 w 322769"/>
                <a:gd name="connsiteY20" fmla="*/ 180006 h 372426"/>
                <a:gd name="connsiteX21" fmla="*/ 110446 w 322769"/>
                <a:gd name="connsiteY21" fmla="*/ 180006 h 372426"/>
                <a:gd name="connsiteX22" fmla="*/ 111409 w 322769"/>
                <a:gd name="connsiteY22" fmla="*/ 132313 h 372426"/>
                <a:gd name="connsiteX23" fmla="*/ 107485 w 322769"/>
                <a:gd name="connsiteY23" fmla="*/ 124460 h 372426"/>
                <a:gd name="connsiteX24" fmla="*/ 99632 w 322769"/>
                <a:gd name="connsiteY24" fmla="*/ 128385 h 372426"/>
                <a:gd name="connsiteX25" fmla="*/ 96342 w 322769"/>
                <a:gd name="connsiteY25" fmla="*/ 172997 h 372426"/>
                <a:gd name="connsiteX26" fmla="*/ 43491 w 322769"/>
                <a:gd name="connsiteY26" fmla="*/ 116761 h 372426"/>
                <a:gd name="connsiteX27" fmla="*/ 60252 w 322769"/>
                <a:gd name="connsiteY27" fmla="*/ 72667 h 372426"/>
                <a:gd name="connsiteX28" fmla="*/ 60184 w 322769"/>
                <a:gd name="connsiteY28" fmla="*/ 63890 h 372426"/>
                <a:gd name="connsiteX29" fmla="*/ 51475 w 322769"/>
                <a:gd name="connsiteY29" fmla="*/ 63890 h 372426"/>
                <a:gd name="connsiteX30" fmla="*/ 33008 w 322769"/>
                <a:gd name="connsiteY30" fmla="*/ 97443 h 372426"/>
                <a:gd name="connsiteX31" fmla="*/ 24799 w 322769"/>
                <a:gd name="connsiteY31" fmla="*/ 77444 h 372426"/>
                <a:gd name="connsiteX32" fmla="*/ 24829 w 322769"/>
                <a:gd name="connsiteY32" fmla="*/ 77298 h 372426"/>
                <a:gd name="connsiteX33" fmla="*/ 41631 w 322769"/>
                <a:gd name="connsiteY33" fmla="*/ 29217 h 372426"/>
                <a:gd name="connsiteX34" fmla="*/ 41587 w 322769"/>
                <a:gd name="connsiteY34" fmla="*/ 20440 h 372426"/>
                <a:gd name="connsiteX35" fmla="*/ 32854 w 322769"/>
                <a:gd name="connsiteY35" fmla="*/ 20440 h 372426"/>
                <a:gd name="connsiteX36" fmla="*/ 16619 w 322769"/>
                <a:gd name="connsiteY36" fmla="*/ 47384 h 372426"/>
                <a:gd name="connsiteX37" fmla="*/ 12414 w 322769"/>
                <a:gd name="connsiteY37" fmla="*/ 6207 h 372426"/>
                <a:gd name="connsiteX38" fmla="*/ 6207 w 322769"/>
                <a:gd name="connsiteY38" fmla="*/ 0 h 372426"/>
                <a:gd name="connsiteX39" fmla="*/ 0 w 322769"/>
                <a:gd name="connsiteY39" fmla="*/ 6207 h 372426"/>
                <a:gd name="connsiteX40" fmla="*/ 84973 w 322769"/>
                <a:gd name="connsiteY40" fmla="*/ 180006 h 372426"/>
                <a:gd name="connsiteX41" fmla="*/ 31036 w 322769"/>
                <a:gd name="connsiteY41" fmla="*/ 180006 h 372426"/>
                <a:gd name="connsiteX42" fmla="*/ 24828 w 322769"/>
                <a:gd name="connsiteY42" fmla="*/ 186207 h 372426"/>
                <a:gd name="connsiteX43" fmla="*/ 24913 w 322769"/>
                <a:gd name="connsiteY43" fmla="*/ 187234 h 372426"/>
                <a:gd name="connsiteX44" fmla="*/ 47883 w 322769"/>
                <a:gd name="connsiteY44" fmla="*/ 226041 h 372426"/>
                <a:gd name="connsiteX45" fmla="*/ 104563 w 322769"/>
                <a:gd name="connsiteY45" fmla="*/ 226305 h 372426"/>
                <a:gd name="connsiteX46" fmla="*/ 117568 w 322769"/>
                <a:gd name="connsiteY46" fmla="*/ 302945 h 372426"/>
                <a:gd name="connsiteX47" fmla="*/ 135047 w 322769"/>
                <a:gd name="connsiteY47" fmla="*/ 349771 h 372426"/>
                <a:gd name="connsiteX48" fmla="*/ 160833 w 322769"/>
                <a:gd name="connsiteY48" fmla="*/ 372426 h 372426"/>
                <a:gd name="connsiteX49" fmla="*/ 161936 w 322769"/>
                <a:gd name="connsiteY49" fmla="*/ 372426 h 372426"/>
                <a:gd name="connsiteX50" fmla="*/ 187723 w 322769"/>
                <a:gd name="connsiteY50" fmla="*/ 349771 h 372426"/>
                <a:gd name="connsiteX51" fmla="*/ 205201 w 322769"/>
                <a:gd name="connsiteY51" fmla="*/ 302944 h 372426"/>
                <a:gd name="connsiteX52" fmla="*/ 218206 w 322769"/>
                <a:gd name="connsiteY52" fmla="*/ 226305 h 372426"/>
                <a:gd name="connsiteX53" fmla="*/ 274885 w 322769"/>
                <a:gd name="connsiteY53" fmla="*/ 226041 h 372426"/>
                <a:gd name="connsiteX54" fmla="*/ 297856 w 322769"/>
                <a:gd name="connsiteY54" fmla="*/ 187234 h 372426"/>
                <a:gd name="connsiteX55" fmla="*/ 292760 w 322769"/>
                <a:gd name="connsiteY55" fmla="*/ 180091 h 372426"/>
                <a:gd name="connsiteX56" fmla="*/ 291734 w 322769"/>
                <a:gd name="connsiteY56" fmla="*/ 180006 h 372426"/>
                <a:gd name="connsiteX57" fmla="*/ 268681 w 322769"/>
                <a:gd name="connsiteY57" fmla="*/ 215291 h 372426"/>
                <a:gd name="connsiteX58" fmla="*/ 213221 w 322769"/>
                <a:gd name="connsiteY58" fmla="*/ 211436 h 372426"/>
                <a:gd name="connsiteX59" fmla="*/ 205230 w 322769"/>
                <a:gd name="connsiteY59" fmla="*/ 215070 h 372426"/>
                <a:gd name="connsiteX60" fmla="*/ 204873 w 322769"/>
                <a:gd name="connsiteY60" fmla="*/ 217934 h 372426"/>
                <a:gd name="connsiteX61" fmla="*/ 195566 w 322769"/>
                <a:gd name="connsiteY61" fmla="*/ 295116 h 372426"/>
                <a:gd name="connsiteX62" fmla="*/ 175399 w 322769"/>
                <a:gd name="connsiteY62" fmla="*/ 348255 h 372426"/>
                <a:gd name="connsiteX63" fmla="*/ 161936 w 322769"/>
                <a:gd name="connsiteY63" fmla="*/ 360012 h 372426"/>
                <a:gd name="connsiteX64" fmla="*/ 160833 w 322769"/>
                <a:gd name="connsiteY64" fmla="*/ 360012 h 372426"/>
                <a:gd name="connsiteX65" fmla="*/ 147370 w 322769"/>
                <a:gd name="connsiteY65" fmla="*/ 348252 h 372426"/>
                <a:gd name="connsiteX66" fmla="*/ 127203 w 322769"/>
                <a:gd name="connsiteY66" fmla="*/ 295116 h 372426"/>
                <a:gd name="connsiteX67" fmla="*/ 117896 w 322769"/>
                <a:gd name="connsiteY67" fmla="*/ 217934 h 372426"/>
                <a:gd name="connsiteX68" fmla="*/ 112409 w 322769"/>
                <a:gd name="connsiteY68" fmla="*/ 211079 h 372426"/>
                <a:gd name="connsiteX69" fmla="*/ 109548 w 322769"/>
                <a:gd name="connsiteY69" fmla="*/ 211436 h 372426"/>
                <a:gd name="connsiteX70" fmla="*/ 54088 w 322769"/>
                <a:gd name="connsiteY70" fmla="*/ 215291 h 372426"/>
                <a:gd name="connsiteX71" fmla="*/ 38698 w 322769"/>
                <a:gd name="connsiteY71" fmla="*/ 192420 h 372426"/>
                <a:gd name="connsiteX72" fmla="*/ 284072 w 322769"/>
                <a:gd name="connsiteY72" fmla="*/ 192420 h 372426"/>
                <a:gd name="connsiteX73" fmla="*/ 268681 w 322769"/>
                <a:gd name="connsiteY73" fmla="*/ 215291 h 37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22769" h="372426">
                  <a:moveTo>
                    <a:pt x="291734" y="180006"/>
                  </a:moveTo>
                  <a:lnTo>
                    <a:pt x="237796" y="180006"/>
                  </a:lnTo>
                  <a:cubicBezTo>
                    <a:pt x="299969" y="134427"/>
                    <a:pt x="322769" y="61984"/>
                    <a:pt x="322769" y="6207"/>
                  </a:cubicBezTo>
                  <a:cubicBezTo>
                    <a:pt x="322769" y="2779"/>
                    <a:pt x="319990" y="0"/>
                    <a:pt x="316562" y="0"/>
                  </a:cubicBezTo>
                  <a:cubicBezTo>
                    <a:pt x="313134" y="0"/>
                    <a:pt x="310355" y="2779"/>
                    <a:pt x="310355" y="6207"/>
                  </a:cubicBezTo>
                  <a:cubicBezTo>
                    <a:pt x="310294" y="20584"/>
                    <a:pt x="308783" y="34918"/>
                    <a:pt x="305842" y="48992"/>
                  </a:cubicBezTo>
                  <a:cubicBezTo>
                    <a:pt x="302381" y="38214"/>
                    <a:pt x="296388" y="28423"/>
                    <a:pt x="288363" y="20440"/>
                  </a:cubicBezTo>
                  <a:cubicBezTo>
                    <a:pt x="285918" y="18038"/>
                    <a:pt x="281988" y="18074"/>
                    <a:pt x="279586" y="20519"/>
                  </a:cubicBezTo>
                  <a:cubicBezTo>
                    <a:pt x="277215" y="22934"/>
                    <a:pt x="277215" y="26803"/>
                    <a:pt x="279586" y="29217"/>
                  </a:cubicBezTo>
                  <a:cubicBezTo>
                    <a:pt x="292193" y="42136"/>
                    <a:pt x="298784" y="59762"/>
                    <a:pt x="297747" y="77782"/>
                  </a:cubicBezTo>
                  <a:cubicBezTo>
                    <a:pt x="297747" y="77841"/>
                    <a:pt x="297779" y="77890"/>
                    <a:pt x="297781" y="77949"/>
                  </a:cubicBezTo>
                  <a:cubicBezTo>
                    <a:pt x="295184" y="85340"/>
                    <a:pt x="292176" y="92580"/>
                    <a:pt x="288771" y="99635"/>
                  </a:cubicBezTo>
                  <a:cubicBezTo>
                    <a:pt x="286429" y="85987"/>
                    <a:pt x="279756" y="73454"/>
                    <a:pt x="269742" y="63890"/>
                  </a:cubicBezTo>
                  <a:cubicBezTo>
                    <a:pt x="267296" y="61488"/>
                    <a:pt x="263367" y="61524"/>
                    <a:pt x="260965" y="63969"/>
                  </a:cubicBezTo>
                  <a:cubicBezTo>
                    <a:pt x="258594" y="66384"/>
                    <a:pt x="258594" y="70252"/>
                    <a:pt x="260965" y="72667"/>
                  </a:cubicBezTo>
                  <a:cubicBezTo>
                    <a:pt x="271039" y="82741"/>
                    <a:pt x="277952" y="95349"/>
                    <a:pt x="278124" y="118643"/>
                  </a:cubicBezTo>
                  <a:cubicBezTo>
                    <a:pt x="264770" y="140091"/>
                    <a:pt x="247179" y="158586"/>
                    <a:pt x="226427" y="172997"/>
                  </a:cubicBezTo>
                  <a:cubicBezTo>
                    <a:pt x="229512" y="158111"/>
                    <a:pt x="228372" y="142658"/>
                    <a:pt x="223137" y="128385"/>
                  </a:cubicBezTo>
                  <a:cubicBezTo>
                    <a:pt x="222053" y="125133"/>
                    <a:pt x="218537" y="123375"/>
                    <a:pt x="215285" y="124460"/>
                  </a:cubicBezTo>
                  <a:cubicBezTo>
                    <a:pt x="212032" y="125545"/>
                    <a:pt x="210275" y="129061"/>
                    <a:pt x="211360" y="132313"/>
                  </a:cubicBezTo>
                  <a:cubicBezTo>
                    <a:pt x="216766" y="148531"/>
                    <a:pt x="217055" y="159534"/>
                    <a:pt x="212323" y="180006"/>
                  </a:cubicBezTo>
                  <a:lnTo>
                    <a:pt x="110446" y="180006"/>
                  </a:lnTo>
                  <a:cubicBezTo>
                    <a:pt x="105714" y="159534"/>
                    <a:pt x="106003" y="148531"/>
                    <a:pt x="111409" y="132313"/>
                  </a:cubicBezTo>
                  <a:cubicBezTo>
                    <a:pt x="112494" y="129061"/>
                    <a:pt x="110737" y="125545"/>
                    <a:pt x="107485" y="124460"/>
                  </a:cubicBezTo>
                  <a:cubicBezTo>
                    <a:pt x="104232" y="123375"/>
                    <a:pt x="100716" y="125133"/>
                    <a:pt x="99632" y="128385"/>
                  </a:cubicBezTo>
                  <a:cubicBezTo>
                    <a:pt x="94397" y="142658"/>
                    <a:pt x="93257" y="158111"/>
                    <a:pt x="96342" y="172997"/>
                  </a:cubicBezTo>
                  <a:cubicBezTo>
                    <a:pt x="74984" y="158157"/>
                    <a:pt x="56979" y="138999"/>
                    <a:pt x="43491" y="116761"/>
                  </a:cubicBezTo>
                  <a:cubicBezTo>
                    <a:pt x="43713" y="93904"/>
                    <a:pt x="50061" y="82858"/>
                    <a:pt x="60252" y="72667"/>
                  </a:cubicBezTo>
                  <a:cubicBezTo>
                    <a:pt x="62657" y="70224"/>
                    <a:pt x="62627" y="66294"/>
                    <a:pt x="60184" y="63890"/>
                  </a:cubicBezTo>
                  <a:cubicBezTo>
                    <a:pt x="57768" y="61511"/>
                    <a:pt x="53891" y="61511"/>
                    <a:pt x="51475" y="63890"/>
                  </a:cubicBezTo>
                  <a:cubicBezTo>
                    <a:pt x="42033" y="72922"/>
                    <a:pt x="35587" y="84633"/>
                    <a:pt x="33008" y="97443"/>
                  </a:cubicBezTo>
                  <a:cubicBezTo>
                    <a:pt x="29932" y="90922"/>
                    <a:pt x="27192" y="84246"/>
                    <a:pt x="24799" y="77444"/>
                  </a:cubicBezTo>
                  <a:cubicBezTo>
                    <a:pt x="24800" y="77393"/>
                    <a:pt x="24829" y="77350"/>
                    <a:pt x="24829" y="77298"/>
                  </a:cubicBezTo>
                  <a:cubicBezTo>
                    <a:pt x="24829" y="55667"/>
                    <a:pt x="30012" y="40837"/>
                    <a:pt x="41631" y="29217"/>
                  </a:cubicBezTo>
                  <a:cubicBezTo>
                    <a:pt x="44042" y="26781"/>
                    <a:pt x="44023" y="22852"/>
                    <a:pt x="41587" y="20440"/>
                  </a:cubicBezTo>
                  <a:cubicBezTo>
                    <a:pt x="39169" y="18046"/>
                    <a:pt x="35273" y="18046"/>
                    <a:pt x="32854" y="20440"/>
                  </a:cubicBezTo>
                  <a:cubicBezTo>
                    <a:pt x="25323" y="27961"/>
                    <a:pt x="19749" y="37211"/>
                    <a:pt x="16619" y="47384"/>
                  </a:cubicBezTo>
                  <a:cubicBezTo>
                    <a:pt x="13886" y="33827"/>
                    <a:pt x="12478" y="20036"/>
                    <a:pt x="12414" y="6207"/>
                  </a:cubicBezTo>
                  <a:cubicBezTo>
                    <a:pt x="12414" y="2779"/>
                    <a:pt x="9635" y="0"/>
                    <a:pt x="6207" y="0"/>
                  </a:cubicBezTo>
                  <a:cubicBezTo>
                    <a:pt x="2779" y="0"/>
                    <a:pt x="0" y="2779"/>
                    <a:pt x="0" y="6207"/>
                  </a:cubicBezTo>
                  <a:cubicBezTo>
                    <a:pt x="0" y="61984"/>
                    <a:pt x="22801" y="134427"/>
                    <a:pt x="84973" y="180006"/>
                  </a:cubicBezTo>
                  <a:lnTo>
                    <a:pt x="31036" y="180006"/>
                  </a:lnTo>
                  <a:cubicBezTo>
                    <a:pt x="27609" y="180005"/>
                    <a:pt x="24830" y="182781"/>
                    <a:pt x="24828" y="186207"/>
                  </a:cubicBezTo>
                  <a:cubicBezTo>
                    <a:pt x="24828" y="186552"/>
                    <a:pt x="24856" y="186895"/>
                    <a:pt x="24913" y="187234"/>
                  </a:cubicBezTo>
                  <a:cubicBezTo>
                    <a:pt x="28038" y="205993"/>
                    <a:pt x="35767" y="219049"/>
                    <a:pt x="47883" y="226041"/>
                  </a:cubicBezTo>
                  <a:cubicBezTo>
                    <a:pt x="61577" y="233946"/>
                    <a:pt x="80180" y="234042"/>
                    <a:pt x="104563" y="226305"/>
                  </a:cubicBezTo>
                  <a:cubicBezTo>
                    <a:pt x="99513" y="280729"/>
                    <a:pt x="107918" y="291067"/>
                    <a:pt x="117568" y="302945"/>
                  </a:cubicBezTo>
                  <a:cubicBezTo>
                    <a:pt x="124354" y="311295"/>
                    <a:pt x="131370" y="319929"/>
                    <a:pt x="135047" y="349771"/>
                  </a:cubicBezTo>
                  <a:cubicBezTo>
                    <a:pt x="136702" y="362743"/>
                    <a:pt x="147756" y="372455"/>
                    <a:pt x="160833" y="372426"/>
                  </a:cubicBezTo>
                  <a:lnTo>
                    <a:pt x="161936" y="372426"/>
                  </a:lnTo>
                  <a:cubicBezTo>
                    <a:pt x="175014" y="372455"/>
                    <a:pt x="186067" y="362743"/>
                    <a:pt x="187723" y="349771"/>
                  </a:cubicBezTo>
                  <a:cubicBezTo>
                    <a:pt x="191398" y="319929"/>
                    <a:pt x="198415" y="311295"/>
                    <a:pt x="205201" y="302944"/>
                  </a:cubicBezTo>
                  <a:cubicBezTo>
                    <a:pt x="214851" y="291067"/>
                    <a:pt x="223256" y="280729"/>
                    <a:pt x="218206" y="226305"/>
                  </a:cubicBezTo>
                  <a:cubicBezTo>
                    <a:pt x="242592" y="234046"/>
                    <a:pt x="261202" y="233951"/>
                    <a:pt x="274885" y="226041"/>
                  </a:cubicBezTo>
                  <a:cubicBezTo>
                    <a:pt x="287003" y="219049"/>
                    <a:pt x="294731" y="205992"/>
                    <a:pt x="297856" y="187234"/>
                  </a:cubicBezTo>
                  <a:cubicBezTo>
                    <a:pt x="298421" y="183854"/>
                    <a:pt x="296140" y="180656"/>
                    <a:pt x="292760" y="180091"/>
                  </a:cubicBezTo>
                  <a:cubicBezTo>
                    <a:pt x="292421" y="180034"/>
                    <a:pt x="292078" y="180006"/>
                    <a:pt x="291734" y="180006"/>
                  </a:cubicBezTo>
                  <a:close/>
                  <a:moveTo>
                    <a:pt x="268681" y="215291"/>
                  </a:moveTo>
                  <a:cubicBezTo>
                    <a:pt x="256883" y="222107"/>
                    <a:pt x="238215" y="220813"/>
                    <a:pt x="213221" y="211436"/>
                  </a:cubicBezTo>
                  <a:cubicBezTo>
                    <a:pt x="210010" y="210233"/>
                    <a:pt x="206433" y="211860"/>
                    <a:pt x="205230" y="215070"/>
                  </a:cubicBezTo>
                  <a:cubicBezTo>
                    <a:pt x="204888" y="215983"/>
                    <a:pt x="204766" y="216964"/>
                    <a:pt x="204873" y="217934"/>
                  </a:cubicBezTo>
                  <a:cubicBezTo>
                    <a:pt x="211296" y="275755"/>
                    <a:pt x="204355" y="284299"/>
                    <a:pt x="195566" y="295116"/>
                  </a:cubicBezTo>
                  <a:cubicBezTo>
                    <a:pt x="188413" y="303918"/>
                    <a:pt x="179515" y="314871"/>
                    <a:pt x="175399" y="348255"/>
                  </a:cubicBezTo>
                  <a:cubicBezTo>
                    <a:pt x="174517" y="355008"/>
                    <a:pt x="168746" y="360047"/>
                    <a:pt x="161936" y="360012"/>
                  </a:cubicBezTo>
                  <a:lnTo>
                    <a:pt x="160833" y="360012"/>
                  </a:lnTo>
                  <a:cubicBezTo>
                    <a:pt x="154022" y="360047"/>
                    <a:pt x="148252" y="355006"/>
                    <a:pt x="147370" y="348252"/>
                  </a:cubicBezTo>
                  <a:cubicBezTo>
                    <a:pt x="143254" y="314871"/>
                    <a:pt x="134356" y="303918"/>
                    <a:pt x="127203" y="295116"/>
                  </a:cubicBezTo>
                  <a:cubicBezTo>
                    <a:pt x="118414" y="284299"/>
                    <a:pt x="111473" y="275755"/>
                    <a:pt x="117896" y="217934"/>
                  </a:cubicBezTo>
                  <a:cubicBezTo>
                    <a:pt x="118273" y="214525"/>
                    <a:pt x="115817" y="211457"/>
                    <a:pt x="112409" y="211079"/>
                  </a:cubicBezTo>
                  <a:cubicBezTo>
                    <a:pt x="111441" y="210972"/>
                    <a:pt x="110461" y="211094"/>
                    <a:pt x="109548" y="211436"/>
                  </a:cubicBezTo>
                  <a:cubicBezTo>
                    <a:pt x="84557" y="220806"/>
                    <a:pt x="65896" y="222104"/>
                    <a:pt x="54088" y="215291"/>
                  </a:cubicBezTo>
                  <a:cubicBezTo>
                    <a:pt x="46044" y="210094"/>
                    <a:pt x="40482" y="201828"/>
                    <a:pt x="38698" y="192420"/>
                  </a:cubicBezTo>
                  <a:lnTo>
                    <a:pt x="284072" y="192420"/>
                  </a:lnTo>
                  <a:cubicBezTo>
                    <a:pt x="282287" y="201828"/>
                    <a:pt x="276725" y="210094"/>
                    <a:pt x="268681" y="215291"/>
                  </a:cubicBezTo>
                  <a:close/>
                </a:path>
              </a:pathLst>
            </a:custGeom>
            <a:grpFill/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402E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862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BE61360-3953-4178-837F-38FDA01D724A}"/>
              </a:ext>
            </a:extLst>
          </p:cNvPr>
          <p:cNvSpPr txBox="1"/>
          <p:nvPr/>
        </p:nvSpPr>
        <p:spPr>
          <a:xfrm>
            <a:off x="661951" y="1512997"/>
            <a:ext cx="3985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latin typeface="Poppins SemiBold" panose="00000700000000000000" pitchFamily="2" charset="0"/>
                <a:cs typeface="Poppins SemiBold" panose="00000700000000000000" pitchFamily="2" charset="0"/>
              </a:rPr>
              <a:t>Infographic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397C2C-B3C7-4464-894C-DA56DF5688EC}"/>
              </a:ext>
            </a:extLst>
          </p:cNvPr>
          <p:cNvSpPr/>
          <p:nvPr/>
        </p:nvSpPr>
        <p:spPr>
          <a:xfrm>
            <a:off x="7513950" y="3578420"/>
            <a:ext cx="942194" cy="94219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901D747-ADAD-4E2D-83A1-338D6E1685FE}"/>
              </a:ext>
            </a:extLst>
          </p:cNvPr>
          <p:cNvSpPr/>
          <p:nvPr/>
        </p:nvSpPr>
        <p:spPr>
          <a:xfrm>
            <a:off x="5954197" y="3577380"/>
            <a:ext cx="942194" cy="94219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39A0C4D-F481-48CF-BEEE-FCD1AC72C80C}"/>
              </a:ext>
            </a:extLst>
          </p:cNvPr>
          <p:cNvSpPr/>
          <p:nvPr/>
        </p:nvSpPr>
        <p:spPr>
          <a:xfrm>
            <a:off x="9046182" y="3651945"/>
            <a:ext cx="942194" cy="94219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5A8C254-4E9B-4BA3-B4EA-E7315C0E7BE5}"/>
              </a:ext>
            </a:extLst>
          </p:cNvPr>
          <p:cNvSpPr/>
          <p:nvPr/>
        </p:nvSpPr>
        <p:spPr>
          <a:xfrm>
            <a:off x="4389442" y="3578198"/>
            <a:ext cx="942194" cy="94219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88B768F-F55C-4F45-BC23-CCFAFB8DE617}"/>
              </a:ext>
            </a:extLst>
          </p:cNvPr>
          <p:cNvGrpSpPr/>
          <p:nvPr/>
        </p:nvGrpSpPr>
        <p:grpSpPr>
          <a:xfrm>
            <a:off x="4029601" y="3228560"/>
            <a:ext cx="6327609" cy="1641471"/>
            <a:chOff x="3631568" y="2938104"/>
            <a:chExt cx="6327609" cy="1641471"/>
          </a:xfrm>
          <a:solidFill>
            <a:srgbClr val="0283EB"/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B0EF1A8-F2EB-4406-BE74-FAEA52F9820A}"/>
                </a:ext>
              </a:extLst>
            </p:cNvPr>
            <p:cNvSpPr/>
            <p:nvPr/>
          </p:nvSpPr>
          <p:spPr>
            <a:xfrm rot="16200000">
              <a:off x="7161988" y="2521038"/>
              <a:ext cx="820735" cy="1654867"/>
            </a:xfrm>
            <a:custGeom>
              <a:avLst/>
              <a:gdLst>
                <a:gd name="connsiteX0" fmla="*/ 1841110 w 1841110"/>
                <a:gd name="connsiteY0" fmla="*/ 1856137 h 3712274"/>
                <a:gd name="connsiteX1" fmla="*/ 174035 w 1841110"/>
                <a:gd name="connsiteY1" fmla="*/ 3703486 h 3712274"/>
                <a:gd name="connsiteX2" fmla="*/ 0 w 1841110"/>
                <a:gd name="connsiteY2" fmla="*/ 3712274 h 3712274"/>
                <a:gd name="connsiteX3" fmla="*/ 0 w 1841110"/>
                <a:gd name="connsiteY3" fmla="*/ 3491074 h 3712274"/>
                <a:gd name="connsiteX4" fmla="*/ 151419 w 1841110"/>
                <a:gd name="connsiteY4" fmla="*/ 3483428 h 3712274"/>
                <a:gd name="connsiteX5" fmla="*/ 1619911 w 1841110"/>
                <a:gd name="connsiteY5" fmla="*/ 1856136 h 3712274"/>
                <a:gd name="connsiteX6" fmla="*/ 151419 w 1841110"/>
                <a:gd name="connsiteY6" fmla="*/ 228844 h 3712274"/>
                <a:gd name="connsiteX7" fmla="*/ 0 w 1841110"/>
                <a:gd name="connsiteY7" fmla="*/ 221198 h 3712274"/>
                <a:gd name="connsiteX8" fmla="*/ 0 w 1841110"/>
                <a:gd name="connsiteY8" fmla="*/ 0 h 3712274"/>
                <a:gd name="connsiteX9" fmla="*/ 174035 w 1841110"/>
                <a:gd name="connsiteY9" fmla="*/ 8788 h 3712274"/>
                <a:gd name="connsiteX10" fmla="*/ 1841110 w 1841110"/>
                <a:gd name="connsiteY10" fmla="*/ 1856137 h 371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1110" h="3712274">
                  <a:moveTo>
                    <a:pt x="1841110" y="1856137"/>
                  </a:moveTo>
                  <a:cubicBezTo>
                    <a:pt x="1841110" y="2817597"/>
                    <a:pt x="1110406" y="3608392"/>
                    <a:pt x="174035" y="3703486"/>
                  </a:cubicBezTo>
                  <a:lnTo>
                    <a:pt x="0" y="3712274"/>
                  </a:lnTo>
                  <a:lnTo>
                    <a:pt x="0" y="3491074"/>
                  </a:lnTo>
                  <a:lnTo>
                    <a:pt x="151419" y="3483428"/>
                  </a:lnTo>
                  <a:cubicBezTo>
                    <a:pt x="976249" y="3399662"/>
                    <a:pt x="1619911" y="2703067"/>
                    <a:pt x="1619911" y="1856136"/>
                  </a:cubicBezTo>
                  <a:cubicBezTo>
                    <a:pt x="1619911" y="1009205"/>
                    <a:pt x="976249" y="312610"/>
                    <a:pt x="151419" y="228844"/>
                  </a:cubicBezTo>
                  <a:lnTo>
                    <a:pt x="0" y="221198"/>
                  </a:lnTo>
                  <a:lnTo>
                    <a:pt x="0" y="0"/>
                  </a:lnTo>
                  <a:lnTo>
                    <a:pt x="174035" y="8788"/>
                  </a:lnTo>
                  <a:cubicBezTo>
                    <a:pt x="1110406" y="103882"/>
                    <a:pt x="1841110" y="894677"/>
                    <a:pt x="1841110" y="185613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2A57CF7-171A-4800-83A0-795FB972BC4A}"/>
                </a:ext>
              </a:extLst>
            </p:cNvPr>
            <p:cNvSpPr/>
            <p:nvPr/>
          </p:nvSpPr>
          <p:spPr>
            <a:xfrm rot="5400000">
              <a:off x="5605600" y="3341774"/>
              <a:ext cx="820735" cy="1654867"/>
            </a:xfrm>
            <a:custGeom>
              <a:avLst/>
              <a:gdLst>
                <a:gd name="connsiteX0" fmla="*/ 1841110 w 1841110"/>
                <a:gd name="connsiteY0" fmla="*/ 1856137 h 3712274"/>
                <a:gd name="connsiteX1" fmla="*/ 174035 w 1841110"/>
                <a:gd name="connsiteY1" fmla="*/ 3703486 h 3712274"/>
                <a:gd name="connsiteX2" fmla="*/ 0 w 1841110"/>
                <a:gd name="connsiteY2" fmla="*/ 3712274 h 3712274"/>
                <a:gd name="connsiteX3" fmla="*/ 0 w 1841110"/>
                <a:gd name="connsiteY3" fmla="*/ 3491074 h 3712274"/>
                <a:gd name="connsiteX4" fmla="*/ 151419 w 1841110"/>
                <a:gd name="connsiteY4" fmla="*/ 3483428 h 3712274"/>
                <a:gd name="connsiteX5" fmla="*/ 1619911 w 1841110"/>
                <a:gd name="connsiteY5" fmla="*/ 1856136 h 3712274"/>
                <a:gd name="connsiteX6" fmla="*/ 151419 w 1841110"/>
                <a:gd name="connsiteY6" fmla="*/ 228844 h 3712274"/>
                <a:gd name="connsiteX7" fmla="*/ 0 w 1841110"/>
                <a:gd name="connsiteY7" fmla="*/ 221198 h 3712274"/>
                <a:gd name="connsiteX8" fmla="*/ 0 w 1841110"/>
                <a:gd name="connsiteY8" fmla="*/ 0 h 3712274"/>
                <a:gd name="connsiteX9" fmla="*/ 174035 w 1841110"/>
                <a:gd name="connsiteY9" fmla="*/ 8788 h 3712274"/>
                <a:gd name="connsiteX10" fmla="*/ 1841110 w 1841110"/>
                <a:gd name="connsiteY10" fmla="*/ 1856137 h 371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1110" h="3712274">
                  <a:moveTo>
                    <a:pt x="1841110" y="1856137"/>
                  </a:moveTo>
                  <a:cubicBezTo>
                    <a:pt x="1841110" y="2817597"/>
                    <a:pt x="1110406" y="3608392"/>
                    <a:pt x="174035" y="3703486"/>
                  </a:cubicBezTo>
                  <a:lnTo>
                    <a:pt x="0" y="3712274"/>
                  </a:lnTo>
                  <a:lnTo>
                    <a:pt x="0" y="3491074"/>
                  </a:lnTo>
                  <a:lnTo>
                    <a:pt x="151419" y="3483428"/>
                  </a:lnTo>
                  <a:cubicBezTo>
                    <a:pt x="976249" y="3399662"/>
                    <a:pt x="1619911" y="2703067"/>
                    <a:pt x="1619911" y="1856136"/>
                  </a:cubicBezTo>
                  <a:cubicBezTo>
                    <a:pt x="1619911" y="1009205"/>
                    <a:pt x="976249" y="312610"/>
                    <a:pt x="151419" y="228844"/>
                  </a:cubicBezTo>
                  <a:lnTo>
                    <a:pt x="0" y="221198"/>
                  </a:lnTo>
                  <a:lnTo>
                    <a:pt x="0" y="0"/>
                  </a:lnTo>
                  <a:lnTo>
                    <a:pt x="174035" y="8788"/>
                  </a:lnTo>
                  <a:cubicBezTo>
                    <a:pt x="1110406" y="103882"/>
                    <a:pt x="1841110" y="894677"/>
                    <a:pt x="1841110" y="185613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095D252-7579-4DCB-B437-DE08FDFBBD25}"/>
                </a:ext>
              </a:extLst>
            </p:cNvPr>
            <p:cNvSpPr/>
            <p:nvPr/>
          </p:nvSpPr>
          <p:spPr>
            <a:xfrm rot="16200000">
              <a:off x="4048634" y="2526739"/>
              <a:ext cx="820735" cy="1654867"/>
            </a:xfrm>
            <a:custGeom>
              <a:avLst/>
              <a:gdLst>
                <a:gd name="connsiteX0" fmla="*/ 1841110 w 1841110"/>
                <a:gd name="connsiteY0" fmla="*/ 1856137 h 3712274"/>
                <a:gd name="connsiteX1" fmla="*/ 174035 w 1841110"/>
                <a:gd name="connsiteY1" fmla="*/ 3703486 h 3712274"/>
                <a:gd name="connsiteX2" fmla="*/ 0 w 1841110"/>
                <a:gd name="connsiteY2" fmla="*/ 3712274 h 3712274"/>
                <a:gd name="connsiteX3" fmla="*/ 0 w 1841110"/>
                <a:gd name="connsiteY3" fmla="*/ 3491074 h 3712274"/>
                <a:gd name="connsiteX4" fmla="*/ 151419 w 1841110"/>
                <a:gd name="connsiteY4" fmla="*/ 3483428 h 3712274"/>
                <a:gd name="connsiteX5" fmla="*/ 1619911 w 1841110"/>
                <a:gd name="connsiteY5" fmla="*/ 1856136 h 3712274"/>
                <a:gd name="connsiteX6" fmla="*/ 151419 w 1841110"/>
                <a:gd name="connsiteY6" fmla="*/ 228844 h 3712274"/>
                <a:gd name="connsiteX7" fmla="*/ 0 w 1841110"/>
                <a:gd name="connsiteY7" fmla="*/ 221198 h 3712274"/>
                <a:gd name="connsiteX8" fmla="*/ 0 w 1841110"/>
                <a:gd name="connsiteY8" fmla="*/ 0 h 3712274"/>
                <a:gd name="connsiteX9" fmla="*/ 174035 w 1841110"/>
                <a:gd name="connsiteY9" fmla="*/ 8788 h 3712274"/>
                <a:gd name="connsiteX10" fmla="*/ 1841110 w 1841110"/>
                <a:gd name="connsiteY10" fmla="*/ 1856137 h 371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1110" h="3712274">
                  <a:moveTo>
                    <a:pt x="1841110" y="1856137"/>
                  </a:moveTo>
                  <a:cubicBezTo>
                    <a:pt x="1841110" y="2817597"/>
                    <a:pt x="1110406" y="3608392"/>
                    <a:pt x="174035" y="3703486"/>
                  </a:cubicBezTo>
                  <a:lnTo>
                    <a:pt x="0" y="3712274"/>
                  </a:lnTo>
                  <a:lnTo>
                    <a:pt x="0" y="3491074"/>
                  </a:lnTo>
                  <a:lnTo>
                    <a:pt x="151419" y="3483428"/>
                  </a:lnTo>
                  <a:cubicBezTo>
                    <a:pt x="976249" y="3399662"/>
                    <a:pt x="1619911" y="2703067"/>
                    <a:pt x="1619911" y="1856136"/>
                  </a:cubicBezTo>
                  <a:cubicBezTo>
                    <a:pt x="1619911" y="1009205"/>
                    <a:pt x="976249" y="312610"/>
                    <a:pt x="151419" y="228844"/>
                  </a:cubicBezTo>
                  <a:lnTo>
                    <a:pt x="0" y="221198"/>
                  </a:lnTo>
                  <a:lnTo>
                    <a:pt x="0" y="0"/>
                  </a:lnTo>
                  <a:lnTo>
                    <a:pt x="174035" y="8788"/>
                  </a:lnTo>
                  <a:cubicBezTo>
                    <a:pt x="1110406" y="103882"/>
                    <a:pt x="1841110" y="894677"/>
                    <a:pt x="1841110" y="185613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7F9FB56-F356-4D47-AB02-511AA7097019}"/>
                </a:ext>
              </a:extLst>
            </p:cNvPr>
            <p:cNvSpPr/>
            <p:nvPr/>
          </p:nvSpPr>
          <p:spPr>
            <a:xfrm rot="5400000">
              <a:off x="8721376" y="3333407"/>
              <a:ext cx="820735" cy="1654867"/>
            </a:xfrm>
            <a:custGeom>
              <a:avLst/>
              <a:gdLst>
                <a:gd name="connsiteX0" fmla="*/ 1841110 w 1841110"/>
                <a:gd name="connsiteY0" fmla="*/ 1856137 h 3712274"/>
                <a:gd name="connsiteX1" fmla="*/ 174035 w 1841110"/>
                <a:gd name="connsiteY1" fmla="*/ 3703486 h 3712274"/>
                <a:gd name="connsiteX2" fmla="*/ 0 w 1841110"/>
                <a:gd name="connsiteY2" fmla="*/ 3712274 h 3712274"/>
                <a:gd name="connsiteX3" fmla="*/ 0 w 1841110"/>
                <a:gd name="connsiteY3" fmla="*/ 3491074 h 3712274"/>
                <a:gd name="connsiteX4" fmla="*/ 151419 w 1841110"/>
                <a:gd name="connsiteY4" fmla="*/ 3483428 h 3712274"/>
                <a:gd name="connsiteX5" fmla="*/ 1619911 w 1841110"/>
                <a:gd name="connsiteY5" fmla="*/ 1856136 h 3712274"/>
                <a:gd name="connsiteX6" fmla="*/ 151419 w 1841110"/>
                <a:gd name="connsiteY6" fmla="*/ 228844 h 3712274"/>
                <a:gd name="connsiteX7" fmla="*/ 0 w 1841110"/>
                <a:gd name="connsiteY7" fmla="*/ 221198 h 3712274"/>
                <a:gd name="connsiteX8" fmla="*/ 0 w 1841110"/>
                <a:gd name="connsiteY8" fmla="*/ 0 h 3712274"/>
                <a:gd name="connsiteX9" fmla="*/ 174035 w 1841110"/>
                <a:gd name="connsiteY9" fmla="*/ 8788 h 3712274"/>
                <a:gd name="connsiteX10" fmla="*/ 1841110 w 1841110"/>
                <a:gd name="connsiteY10" fmla="*/ 1856137 h 371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1110" h="3712274">
                  <a:moveTo>
                    <a:pt x="1841110" y="1856137"/>
                  </a:moveTo>
                  <a:cubicBezTo>
                    <a:pt x="1841110" y="2817597"/>
                    <a:pt x="1110406" y="3608392"/>
                    <a:pt x="174035" y="3703486"/>
                  </a:cubicBezTo>
                  <a:lnTo>
                    <a:pt x="0" y="3712274"/>
                  </a:lnTo>
                  <a:lnTo>
                    <a:pt x="0" y="3491074"/>
                  </a:lnTo>
                  <a:lnTo>
                    <a:pt x="151419" y="3483428"/>
                  </a:lnTo>
                  <a:cubicBezTo>
                    <a:pt x="976249" y="3399662"/>
                    <a:pt x="1619911" y="2703067"/>
                    <a:pt x="1619911" y="1856136"/>
                  </a:cubicBezTo>
                  <a:cubicBezTo>
                    <a:pt x="1619911" y="1009205"/>
                    <a:pt x="976249" y="312610"/>
                    <a:pt x="151419" y="228844"/>
                  </a:cubicBezTo>
                  <a:lnTo>
                    <a:pt x="0" y="221198"/>
                  </a:lnTo>
                  <a:lnTo>
                    <a:pt x="0" y="0"/>
                  </a:lnTo>
                  <a:lnTo>
                    <a:pt x="174035" y="8788"/>
                  </a:lnTo>
                  <a:cubicBezTo>
                    <a:pt x="1110406" y="103882"/>
                    <a:pt x="1841110" y="894677"/>
                    <a:pt x="1841110" y="185613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CBF60D3B-D678-4FA9-92BA-70BFDF06C680}"/>
              </a:ext>
            </a:extLst>
          </p:cNvPr>
          <p:cNvSpPr/>
          <p:nvPr/>
        </p:nvSpPr>
        <p:spPr>
          <a:xfrm>
            <a:off x="3934252" y="5587400"/>
            <a:ext cx="2254737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oilusioi reprehenderitilores voluptates esse</a:t>
            </a:r>
            <a:endParaRPr lang="en-US" sz="800">
              <a:solidFill>
                <a:schemeClr val="tx1">
                  <a:lumMod val="50000"/>
                  <a:lumOff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100700-2819-4A22-B382-ADFFFACB2172}"/>
              </a:ext>
            </a:extLst>
          </p:cNvPr>
          <p:cNvSpPr txBox="1"/>
          <p:nvPr/>
        </p:nvSpPr>
        <p:spPr>
          <a:xfrm>
            <a:off x="3934252" y="5122823"/>
            <a:ext cx="1456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kern="0" spc="5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ea typeface="Open Sans" panose="020B0606030504020204" pitchFamily="34" charset="0"/>
                <a:cs typeface="Poppins SemiBold" panose="00000700000000000000" pitchFamily="2" charset="0"/>
              </a:rPr>
              <a:t>TEXT TITTLE HERE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A35BC90-2500-457C-A3B7-9EEDA712614E}"/>
              </a:ext>
            </a:extLst>
          </p:cNvPr>
          <p:cNvCxnSpPr>
            <a:cxnSpLocks/>
          </p:cNvCxnSpPr>
          <p:nvPr/>
        </p:nvCxnSpPr>
        <p:spPr>
          <a:xfrm>
            <a:off x="3987592" y="5520577"/>
            <a:ext cx="19285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26CF180-740E-4BD7-9375-183990F9A1E6}"/>
              </a:ext>
            </a:extLst>
          </p:cNvPr>
          <p:cNvSpPr/>
          <p:nvPr/>
        </p:nvSpPr>
        <p:spPr>
          <a:xfrm>
            <a:off x="5586567" y="2487692"/>
            <a:ext cx="2254737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oilusioi reprehenderitilores voluptates esse</a:t>
            </a:r>
            <a:endParaRPr lang="en-US" sz="800">
              <a:solidFill>
                <a:schemeClr val="tx1">
                  <a:lumMod val="50000"/>
                  <a:lumOff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468DA4-7A68-4826-822D-7E872DC68607}"/>
              </a:ext>
            </a:extLst>
          </p:cNvPr>
          <p:cNvSpPr txBox="1"/>
          <p:nvPr/>
        </p:nvSpPr>
        <p:spPr>
          <a:xfrm>
            <a:off x="5586567" y="2023115"/>
            <a:ext cx="1456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kern="0" spc="5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ea typeface="Open Sans" panose="020B0606030504020204" pitchFamily="34" charset="0"/>
                <a:cs typeface="Poppins SemiBold" panose="00000700000000000000" pitchFamily="2" charset="0"/>
              </a:rPr>
              <a:t>TEXT TITTLE HERE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DBE2CCC-62D1-401E-95BD-5127DB014A01}"/>
              </a:ext>
            </a:extLst>
          </p:cNvPr>
          <p:cNvCxnSpPr>
            <a:cxnSpLocks/>
          </p:cNvCxnSpPr>
          <p:nvPr/>
        </p:nvCxnSpPr>
        <p:spPr>
          <a:xfrm>
            <a:off x="5639907" y="2420869"/>
            <a:ext cx="19285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892218A7-E358-4074-8243-1496ADA9B9E3}"/>
              </a:ext>
            </a:extLst>
          </p:cNvPr>
          <p:cNvSpPr/>
          <p:nvPr/>
        </p:nvSpPr>
        <p:spPr>
          <a:xfrm>
            <a:off x="7080128" y="5577897"/>
            <a:ext cx="2254737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oilusioi reprehenderitilores voluptates esse</a:t>
            </a:r>
            <a:endParaRPr lang="en-US" sz="800">
              <a:solidFill>
                <a:schemeClr val="tx1">
                  <a:lumMod val="50000"/>
                  <a:lumOff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3080136-3C27-45F5-BF53-F558BCF15D6D}"/>
              </a:ext>
            </a:extLst>
          </p:cNvPr>
          <p:cNvSpPr txBox="1"/>
          <p:nvPr/>
        </p:nvSpPr>
        <p:spPr>
          <a:xfrm>
            <a:off x="7080128" y="5113320"/>
            <a:ext cx="1456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kern="0" spc="5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ea typeface="Open Sans" panose="020B0606030504020204" pitchFamily="34" charset="0"/>
                <a:cs typeface="Poppins SemiBold" panose="00000700000000000000" pitchFamily="2" charset="0"/>
              </a:rPr>
              <a:t>TEXT TITTLE HERE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D802B01-6A4E-4D2F-B9D9-93B1085E6C1B}"/>
              </a:ext>
            </a:extLst>
          </p:cNvPr>
          <p:cNvCxnSpPr>
            <a:cxnSpLocks/>
          </p:cNvCxnSpPr>
          <p:nvPr/>
        </p:nvCxnSpPr>
        <p:spPr>
          <a:xfrm>
            <a:off x="7133468" y="5511074"/>
            <a:ext cx="19285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99837DEA-C9FF-4061-82E1-980F802B1278}"/>
              </a:ext>
            </a:extLst>
          </p:cNvPr>
          <p:cNvSpPr/>
          <p:nvPr/>
        </p:nvSpPr>
        <p:spPr>
          <a:xfrm>
            <a:off x="8765537" y="2481674"/>
            <a:ext cx="2254737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oilusioi reprehenderitilores voluptates esse</a:t>
            </a:r>
            <a:endParaRPr lang="en-US" sz="800">
              <a:solidFill>
                <a:schemeClr val="tx1">
                  <a:lumMod val="50000"/>
                  <a:lumOff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32E44D-20E0-481E-89E7-79C83CB3D4B6}"/>
              </a:ext>
            </a:extLst>
          </p:cNvPr>
          <p:cNvSpPr txBox="1"/>
          <p:nvPr/>
        </p:nvSpPr>
        <p:spPr>
          <a:xfrm>
            <a:off x="8765537" y="2017097"/>
            <a:ext cx="1456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kern="0" spc="5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ea typeface="Open Sans" panose="020B0606030504020204" pitchFamily="34" charset="0"/>
                <a:cs typeface="Poppins SemiBold" panose="00000700000000000000" pitchFamily="2" charset="0"/>
              </a:rPr>
              <a:t>TEXT TITTLE HERE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298E028-7A4D-4D0A-89B1-6EE45857D1D2}"/>
              </a:ext>
            </a:extLst>
          </p:cNvPr>
          <p:cNvCxnSpPr>
            <a:cxnSpLocks/>
          </p:cNvCxnSpPr>
          <p:nvPr/>
        </p:nvCxnSpPr>
        <p:spPr>
          <a:xfrm>
            <a:off x="8818877" y="2414851"/>
            <a:ext cx="19285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aphic 52" descr="Drama">
            <a:extLst>
              <a:ext uri="{FF2B5EF4-FFF2-40B4-BE49-F238E27FC236}">
                <a16:creationId xmlns:a16="http://schemas.microsoft.com/office/drawing/2014/main" id="{0EEED736-909A-450A-A71D-F5A0E9F01EED}"/>
              </a:ext>
            </a:extLst>
          </p:cNvPr>
          <p:cNvGrpSpPr/>
          <p:nvPr/>
        </p:nvGrpSpPr>
        <p:grpSpPr>
          <a:xfrm>
            <a:off x="9345626" y="3935452"/>
            <a:ext cx="368299" cy="368299"/>
            <a:chOff x="5638800" y="2971800"/>
            <a:chExt cx="914400" cy="914400"/>
          </a:xfrm>
          <a:solidFill>
            <a:schemeClr val="bg1"/>
          </a:solidFill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03783BD-C95D-456C-B604-4B95BD8E1C78}"/>
                </a:ext>
              </a:extLst>
            </p:cNvPr>
            <p:cNvSpPr/>
            <p:nvPr/>
          </p:nvSpPr>
          <p:spPr>
            <a:xfrm>
              <a:off x="5715000" y="3378517"/>
              <a:ext cx="443594" cy="431211"/>
            </a:xfrm>
            <a:custGeom>
              <a:avLst/>
              <a:gdLst>
                <a:gd name="connsiteX0" fmla="*/ 433388 w 443594"/>
                <a:gd name="connsiteY0" fmla="*/ 123825 h 431211"/>
                <a:gd name="connsiteX1" fmla="*/ 342900 w 443594"/>
                <a:gd name="connsiteY1" fmla="*/ 55245 h 431211"/>
                <a:gd name="connsiteX2" fmla="*/ 308610 w 443594"/>
                <a:gd name="connsiteY2" fmla="*/ 0 h 431211"/>
                <a:gd name="connsiteX3" fmla="*/ 0 w 443594"/>
                <a:gd name="connsiteY3" fmla="*/ 40005 h 431211"/>
                <a:gd name="connsiteX4" fmla="*/ 25717 w 443594"/>
                <a:gd name="connsiteY4" fmla="*/ 247650 h 431211"/>
                <a:gd name="connsiteX5" fmla="*/ 260033 w 443594"/>
                <a:gd name="connsiteY5" fmla="*/ 429578 h 431211"/>
                <a:gd name="connsiteX6" fmla="*/ 441960 w 443594"/>
                <a:gd name="connsiteY6" fmla="*/ 195263 h 431211"/>
                <a:gd name="connsiteX7" fmla="*/ 433388 w 443594"/>
                <a:gd name="connsiteY7" fmla="*/ 123825 h 431211"/>
                <a:gd name="connsiteX8" fmla="*/ 262890 w 443594"/>
                <a:gd name="connsiteY8" fmla="*/ 104775 h 431211"/>
                <a:gd name="connsiteX9" fmla="*/ 289560 w 443594"/>
                <a:gd name="connsiteY9" fmla="*/ 98107 h 431211"/>
                <a:gd name="connsiteX10" fmla="*/ 334328 w 443594"/>
                <a:gd name="connsiteY10" fmla="*/ 125730 h 431211"/>
                <a:gd name="connsiteX11" fmla="*/ 340995 w 443594"/>
                <a:gd name="connsiteY11" fmla="*/ 152400 h 431211"/>
                <a:gd name="connsiteX12" fmla="*/ 324803 w 443594"/>
                <a:gd name="connsiteY12" fmla="*/ 161925 h 431211"/>
                <a:gd name="connsiteX13" fmla="*/ 315278 w 443594"/>
                <a:gd name="connsiteY13" fmla="*/ 159068 h 431211"/>
                <a:gd name="connsiteX14" fmla="*/ 270510 w 443594"/>
                <a:gd name="connsiteY14" fmla="*/ 131445 h 431211"/>
                <a:gd name="connsiteX15" fmla="*/ 262890 w 443594"/>
                <a:gd name="connsiteY15" fmla="*/ 104775 h 431211"/>
                <a:gd name="connsiteX16" fmla="*/ 114300 w 443594"/>
                <a:gd name="connsiteY16" fmla="*/ 155258 h 431211"/>
                <a:gd name="connsiteX17" fmla="*/ 148590 w 443594"/>
                <a:gd name="connsiteY17" fmla="*/ 116205 h 431211"/>
                <a:gd name="connsiteX18" fmla="*/ 175260 w 443594"/>
                <a:gd name="connsiteY18" fmla="*/ 114300 h 431211"/>
                <a:gd name="connsiteX19" fmla="*/ 177165 w 443594"/>
                <a:gd name="connsiteY19" fmla="*/ 140970 h 431211"/>
                <a:gd name="connsiteX20" fmla="*/ 142875 w 443594"/>
                <a:gd name="connsiteY20" fmla="*/ 180022 h 431211"/>
                <a:gd name="connsiteX21" fmla="*/ 128588 w 443594"/>
                <a:gd name="connsiteY21" fmla="*/ 186690 h 431211"/>
                <a:gd name="connsiteX22" fmla="*/ 116205 w 443594"/>
                <a:gd name="connsiteY22" fmla="*/ 181927 h 431211"/>
                <a:gd name="connsiteX23" fmla="*/ 114300 w 443594"/>
                <a:gd name="connsiteY23" fmla="*/ 155258 h 431211"/>
                <a:gd name="connsiteX24" fmla="*/ 354330 w 443594"/>
                <a:gd name="connsiteY24" fmla="*/ 301943 h 431211"/>
                <a:gd name="connsiteX25" fmla="*/ 327660 w 443594"/>
                <a:gd name="connsiteY25" fmla="*/ 298133 h 431211"/>
                <a:gd name="connsiteX26" fmla="*/ 239077 w 443594"/>
                <a:gd name="connsiteY26" fmla="*/ 260985 h 431211"/>
                <a:gd name="connsiteX27" fmla="*/ 162878 w 443594"/>
                <a:gd name="connsiteY27" fmla="*/ 319087 h 431211"/>
                <a:gd name="connsiteX28" fmla="*/ 145733 w 443594"/>
                <a:gd name="connsiteY28" fmla="*/ 330518 h 431211"/>
                <a:gd name="connsiteX29" fmla="*/ 138113 w 443594"/>
                <a:gd name="connsiteY29" fmla="*/ 328612 h 431211"/>
                <a:gd name="connsiteX30" fmla="*/ 127635 w 443594"/>
                <a:gd name="connsiteY30" fmla="*/ 303847 h 431211"/>
                <a:gd name="connsiteX31" fmla="*/ 234315 w 443594"/>
                <a:gd name="connsiteY31" fmla="*/ 222885 h 431211"/>
                <a:gd name="connsiteX32" fmla="*/ 358140 w 443594"/>
                <a:gd name="connsiteY32" fmla="*/ 275272 h 431211"/>
                <a:gd name="connsiteX33" fmla="*/ 354330 w 443594"/>
                <a:gd name="connsiteY33" fmla="*/ 301943 h 43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43594" h="431211">
                  <a:moveTo>
                    <a:pt x="433388" y="123825"/>
                  </a:moveTo>
                  <a:cubicBezTo>
                    <a:pt x="399098" y="108585"/>
                    <a:pt x="367665" y="85725"/>
                    <a:pt x="342900" y="55245"/>
                  </a:cubicBezTo>
                  <a:cubicBezTo>
                    <a:pt x="328613" y="38100"/>
                    <a:pt x="317183" y="20002"/>
                    <a:pt x="308610" y="0"/>
                  </a:cubicBezTo>
                  <a:lnTo>
                    <a:pt x="0" y="40005"/>
                  </a:lnTo>
                  <a:lnTo>
                    <a:pt x="25717" y="247650"/>
                  </a:lnTo>
                  <a:cubicBezTo>
                    <a:pt x="40005" y="362903"/>
                    <a:pt x="144780" y="443865"/>
                    <a:pt x="260033" y="429578"/>
                  </a:cubicBezTo>
                  <a:cubicBezTo>
                    <a:pt x="375285" y="415290"/>
                    <a:pt x="456248" y="310515"/>
                    <a:pt x="441960" y="195263"/>
                  </a:cubicBezTo>
                  <a:lnTo>
                    <a:pt x="433388" y="123825"/>
                  </a:lnTo>
                  <a:close/>
                  <a:moveTo>
                    <a:pt x="262890" y="104775"/>
                  </a:moveTo>
                  <a:cubicBezTo>
                    <a:pt x="268605" y="96202"/>
                    <a:pt x="280035" y="93345"/>
                    <a:pt x="289560" y="98107"/>
                  </a:cubicBezTo>
                  <a:lnTo>
                    <a:pt x="334328" y="125730"/>
                  </a:lnTo>
                  <a:cubicBezTo>
                    <a:pt x="342900" y="131445"/>
                    <a:pt x="345758" y="142875"/>
                    <a:pt x="340995" y="152400"/>
                  </a:cubicBezTo>
                  <a:cubicBezTo>
                    <a:pt x="337185" y="158115"/>
                    <a:pt x="331470" y="161925"/>
                    <a:pt x="324803" y="161925"/>
                  </a:cubicBezTo>
                  <a:cubicBezTo>
                    <a:pt x="320993" y="161925"/>
                    <a:pt x="318135" y="160972"/>
                    <a:pt x="315278" y="159068"/>
                  </a:cubicBezTo>
                  <a:lnTo>
                    <a:pt x="270510" y="131445"/>
                  </a:lnTo>
                  <a:cubicBezTo>
                    <a:pt x="260985" y="125730"/>
                    <a:pt x="258127" y="114300"/>
                    <a:pt x="262890" y="104775"/>
                  </a:cubicBezTo>
                  <a:moveTo>
                    <a:pt x="114300" y="155258"/>
                  </a:moveTo>
                  <a:lnTo>
                    <a:pt x="148590" y="116205"/>
                  </a:lnTo>
                  <a:cubicBezTo>
                    <a:pt x="155258" y="108585"/>
                    <a:pt x="167640" y="107632"/>
                    <a:pt x="175260" y="114300"/>
                  </a:cubicBezTo>
                  <a:cubicBezTo>
                    <a:pt x="182880" y="120968"/>
                    <a:pt x="183833" y="133350"/>
                    <a:pt x="177165" y="140970"/>
                  </a:cubicBezTo>
                  <a:lnTo>
                    <a:pt x="142875" y="180022"/>
                  </a:lnTo>
                  <a:cubicBezTo>
                    <a:pt x="139065" y="183833"/>
                    <a:pt x="134303" y="186690"/>
                    <a:pt x="128588" y="186690"/>
                  </a:cubicBezTo>
                  <a:cubicBezTo>
                    <a:pt x="123825" y="186690"/>
                    <a:pt x="120015" y="184785"/>
                    <a:pt x="116205" y="181927"/>
                  </a:cubicBezTo>
                  <a:cubicBezTo>
                    <a:pt x="108585" y="175260"/>
                    <a:pt x="107632" y="162877"/>
                    <a:pt x="114300" y="155258"/>
                  </a:cubicBezTo>
                  <a:moveTo>
                    <a:pt x="354330" y="301943"/>
                  </a:moveTo>
                  <a:cubicBezTo>
                    <a:pt x="345758" y="308610"/>
                    <a:pt x="334328" y="306705"/>
                    <a:pt x="327660" y="298133"/>
                  </a:cubicBezTo>
                  <a:cubicBezTo>
                    <a:pt x="306705" y="270510"/>
                    <a:pt x="273368" y="256222"/>
                    <a:pt x="239077" y="260985"/>
                  </a:cubicBezTo>
                  <a:cubicBezTo>
                    <a:pt x="204788" y="264795"/>
                    <a:pt x="176213" y="287655"/>
                    <a:pt x="162878" y="319087"/>
                  </a:cubicBezTo>
                  <a:cubicBezTo>
                    <a:pt x="160020" y="326708"/>
                    <a:pt x="152400" y="330518"/>
                    <a:pt x="145733" y="330518"/>
                  </a:cubicBezTo>
                  <a:cubicBezTo>
                    <a:pt x="142875" y="330518"/>
                    <a:pt x="140970" y="329565"/>
                    <a:pt x="138113" y="328612"/>
                  </a:cubicBezTo>
                  <a:cubicBezTo>
                    <a:pt x="128588" y="324803"/>
                    <a:pt x="123825" y="313372"/>
                    <a:pt x="127635" y="303847"/>
                  </a:cubicBezTo>
                  <a:cubicBezTo>
                    <a:pt x="146685" y="260033"/>
                    <a:pt x="187643" y="228600"/>
                    <a:pt x="234315" y="222885"/>
                  </a:cubicBezTo>
                  <a:cubicBezTo>
                    <a:pt x="281940" y="217170"/>
                    <a:pt x="328613" y="237172"/>
                    <a:pt x="358140" y="275272"/>
                  </a:cubicBezTo>
                  <a:cubicBezTo>
                    <a:pt x="364808" y="283845"/>
                    <a:pt x="362903" y="296228"/>
                    <a:pt x="354330" y="30194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F01ADA3-835A-4B52-9A3F-02DD5CE1D5B9}"/>
                </a:ext>
              </a:extLst>
            </p:cNvPr>
            <p:cNvSpPr/>
            <p:nvPr/>
          </p:nvSpPr>
          <p:spPr>
            <a:xfrm>
              <a:off x="6039722" y="3048000"/>
              <a:ext cx="436325" cy="438072"/>
            </a:xfrm>
            <a:custGeom>
              <a:avLst/>
              <a:gdLst>
                <a:gd name="connsiteX0" fmla="*/ 20083 w 436325"/>
                <a:gd name="connsiteY0" fmla="*/ 0 h 438072"/>
                <a:gd name="connsiteX1" fmla="*/ 1033 w 436325"/>
                <a:gd name="connsiteY1" fmla="*/ 208598 h 438072"/>
                <a:gd name="connsiteX2" fmla="*/ 189628 w 436325"/>
                <a:gd name="connsiteY2" fmla="*/ 437198 h 438072"/>
                <a:gd name="connsiteX3" fmla="*/ 417275 w 436325"/>
                <a:gd name="connsiteY3" fmla="*/ 247650 h 438072"/>
                <a:gd name="connsiteX4" fmla="*/ 436325 w 436325"/>
                <a:gd name="connsiteY4" fmla="*/ 39053 h 438072"/>
                <a:gd name="connsiteX5" fmla="*/ 20083 w 436325"/>
                <a:gd name="connsiteY5" fmla="*/ 0 h 438072"/>
                <a:gd name="connsiteX6" fmla="*/ 114380 w 436325"/>
                <a:gd name="connsiteY6" fmla="*/ 116205 h 438072"/>
                <a:gd name="connsiteX7" fmla="*/ 166768 w 436325"/>
                <a:gd name="connsiteY7" fmla="*/ 120968 h 438072"/>
                <a:gd name="connsiteX8" fmla="*/ 183913 w 436325"/>
                <a:gd name="connsiteY8" fmla="*/ 141923 h 438072"/>
                <a:gd name="connsiteX9" fmla="*/ 164863 w 436325"/>
                <a:gd name="connsiteY9" fmla="*/ 159068 h 438072"/>
                <a:gd name="connsiteX10" fmla="*/ 162958 w 436325"/>
                <a:gd name="connsiteY10" fmla="*/ 159068 h 438072"/>
                <a:gd name="connsiteX11" fmla="*/ 110570 w 436325"/>
                <a:gd name="connsiteY11" fmla="*/ 154305 h 438072"/>
                <a:gd name="connsiteX12" fmla="*/ 93425 w 436325"/>
                <a:gd name="connsiteY12" fmla="*/ 133350 h 438072"/>
                <a:gd name="connsiteX13" fmla="*/ 114380 w 436325"/>
                <a:gd name="connsiteY13" fmla="*/ 116205 h 438072"/>
                <a:gd name="connsiteX14" fmla="*/ 319168 w 436325"/>
                <a:gd name="connsiteY14" fmla="*/ 300990 h 438072"/>
                <a:gd name="connsiteX15" fmla="*/ 209630 w 436325"/>
                <a:gd name="connsiteY15" fmla="*/ 358140 h 438072"/>
                <a:gd name="connsiteX16" fmla="*/ 197248 w 436325"/>
                <a:gd name="connsiteY16" fmla="*/ 357188 h 438072"/>
                <a:gd name="connsiteX17" fmla="*/ 87710 w 436325"/>
                <a:gd name="connsiteY17" fmla="*/ 280035 h 438072"/>
                <a:gd name="connsiteX18" fmla="*/ 97235 w 436325"/>
                <a:gd name="connsiteY18" fmla="*/ 254318 h 438072"/>
                <a:gd name="connsiteX19" fmla="*/ 122953 w 436325"/>
                <a:gd name="connsiteY19" fmla="*/ 263843 h 438072"/>
                <a:gd name="connsiteX20" fmla="*/ 201058 w 436325"/>
                <a:gd name="connsiteY20" fmla="*/ 319088 h 438072"/>
                <a:gd name="connsiteX21" fmla="*/ 288688 w 436325"/>
                <a:gd name="connsiteY21" fmla="*/ 279083 h 438072"/>
                <a:gd name="connsiteX22" fmla="*/ 315358 w 436325"/>
                <a:gd name="connsiteY22" fmla="*/ 274320 h 438072"/>
                <a:gd name="connsiteX23" fmla="*/ 319168 w 436325"/>
                <a:gd name="connsiteY23" fmla="*/ 300990 h 438072"/>
                <a:gd name="connsiteX24" fmla="*/ 321073 w 436325"/>
                <a:gd name="connsiteY24" fmla="*/ 173355 h 438072"/>
                <a:gd name="connsiteX25" fmla="*/ 319168 w 436325"/>
                <a:gd name="connsiteY25" fmla="*/ 173355 h 438072"/>
                <a:gd name="connsiteX26" fmla="*/ 266780 w 436325"/>
                <a:gd name="connsiteY26" fmla="*/ 168593 h 438072"/>
                <a:gd name="connsiteX27" fmla="*/ 249635 w 436325"/>
                <a:gd name="connsiteY27" fmla="*/ 147638 h 438072"/>
                <a:gd name="connsiteX28" fmla="*/ 270590 w 436325"/>
                <a:gd name="connsiteY28" fmla="*/ 130493 h 438072"/>
                <a:gd name="connsiteX29" fmla="*/ 322978 w 436325"/>
                <a:gd name="connsiteY29" fmla="*/ 135255 h 438072"/>
                <a:gd name="connsiteX30" fmla="*/ 340123 w 436325"/>
                <a:gd name="connsiteY30" fmla="*/ 156210 h 438072"/>
                <a:gd name="connsiteX31" fmla="*/ 321073 w 436325"/>
                <a:gd name="connsiteY31" fmla="*/ 173355 h 4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36325" h="438072">
                  <a:moveTo>
                    <a:pt x="20083" y="0"/>
                  </a:moveTo>
                  <a:lnTo>
                    <a:pt x="1033" y="208598"/>
                  </a:lnTo>
                  <a:cubicBezTo>
                    <a:pt x="-10397" y="323850"/>
                    <a:pt x="74375" y="426720"/>
                    <a:pt x="189628" y="437198"/>
                  </a:cubicBezTo>
                  <a:cubicBezTo>
                    <a:pt x="304880" y="447675"/>
                    <a:pt x="406798" y="362903"/>
                    <a:pt x="417275" y="247650"/>
                  </a:cubicBezTo>
                  <a:lnTo>
                    <a:pt x="436325" y="39053"/>
                  </a:lnTo>
                  <a:lnTo>
                    <a:pt x="20083" y="0"/>
                  </a:lnTo>
                  <a:close/>
                  <a:moveTo>
                    <a:pt x="114380" y="116205"/>
                  </a:moveTo>
                  <a:lnTo>
                    <a:pt x="166768" y="120968"/>
                  </a:lnTo>
                  <a:cubicBezTo>
                    <a:pt x="177245" y="121920"/>
                    <a:pt x="184865" y="131445"/>
                    <a:pt x="183913" y="141923"/>
                  </a:cubicBezTo>
                  <a:cubicBezTo>
                    <a:pt x="182960" y="151448"/>
                    <a:pt x="174388" y="159068"/>
                    <a:pt x="164863" y="159068"/>
                  </a:cubicBezTo>
                  <a:cubicBezTo>
                    <a:pt x="163910" y="159068"/>
                    <a:pt x="163910" y="159068"/>
                    <a:pt x="162958" y="159068"/>
                  </a:cubicBezTo>
                  <a:lnTo>
                    <a:pt x="110570" y="154305"/>
                  </a:lnTo>
                  <a:cubicBezTo>
                    <a:pt x="100093" y="153353"/>
                    <a:pt x="92473" y="143828"/>
                    <a:pt x="93425" y="133350"/>
                  </a:cubicBezTo>
                  <a:cubicBezTo>
                    <a:pt x="94378" y="122873"/>
                    <a:pt x="103903" y="115253"/>
                    <a:pt x="114380" y="116205"/>
                  </a:cubicBezTo>
                  <a:moveTo>
                    <a:pt x="319168" y="300990"/>
                  </a:moveTo>
                  <a:cubicBezTo>
                    <a:pt x="293450" y="336233"/>
                    <a:pt x="252493" y="358140"/>
                    <a:pt x="209630" y="358140"/>
                  </a:cubicBezTo>
                  <a:cubicBezTo>
                    <a:pt x="205820" y="358140"/>
                    <a:pt x="201058" y="358140"/>
                    <a:pt x="197248" y="357188"/>
                  </a:cubicBezTo>
                  <a:cubicBezTo>
                    <a:pt x="149623" y="352425"/>
                    <a:pt x="107713" y="322898"/>
                    <a:pt x="87710" y="280035"/>
                  </a:cubicBezTo>
                  <a:cubicBezTo>
                    <a:pt x="82948" y="270510"/>
                    <a:pt x="87710" y="259080"/>
                    <a:pt x="97235" y="254318"/>
                  </a:cubicBezTo>
                  <a:cubicBezTo>
                    <a:pt x="106760" y="249555"/>
                    <a:pt x="118190" y="254318"/>
                    <a:pt x="122953" y="263843"/>
                  </a:cubicBezTo>
                  <a:cubicBezTo>
                    <a:pt x="137240" y="295275"/>
                    <a:pt x="167720" y="316230"/>
                    <a:pt x="201058" y="319088"/>
                  </a:cubicBezTo>
                  <a:cubicBezTo>
                    <a:pt x="235348" y="321945"/>
                    <a:pt x="268685" y="306705"/>
                    <a:pt x="288688" y="279083"/>
                  </a:cubicBezTo>
                  <a:cubicBezTo>
                    <a:pt x="294403" y="270510"/>
                    <a:pt x="306785" y="268605"/>
                    <a:pt x="315358" y="274320"/>
                  </a:cubicBezTo>
                  <a:cubicBezTo>
                    <a:pt x="322978" y="280035"/>
                    <a:pt x="324883" y="292418"/>
                    <a:pt x="319168" y="300990"/>
                  </a:cubicBezTo>
                  <a:moveTo>
                    <a:pt x="321073" y="173355"/>
                  </a:moveTo>
                  <a:cubicBezTo>
                    <a:pt x="320120" y="173355"/>
                    <a:pt x="320120" y="173355"/>
                    <a:pt x="319168" y="173355"/>
                  </a:cubicBezTo>
                  <a:lnTo>
                    <a:pt x="266780" y="168593"/>
                  </a:lnTo>
                  <a:cubicBezTo>
                    <a:pt x="256303" y="167640"/>
                    <a:pt x="248683" y="158115"/>
                    <a:pt x="249635" y="147638"/>
                  </a:cubicBezTo>
                  <a:cubicBezTo>
                    <a:pt x="250588" y="137160"/>
                    <a:pt x="260113" y="129540"/>
                    <a:pt x="270590" y="130493"/>
                  </a:cubicBezTo>
                  <a:lnTo>
                    <a:pt x="322978" y="135255"/>
                  </a:lnTo>
                  <a:cubicBezTo>
                    <a:pt x="333455" y="136208"/>
                    <a:pt x="341075" y="145733"/>
                    <a:pt x="340123" y="156210"/>
                  </a:cubicBezTo>
                  <a:cubicBezTo>
                    <a:pt x="339170" y="165735"/>
                    <a:pt x="330598" y="173355"/>
                    <a:pt x="321073" y="17335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9" name="Graphic 54" descr="Cloud">
            <a:extLst>
              <a:ext uri="{FF2B5EF4-FFF2-40B4-BE49-F238E27FC236}">
                <a16:creationId xmlns:a16="http://schemas.microsoft.com/office/drawing/2014/main" id="{59FA18E5-7812-4050-89D0-76A91FD03052}"/>
              </a:ext>
            </a:extLst>
          </p:cNvPr>
          <p:cNvSpPr/>
          <p:nvPr/>
        </p:nvSpPr>
        <p:spPr>
          <a:xfrm>
            <a:off x="7800430" y="3928238"/>
            <a:ext cx="407066" cy="231763"/>
          </a:xfrm>
          <a:custGeom>
            <a:avLst/>
            <a:gdLst>
              <a:gd name="connsiteX0" fmla="*/ 689427 w 802774"/>
              <a:gd name="connsiteY0" fmla="*/ 227507 h 457059"/>
              <a:gd name="connsiteX1" fmla="*/ 679902 w 802774"/>
              <a:gd name="connsiteY1" fmla="*/ 227507 h 457059"/>
              <a:gd name="connsiteX2" fmla="*/ 679902 w 802774"/>
              <a:gd name="connsiteY2" fmla="*/ 227507 h 457059"/>
              <a:gd name="connsiteX3" fmla="*/ 619895 w 802774"/>
              <a:gd name="connsiteY3" fmla="*/ 111302 h 457059"/>
              <a:gd name="connsiteX4" fmla="*/ 489403 w 802774"/>
              <a:gd name="connsiteY4" fmla="*/ 93204 h 457059"/>
              <a:gd name="connsiteX5" fmla="*/ 296998 w 802774"/>
              <a:gd name="connsiteY5" fmla="*/ 4622 h 457059"/>
              <a:gd name="connsiteX6" fmla="*/ 165552 w 802774"/>
              <a:gd name="connsiteY6" fmla="*/ 170357 h 457059"/>
              <a:gd name="connsiteX7" fmla="*/ 165552 w 802774"/>
              <a:gd name="connsiteY7" fmla="*/ 172262 h 457059"/>
              <a:gd name="connsiteX8" fmla="*/ 28392 w 802774"/>
              <a:gd name="connsiteY8" fmla="*/ 227507 h 457059"/>
              <a:gd name="connsiteX9" fmla="*/ 13152 w 802774"/>
              <a:gd name="connsiteY9" fmla="*/ 374192 h 457059"/>
              <a:gd name="connsiteX10" fmla="*/ 136025 w 802774"/>
              <a:gd name="connsiteY10" fmla="*/ 456107 h 457059"/>
              <a:gd name="connsiteX11" fmla="*/ 136025 w 802774"/>
              <a:gd name="connsiteY11" fmla="*/ 457059 h 457059"/>
              <a:gd name="connsiteX12" fmla="*/ 688475 w 802774"/>
              <a:gd name="connsiteY12" fmla="*/ 457059 h 457059"/>
              <a:gd name="connsiteX13" fmla="*/ 802775 w 802774"/>
              <a:gd name="connsiteY13" fmla="*/ 342759 h 457059"/>
              <a:gd name="connsiteX14" fmla="*/ 689427 w 802774"/>
              <a:gd name="connsiteY14" fmla="*/ 227507 h 457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02774" h="457059">
                <a:moveTo>
                  <a:pt x="689427" y="227507"/>
                </a:moveTo>
                <a:cubicBezTo>
                  <a:pt x="686570" y="227507"/>
                  <a:pt x="682760" y="227507"/>
                  <a:pt x="679902" y="227507"/>
                </a:cubicBezTo>
                <a:cubicBezTo>
                  <a:pt x="679902" y="227507"/>
                  <a:pt x="679902" y="227507"/>
                  <a:pt x="679902" y="227507"/>
                </a:cubicBezTo>
                <a:cubicBezTo>
                  <a:pt x="679902" y="180834"/>
                  <a:pt x="657043" y="137972"/>
                  <a:pt x="619895" y="111302"/>
                </a:cubicBezTo>
                <a:cubicBezTo>
                  <a:pt x="581795" y="84632"/>
                  <a:pt x="533218" y="77964"/>
                  <a:pt x="489403" y="93204"/>
                </a:cubicBezTo>
                <a:cubicBezTo>
                  <a:pt x="453208" y="22719"/>
                  <a:pt x="373198" y="-13476"/>
                  <a:pt x="296998" y="4622"/>
                </a:cubicBezTo>
                <a:cubicBezTo>
                  <a:pt x="220797" y="22719"/>
                  <a:pt x="165552" y="91299"/>
                  <a:pt x="165552" y="170357"/>
                </a:cubicBezTo>
                <a:cubicBezTo>
                  <a:pt x="165552" y="170357"/>
                  <a:pt x="165552" y="171309"/>
                  <a:pt x="165552" y="172262"/>
                </a:cubicBezTo>
                <a:cubicBezTo>
                  <a:pt x="113165" y="163689"/>
                  <a:pt x="60777" y="185597"/>
                  <a:pt x="28392" y="227507"/>
                </a:cubicBezTo>
                <a:cubicBezTo>
                  <a:pt x="-3040" y="270369"/>
                  <a:pt x="-8755" y="326567"/>
                  <a:pt x="13152" y="374192"/>
                </a:cubicBezTo>
                <a:cubicBezTo>
                  <a:pt x="36012" y="421817"/>
                  <a:pt x="83637" y="453249"/>
                  <a:pt x="136025" y="456107"/>
                </a:cubicBezTo>
                <a:lnTo>
                  <a:pt x="136025" y="457059"/>
                </a:lnTo>
                <a:lnTo>
                  <a:pt x="688475" y="457059"/>
                </a:lnTo>
                <a:cubicBezTo>
                  <a:pt x="751340" y="457059"/>
                  <a:pt x="802775" y="405624"/>
                  <a:pt x="802775" y="342759"/>
                </a:cubicBezTo>
                <a:cubicBezTo>
                  <a:pt x="802775" y="279894"/>
                  <a:pt x="752293" y="227507"/>
                  <a:pt x="689427" y="22750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Graphic 56" descr="Puzzle">
            <a:extLst>
              <a:ext uri="{FF2B5EF4-FFF2-40B4-BE49-F238E27FC236}">
                <a16:creationId xmlns:a16="http://schemas.microsoft.com/office/drawing/2014/main" id="{17E6E3FA-4C4B-4AB3-9CDD-BBACA05A85CC}"/>
              </a:ext>
            </a:extLst>
          </p:cNvPr>
          <p:cNvSpPr/>
          <p:nvPr/>
        </p:nvSpPr>
        <p:spPr>
          <a:xfrm>
            <a:off x="6297243" y="3913704"/>
            <a:ext cx="306916" cy="306916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1" name="Graphic 58" descr="Rocket">
            <a:extLst>
              <a:ext uri="{FF2B5EF4-FFF2-40B4-BE49-F238E27FC236}">
                <a16:creationId xmlns:a16="http://schemas.microsoft.com/office/drawing/2014/main" id="{AB27212E-53EA-427C-953C-7009BABC26D6}"/>
              </a:ext>
            </a:extLst>
          </p:cNvPr>
          <p:cNvGrpSpPr/>
          <p:nvPr/>
        </p:nvGrpSpPr>
        <p:grpSpPr>
          <a:xfrm>
            <a:off x="4683271" y="3884561"/>
            <a:ext cx="368299" cy="368299"/>
            <a:chOff x="6088800" y="3421800"/>
            <a:chExt cx="914400" cy="914400"/>
          </a:xfrm>
          <a:solidFill>
            <a:schemeClr val="bg1"/>
          </a:solidFill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8E2F910-DFB2-4E51-A107-77AF04814680}"/>
                </a:ext>
              </a:extLst>
            </p:cNvPr>
            <p:cNvSpPr/>
            <p:nvPr/>
          </p:nvSpPr>
          <p:spPr>
            <a:xfrm>
              <a:off x="6754597" y="3496767"/>
              <a:ext cx="174747" cy="167919"/>
            </a:xfrm>
            <a:custGeom>
              <a:avLst/>
              <a:gdLst>
                <a:gd name="connsiteX0" fmla="*/ 170498 w 174747"/>
                <a:gd name="connsiteY0" fmla="*/ 5042 h 167919"/>
                <a:gd name="connsiteX1" fmla="*/ 0 w 174747"/>
                <a:gd name="connsiteY1" fmla="*/ 25997 h 167919"/>
                <a:gd name="connsiteX2" fmla="*/ 78105 w 174747"/>
                <a:gd name="connsiteY2" fmla="*/ 87910 h 167919"/>
                <a:gd name="connsiteX3" fmla="*/ 140970 w 174747"/>
                <a:gd name="connsiteY3" fmla="*/ 167920 h 167919"/>
                <a:gd name="connsiteX4" fmla="*/ 170498 w 174747"/>
                <a:gd name="connsiteY4" fmla="*/ 5042 h 16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747" h="167919">
                  <a:moveTo>
                    <a:pt x="170498" y="5042"/>
                  </a:moveTo>
                  <a:cubicBezTo>
                    <a:pt x="157163" y="-8293"/>
                    <a:pt x="71438" y="6947"/>
                    <a:pt x="0" y="25997"/>
                  </a:cubicBezTo>
                  <a:cubicBezTo>
                    <a:pt x="25717" y="41237"/>
                    <a:pt x="52388" y="62192"/>
                    <a:pt x="78105" y="87910"/>
                  </a:cubicBezTo>
                  <a:cubicBezTo>
                    <a:pt x="104775" y="114580"/>
                    <a:pt x="125730" y="141250"/>
                    <a:pt x="140970" y="167920"/>
                  </a:cubicBezTo>
                  <a:cubicBezTo>
                    <a:pt x="160020" y="94577"/>
                    <a:pt x="184785" y="18377"/>
                    <a:pt x="170498" y="50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9EB13A0-2D8C-4880-A69D-9E41B59EE063}"/>
                </a:ext>
              </a:extLst>
            </p:cNvPr>
            <p:cNvSpPr/>
            <p:nvPr/>
          </p:nvSpPr>
          <p:spPr>
            <a:xfrm>
              <a:off x="6162206" y="3758627"/>
              <a:ext cx="232345" cy="222232"/>
            </a:xfrm>
            <a:custGeom>
              <a:avLst/>
              <a:gdLst>
                <a:gd name="connsiteX0" fmla="*/ 232346 w 232345"/>
                <a:gd name="connsiteY0" fmla="*/ 14645 h 222232"/>
                <a:gd name="connsiteX1" fmla="*/ 199961 w 232345"/>
                <a:gd name="connsiteY1" fmla="*/ 2262 h 222232"/>
                <a:gd name="connsiteX2" fmla="*/ 161861 w 232345"/>
                <a:gd name="connsiteY2" fmla="*/ 9882 h 222232"/>
                <a:gd name="connsiteX3" fmla="*/ 10413 w 232345"/>
                <a:gd name="connsiteY3" fmla="*/ 161330 h 222232"/>
                <a:gd name="connsiteX4" fmla="*/ 42798 w 232345"/>
                <a:gd name="connsiteY4" fmla="*/ 221337 h 222232"/>
                <a:gd name="connsiteX5" fmla="*/ 169481 w 232345"/>
                <a:gd name="connsiteY5" fmla="*/ 192762 h 222232"/>
                <a:gd name="connsiteX6" fmla="*/ 232346 w 232345"/>
                <a:gd name="connsiteY6" fmla="*/ 14645 h 22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345" h="222232">
                  <a:moveTo>
                    <a:pt x="232346" y="14645"/>
                  </a:moveTo>
                  <a:lnTo>
                    <a:pt x="199961" y="2262"/>
                  </a:lnTo>
                  <a:cubicBezTo>
                    <a:pt x="186626" y="-2500"/>
                    <a:pt x="172338" y="357"/>
                    <a:pt x="161861" y="9882"/>
                  </a:cubicBezTo>
                  <a:lnTo>
                    <a:pt x="10413" y="161330"/>
                  </a:lnTo>
                  <a:cubicBezTo>
                    <a:pt x="-14352" y="186095"/>
                    <a:pt x="8508" y="228957"/>
                    <a:pt x="42798" y="221337"/>
                  </a:cubicBezTo>
                  <a:lnTo>
                    <a:pt x="169481" y="192762"/>
                  </a:lnTo>
                  <a:cubicBezTo>
                    <a:pt x="179958" y="145137"/>
                    <a:pt x="197103" y="81320"/>
                    <a:pt x="232346" y="146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5DAD8C2-611D-4965-8BC8-0976639E9588}"/>
                </a:ext>
              </a:extLst>
            </p:cNvPr>
            <p:cNvSpPr/>
            <p:nvPr/>
          </p:nvSpPr>
          <p:spPr>
            <a:xfrm>
              <a:off x="6442218" y="4021875"/>
              <a:ext cx="222671" cy="239431"/>
            </a:xfrm>
            <a:custGeom>
              <a:avLst/>
              <a:gdLst>
                <a:gd name="connsiteX0" fmla="*/ 204747 w 222671"/>
                <a:gd name="connsiteY0" fmla="*/ 0 h 239431"/>
                <a:gd name="connsiteX1" fmla="*/ 30439 w 222671"/>
                <a:gd name="connsiteY1" fmla="*/ 60960 h 239431"/>
                <a:gd name="connsiteX2" fmla="*/ 912 w 222671"/>
                <a:gd name="connsiteY2" fmla="*/ 196215 h 239431"/>
                <a:gd name="connsiteX3" fmla="*/ 60919 w 222671"/>
                <a:gd name="connsiteY3" fmla="*/ 228600 h 239431"/>
                <a:gd name="connsiteX4" fmla="*/ 212367 w 222671"/>
                <a:gd name="connsiteY4" fmla="*/ 77152 h 239431"/>
                <a:gd name="connsiteX5" fmla="*/ 219987 w 222671"/>
                <a:gd name="connsiteY5" fmla="*/ 39052 h 239431"/>
                <a:gd name="connsiteX6" fmla="*/ 204747 w 222671"/>
                <a:gd name="connsiteY6" fmla="*/ 0 h 23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671" h="239431">
                  <a:moveTo>
                    <a:pt x="204747" y="0"/>
                  </a:moveTo>
                  <a:cubicBezTo>
                    <a:pt x="140929" y="33338"/>
                    <a:pt x="79969" y="51435"/>
                    <a:pt x="30439" y="60960"/>
                  </a:cubicBezTo>
                  <a:lnTo>
                    <a:pt x="912" y="196215"/>
                  </a:lnTo>
                  <a:cubicBezTo>
                    <a:pt x="-6708" y="230505"/>
                    <a:pt x="35202" y="254317"/>
                    <a:pt x="60919" y="228600"/>
                  </a:cubicBezTo>
                  <a:lnTo>
                    <a:pt x="212367" y="77152"/>
                  </a:lnTo>
                  <a:cubicBezTo>
                    <a:pt x="221892" y="67627"/>
                    <a:pt x="225702" y="52388"/>
                    <a:pt x="219987" y="39052"/>
                  </a:cubicBezTo>
                  <a:lnTo>
                    <a:pt x="20474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58D141D-0989-4C34-A070-8E738C6A37C9}"/>
                </a:ext>
              </a:extLst>
            </p:cNvPr>
            <p:cNvSpPr/>
            <p:nvPr/>
          </p:nvSpPr>
          <p:spPr>
            <a:xfrm>
              <a:off x="6365025" y="3539909"/>
              <a:ext cx="512445" cy="511492"/>
            </a:xfrm>
            <a:custGeom>
              <a:avLst/>
              <a:gdLst>
                <a:gd name="connsiteX0" fmla="*/ 338138 w 512445"/>
                <a:gd name="connsiteY0" fmla="*/ 0 h 511492"/>
                <a:gd name="connsiteX1" fmla="*/ 156210 w 512445"/>
                <a:gd name="connsiteY1" fmla="*/ 123825 h 511492"/>
                <a:gd name="connsiteX2" fmla="*/ 0 w 512445"/>
                <a:gd name="connsiteY2" fmla="*/ 452438 h 511492"/>
                <a:gd name="connsiteX3" fmla="*/ 59055 w 512445"/>
                <a:gd name="connsiteY3" fmla="*/ 511493 h 511492"/>
                <a:gd name="connsiteX4" fmla="*/ 388620 w 512445"/>
                <a:gd name="connsiteY4" fmla="*/ 356235 h 511492"/>
                <a:gd name="connsiteX5" fmla="*/ 512445 w 512445"/>
                <a:gd name="connsiteY5" fmla="*/ 175260 h 511492"/>
                <a:gd name="connsiteX6" fmla="*/ 440055 w 512445"/>
                <a:gd name="connsiteY6" fmla="*/ 70485 h 511492"/>
                <a:gd name="connsiteX7" fmla="*/ 338138 w 512445"/>
                <a:gd name="connsiteY7" fmla="*/ 0 h 511492"/>
                <a:gd name="connsiteX8" fmla="*/ 386715 w 512445"/>
                <a:gd name="connsiteY8" fmla="*/ 205740 h 511492"/>
                <a:gd name="connsiteX9" fmla="*/ 305753 w 512445"/>
                <a:gd name="connsiteY9" fmla="*/ 205740 h 511492"/>
                <a:gd name="connsiteX10" fmla="*/ 305753 w 512445"/>
                <a:gd name="connsiteY10" fmla="*/ 124778 h 511492"/>
                <a:gd name="connsiteX11" fmla="*/ 386715 w 512445"/>
                <a:gd name="connsiteY11" fmla="*/ 124778 h 511492"/>
                <a:gd name="connsiteX12" fmla="*/ 386715 w 512445"/>
                <a:gd name="connsiteY12" fmla="*/ 205740 h 51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2445" h="511492">
                  <a:moveTo>
                    <a:pt x="338138" y="0"/>
                  </a:moveTo>
                  <a:cubicBezTo>
                    <a:pt x="281940" y="22860"/>
                    <a:pt x="218123" y="61913"/>
                    <a:pt x="156210" y="123825"/>
                  </a:cubicBezTo>
                  <a:cubicBezTo>
                    <a:pt x="42863" y="237173"/>
                    <a:pt x="9525" y="374333"/>
                    <a:pt x="0" y="452438"/>
                  </a:cubicBezTo>
                  <a:lnTo>
                    <a:pt x="59055" y="511493"/>
                  </a:lnTo>
                  <a:cubicBezTo>
                    <a:pt x="137160" y="501968"/>
                    <a:pt x="275273" y="469583"/>
                    <a:pt x="388620" y="356235"/>
                  </a:cubicBezTo>
                  <a:cubicBezTo>
                    <a:pt x="450533" y="294323"/>
                    <a:pt x="489585" y="231458"/>
                    <a:pt x="512445" y="175260"/>
                  </a:cubicBezTo>
                  <a:cubicBezTo>
                    <a:pt x="500063" y="143828"/>
                    <a:pt x="475298" y="106680"/>
                    <a:pt x="440055" y="70485"/>
                  </a:cubicBezTo>
                  <a:cubicBezTo>
                    <a:pt x="405765" y="37147"/>
                    <a:pt x="369570" y="12383"/>
                    <a:pt x="338138" y="0"/>
                  </a:cubicBezTo>
                  <a:close/>
                  <a:moveTo>
                    <a:pt x="386715" y="205740"/>
                  </a:moveTo>
                  <a:cubicBezTo>
                    <a:pt x="364808" y="227648"/>
                    <a:pt x="328613" y="227648"/>
                    <a:pt x="305753" y="205740"/>
                  </a:cubicBezTo>
                  <a:cubicBezTo>
                    <a:pt x="283845" y="183833"/>
                    <a:pt x="283845" y="147638"/>
                    <a:pt x="305753" y="124778"/>
                  </a:cubicBezTo>
                  <a:cubicBezTo>
                    <a:pt x="327660" y="102870"/>
                    <a:pt x="363855" y="102870"/>
                    <a:pt x="386715" y="124778"/>
                  </a:cubicBezTo>
                  <a:cubicBezTo>
                    <a:pt x="408623" y="147638"/>
                    <a:pt x="408623" y="183833"/>
                    <a:pt x="386715" y="2057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25A784E-B7FF-4017-B72F-F846D6FF1399}"/>
                </a:ext>
              </a:extLst>
            </p:cNvPr>
            <p:cNvSpPr/>
            <p:nvPr/>
          </p:nvSpPr>
          <p:spPr>
            <a:xfrm>
              <a:off x="6252837" y="4027927"/>
              <a:ext cx="135662" cy="135943"/>
            </a:xfrm>
            <a:custGeom>
              <a:avLst/>
              <a:gdLst>
                <a:gd name="connsiteX0" fmla="*/ 111235 w 135662"/>
                <a:gd name="connsiteY0" fmla="*/ 24428 h 135943"/>
                <a:gd name="connsiteX1" fmla="*/ 66467 w 135662"/>
                <a:gd name="connsiteY1" fmla="*/ 14903 h 135943"/>
                <a:gd name="connsiteX2" fmla="*/ 2650 w 135662"/>
                <a:gd name="connsiteY2" fmla="*/ 133013 h 135943"/>
                <a:gd name="connsiteX3" fmla="*/ 120760 w 135662"/>
                <a:gd name="connsiteY3" fmla="*/ 69195 h 135943"/>
                <a:gd name="connsiteX4" fmla="*/ 111235 w 135662"/>
                <a:gd name="connsiteY4" fmla="*/ 24428 h 135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662" h="135943">
                  <a:moveTo>
                    <a:pt x="111235" y="24428"/>
                  </a:moveTo>
                  <a:cubicBezTo>
                    <a:pt x="95995" y="9188"/>
                    <a:pt x="97900" y="-16530"/>
                    <a:pt x="66467" y="14903"/>
                  </a:cubicBezTo>
                  <a:cubicBezTo>
                    <a:pt x="35035" y="46335"/>
                    <a:pt x="-11638" y="117773"/>
                    <a:pt x="2650" y="133013"/>
                  </a:cubicBezTo>
                  <a:cubicBezTo>
                    <a:pt x="17890" y="148253"/>
                    <a:pt x="89327" y="100628"/>
                    <a:pt x="120760" y="69195"/>
                  </a:cubicBezTo>
                  <a:cubicBezTo>
                    <a:pt x="152192" y="36810"/>
                    <a:pt x="126475" y="38715"/>
                    <a:pt x="111235" y="244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192DC511-FC51-48F6-BBA4-181E420AD1CB}"/>
              </a:ext>
            </a:extLst>
          </p:cNvPr>
          <p:cNvSpPr/>
          <p:nvPr/>
        </p:nvSpPr>
        <p:spPr>
          <a:xfrm>
            <a:off x="851108" y="2481674"/>
            <a:ext cx="3150684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oilue epreh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deriti vols esse cill inure dolorlaboru sit amet. Duis autelo irusitakus reprehenderi Voluptate lorem kuisais.</a:t>
            </a:r>
            <a:endParaRPr lang="en-US" sz="800">
              <a:solidFill>
                <a:schemeClr val="tx1">
                  <a:lumMod val="50000"/>
                  <a:lumOff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451459-F004-400E-B483-F6C252CFC362}"/>
              </a:ext>
            </a:extLst>
          </p:cNvPr>
          <p:cNvSpPr txBox="1"/>
          <p:nvPr/>
        </p:nvSpPr>
        <p:spPr>
          <a:xfrm>
            <a:off x="1007126" y="169019"/>
            <a:ext cx="120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Karim</a:t>
            </a:r>
          </a:p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Presentation.</a:t>
            </a:r>
          </a:p>
        </p:txBody>
      </p:sp>
      <p:grpSp>
        <p:nvGrpSpPr>
          <p:cNvPr id="40" name="Graphic 6">
            <a:extLst>
              <a:ext uri="{FF2B5EF4-FFF2-40B4-BE49-F238E27FC236}">
                <a16:creationId xmlns:a16="http://schemas.microsoft.com/office/drawing/2014/main" id="{48B2A989-4287-414B-98CC-0B876BB047C3}"/>
              </a:ext>
            </a:extLst>
          </p:cNvPr>
          <p:cNvGrpSpPr/>
          <p:nvPr/>
        </p:nvGrpSpPr>
        <p:grpSpPr>
          <a:xfrm flipH="1">
            <a:off x="384657" y="207346"/>
            <a:ext cx="385012" cy="385012"/>
            <a:chOff x="9520408" y="5093684"/>
            <a:chExt cx="372426" cy="372426"/>
          </a:xfrm>
          <a:solidFill>
            <a:schemeClr val="tx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31A3BF-E456-479D-9192-BEE892F82DAF}"/>
                </a:ext>
              </a:extLst>
            </p:cNvPr>
            <p:cNvSpPr/>
            <p:nvPr/>
          </p:nvSpPr>
          <p:spPr>
            <a:xfrm>
              <a:off x="9545236" y="5093684"/>
              <a:ext cx="322769" cy="372426"/>
            </a:xfrm>
            <a:custGeom>
              <a:avLst/>
              <a:gdLst>
                <a:gd name="connsiteX0" fmla="*/ 291734 w 322769"/>
                <a:gd name="connsiteY0" fmla="*/ 180006 h 372426"/>
                <a:gd name="connsiteX1" fmla="*/ 237796 w 322769"/>
                <a:gd name="connsiteY1" fmla="*/ 180006 h 372426"/>
                <a:gd name="connsiteX2" fmla="*/ 322769 w 322769"/>
                <a:gd name="connsiteY2" fmla="*/ 6207 h 372426"/>
                <a:gd name="connsiteX3" fmla="*/ 316562 w 322769"/>
                <a:gd name="connsiteY3" fmla="*/ 0 h 372426"/>
                <a:gd name="connsiteX4" fmla="*/ 310355 w 322769"/>
                <a:gd name="connsiteY4" fmla="*/ 6207 h 372426"/>
                <a:gd name="connsiteX5" fmla="*/ 305842 w 322769"/>
                <a:gd name="connsiteY5" fmla="*/ 48992 h 372426"/>
                <a:gd name="connsiteX6" fmla="*/ 288363 w 322769"/>
                <a:gd name="connsiteY6" fmla="*/ 20440 h 372426"/>
                <a:gd name="connsiteX7" fmla="*/ 279586 w 322769"/>
                <a:gd name="connsiteY7" fmla="*/ 20519 h 372426"/>
                <a:gd name="connsiteX8" fmla="*/ 279586 w 322769"/>
                <a:gd name="connsiteY8" fmla="*/ 29217 h 372426"/>
                <a:gd name="connsiteX9" fmla="*/ 297747 w 322769"/>
                <a:gd name="connsiteY9" fmla="*/ 77782 h 372426"/>
                <a:gd name="connsiteX10" fmla="*/ 297781 w 322769"/>
                <a:gd name="connsiteY10" fmla="*/ 77949 h 372426"/>
                <a:gd name="connsiteX11" fmla="*/ 288771 w 322769"/>
                <a:gd name="connsiteY11" fmla="*/ 99635 h 372426"/>
                <a:gd name="connsiteX12" fmla="*/ 269742 w 322769"/>
                <a:gd name="connsiteY12" fmla="*/ 63890 h 372426"/>
                <a:gd name="connsiteX13" fmla="*/ 260965 w 322769"/>
                <a:gd name="connsiteY13" fmla="*/ 63969 h 372426"/>
                <a:gd name="connsiteX14" fmla="*/ 260965 w 322769"/>
                <a:gd name="connsiteY14" fmla="*/ 72667 h 372426"/>
                <a:gd name="connsiteX15" fmla="*/ 278124 w 322769"/>
                <a:gd name="connsiteY15" fmla="*/ 118643 h 372426"/>
                <a:gd name="connsiteX16" fmla="*/ 226427 w 322769"/>
                <a:gd name="connsiteY16" fmla="*/ 172997 h 372426"/>
                <a:gd name="connsiteX17" fmla="*/ 223137 w 322769"/>
                <a:gd name="connsiteY17" fmla="*/ 128385 h 372426"/>
                <a:gd name="connsiteX18" fmla="*/ 215285 w 322769"/>
                <a:gd name="connsiteY18" fmla="*/ 124460 h 372426"/>
                <a:gd name="connsiteX19" fmla="*/ 211360 w 322769"/>
                <a:gd name="connsiteY19" fmla="*/ 132313 h 372426"/>
                <a:gd name="connsiteX20" fmla="*/ 212323 w 322769"/>
                <a:gd name="connsiteY20" fmla="*/ 180006 h 372426"/>
                <a:gd name="connsiteX21" fmla="*/ 110446 w 322769"/>
                <a:gd name="connsiteY21" fmla="*/ 180006 h 372426"/>
                <a:gd name="connsiteX22" fmla="*/ 111409 w 322769"/>
                <a:gd name="connsiteY22" fmla="*/ 132313 h 372426"/>
                <a:gd name="connsiteX23" fmla="*/ 107485 w 322769"/>
                <a:gd name="connsiteY23" fmla="*/ 124460 h 372426"/>
                <a:gd name="connsiteX24" fmla="*/ 99632 w 322769"/>
                <a:gd name="connsiteY24" fmla="*/ 128385 h 372426"/>
                <a:gd name="connsiteX25" fmla="*/ 96342 w 322769"/>
                <a:gd name="connsiteY25" fmla="*/ 172997 h 372426"/>
                <a:gd name="connsiteX26" fmla="*/ 43491 w 322769"/>
                <a:gd name="connsiteY26" fmla="*/ 116761 h 372426"/>
                <a:gd name="connsiteX27" fmla="*/ 60252 w 322769"/>
                <a:gd name="connsiteY27" fmla="*/ 72667 h 372426"/>
                <a:gd name="connsiteX28" fmla="*/ 60184 w 322769"/>
                <a:gd name="connsiteY28" fmla="*/ 63890 h 372426"/>
                <a:gd name="connsiteX29" fmla="*/ 51475 w 322769"/>
                <a:gd name="connsiteY29" fmla="*/ 63890 h 372426"/>
                <a:gd name="connsiteX30" fmla="*/ 33008 w 322769"/>
                <a:gd name="connsiteY30" fmla="*/ 97443 h 372426"/>
                <a:gd name="connsiteX31" fmla="*/ 24799 w 322769"/>
                <a:gd name="connsiteY31" fmla="*/ 77444 h 372426"/>
                <a:gd name="connsiteX32" fmla="*/ 24829 w 322769"/>
                <a:gd name="connsiteY32" fmla="*/ 77298 h 372426"/>
                <a:gd name="connsiteX33" fmla="*/ 41631 w 322769"/>
                <a:gd name="connsiteY33" fmla="*/ 29217 h 372426"/>
                <a:gd name="connsiteX34" fmla="*/ 41587 w 322769"/>
                <a:gd name="connsiteY34" fmla="*/ 20440 h 372426"/>
                <a:gd name="connsiteX35" fmla="*/ 32854 w 322769"/>
                <a:gd name="connsiteY35" fmla="*/ 20440 h 372426"/>
                <a:gd name="connsiteX36" fmla="*/ 16619 w 322769"/>
                <a:gd name="connsiteY36" fmla="*/ 47384 h 372426"/>
                <a:gd name="connsiteX37" fmla="*/ 12414 w 322769"/>
                <a:gd name="connsiteY37" fmla="*/ 6207 h 372426"/>
                <a:gd name="connsiteX38" fmla="*/ 6207 w 322769"/>
                <a:gd name="connsiteY38" fmla="*/ 0 h 372426"/>
                <a:gd name="connsiteX39" fmla="*/ 0 w 322769"/>
                <a:gd name="connsiteY39" fmla="*/ 6207 h 372426"/>
                <a:gd name="connsiteX40" fmla="*/ 84973 w 322769"/>
                <a:gd name="connsiteY40" fmla="*/ 180006 h 372426"/>
                <a:gd name="connsiteX41" fmla="*/ 31036 w 322769"/>
                <a:gd name="connsiteY41" fmla="*/ 180006 h 372426"/>
                <a:gd name="connsiteX42" fmla="*/ 24828 w 322769"/>
                <a:gd name="connsiteY42" fmla="*/ 186207 h 372426"/>
                <a:gd name="connsiteX43" fmla="*/ 24913 w 322769"/>
                <a:gd name="connsiteY43" fmla="*/ 187234 h 372426"/>
                <a:gd name="connsiteX44" fmla="*/ 47883 w 322769"/>
                <a:gd name="connsiteY44" fmla="*/ 226041 h 372426"/>
                <a:gd name="connsiteX45" fmla="*/ 104563 w 322769"/>
                <a:gd name="connsiteY45" fmla="*/ 226305 h 372426"/>
                <a:gd name="connsiteX46" fmla="*/ 117568 w 322769"/>
                <a:gd name="connsiteY46" fmla="*/ 302945 h 372426"/>
                <a:gd name="connsiteX47" fmla="*/ 135047 w 322769"/>
                <a:gd name="connsiteY47" fmla="*/ 349771 h 372426"/>
                <a:gd name="connsiteX48" fmla="*/ 160833 w 322769"/>
                <a:gd name="connsiteY48" fmla="*/ 372426 h 372426"/>
                <a:gd name="connsiteX49" fmla="*/ 161936 w 322769"/>
                <a:gd name="connsiteY49" fmla="*/ 372426 h 372426"/>
                <a:gd name="connsiteX50" fmla="*/ 187723 w 322769"/>
                <a:gd name="connsiteY50" fmla="*/ 349771 h 372426"/>
                <a:gd name="connsiteX51" fmla="*/ 205201 w 322769"/>
                <a:gd name="connsiteY51" fmla="*/ 302944 h 372426"/>
                <a:gd name="connsiteX52" fmla="*/ 218206 w 322769"/>
                <a:gd name="connsiteY52" fmla="*/ 226305 h 372426"/>
                <a:gd name="connsiteX53" fmla="*/ 274885 w 322769"/>
                <a:gd name="connsiteY53" fmla="*/ 226041 h 372426"/>
                <a:gd name="connsiteX54" fmla="*/ 297856 w 322769"/>
                <a:gd name="connsiteY54" fmla="*/ 187234 h 372426"/>
                <a:gd name="connsiteX55" fmla="*/ 292760 w 322769"/>
                <a:gd name="connsiteY55" fmla="*/ 180091 h 372426"/>
                <a:gd name="connsiteX56" fmla="*/ 291734 w 322769"/>
                <a:gd name="connsiteY56" fmla="*/ 180006 h 372426"/>
                <a:gd name="connsiteX57" fmla="*/ 268681 w 322769"/>
                <a:gd name="connsiteY57" fmla="*/ 215291 h 372426"/>
                <a:gd name="connsiteX58" fmla="*/ 213221 w 322769"/>
                <a:gd name="connsiteY58" fmla="*/ 211436 h 372426"/>
                <a:gd name="connsiteX59" fmla="*/ 205230 w 322769"/>
                <a:gd name="connsiteY59" fmla="*/ 215070 h 372426"/>
                <a:gd name="connsiteX60" fmla="*/ 204873 w 322769"/>
                <a:gd name="connsiteY60" fmla="*/ 217934 h 372426"/>
                <a:gd name="connsiteX61" fmla="*/ 195566 w 322769"/>
                <a:gd name="connsiteY61" fmla="*/ 295116 h 372426"/>
                <a:gd name="connsiteX62" fmla="*/ 175399 w 322769"/>
                <a:gd name="connsiteY62" fmla="*/ 348255 h 372426"/>
                <a:gd name="connsiteX63" fmla="*/ 161936 w 322769"/>
                <a:gd name="connsiteY63" fmla="*/ 360012 h 372426"/>
                <a:gd name="connsiteX64" fmla="*/ 160833 w 322769"/>
                <a:gd name="connsiteY64" fmla="*/ 360012 h 372426"/>
                <a:gd name="connsiteX65" fmla="*/ 147370 w 322769"/>
                <a:gd name="connsiteY65" fmla="*/ 348252 h 372426"/>
                <a:gd name="connsiteX66" fmla="*/ 127203 w 322769"/>
                <a:gd name="connsiteY66" fmla="*/ 295116 h 372426"/>
                <a:gd name="connsiteX67" fmla="*/ 117896 w 322769"/>
                <a:gd name="connsiteY67" fmla="*/ 217934 h 372426"/>
                <a:gd name="connsiteX68" fmla="*/ 112409 w 322769"/>
                <a:gd name="connsiteY68" fmla="*/ 211079 h 372426"/>
                <a:gd name="connsiteX69" fmla="*/ 109548 w 322769"/>
                <a:gd name="connsiteY69" fmla="*/ 211436 h 372426"/>
                <a:gd name="connsiteX70" fmla="*/ 54088 w 322769"/>
                <a:gd name="connsiteY70" fmla="*/ 215291 h 372426"/>
                <a:gd name="connsiteX71" fmla="*/ 38698 w 322769"/>
                <a:gd name="connsiteY71" fmla="*/ 192420 h 372426"/>
                <a:gd name="connsiteX72" fmla="*/ 284072 w 322769"/>
                <a:gd name="connsiteY72" fmla="*/ 192420 h 372426"/>
                <a:gd name="connsiteX73" fmla="*/ 268681 w 322769"/>
                <a:gd name="connsiteY73" fmla="*/ 215291 h 37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22769" h="372426">
                  <a:moveTo>
                    <a:pt x="291734" y="180006"/>
                  </a:moveTo>
                  <a:lnTo>
                    <a:pt x="237796" y="180006"/>
                  </a:lnTo>
                  <a:cubicBezTo>
                    <a:pt x="299969" y="134427"/>
                    <a:pt x="322769" y="61984"/>
                    <a:pt x="322769" y="6207"/>
                  </a:cubicBezTo>
                  <a:cubicBezTo>
                    <a:pt x="322769" y="2779"/>
                    <a:pt x="319990" y="0"/>
                    <a:pt x="316562" y="0"/>
                  </a:cubicBezTo>
                  <a:cubicBezTo>
                    <a:pt x="313134" y="0"/>
                    <a:pt x="310355" y="2779"/>
                    <a:pt x="310355" y="6207"/>
                  </a:cubicBezTo>
                  <a:cubicBezTo>
                    <a:pt x="310294" y="20584"/>
                    <a:pt x="308783" y="34918"/>
                    <a:pt x="305842" y="48992"/>
                  </a:cubicBezTo>
                  <a:cubicBezTo>
                    <a:pt x="302381" y="38214"/>
                    <a:pt x="296388" y="28423"/>
                    <a:pt x="288363" y="20440"/>
                  </a:cubicBezTo>
                  <a:cubicBezTo>
                    <a:pt x="285918" y="18038"/>
                    <a:pt x="281988" y="18074"/>
                    <a:pt x="279586" y="20519"/>
                  </a:cubicBezTo>
                  <a:cubicBezTo>
                    <a:pt x="277215" y="22934"/>
                    <a:pt x="277215" y="26803"/>
                    <a:pt x="279586" y="29217"/>
                  </a:cubicBezTo>
                  <a:cubicBezTo>
                    <a:pt x="292193" y="42136"/>
                    <a:pt x="298784" y="59762"/>
                    <a:pt x="297747" y="77782"/>
                  </a:cubicBezTo>
                  <a:cubicBezTo>
                    <a:pt x="297747" y="77841"/>
                    <a:pt x="297779" y="77890"/>
                    <a:pt x="297781" y="77949"/>
                  </a:cubicBezTo>
                  <a:cubicBezTo>
                    <a:pt x="295184" y="85340"/>
                    <a:pt x="292176" y="92580"/>
                    <a:pt x="288771" y="99635"/>
                  </a:cubicBezTo>
                  <a:cubicBezTo>
                    <a:pt x="286429" y="85987"/>
                    <a:pt x="279756" y="73454"/>
                    <a:pt x="269742" y="63890"/>
                  </a:cubicBezTo>
                  <a:cubicBezTo>
                    <a:pt x="267296" y="61488"/>
                    <a:pt x="263367" y="61524"/>
                    <a:pt x="260965" y="63969"/>
                  </a:cubicBezTo>
                  <a:cubicBezTo>
                    <a:pt x="258594" y="66384"/>
                    <a:pt x="258594" y="70252"/>
                    <a:pt x="260965" y="72667"/>
                  </a:cubicBezTo>
                  <a:cubicBezTo>
                    <a:pt x="271039" y="82741"/>
                    <a:pt x="277952" y="95349"/>
                    <a:pt x="278124" y="118643"/>
                  </a:cubicBezTo>
                  <a:cubicBezTo>
                    <a:pt x="264770" y="140091"/>
                    <a:pt x="247179" y="158586"/>
                    <a:pt x="226427" y="172997"/>
                  </a:cubicBezTo>
                  <a:cubicBezTo>
                    <a:pt x="229512" y="158111"/>
                    <a:pt x="228372" y="142658"/>
                    <a:pt x="223137" y="128385"/>
                  </a:cubicBezTo>
                  <a:cubicBezTo>
                    <a:pt x="222053" y="125133"/>
                    <a:pt x="218537" y="123375"/>
                    <a:pt x="215285" y="124460"/>
                  </a:cubicBezTo>
                  <a:cubicBezTo>
                    <a:pt x="212032" y="125545"/>
                    <a:pt x="210275" y="129061"/>
                    <a:pt x="211360" y="132313"/>
                  </a:cubicBezTo>
                  <a:cubicBezTo>
                    <a:pt x="216766" y="148531"/>
                    <a:pt x="217055" y="159534"/>
                    <a:pt x="212323" y="180006"/>
                  </a:cubicBezTo>
                  <a:lnTo>
                    <a:pt x="110446" y="180006"/>
                  </a:lnTo>
                  <a:cubicBezTo>
                    <a:pt x="105714" y="159534"/>
                    <a:pt x="106003" y="148531"/>
                    <a:pt x="111409" y="132313"/>
                  </a:cubicBezTo>
                  <a:cubicBezTo>
                    <a:pt x="112494" y="129061"/>
                    <a:pt x="110737" y="125545"/>
                    <a:pt x="107485" y="124460"/>
                  </a:cubicBezTo>
                  <a:cubicBezTo>
                    <a:pt x="104232" y="123375"/>
                    <a:pt x="100716" y="125133"/>
                    <a:pt x="99632" y="128385"/>
                  </a:cubicBezTo>
                  <a:cubicBezTo>
                    <a:pt x="94397" y="142658"/>
                    <a:pt x="93257" y="158111"/>
                    <a:pt x="96342" y="172997"/>
                  </a:cubicBezTo>
                  <a:cubicBezTo>
                    <a:pt x="74984" y="158157"/>
                    <a:pt x="56979" y="138999"/>
                    <a:pt x="43491" y="116761"/>
                  </a:cubicBezTo>
                  <a:cubicBezTo>
                    <a:pt x="43713" y="93904"/>
                    <a:pt x="50061" y="82858"/>
                    <a:pt x="60252" y="72667"/>
                  </a:cubicBezTo>
                  <a:cubicBezTo>
                    <a:pt x="62657" y="70224"/>
                    <a:pt x="62627" y="66294"/>
                    <a:pt x="60184" y="63890"/>
                  </a:cubicBezTo>
                  <a:cubicBezTo>
                    <a:pt x="57768" y="61511"/>
                    <a:pt x="53891" y="61511"/>
                    <a:pt x="51475" y="63890"/>
                  </a:cubicBezTo>
                  <a:cubicBezTo>
                    <a:pt x="42033" y="72922"/>
                    <a:pt x="35587" y="84633"/>
                    <a:pt x="33008" y="97443"/>
                  </a:cubicBezTo>
                  <a:cubicBezTo>
                    <a:pt x="29932" y="90922"/>
                    <a:pt x="27192" y="84246"/>
                    <a:pt x="24799" y="77444"/>
                  </a:cubicBezTo>
                  <a:cubicBezTo>
                    <a:pt x="24800" y="77393"/>
                    <a:pt x="24829" y="77350"/>
                    <a:pt x="24829" y="77298"/>
                  </a:cubicBezTo>
                  <a:cubicBezTo>
                    <a:pt x="24829" y="55667"/>
                    <a:pt x="30012" y="40837"/>
                    <a:pt x="41631" y="29217"/>
                  </a:cubicBezTo>
                  <a:cubicBezTo>
                    <a:pt x="44042" y="26781"/>
                    <a:pt x="44023" y="22852"/>
                    <a:pt x="41587" y="20440"/>
                  </a:cubicBezTo>
                  <a:cubicBezTo>
                    <a:pt x="39169" y="18046"/>
                    <a:pt x="35273" y="18046"/>
                    <a:pt x="32854" y="20440"/>
                  </a:cubicBezTo>
                  <a:cubicBezTo>
                    <a:pt x="25323" y="27961"/>
                    <a:pt x="19749" y="37211"/>
                    <a:pt x="16619" y="47384"/>
                  </a:cubicBezTo>
                  <a:cubicBezTo>
                    <a:pt x="13886" y="33827"/>
                    <a:pt x="12478" y="20036"/>
                    <a:pt x="12414" y="6207"/>
                  </a:cubicBezTo>
                  <a:cubicBezTo>
                    <a:pt x="12414" y="2779"/>
                    <a:pt x="9635" y="0"/>
                    <a:pt x="6207" y="0"/>
                  </a:cubicBezTo>
                  <a:cubicBezTo>
                    <a:pt x="2779" y="0"/>
                    <a:pt x="0" y="2779"/>
                    <a:pt x="0" y="6207"/>
                  </a:cubicBezTo>
                  <a:cubicBezTo>
                    <a:pt x="0" y="61984"/>
                    <a:pt x="22801" y="134427"/>
                    <a:pt x="84973" y="180006"/>
                  </a:cubicBezTo>
                  <a:lnTo>
                    <a:pt x="31036" y="180006"/>
                  </a:lnTo>
                  <a:cubicBezTo>
                    <a:pt x="27609" y="180005"/>
                    <a:pt x="24830" y="182781"/>
                    <a:pt x="24828" y="186207"/>
                  </a:cubicBezTo>
                  <a:cubicBezTo>
                    <a:pt x="24828" y="186552"/>
                    <a:pt x="24856" y="186895"/>
                    <a:pt x="24913" y="187234"/>
                  </a:cubicBezTo>
                  <a:cubicBezTo>
                    <a:pt x="28038" y="205993"/>
                    <a:pt x="35767" y="219049"/>
                    <a:pt x="47883" y="226041"/>
                  </a:cubicBezTo>
                  <a:cubicBezTo>
                    <a:pt x="61577" y="233946"/>
                    <a:pt x="80180" y="234042"/>
                    <a:pt x="104563" y="226305"/>
                  </a:cubicBezTo>
                  <a:cubicBezTo>
                    <a:pt x="99513" y="280729"/>
                    <a:pt x="107918" y="291067"/>
                    <a:pt x="117568" y="302945"/>
                  </a:cubicBezTo>
                  <a:cubicBezTo>
                    <a:pt x="124354" y="311295"/>
                    <a:pt x="131370" y="319929"/>
                    <a:pt x="135047" y="349771"/>
                  </a:cubicBezTo>
                  <a:cubicBezTo>
                    <a:pt x="136702" y="362743"/>
                    <a:pt x="147756" y="372455"/>
                    <a:pt x="160833" y="372426"/>
                  </a:cubicBezTo>
                  <a:lnTo>
                    <a:pt x="161936" y="372426"/>
                  </a:lnTo>
                  <a:cubicBezTo>
                    <a:pt x="175014" y="372455"/>
                    <a:pt x="186067" y="362743"/>
                    <a:pt x="187723" y="349771"/>
                  </a:cubicBezTo>
                  <a:cubicBezTo>
                    <a:pt x="191398" y="319929"/>
                    <a:pt x="198415" y="311295"/>
                    <a:pt x="205201" y="302944"/>
                  </a:cubicBezTo>
                  <a:cubicBezTo>
                    <a:pt x="214851" y="291067"/>
                    <a:pt x="223256" y="280729"/>
                    <a:pt x="218206" y="226305"/>
                  </a:cubicBezTo>
                  <a:cubicBezTo>
                    <a:pt x="242592" y="234046"/>
                    <a:pt x="261202" y="233951"/>
                    <a:pt x="274885" y="226041"/>
                  </a:cubicBezTo>
                  <a:cubicBezTo>
                    <a:pt x="287003" y="219049"/>
                    <a:pt x="294731" y="205992"/>
                    <a:pt x="297856" y="187234"/>
                  </a:cubicBezTo>
                  <a:cubicBezTo>
                    <a:pt x="298421" y="183854"/>
                    <a:pt x="296140" y="180656"/>
                    <a:pt x="292760" y="180091"/>
                  </a:cubicBezTo>
                  <a:cubicBezTo>
                    <a:pt x="292421" y="180034"/>
                    <a:pt x="292078" y="180006"/>
                    <a:pt x="291734" y="180006"/>
                  </a:cubicBezTo>
                  <a:close/>
                  <a:moveTo>
                    <a:pt x="268681" y="215291"/>
                  </a:moveTo>
                  <a:cubicBezTo>
                    <a:pt x="256883" y="222107"/>
                    <a:pt x="238215" y="220813"/>
                    <a:pt x="213221" y="211436"/>
                  </a:cubicBezTo>
                  <a:cubicBezTo>
                    <a:pt x="210010" y="210233"/>
                    <a:pt x="206433" y="211860"/>
                    <a:pt x="205230" y="215070"/>
                  </a:cubicBezTo>
                  <a:cubicBezTo>
                    <a:pt x="204888" y="215983"/>
                    <a:pt x="204766" y="216964"/>
                    <a:pt x="204873" y="217934"/>
                  </a:cubicBezTo>
                  <a:cubicBezTo>
                    <a:pt x="211296" y="275755"/>
                    <a:pt x="204355" y="284299"/>
                    <a:pt x="195566" y="295116"/>
                  </a:cubicBezTo>
                  <a:cubicBezTo>
                    <a:pt x="188413" y="303918"/>
                    <a:pt x="179515" y="314871"/>
                    <a:pt x="175399" y="348255"/>
                  </a:cubicBezTo>
                  <a:cubicBezTo>
                    <a:pt x="174517" y="355008"/>
                    <a:pt x="168746" y="360047"/>
                    <a:pt x="161936" y="360012"/>
                  </a:cubicBezTo>
                  <a:lnTo>
                    <a:pt x="160833" y="360012"/>
                  </a:lnTo>
                  <a:cubicBezTo>
                    <a:pt x="154022" y="360047"/>
                    <a:pt x="148252" y="355006"/>
                    <a:pt x="147370" y="348252"/>
                  </a:cubicBezTo>
                  <a:cubicBezTo>
                    <a:pt x="143254" y="314871"/>
                    <a:pt x="134356" y="303918"/>
                    <a:pt x="127203" y="295116"/>
                  </a:cubicBezTo>
                  <a:cubicBezTo>
                    <a:pt x="118414" y="284299"/>
                    <a:pt x="111473" y="275755"/>
                    <a:pt x="117896" y="217934"/>
                  </a:cubicBezTo>
                  <a:cubicBezTo>
                    <a:pt x="118273" y="214525"/>
                    <a:pt x="115817" y="211457"/>
                    <a:pt x="112409" y="211079"/>
                  </a:cubicBezTo>
                  <a:cubicBezTo>
                    <a:pt x="111441" y="210972"/>
                    <a:pt x="110461" y="211094"/>
                    <a:pt x="109548" y="211436"/>
                  </a:cubicBezTo>
                  <a:cubicBezTo>
                    <a:pt x="84557" y="220806"/>
                    <a:pt x="65896" y="222104"/>
                    <a:pt x="54088" y="215291"/>
                  </a:cubicBezTo>
                  <a:cubicBezTo>
                    <a:pt x="46044" y="210094"/>
                    <a:pt x="40482" y="201828"/>
                    <a:pt x="38698" y="192420"/>
                  </a:cubicBezTo>
                  <a:lnTo>
                    <a:pt x="284072" y="192420"/>
                  </a:lnTo>
                  <a:cubicBezTo>
                    <a:pt x="282287" y="201828"/>
                    <a:pt x="276725" y="210094"/>
                    <a:pt x="268681" y="215291"/>
                  </a:cubicBezTo>
                  <a:close/>
                </a:path>
              </a:pathLst>
            </a:custGeom>
            <a:grpFill/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402E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4904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BE61360-3953-4178-837F-38FDA01D724A}"/>
              </a:ext>
            </a:extLst>
          </p:cNvPr>
          <p:cNvSpPr txBox="1"/>
          <p:nvPr/>
        </p:nvSpPr>
        <p:spPr>
          <a:xfrm>
            <a:off x="4035618" y="1128271"/>
            <a:ext cx="3985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latin typeface="Poppins SemiBold" panose="00000700000000000000" pitchFamily="2" charset="0"/>
                <a:cs typeface="Poppins SemiBold" panose="00000700000000000000" pitchFamily="2" charset="0"/>
              </a:rPr>
              <a:t>Infographic</a:t>
            </a:r>
          </a:p>
        </p:txBody>
      </p:sp>
      <p:sp>
        <p:nvSpPr>
          <p:cNvPr id="39" name="Teardrop 38">
            <a:extLst>
              <a:ext uri="{FF2B5EF4-FFF2-40B4-BE49-F238E27FC236}">
                <a16:creationId xmlns:a16="http://schemas.microsoft.com/office/drawing/2014/main" id="{64B321CD-9791-42C4-A179-F3259D9709CF}"/>
              </a:ext>
            </a:extLst>
          </p:cNvPr>
          <p:cNvSpPr/>
          <p:nvPr/>
        </p:nvSpPr>
        <p:spPr>
          <a:xfrm>
            <a:off x="4137747" y="4300349"/>
            <a:ext cx="1726822" cy="1726821"/>
          </a:xfrm>
          <a:prstGeom prst="teardrop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ardrop 39">
            <a:extLst>
              <a:ext uri="{FF2B5EF4-FFF2-40B4-BE49-F238E27FC236}">
                <a16:creationId xmlns:a16="http://schemas.microsoft.com/office/drawing/2014/main" id="{F47D8040-8EB4-4EE3-99C5-AB45A705FABA}"/>
              </a:ext>
            </a:extLst>
          </p:cNvPr>
          <p:cNvSpPr/>
          <p:nvPr/>
        </p:nvSpPr>
        <p:spPr>
          <a:xfrm rot="5400000">
            <a:off x="4137747" y="2368800"/>
            <a:ext cx="1726821" cy="1726822"/>
          </a:xfrm>
          <a:prstGeom prst="teardrop">
            <a:avLst/>
          </a:prstGeom>
          <a:solidFill>
            <a:srgbClr val="028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ardrop 40">
            <a:extLst>
              <a:ext uri="{FF2B5EF4-FFF2-40B4-BE49-F238E27FC236}">
                <a16:creationId xmlns:a16="http://schemas.microsoft.com/office/drawing/2014/main" id="{CA09E898-12FD-4C36-AC7B-E0DC6AD32DA7}"/>
              </a:ext>
            </a:extLst>
          </p:cNvPr>
          <p:cNvSpPr/>
          <p:nvPr/>
        </p:nvSpPr>
        <p:spPr>
          <a:xfrm rot="10800000">
            <a:off x="6060396" y="2368800"/>
            <a:ext cx="1726822" cy="1726821"/>
          </a:xfrm>
          <a:prstGeom prst="teardrop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ardrop 41">
            <a:extLst>
              <a:ext uri="{FF2B5EF4-FFF2-40B4-BE49-F238E27FC236}">
                <a16:creationId xmlns:a16="http://schemas.microsoft.com/office/drawing/2014/main" id="{F30405F3-76B5-4AD1-B016-66CC589C1357}"/>
              </a:ext>
            </a:extLst>
          </p:cNvPr>
          <p:cNvSpPr/>
          <p:nvPr/>
        </p:nvSpPr>
        <p:spPr>
          <a:xfrm rot="16200000">
            <a:off x="6096002" y="4278093"/>
            <a:ext cx="1726821" cy="1726822"/>
          </a:xfrm>
          <a:prstGeom prst="teardrop">
            <a:avLst/>
          </a:prstGeom>
          <a:solidFill>
            <a:srgbClr val="028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aphic 52" descr="Drama">
            <a:extLst>
              <a:ext uri="{FF2B5EF4-FFF2-40B4-BE49-F238E27FC236}">
                <a16:creationId xmlns:a16="http://schemas.microsoft.com/office/drawing/2014/main" id="{64C4B285-8A20-46CD-B2D1-BB72EC156D6F}"/>
              </a:ext>
            </a:extLst>
          </p:cNvPr>
          <p:cNvGrpSpPr/>
          <p:nvPr/>
        </p:nvGrpSpPr>
        <p:grpSpPr>
          <a:xfrm>
            <a:off x="6474758" y="2820108"/>
            <a:ext cx="794124" cy="794124"/>
            <a:chOff x="5638800" y="2971800"/>
            <a:chExt cx="914400" cy="914400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3549F23-DBF7-4544-938F-30FB1F5CC440}"/>
                </a:ext>
              </a:extLst>
            </p:cNvPr>
            <p:cNvSpPr/>
            <p:nvPr/>
          </p:nvSpPr>
          <p:spPr>
            <a:xfrm>
              <a:off x="5715000" y="3378517"/>
              <a:ext cx="443594" cy="431211"/>
            </a:xfrm>
            <a:custGeom>
              <a:avLst/>
              <a:gdLst>
                <a:gd name="connsiteX0" fmla="*/ 433388 w 443594"/>
                <a:gd name="connsiteY0" fmla="*/ 123825 h 431211"/>
                <a:gd name="connsiteX1" fmla="*/ 342900 w 443594"/>
                <a:gd name="connsiteY1" fmla="*/ 55245 h 431211"/>
                <a:gd name="connsiteX2" fmla="*/ 308610 w 443594"/>
                <a:gd name="connsiteY2" fmla="*/ 0 h 431211"/>
                <a:gd name="connsiteX3" fmla="*/ 0 w 443594"/>
                <a:gd name="connsiteY3" fmla="*/ 40005 h 431211"/>
                <a:gd name="connsiteX4" fmla="*/ 25717 w 443594"/>
                <a:gd name="connsiteY4" fmla="*/ 247650 h 431211"/>
                <a:gd name="connsiteX5" fmla="*/ 260033 w 443594"/>
                <a:gd name="connsiteY5" fmla="*/ 429578 h 431211"/>
                <a:gd name="connsiteX6" fmla="*/ 441960 w 443594"/>
                <a:gd name="connsiteY6" fmla="*/ 195263 h 431211"/>
                <a:gd name="connsiteX7" fmla="*/ 433388 w 443594"/>
                <a:gd name="connsiteY7" fmla="*/ 123825 h 431211"/>
                <a:gd name="connsiteX8" fmla="*/ 262890 w 443594"/>
                <a:gd name="connsiteY8" fmla="*/ 104775 h 431211"/>
                <a:gd name="connsiteX9" fmla="*/ 289560 w 443594"/>
                <a:gd name="connsiteY9" fmla="*/ 98107 h 431211"/>
                <a:gd name="connsiteX10" fmla="*/ 334328 w 443594"/>
                <a:gd name="connsiteY10" fmla="*/ 125730 h 431211"/>
                <a:gd name="connsiteX11" fmla="*/ 340995 w 443594"/>
                <a:gd name="connsiteY11" fmla="*/ 152400 h 431211"/>
                <a:gd name="connsiteX12" fmla="*/ 324803 w 443594"/>
                <a:gd name="connsiteY12" fmla="*/ 161925 h 431211"/>
                <a:gd name="connsiteX13" fmla="*/ 315278 w 443594"/>
                <a:gd name="connsiteY13" fmla="*/ 159068 h 431211"/>
                <a:gd name="connsiteX14" fmla="*/ 270510 w 443594"/>
                <a:gd name="connsiteY14" fmla="*/ 131445 h 431211"/>
                <a:gd name="connsiteX15" fmla="*/ 262890 w 443594"/>
                <a:gd name="connsiteY15" fmla="*/ 104775 h 431211"/>
                <a:gd name="connsiteX16" fmla="*/ 114300 w 443594"/>
                <a:gd name="connsiteY16" fmla="*/ 155258 h 431211"/>
                <a:gd name="connsiteX17" fmla="*/ 148590 w 443594"/>
                <a:gd name="connsiteY17" fmla="*/ 116205 h 431211"/>
                <a:gd name="connsiteX18" fmla="*/ 175260 w 443594"/>
                <a:gd name="connsiteY18" fmla="*/ 114300 h 431211"/>
                <a:gd name="connsiteX19" fmla="*/ 177165 w 443594"/>
                <a:gd name="connsiteY19" fmla="*/ 140970 h 431211"/>
                <a:gd name="connsiteX20" fmla="*/ 142875 w 443594"/>
                <a:gd name="connsiteY20" fmla="*/ 180022 h 431211"/>
                <a:gd name="connsiteX21" fmla="*/ 128588 w 443594"/>
                <a:gd name="connsiteY21" fmla="*/ 186690 h 431211"/>
                <a:gd name="connsiteX22" fmla="*/ 116205 w 443594"/>
                <a:gd name="connsiteY22" fmla="*/ 181927 h 431211"/>
                <a:gd name="connsiteX23" fmla="*/ 114300 w 443594"/>
                <a:gd name="connsiteY23" fmla="*/ 155258 h 431211"/>
                <a:gd name="connsiteX24" fmla="*/ 354330 w 443594"/>
                <a:gd name="connsiteY24" fmla="*/ 301943 h 431211"/>
                <a:gd name="connsiteX25" fmla="*/ 327660 w 443594"/>
                <a:gd name="connsiteY25" fmla="*/ 298133 h 431211"/>
                <a:gd name="connsiteX26" fmla="*/ 239077 w 443594"/>
                <a:gd name="connsiteY26" fmla="*/ 260985 h 431211"/>
                <a:gd name="connsiteX27" fmla="*/ 162878 w 443594"/>
                <a:gd name="connsiteY27" fmla="*/ 319087 h 431211"/>
                <a:gd name="connsiteX28" fmla="*/ 145733 w 443594"/>
                <a:gd name="connsiteY28" fmla="*/ 330518 h 431211"/>
                <a:gd name="connsiteX29" fmla="*/ 138113 w 443594"/>
                <a:gd name="connsiteY29" fmla="*/ 328612 h 431211"/>
                <a:gd name="connsiteX30" fmla="*/ 127635 w 443594"/>
                <a:gd name="connsiteY30" fmla="*/ 303847 h 431211"/>
                <a:gd name="connsiteX31" fmla="*/ 234315 w 443594"/>
                <a:gd name="connsiteY31" fmla="*/ 222885 h 431211"/>
                <a:gd name="connsiteX32" fmla="*/ 358140 w 443594"/>
                <a:gd name="connsiteY32" fmla="*/ 275272 h 431211"/>
                <a:gd name="connsiteX33" fmla="*/ 354330 w 443594"/>
                <a:gd name="connsiteY33" fmla="*/ 301943 h 43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43594" h="431211">
                  <a:moveTo>
                    <a:pt x="433388" y="123825"/>
                  </a:moveTo>
                  <a:cubicBezTo>
                    <a:pt x="399098" y="108585"/>
                    <a:pt x="367665" y="85725"/>
                    <a:pt x="342900" y="55245"/>
                  </a:cubicBezTo>
                  <a:cubicBezTo>
                    <a:pt x="328613" y="38100"/>
                    <a:pt x="317183" y="20002"/>
                    <a:pt x="308610" y="0"/>
                  </a:cubicBezTo>
                  <a:lnTo>
                    <a:pt x="0" y="40005"/>
                  </a:lnTo>
                  <a:lnTo>
                    <a:pt x="25717" y="247650"/>
                  </a:lnTo>
                  <a:cubicBezTo>
                    <a:pt x="40005" y="362903"/>
                    <a:pt x="144780" y="443865"/>
                    <a:pt x="260033" y="429578"/>
                  </a:cubicBezTo>
                  <a:cubicBezTo>
                    <a:pt x="375285" y="415290"/>
                    <a:pt x="456248" y="310515"/>
                    <a:pt x="441960" y="195263"/>
                  </a:cubicBezTo>
                  <a:lnTo>
                    <a:pt x="433388" y="123825"/>
                  </a:lnTo>
                  <a:close/>
                  <a:moveTo>
                    <a:pt x="262890" y="104775"/>
                  </a:moveTo>
                  <a:cubicBezTo>
                    <a:pt x="268605" y="96202"/>
                    <a:pt x="280035" y="93345"/>
                    <a:pt x="289560" y="98107"/>
                  </a:cubicBezTo>
                  <a:lnTo>
                    <a:pt x="334328" y="125730"/>
                  </a:lnTo>
                  <a:cubicBezTo>
                    <a:pt x="342900" y="131445"/>
                    <a:pt x="345758" y="142875"/>
                    <a:pt x="340995" y="152400"/>
                  </a:cubicBezTo>
                  <a:cubicBezTo>
                    <a:pt x="337185" y="158115"/>
                    <a:pt x="331470" y="161925"/>
                    <a:pt x="324803" y="161925"/>
                  </a:cubicBezTo>
                  <a:cubicBezTo>
                    <a:pt x="320993" y="161925"/>
                    <a:pt x="318135" y="160972"/>
                    <a:pt x="315278" y="159068"/>
                  </a:cubicBezTo>
                  <a:lnTo>
                    <a:pt x="270510" y="131445"/>
                  </a:lnTo>
                  <a:cubicBezTo>
                    <a:pt x="260985" y="125730"/>
                    <a:pt x="258127" y="114300"/>
                    <a:pt x="262890" y="104775"/>
                  </a:cubicBezTo>
                  <a:moveTo>
                    <a:pt x="114300" y="155258"/>
                  </a:moveTo>
                  <a:lnTo>
                    <a:pt x="148590" y="116205"/>
                  </a:lnTo>
                  <a:cubicBezTo>
                    <a:pt x="155258" y="108585"/>
                    <a:pt x="167640" y="107632"/>
                    <a:pt x="175260" y="114300"/>
                  </a:cubicBezTo>
                  <a:cubicBezTo>
                    <a:pt x="182880" y="120968"/>
                    <a:pt x="183833" y="133350"/>
                    <a:pt x="177165" y="140970"/>
                  </a:cubicBezTo>
                  <a:lnTo>
                    <a:pt x="142875" y="180022"/>
                  </a:lnTo>
                  <a:cubicBezTo>
                    <a:pt x="139065" y="183833"/>
                    <a:pt x="134303" y="186690"/>
                    <a:pt x="128588" y="186690"/>
                  </a:cubicBezTo>
                  <a:cubicBezTo>
                    <a:pt x="123825" y="186690"/>
                    <a:pt x="120015" y="184785"/>
                    <a:pt x="116205" y="181927"/>
                  </a:cubicBezTo>
                  <a:cubicBezTo>
                    <a:pt x="108585" y="175260"/>
                    <a:pt x="107632" y="162877"/>
                    <a:pt x="114300" y="155258"/>
                  </a:cubicBezTo>
                  <a:moveTo>
                    <a:pt x="354330" y="301943"/>
                  </a:moveTo>
                  <a:cubicBezTo>
                    <a:pt x="345758" y="308610"/>
                    <a:pt x="334328" y="306705"/>
                    <a:pt x="327660" y="298133"/>
                  </a:cubicBezTo>
                  <a:cubicBezTo>
                    <a:pt x="306705" y="270510"/>
                    <a:pt x="273368" y="256222"/>
                    <a:pt x="239077" y="260985"/>
                  </a:cubicBezTo>
                  <a:cubicBezTo>
                    <a:pt x="204788" y="264795"/>
                    <a:pt x="176213" y="287655"/>
                    <a:pt x="162878" y="319087"/>
                  </a:cubicBezTo>
                  <a:cubicBezTo>
                    <a:pt x="160020" y="326708"/>
                    <a:pt x="152400" y="330518"/>
                    <a:pt x="145733" y="330518"/>
                  </a:cubicBezTo>
                  <a:cubicBezTo>
                    <a:pt x="142875" y="330518"/>
                    <a:pt x="140970" y="329565"/>
                    <a:pt x="138113" y="328612"/>
                  </a:cubicBezTo>
                  <a:cubicBezTo>
                    <a:pt x="128588" y="324803"/>
                    <a:pt x="123825" y="313372"/>
                    <a:pt x="127635" y="303847"/>
                  </a:cubicBezTo>
                  <a:cubicBezTo>
                    <a:pt x="146685" y="260033"/>
                    <a:pt x="187643" y="228600"/>
                    <a:pt x="234315" y="222885"/>
                  </a:cubicBezTo>
                  <a:cubicBezTo>
                    <a:pt x="281940" y="217170"/>
                    <a:pt x="328613" y="237172"/>
                    <a:pt x="358140" y="275272"/>
                  </a:cubicBezTo>
                  <a:cubicBezTo>
                    <a:pt x="364808" y="283845"/>
                    <a:pt x="362903" y="296228"/>
                    <a:pt x="354330" y="30194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1D3E3C0-B092-4F7B-817A-2A2721D91CD8}"/>
                </a:ext>
              </a:extLst>
            </p:cNvPr>
            <p:cNvSpPr/>
            <p:nvPr/>
          </p:nvSpPr>
          <p:spPr>
            <a:xfrm>
              <a:off x="6039722" y="3048000"/>
              <a:ext cx="436325" cy="438072"/>
            </a:xfrm>
            <a:custGeom>
              <a:avLst/>
              <a:gdLst>
                <a:gd name="connsiteX0" fmla="*/ 20083 w 436325"/>
                <a:gd name="connsiteY0" fmla="*/ 0 h 438072"/>
                <a:gd name="connsiteX1" fmla="*/ 1033 w 436325"/>
                <a:gd name="connsiteY1" fmla="*/ 208598 h 438072"/>
                <a:gd name="connsiteX2" fmla="*/ 189628 w 436325"/>
                <a:gd name="connsiteY2" fmla="*/ 437198 h 438072"/>
                <a:gd name="connsiteX3" fmla="*/ 417275 w 436325"/>
                <a:gd name="connsiteY3" fmla="*/ 247650 h 438072"/>
                <a:gd name="connsiteX4" fmla="*/ 436325 w 436325"/>
                <a:gd name="connsiteY4" fmla="*/ 39053 h 438072"/>
                <a:gd name="connsiteX5" fmla="*/ 20083 w 436325"/>
                <a:gd name="connsiteY5" fmla="*/ 0 h 438072"/>
                <a:gd name="connsiteX6" fmla="*/ 114380 w 436325"/>
                <a:gd name="connsiteY6" fmla="*/ 116205 h 438072"/>
                <a:gd name="connsiteX7" fmla="*/ 166768 w 436325"/>
                <a:gd name="connsiteY7" fmla="*/ 120968 h 438072"/>
                <a:gd name="connsiteX8" fmla="*/ 183913 w 436325"/>
                <a:gd name="connsiteY8" fmla="*/ 141923 h 438072"/>
                <a:gd name="connsiteX9" fmla="*/ 164863 w 436325"/>
                <a:gd name="connsiteY9" fmla="*/ 159068 h 438072"/>
                <a:gd name="connsiteX10" fmla="*/ 162958 w 436325"/>
                <a:gd name="connsiteY10" fmla="*/ 159068 h 438072"/>
                <a:gd name="connsiteX11" fmla="*/ 110570 w 436325"/>
                <a:gd name="connsiteY11" fmla="*/ 154305 h 438072"/>
                <a:gd name="connsiteX12" fmla="*/ 93425 w 436325"/>
                <a:gd name="connsiteY12" fmla="*/ 133350 h 438072"/>
                <a:gd name="connsiteX13" fmla="*/ 114380 w 436325"/>
                <a:gd name="connsiteY13" fmla="*/ 116205 h 438072"/>
                <a:gd name="connsiteX14" fmla="*/ 319168 w 436325"/>
                <a:gd name="connsiteY14" fmla="*/ 300990 h 438072"/>
                <a:gd name="connsiteX15" fmla="*/ 209630 w 436325"/>
                <a:gd name="connsiteY15" fmla="*/ 358140 h 438072"/>
                <a:gd name="connsiteX16" fmla="*/ 197248 w 436325"/>
                <a:gd name="connsiteY16" fmla="*/ 357188 h 438072"/>
                <a:gd name="connsiteX17" fmla="*/ 87710 w 436325"/>
                <a:gd name="connsiteY17" fmla="*/ 280035 h 438072"/>
                <a:gd name="connsiteX18" fmla="*/ 97235 w 436325"/>
                <a:gd name="connsiteY18" fmla="*/ 254318 h 438072"/>
                <a:gd name="connsiteX19" fmla="*/ 122953 w 436325"/>
                <a:gd name="connsiteY19" fmla="*/ 263843 h 438072"/>
                <a:gd name="connsiteX20" fmla="*/ 201058 w 436325"/>
                <a:gd name="connsiteY20" fmla="*/ 319088 h 438072"/>
                <a:gd name="connsiteX21" fmla="*/ 288688 w 436325"/>
                <a:gd name="connsiteY21" fmla="*/ 279083 h 438072"/>
                <a:gd name="connsiteX22" fmla="*/ 315358 w 436325"/>
                <a:gd name="connsiteY22" fmla="*/ 274320 h 438072"/>
                <a:gd name="connsiteX23" fmla="*/ 319168 w 436325"/>
                <a:gd name="connsiteY23" fmla="*/ 300990 h 438072"/>
                <a:gd name="connsiteX24" fmla="*/ 321073 w 436325"/>
                <a:gd name="connsiteY24" fmla="*/ 173355 h 438072"/>
                <a:gd name="connsiteX25" fmla="*/ 319168 w 436325"/>
                <a:gd name="connsiteY25" fmla="*/ 173355 h 438072"/>
                <a:gd name="connsiteX26" fmla="*/ 266780 w 436325"/>
                <a:gd name="connsiteY26" fmla="*/ 168593 h 438072"/>
                <a:gd name="connsiteX27" fmla="*/ 249635 w 436325"/>
                <a:gd name="connsiteY27" fmla="*/ 147638 h 438072"/>
                <a:gd name="connsiteX28" fmla="*/ 270590 w 436325"/>
                <a:gd name="connsiteY28" fmla="*/ 130493 h 438072"/>
                <a:gd name="connsiteX29" fmla="*/ 322978 w 436325"/>
                <a:gd name="connsiteY29" fmla="*/ 135255 h 438072"/>
                <a:gd name="connsiteX30" fmla="*/ 340123 w 436325"/>
                <a:gd name="connsiteY30" fmla="*/ 156210 h 438072"/>
                <a:gd name="connsiteX31" fmla="*/ 321073 w 436325"/>
                <a:gd name="connsiteY31" fmla="*/ 173355 h 4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36325" h="438072">
                  <a:moveTo>
                    <a:pt x="20083" y="0"/>
                  </a:moveTo>
                  <a:lnTo>
                    <a:pt x="1033" y="208598"/>
                  </a:lnTo>
                  <a:cubicBezTo>
                    <a:pt x="-10397" y="323850"/>
                    <a:pt x="74375" y="426720"/>
                    <a:pt x="189628" y="437198"/>
                  </a:cubicBezTo>
                  <a:cubicBezTo>
                    <a:pt x="304880" y="447675"/>
                    <a:pt x="406798" y="362903"/>
                    <a:pt x="417275" y="247650"/>
                  </a:cubicBezTo>
                  <a:lnTo>
                    <a:pt x="436325" y="39053"/>
                  </a:lnTo>
                  <a:lnTo>
                    <a:pt x="20083" y="0"/>
                  </a:lnTo>
                  <a:close/>
                  <a:moveTo>
                    <a:pt x="114380" y="116205"/>
                  </a:moveTo>
                  <a:lnTo>
                    <a:pt x="166768" y="120968"/>
                  </a:lnTo>
                  <a:cubicBezTo>
                    <a:pt x="177245" y="121920"/>
                    <a:pt x="184865" y="131445"/>
                    <a:pt x="183913" y="141923"/>
                  </a:cubicBezTo>
                  <a:cubicBezTo>
                    <a:pt x="182960" y="151448"/>
                    <a:pt x="174388" y="159068"/>
                    <a:pt x="164863" y="159068"/>
                  </a:cubicBezTo>
                  <a:cubicBezTo>
                    <a:pt x="163910" y="159068"/>
                    <a:pt x="163910" y="159068"/>
                    <a:pt x="162958" y="159068"/>
                  </a:cubicBezTo>
                  <a:lnTo>
                    <a:pt x="110570" y="154305"/>
                  </a:lnTo>
                  <a:cubicBezTo>
                    <a:pt x="100093" y="153353"/>
                    <a:pt x="92473" y="143828"/>
                    <a:pt x="93425" y="133350"/>
                  </a:cubicBezTo>
                  <a:cubicBezTo>
                    <a:pt x="94378" y="122873"/>
                    <a:pt x="103903" y="115253"/>
                    <a:pt x="114380" y="116205"/>
                  </a:cubicBezTo>
                  <a:moveTo>
                    <a:pt x="319168" y="300990"/>
                  </a:moveTo>
                  <a:cubicBezTo>
                    <a:pt x="293450" y="336233"/>
                    <a:pt x="252493" y="358140"/>
                    <a:pt x="209630" y="358140"/>
                  </a:cubicBezTo>
                  <a:cubicBezTo>
                    <a:pt x="205820" y="358140"/>
                    <a:pt x="201058" y="358140"/>
                    <a:pt x="197248" y="357188"/>
                  </a:cubicBezTo>
                  <a:cubicBezTo>
                    <a:pt x="149623" y="352425"/>
                    <a:pt x="107713" y="322898"/>
                    <a:pt x="87710" y="280035"/>
                  </a:cubicBezTo>
                  <a:cubicBezTo>
                    <a:pt x="82948" y="270510"/>
                    <a:pt x="87710" y="259080"/>
                    <a:pt x="97235" y="254318"/>
                  </a:cubicBezTo>
                  <a:cubicBezTo>
                    <a:pt x="106760" y="249555"/>
                    <a:pt x="118190" y="254318"/>
                    <a:pt x="122953" y="263843"/>
                  </a:cubicBezTo>
                  <a:cubicBezTo>
                    <a:pt x="137240" y="295275"/>
                    <a:pt x="167720" y="316230"/>
                    <a:pt x="201058" y="319088"/>
                  </a:cubicBezTo>
                  <a:cubicBezTo>
                    <a:pt x="235348" y="321945"/>
                    <a:pt x="268685" y="306705"/>
                    <a:pt x="288688" y="279083"/>
                  </a:cubicBezTo>
                  <a:cubicBezTo>
                    <a:pt x="294403" y="270510"/>
                    <a:pt x="306785" y="268605"/>
                    <a:pt x="315358" y="274320"/>
                  </a:cubicBezTo>
                  <a:cubicBezTo>
                    <a:pt x="322978" y="280035"/>
                    <a:pt x="324883" y="292418"/>
                    <a:pt x="319168" y="300990"/>
                  </a:cubicBezTo>
                  <a:moveTo>
                    <a:pt x="321073" y="173355"/>
                  </a:moveTo>
                  <a:cubicBezTo>
                    <a:pt x="320120" y="173355"/>
                    <a:pt x="320120" y="173355"/>
                    <a:pt x="319168" y="173355"/>
                  </a:cubicBezTo>
                  <a:lnTo>
                    <a:pt x="266780" y="168593"/>
                  </a:lnTo>
                  <a:cubicBezTo>
                    <a:pt x="256303" y="167640"/>
                    <a:pt x="248683" y="158115"/>
                    <a:pt x="249635" y="147638"/>
                  </a:cubicBezTo>
                  <a:cubicBezTo>
                    <a:pt x="250588" y="137160"/>
                    <a:pt x="260113" y="129540"/>
                    <a:pt x="270590" y="130493"/>
                  </a:cubicBezTo>
                  <a:lnTo>
                    <a:pt x="322978" y="135255"/>
                  </a:lnTo>
                  <a:cubicBezTo>
                    <a:pt x="333455" y="136208"/>
                    <a:pt x="341075" y="145733"/>
                    <a:pt x="340123" y="156210"/>
                  </a:cubicBezTo>
                  <a:cubicBezTo>
                    <a:pt x="339170" y="165735"/>
                    <a:pt x="330598" y="173355"/>
                    <a:pt x="321073" y="17335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Graphic 54" descr="Cloud">
            <a:extLst>
              <a:ext uri="{FF2B5EF4-FFF2-40B4-BE49-F238E27FC236}">
                <a16:creationId xmlns:a16="http://schemas.microsoft.com/office/drawing/2014/main" id="{DD031248-F93B-4FA1-9316-7C52426D647C}"/>
              </a:ext>
            </a:extLst>
          </p:cNvPr>
          <p:cNvSpPr/>
          <p:nvPr/>
        </p:nvSpPr>
        <p:spPr>
          <a:xfrm>
            <a:off x="6510582" y="4811690"/>
            <a:ext cx="877715" cy="499726"/>
          </a:xfrm>
          <a:custGeom>
            <a:avLst/>
            <a:gdLst>
              <a:gd name="connsiteX0" fmla="*/ 689427 w 802774"/>
              <a:gd name="connsiteY0" fmla="*/ 227507 h 457059"/>
              <a:gd name="connsiteX1" fmla="*/ 679902 w 802774"/>
              <a:gd name="connsiteY1" fmla="*/ 227507 h 457059"/>
              <a:gd name="connsiteX2" fmla="*/ 679902 w 802774"/>
              <a:gd name="connsiteY2" fmla="*/ 227507 h 457059"/>
              <a:gd name="connsiteX3" fmla="*/ 619895 w 802774"/>
              <a:gd name="connsiteY3" fmla="*/ 111302 h 457059"/>
              <a:gd name="connsiteX4" fmla="*/ 489403 w 802774"/>
              <a:gd name="connsiteY4" fmla="*/ 93204 h 457059"/>
              <a:gd name="connsiteX5" fmla="*/ 296998 w 802774"/>
              <a:gd name="connsiteY5" fmla="*/ 4622 h 457059"/>
              <a:gd name="connsiteX6" fmla="*/ 165552 w 802774"/>
              <a:gd name="connsiteY6" fmla="*/ 170357 h 457059"/>
              <a:gd name="connsiteX7" fmla="*/ 165552 w 802774"/>
              <a:gd name="connsiteY7" fmla="*/ 172262 h 457059"/>
              <a:gd name="connsiteX8" fmla="*/ 28392 w 802774"/>
              <a:gd name="connsiteY8" fmla="*/ 227507 h 457059"/>
              <a:gd name="connsiteX9" fmla="*/ 13152 w 802774"/>
              <a:gd name="connsiteY9" fmla="*/ 374192 h 457059"/>
              <a:gd name="connsiteX10" fmla="*/ 136025 w 802774"/>
              <a:gd name="connsiteY10" fmla="*/ 456107 h 457059"/>
              <a:gd name="connsiteX11" fmla="*/ 136025 w 802774"/>
              <a:gd name="connsiteY11" fmla="*/ 457059 h 457059"/>
              <a:gd name="connsiteX12" fmla="*/ 688475 w 802774"/>
              <a:gd name="connsiteY12" fmla="*/ 457059 h 457059"/>
              <a:gd name="connsiteX13" fmla="*/ 802775 w 802774"/>
              <a:gd name="connsiteY13" fmla="*/ 342759 h 457059"/>
              <a:gd name="connsiteX14" fmla="*/ 689427 w 802774"/>
              <a:gd name="connsiteY14" fmla="*/ 227507 h 457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02774" h="457059">
                <a:moveTo>
                  <a:pt x="689427" y="227507"/>
                </a:moveTo>
                <a:cubicBezTo>
                  <a:pt x="686570" y="227507"/>
                  <a:pt x="682760" y="227507"/>
                  <a:pt x="679902" y="227507"/>
                </a:cubicBezTo>
                <a:cubicBezTo>
                  <a:pt x="679902" y="227507"/>
                  <a:pt x="679902" y="227507"/>
                  <a:pt x="679902" y="227507"/>
                </a:cubicBezTo>
                <a:cubicBezTo>
                  <a:pt x="679902" y="180834"/>
                  <a:pt x="657043" y="137972"/>
                  <a:pt x="619895" y="111302"/>
                </a:cubicBezTo>
                <a:cubicBezTo>
                  <a:pt x="581795" y="84632"/>
                  <a:pt x="533218" y="77964"/>
                  <a:pt x="489403" y="93204"/>
                </a:cubicBezTo>
                <a:cubicBezTo>
                  <a:pt x="453208" y="22719"/>
                  <a:pt x="373198" y="-13476"/>
                  <a:pt x="296998" y="4622"/>
                </a:cubicBezTo>
                <a:cubicBezTo>
                  <a:pt x="220797" y="22719"/>
                  <a:pt x="165552" y="91299"/>
                  <a:pt x="165552" y="170357"/>
                </a:cubicBezTo>
                <a:cubicBezTo>
                  <a:pt x="165552" y="170357"/>
                  <a:pt x="165552" y="171309"/>
                  <a:pt x="165552" y="172262"/>
                </a:cubicBezTo>
                <a:cubicBezTo>
                  <a:pt x="113165" y="163689"/>
                  <a:pt x="60777" y="185597"/>
                  <a:pt x="28392" y="227507"/>
                </a:cubicBezTo>
                <a:cubicBezTo>
                  <a:pt x="-3040" y="270369"/>
                  <a:pt x="-8755" y="326567"/>
                  <a:pt x="13152" y="374192"/>
                </a:cubicBezTo>
                <a:cubicBezTo>
                  <a:pt x="36012" y="421817"/>
                  <a:pt x="83637" y="453249"/>
                  <a:pt x="136025" y="456107"/>
                </a:cubicBezTo>
                <a:lnTo>
                  <a:pt x="136025" y="457059"/>
                </a:lnTo>
                <a:lnTo>
                  <a:pt x="688475" y="457059"/>
                </a:lnTo>
                <a:cubicBezTo>
                  <a:pt x="751340" y="457059"/>
                  <a:pt x="802775" y="405624"/>
                  <a:pt x="802775" y="342759"/>
                </a:cubicBezTo>
                <a:cubicBezTo>
                  <a:pt x="802775" y="279894"/>
                  <a:pt x="752293" y="227507"/>
                  <a:pt x="689427" y="22750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Graphic 56" descr="Puzzle">
            <a:extLst>
              <a:ext uri="{FF2B5EF4-FFF2-40B4-BE49-F238E27FC236}">
                <a16:creationId xmlns:a16="http://schemas.microsoft.com/office/drawing/2014/main" id="{8F891411-B051-4EE7-9D73-BD7AE9B238BD}"/>
              </a:ext>
            </a:extLst>
          </p:cNvPr>
          <p:cNvSpPr/>
          <p:nvPr/>
        </p:nvSpPr>
        <p:spPr>
          <a:xfrm>
            <a:off x="4743877" y="4763811"/>
            <a:ext cx="661770" cy="661770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8" name="Graphic 58" descr="Rocket">
            <a:extLst>
              <a:ext uri="{FF2B5EF4-FFF2-40B4-BE49-F238E27FC236}">
                <a16:creationId xmlns:a16="http://schemas.microsoft.com/office/drawing/2014/main" id="{955FC54D-3E7C-41AC-8CD7-2C21D7FCFDB8}"/>
              </a:ext>
            </a:extLst>
          </p:cNvPr>
          <p:cNvGrpSpPr/>
          <p:nvPr/>
        </p:nvGrpSpPr>
        <p:grpSpPr>
          <a:xfrm>
            <a:off x="4601405" y="2830960"/>
            <a:ext cx="794124" cy="794124"/>
            <a:chOff x="6088800" y="3421800"/>
            <a:chExt cx="914400" cy="914400"/>
          </a:xfrm>
          <a:solidFill>
            <a:schemeClr val="bg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6FBE3BD-9B38-4448-8A7D-32BF7A271D91}"/>
                </a:ext>
              </a:extLst>
            </p:cNvPr>
            <p:cNvSpPr/>
            <p:nvPr/>
          </p:nvSpPr>
          <p:spPr>
            <a:xfrm>
              <a:off x="6754597" y="3496767"/>
              <a:ext cx="174747" cy="167919"/>
            </a:xfrm>
            <a:custGeom>
              <a:avLst/>
              <a:gdLst>
                <a:gd name="connsiteX0" fmla="*/ 170498 w 174747"/>
                <a:gd name="connsiteY0" fmla="*/ 5042 h 167919"/>
                <a:gd name="connsiteX1" fmla="*/ 0 w 174747"/>
                <a:gd name="connsiteY1" fmla="*/ 25997 h 167919"/>
                <a:gd name="connsiteX2" fmla="*/ 78105 w 174747"/>
                <a:gd name="connsiteY2" fmla="*/ 87910 h 167919"/>
                <a:gd name="connsiteX3" fmla="*/ 140970 w 174747"/>
                <a:gd name="connsiteY3" fmla="*/ 167920 h 167919"/>
                <a:gd name="connsiteX4" fmla="*/ 170498 w 174747"/>
                <a:gd name="connsiteY4" fmla="*/ 5042 h 16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747" h="167919">
                  <a:moveTo>
                    <a:pt x="170498" y="5042"/>
                  </a:moveTo>
                  <a:cubicBezTo>
                    <a:pt x="157163" y="-8293"/>
                    <a:pt x="71438" y="6947"/>
                    <a:pt x="0" y="25997"/>
                  </a:cubicBezTo>
                  <a:cubicBezTo>
                    <a:pt x="25717" y="41237"/>
                    <a:pt x="52388" y="62192"/>
                    <a:pt x="78105" y="87910"/>
                  </a:cubicBezTo>
                  <a:cubicBezTo>
                    <a:pt x="104775" y="114580"/>
                    <a:pt x="125730" y="141250"/>
                    <a:pt x="140970" y="167920"/>
                  </a:cubicBezTo>
                  <a:cubicBezTo>
                    <a:pt x="160020" y="94577"/>
                    <a:pt x="184785" y="18377"/>
                    <a:pt x="170498" y="50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9F9D064-5EBA-4F75-8B9A-10350BAFF04E}"/>
                </a:ext>
              </a:extLst>
            </p:cNvPr>
            <p:cNvSpPr/>
            <p:nvPr/>
          </p:nvSpPr>
          <p:spPr>
            <a:xfrm>
              <a:off x="6162206" y="3758627"/>
              <a:ext cx="232345" cy="222232"/>
            </a:xfrm>
            <a:custGeom>
              <a:avLst/>
              <a:gdLst>
                <a:gd name="connsiteX0" fmla="*/ 232346 w 232345"/>
                <a:gd name="connsiteY0" fmla="*/ 14645 h 222232"/>
                <a:gd name="connsiteX1" fmla="*/ 199961 w 232345"/>
                <a:gd name="connsiteY1" fmla="*/ 2262 h 222232"/>
                <a:gd name="connsiteX2" fmla="*/ 161861 w 232345"/>
                <a:gd name="connsiteY2" fmla="*/ 9882 h 222232"/>
                <a:gd name="connsiteX3" fmla="*/ 10413 w 232345"/>
                <a:gd name="connsiteY3" fmla="*/ 161330 h 222232"/>
                <a:gd name="connsiteX4" fmla="*/ 42798 w 232345"/>
                <a:gd name="connsiteY4" fmla="*/ 221337 h 222232"/>
                <a:gd name="connsiteX5" fmla="*/ 169481 w 232345"/>
                <a:gd name="connsiteY5" fmla="*/ 192762 h 222232"/>
                <a:gd name="connsiteX6" fmla="*/ 232346 w 232345"/>
                <a:gd name="connsiteY6" fmla="*/ 14645 h 22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345" h="222232">
                  <a:moveTo>
                    <a:pt x="232346" y="14645"/>
                  </a:moveTo>
                  <a:lnTo>
                    <a:pt x="199961" y="2262"/>
                  </a:lnTo>
                  <a:cubicBezTo>
                    <a:pt x="186626" y="-2500"/>
                    <a:pt x="172338" y="357"/>
                    <a:pt x="161861" y="9882"/>
                  </a:cubicBezTo>
                  <a:lnTo>
                    <a:pt x="10413" y="161330"/>
                  </a:lnTo>
                  <a:cubicBezTo>
                    <a:pt x="-14352" y="186095"/>
                    <a:pt x="8508" y="228957"/>
                    <a:pt x="42798" y="221337"/>
                  </a:cubicBezTo>
                  <a:lnTo>
                    <a:pt x="169481" y="192762"/>
                  </a:lnTo>
                  <a:cubicBezTo>
                    <a:pt x="179958" y="145137"/>
                    <a:pt x="197103" y="81320"/>
                    <a:pt x="232346" y="146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E91F72D-24F2-4192-B9DC-D0A567254CDE}"/>
                </a:ext>
              </a:extLst>
            </p:cNvPr>
            <p:cNvSpPr/>
            <p:nvPr/>
          </p:nvSpPr>
          <p:spPr>
            <a:xfrm>
              <a:off x="6442218" y="4021875"/>
              <a:ext cx="222671" cy="239431"/>
            </a:xfrm>
            <a:custGeom>
              <a:avLst/>
              <a:gdLst>
                <a:gd name="connsiteX0" fmla="*/ 204747 w 222671"/>
                <a:gd name="connsiteY0" fmla="*/ 0 h 239431"/>
                <a:gd name="connsiteX1" fmla="*/ 30439 w 222671"/>
                <a:gd name="connsiteY1" fmla="*/ 60960 h 239431"/>
                <a:gd name="connsiteX2" fmla="*/ 912 w 222671"/>
                <a:gd name="connsiteY2" fmla="*/ 196215 h 239431"/>
                <a:gd name="connsiteX3" fmla="*/ 60919 w 222671"/>
                <a:gd name="connsiteY3" fmla="*/ 228600 h 239431"/>
                <a:gd name="connsiteX4" fmla="*/ 212367 w 222671"/>
                <a:gd name="connsiteY4" fmla="*/ 77152 h 239431"/>
                <a:gd name="connsiteX5" fmla="*/ 219987 w 222671"/>
                <a:gd name="connsiteY5" fmla="*/ 39052 h 239431"/>
                <a:gd name="connsiteX6" fmla="*/ 204747 w 222671"/>
                <a:gd name="connsiteY6" fmla="*/ 0 h 23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671" h="239431">
                  <a:moveTo>
                    <a:pt x="204747" y="0"/>
                  </a:moveTo>
                  <a:cubicBezTo>
                    <a:pt x="140929" y="33338"/>
                    <a:pt x="79969" y="51435"/>
                    <a:pt x="30439" y="60960"/>
                  </a:cubicBezTo>
                  <a:lnTo>
                    <a:pt x="912" y="196215"/>
                  </a:lnTo>
                  <a:cubicBezTo>
                    <a:pt x="-6708" y="230505"/>
                    <a:pt x="35202" y="254317"/>
                    <a:pt x="60919" y="228600"/>
                  </a:cubicBezTo>
                  <a:lnTo>
                    <a:pt x="212367" y="77152"/>
                  </a:lnTo>
                  <a:cubicBezTo>
                    <a:pt x="221892" y="67627"/>
                    <a:pt x="225702" y="52388"/>
                    <a:pt x="219987" y="39052"/>
                  </a:cubicBezTo>
                  <a:lnTo>
                    <a:pt x="20474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48C1A59-9019-43F1-877B-4848389552C8}"/>
                </a:ext>
              </a:extLst>
            </p:cNvPr>
            <p:cNvSpPr/>
            <p:nvPr/>
          </p:nvSpPr>
          <p:spPr>
            <a:xfrm>
              <a:off x="6365025" y="3539909"/>
              <a:ext cx="512445" cy="511492"/>
            </a:xfrm>
            <a:custGeom>
              <a:avLst/>
              <a:gdLst>
                <a:gd name="connsiteX0" fmla="*/ 338138 w 512445"/>
                <a:gd name="connsiteY0" fmla="*/ 0 h 511492"/>
                <a:gd name="connsiteX1" fmla="*/ 156210 w 512445"/>
                <a:gd name="connsiteY1" fmla="*/ 123825 h 511492"/>
                <a:gd name="connsiteX2" fmla="*/ 0 w 512445"/>
                <a:gd name="connsiteY2" fmla="*/ 452438 h 511492"/>
                <a:gd name="connsiteX3" fmla="*/ 59055 w 512445"/>
                <a:gd name="connsiteY3" fmla="*/ 511493 h 511492"/>
                <a:gd name="connsiteX4" fmla="*/ 388620 w 512445"/>
                <a:gd name="connsiteY4" fmla="*/ 356235 h 511492"/>
                <a:gd name="connsiteX5" fmla="*/ 512445 w 512445"/>
                <a:gd name="connsiteY5" fmla="*/ 175260 h 511492"/>
                <a:gd name="connsiteX6" fmla="*/ 440055 w 512445"/>
                <a:gd name="connsiteY6" fmla="*/ 70485 h 511492"/>
                <a:gd name="connsiteX7" fmla="*/ 338138 w 512445"/>
                <a:gd name="connsiteY7" fmla="*/ 0 h 511492"/>
                <a:gd name="connsiteX8" fmla="*/ 386715 w 512445"/>
                <a:gd name="connsiteY8" fmla="*/ 205740 h 511492"/>
                <a:gd name="connsiteX9" fmla="*/ 305753 w 512445"/>
                <a:gd name="connsiteY9" fmla="*/ 205740 h 511492"/>
                <a:gd name="connsiteX10" fmla="*/ 305753 w 512445"/>
                <a:gd name="connsiteY10" fmla="*/ 124778 h 511492"/>
                <a:gd name="connsiteX11" fmla="*/ 386715 w 512445"/>
                <a:gd name="connsiteY11" fmla="*/ 124778 h 511492"/>
                <a:gd name="connsiteX12" fmla="*/ 386715 w 512445"/>
                <a:gd name="connsiteY12" fmla="*/ 205740 h 51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2445" h="511492">
                  <a:moveTo>
                    <a:pt x="338138" y="0"/>
                  </a:moveTo>
                  <a:cubicBezTo>
                    <a:pt x="281940" y="22860"/>
                    <a:pt x="218123" y="61913"/>
                    <a:pt x="156210" y="123825"/>
                  </a:cubicBezTo>
                  <a:cubicBezTo>
                    <a:pt x="42863" y="237173"/>
                    <a:pt x="9525" y="374333"/>
                    <a:pt x="0" y="452438"/>
                  </a:cubicBezTo>
                  <a:lnTo>
                    <a:pt x="59055" y="511493"/>
                  </a:lnTo>
                  <a:cubicBezTo>
                    <a:pt x="137160" y="501968"/>
                    <a:pt x="275273" y="469583"/>
                    <a:pt x="388620" y="356235"/>
                  </a:cubicBezTo>
                  <a:cubicBezTo>
                    <a:pt x="450533" y="294323"/>
                    <a:pt x="489585" y="231458"/>
                    <a:pt x="512445" y="175260"/>
                  </a:cubicBezTo>
                  <a:cubicBezTo>
                    <a:pt x="500063" y="143828"/>
                    <a:pt x="475298" y="106680"/>
                    <a:pt x="440055" y="70485"/>
                  </a:cubicBezTo>
                  <a:cubicBezTo>
                    <a:pt x="405765" y="37147"/>
                    <a:pt x="369570" y="12383"/>
                    <a:pt x="338138" y="0"/>
                  </a:cubicBezTo>
                  <a:close/>
                  <a:moveTo>
                    <a:pt x="386715" y="205740"/>
                  </a:moveTo>
                  <a:cubicBezTo>
                    <a:pt x="364808" y="227648"/>
                    <a:pt x="328613" y="227648"/>
                    <a:pt x="305753" y="205740"/>
                  </a:cubicBezTo>
                  <a:cubicBezTo>
                    <a:pt x="283845" y="183833"/>
                    <a:pt x="283845" y="147638"/>
                    <a:pt x="305753" y="124778"/>
                  </a:cubicBezTo>
                  <a:cubicBezTo>
                    <a:pt x="327660" y="102870"/>
                    <a:pt x="363855" y="102870"/>
                    <a:pt x="386715" y="124778"/>
                  </a:cubicBezTo>
                  <a:cubicBezTo>
                    <a:pt x="408623" y="147638"/>
                    <a:pt x="408623" y="183833"/>
                    <a:pt x="386715" y="2057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A6C021F-0791-4400-9847-B16F37A8260E}"/>
                </a:ext>
              </a:extLst>
            </p:cNvPr>
            <p:cNvSpPr/>
            <p:nvPr/>
          </p:nvSpPr>
          <p:spPr>
            <a:xfrm>
              <a:off x="6252837" y="4027927"/>
              <a:ext cx="135662" cy="135943"/>
            </a:xfrm>
            <a:custGeom>
              <a:avLst/>
              <a:gdLst>
                <a:gd name="connsiteX0" fmla="*/ 111235 w 135662"/>
                <a:gd name="connsiteY0" fmla="*/ 24428 h 135943"/>
                <a:gd name="connsiteX1" fmla="*/ 66467 w 135662"/>
                <a:gd name="connsiteY1" fmla="*/ 14903 h 135943"/>
                <a:gd name="connsiteX2" fmla="*/ 2650 w 135662"/>
                <a:gd name="connsiteY2" fmla="*/ 133013 h 135943"/>
                <a:gd name="connsiteX3" fmla="*/ 120760 w 135662"/>
                <a:gd name="connsiteY3" fmla="*/ 69195 h 135943"/>
                <a:gd name="connsiteX4" fmla="*/ 111235 w 135662"/>
                <a:gd name="connsiteY4" fmla="*/ 24428 h 135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662" h="135943">
                  <a:moveTo>
                    <a:pt x="111235" y="24428"/>
                  </a:moveTo>
                  <a:cubicBezTo>
                    <a:pt x="95995" y="9188"/>
                    <a:pt x="97900" y="-16530"/>
                    <a:pt x="66467" y="14903"/>
                  </a:cubicBezTo>
                  <a:cubicBezTo>
                    <a:pt x="35035" y="46335"/>
                    <a:pt x="-11638" y="117773"/>
                    <a:pt x="2650" y="133013"/>
                  </a:cubicBezTo>
                  <a:cubicBezTo>
                    <a:pt x="17890" y="148253"/>
                    <a:pt x="89327" y="100628"/>
                    <a:pt x="120760" y="69195"/>
                  </a:cubicBezTo>
                  <a:cubicBezTo>
                    <a:pt x="152192" y="36810"/>
                    <a:pt x="126475" y="38715"/>
                    <a:pt x="111235" y="244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49D4381B-4D64-4FAB-AC25-03FC5DBB9BFB}"/>
              </a:ext>
            </a:extLst>
          </p:cNvPr>
          <p:cNvSpPr/>
          <p:nvPr/>
        </p:nvSpPr>
        <p:spPr>
          <a:xfrm>
            <a:off x="1144590" y="2946495"/>
            <a:ext cx="2891029" cy="626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reprehenderiti vols esse cill inure dolorlaboru.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aute irusitakus reprehenderiVolu.</a:t>
            </a:r>
            <a:endParaRPr lang="en-US" sz="80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9741DE1-9CC3-49DE-9B6F-21AE5004E506}"/>
              </a:ext>
            </a:extLst>
          </p:cNvPr>
          <p:cNvSpPr txBox="1"/>
          <p:nvPr/>
        </p:nvSpPr>
        <p:spPr>
          <a:xfrm>
            <a:off x="1135175" y="2592343"/>
            <a:ext cx="1986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kern="0" spc="5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ea typeface="Open Sans" panose="020B0606030504020204" pitchFamily="34" charset="0"/>
                <a:cs typeface="Poppins SemiBold" panose="00000700000000000000" pitchFamily="2" charset="0"/>
              </a:rPr>
              <a:t>TEXT TITTLE HERE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E3AC20A-0A9C-453B-ADBC-10611BB0CC38}"/>
              </a:ext>
            </a:extLst>
          </p:cNvPr>
          <p:cNvSpPr/>
          <p:nvPr/>
        </p:nvSpPr>
        <p:spPr>
          <a:xfrm>
            <a:off x="1144590" y="4910605"/>
            <a:ext cx="2891029" cy="626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reprehenderiti vols esse cill inure dolorlaboru.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aute irusitakus reprehenderiVolu.</a:t>
            </a:r>
            <a:endParaRPr lang="en-US" sz="80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53331CD-A4C0-487B-A6BD-BB1EEA52B976}"/>
              </a:ext>
            </a:extLst>
          </p:cNvPr>
          <p:cNvSpPr txBox="1"/>
          <p:nvPr/>
        </p:nvSpPr>
        <p:spPr>
          <a:xfrm>
            <a:off x="1135175" y="4556453"/>
            <a:ext cx="1986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kern="0" spc="5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ea typeface="Open Sans" panose="020B0606030504020204" pitchFamily="34" charset="0"/>
                <a:cs typeface="Poppins SemiBold" panose="00000700000000000000" pitchFamily="2" charset="0"/>
              </a:rPr>
              <a:t>TEXT TITTLE HERE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9196C75-4A75-4EA0-B99D-07AF9E5760FB}"/>
              </a:ext>
            </a:extLst>
          </p:cNvPr>
          <p:cNvSpPr/>
          <p:nvPr/>
        </p:nvSpPr>
        <p:spPr>
          <a:xfrm>
            <a:off x="7885497" y="3057678"/>
            <a:ext cx="2891029" cy="626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reprehenderiti vols esse cill inure dolorlaboru.</a:t>
            </a:r>
          </a:p>
          <a:p>
            <a:pPr algn="r">
              <a:lnSpc>
                <a:spcPct val="150000"/>
              </a:lnSpc>
            </a:pP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aute irusitakus reprehenderiVolu.</a:t>
            </a:r>
            <a:endParaRPr lang="en-US" sz="80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44D72E-8D1D-4486-959F-B52C881DB72F}"/>
              </a:ext>
            </a:extLst>
          </p:cNvPr>
          <p:cNvSpPr txBox="1"/>
          <p:nvPr/>
        </p:nvSpPr>
        <p:spPr>
          <a:xfrm>
            <a:off x="8772594" y="2703526"/>
            <a:ext cx="1986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kern="0" spc="5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ea typeface="Open Sans" panose="020B0606030504020204" pitchFamily="34" charset="0"/>
                <a:cs typeface="Poppins SemiBold" panose="00000700000000000000" pitchFamily="2" charset="0"/>
              </a:rPr>
              <a:t>TEXT TITTLE HERE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34F162A-8A48-4323-BB8F-A408203293C8}"/>
              </a:ext>
            </a:extLst>
          </p:cNvPr>
          <p:cNvSpPr/>
          <p:nvPr/>
        </p:nvSpPr>
        <p:spPr>
          <a:xfrm>
            <a:off x="7868564" y="5024770"/>
            <a:ext cx="2891029" cy="626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reprehenderiti vols esse cill inure dolorlaboru.</a:t>
            </a:r>
          </a:p>
          <a:p>
            <a:pPr algn="r">
              <a:lnSpc>
                <a:spcPct val="150000"/>
              </a:lnSpc>
            </a:pP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aute irusitakus reprehenderiVolu.</a:t>
            </a:r>
            <a:endParaRPr lang="en-US" sz="80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04A703-EC23-49EA-A65F-247E4F78D27D}"/>
              </a:ext>
            </a:extLst>
          </p:cNvPr>
          <p:cNvSpPr txBox="1"/>
          <p:nvPr/>
        </p:nvSpPr>
        <p:spPr>
          <a:xfrm>
            <a:off x="8755661" y="4670618"/>
            <a:ext cx="1986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kern="0" spc="5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ea typeface="Open Sans" panose="020B0606030504020204" pitchFamily="34" charset="0"/>
                <a:cs typeface="Poppins SemiBold" panose="00000700000000000000" pitchFamily="2" charset="0"/>
              </a:rPr>
              <a:t>TEXT TITTLE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0669F7-41B7-49B8-8D30-A47BD5E65F17}"/>
              </a:ext>
            </a:extLst>
          </p:cNvPr>
          <p:cNvSpPr txBox="1"/>
          <p:nvPr/>
        </p:nvSpPr>
        <p:spPr>
          <a:xfrm>
            <a:off x="1007126" y="169019"/>
            <a:ext cx="120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Karim</a:t>
            </a:r>
          </a:p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Presentation.</a:t>
            </a:r>
          </a:p>
        </p:txBody>
      </p:sp>
      <p:grpSp>
        <p:nvGrpSpPr>
          <p:cNvPr id="30" name="Graphic 6">
            <a:extLst>
              <a:ext uri="{FF2B5EF4-FFF2-40B4-BE49-F238E27FC236}">
                <a16:creationId xmlns:a16="http://schemas.microsoft.com/office/drawing/2014/main" id="{035079BE-1B3E-4531-A51D-A3E55E4A1794}"/>
              </a:ext>
            </a:extLst>
          </p:cNvPr>
          <p:cNvGrpSpPr/>
          <p:nvPr/>
        </p:nvGrpSpPr>
        <p:grpSpPr>
          <a:xfrm flipH="1">
            <a:off x="384657" y="207346"/>
            <a:ext cx="385012" cy="385012"/>
            <a:chOff x="9520408" y="5093684"/>
            <a:chExt cx="372426" cy="372426"/>
          </a:xfrm>
          <a:solidFill>
            <a:schemeClr val="tx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57863DD-FC68-4593-854A-D9FE43C36033}"/>
                </a:ext>
              </a:extLst>
            </p:cNvPr>
            <p:cNvSpPr/>
            <p:nvPr/>
          </p:nvSpPr>
          <p:spPr>
            <a:xfrm>
              <a:off x="9545236" y="5093684"/>
              <a:ext cx="322769" cy="372426"/>
            </a:xfrm>
            <a:custGeom>
              <a:avLst/>
              <a:gdLst>
                <a:gd name="connsiteX0" fmla="*/ 291734 w 322769"/>
                <a:gd name="connsiteY0" fmla="*/ 180006 h 372426"/>
                <a:gd name="connsiteX1" fmla="*/ 237796 w 322769"/>
                <a:gd name="connsiteY1" fmla="*/ 180006 h 372426"/>
                <a:gd name="connsiteX2" fmla="*/ 322769 w 322769"/>
                <a:gd name="connsiteY2" fmla="*/ 6207 h 372426"/>
                <a:gd name="connsiteX3" fmla="*/ 316562 w 322769"/>
                <a:gd name="connsiteY3" fmla="*/ 0 h 372426"/>
                <a:gd name="connsiteX4" fmla="*/ 310355 w 322769"/>
                <a:gd name="connsiteY4" fmla="*/ 6207 h 372426"/>
                <a:gd name="connsiteX5" fmla="*/ 305842 w 322769"/>
                <a:gd name="connsiteY5" fmla="*/ 48992 h 372426"/>
                <a:gd name="connsiteX6" fmla="*/ 288363 w 322769"/>
                <a:gd name="connsiteY6" fmla="*/ 20440 h 372426"/>
                <a:gd name="connsiteX7" fmla="*/ 279586 w 322769"/>
                <a:gd name="connsiteY7" fmla="*/ 20519 h 372426"/>
                <a:gd name="connsiteX8" fmla="*/ 279586 w 322769"/>
                <a:gd name="connsiteY8" fmla="*/ 29217 h 372426"/>
                <a:gd name="connsiteX9" fmla="*/ 297747 w 322769"/>
                <a:gd name="connsiteY9" fmla="*/ 77782 h 372426"/>
                <a:gd name="connsiteX10" fmla="*/ 297781 w 322769"/>
                <a:gd name="connsiteY10" fmla="*/ 77949 h 372426"/>
                <a:gd name="connsiteX11" fmla="*/ 288771 w 322769"/>
                <a:gd name="connsiteY11" fmla="*/ 99635 h 372426"/>
                <a:gd name="connsiteX12" fmla="*/ 269742 w 322769"/>
                <a:gd name="connsiteY12" fmla="*/ 63890 h 372426"/>
                <a:gd name="connsiteX13" fmla="*/ 260965 w 322769"/>
                <a:gd name="connsiteY13" fmla="*/ 63969 h 372426"/>
                <a:gd name="connsiteX14" fmla="*/ 260965 w 322769"/>
                <a:gd name="connsiteY14" fmla="*/ 72667 h 372426"/>
                <a:gd name="connsiteX15" fmla="*/ 278124 w 322769"/>
                <a:gd name="connsiteY15" fmla="*/ 118643 h 372426"/>
                <a:gd name="connsiteX16" fmla="*/ 226427 w 322769"/>
                <a:gd name="connsiteY16" fmla="*/ 172997 h 372426"/>
                <a:gd name="connsiteX17" fmla="*/ 223137 w 322769"/>
                <a:gd name="connsiteY17" fmla="*/ 128385 h 372426"/>
                <a:gd name="connsiteX18" fmla="*/ 215285 w 322769"/>
                <a:gd name="connsiteY18" fmla="*/ 124460 h 372426"/>
                <a:gd name="connsiteX19" fmla="*/ 211360 w 322769"/>
                <a:gd name="connsiteY19" fmla="*/ 132313 h 372426"/>
                <a:gd name="connsiteX20" fmla="*/ 212323 w 322769"/>
                <a:gd name="connsiteY20" fmla="*/ 180006 h 372426"/>
                <a:gd name="connsiteX21" fmla="*/ 110446 w 322769"/>
                <a:gd name="connsiteY21" fmla="*/ 180006 h 372426"/>
                <a:gd name="connsiteX22" fmla="*/ 111409 w 322769"/>
                <a:gd name="connsiteY22" fmla="*/ 132313 h 372426"/>
                <a:gd name="connsiteX23" fmla="*/ 107485 w 322769"/>
                <a:gd name="connsiteY23" fmla="*/ 124460 h 372426"/>
                <a:gd name="connsiteX24" fmla="*/ 99632 w 322769"/>
                <a:gd name="connsiteY24" fmla="*/ 128385 h 372426"/>
                <a:gd name="connsiteX25" fmla="*/ 96342 w 322769"/>
                <a:gd name="connsiteY25" fmla="*/ 172997 h 372426"/>
                <a:gd name="connsiteX26" fmla="*/ 43491 w 322769"/>
                <a:gd name="connsiteY26" fmla="*/ 116761 h 372426"/>
                <a:gd name="connsiteX27" fmla="*/ 60252 w 322769"/>
                <a:gd name="connsiteY27" fmla="*/ 72667 h 372426"/>
                <a:gd name="connsiteX28" fmla="*/ 60184 w 322769"/>
                <a:gd name="connsiteY28" fmla="*/ 63890 h 372426"/>
                <a:gd name="connsiteX29" fmla="*/ 51475 w 322769"/>
                <a:gd name="connsiteY29" fmla="*/ 63890 h 372426"/>
                <a:gd name="connsiteX30" fmla="*/ 33008 w 322769"/>
                <a:gd name="connsiteY30" fmla="*/ 97443 h 372426"/>
                <a:gd name="connsiteX31" fmla="*/ 24799 w 322769"/>
                <a:gd name="connsiteY31" fmla="*/ 77444 h 372426"/>
                <a:gd name="connsiteX32" fmla="*/ 24829 w 322769"/>
                <a:gd name="connsiteY32" fmla="*/ 77298 h 372426"/>
                <a:gd name="connsiteX33" fmla="*/ 41631 w 322769"/>
                <a:gd name="connsiteY33" fmla="*/ 29217 h 372426"/>
                <a:gd name="connsiteX34" fmla="*/ 41587 w 322769"/>
                <a:gd name="connsiteY34" fmla="*/ 20440 h 372426"/>
                <a:gd name="connsiteX35" fmla="*/ 32854 w 322769"/>
                <a:gd name="connsiteY35" fmla="*/ 20440 h 372426"/>
                <a:gd name="connsiteX36" fmla="*/ 16619 w 322769"/>
                <a:gd name="connsiteY36" fmla="*/ 47384 h 372426"/>
                <a:gd name="connsiteX37" fmla="*/ 12414 w 322769"/>
                <a:gd name="connsiteY37" fmla="*/ 6207 h 372426"/>
                <a:gd name="connsiteX38" fmla="*/ 6207 w 322769"/>
                <a:gd name="connsiteY38" fmla="*/ 0 h 372426"/>
                <a:gd name="connsiteX39" fmla="*/ 0 w 322769"/>
                <a:gd name="connsiteY39" fmla="*/ 6207 h 372426"/>
                <a:gd name="connsiteX40" fmla="*/ 84973 w 322769"/>
                <a:gd name="connsiteY40" fmla="*/ 180006 h 372426"/>
                <a:gd name="connsiteX41" fmla="*/ 31036 w 322769"/>
                <a:gd name="connsiteY41" fmla="*/ 180006 h 372426"/>
                <a:gd name="connsiteX42" fmla="*/ 24828 w 322769"/>
                <a:gd name="connsiteY42" fmla="*/ 186207 h 372426"/>
                <a:gd name="connsiteX43" fmla="*/ 24913 w 322769"/>
                <a:gd name="connsiteY43" fmla="*/ 187234 h 372426"/>
                <a:gd name="connsiteX44" fmla="*/ 47883 w 322769"/>
                <a:gd name="connsiteY44" fmla="*/ 226041 h 372426"/>
                <a:gd name="connsiteX45" fmla="*/ 104563 w 322769"/>
                <a:gd name="connsiteY45" fmla="*/ 226305 h 372426"/>
                <a:gd name="connsiteX46" fmla="*/ 117568 w 322769"/>
                <a:gd name="connsiteY46" fmla="*/ 302945 h 372426"/>
                <a:gd name="connsiteX47" fmla="*/ 135047 w 322769"/>
                <a:gd name="connsiteY47" fmla="*/ 349771 h 372426"/>
                <a:gd name="connsiteX48" fmla="*/ 160833 w 322769"/>
                <a:gd name="connsiteY48" fmla="*/ 372426 h 372426"/>
                <a:gd name="connsiteX49" fmla="*/ 161936 w 322769"/>
                <a:gd name="connsiteY49" fmla="*/ 372426 h 372426"/>
                <a:gd name="connsiteX50" fmla="*/ 187723 w 322769"/>
                <a:gd name="connsiteY50" fmla="*/ 349771 h 372426"/>
                <a:gd name="connsiteX51" fmla="*/ 205201 w 322769"/>
                <a:gd name="connsiteY51" fmla="*/ 302944 h 372426"/>
                <a:gd name="connsiteX52" fmla="*/ 218206 w 322769"/>
                <a:gd name="connsiteY52" fmla="*/ 226305 h 372426"/>
                <a:gd name="connsiteX53" fmla="*/ 274885 w 322769"/>
                <a:gd name="connsiteY53" fmla="*/ 226041 h 372426"/>
                <a:gd name="connsiteX54" fmla="*/ 297856 w 322769"/>
                <a:gd name="connsiteY54" fmla="*/ 187234 h 372426"/>
                <a:gd name="connsiteX55" fmla="*/ 292760 w 322769"/>
                <a:gd name="connsiteY55" fmla="*/ 180091 h 372426"/>
                <a:gd name="connsiteX56" fmla="*/ 291734 w 322769"/>
                <a:gd name="connsiteY56" fmla="*/ 180006 h 372426"/>
                <a:gd name="connsiteX57" fmla="*/ 268681 w 322769"/>
                <a:gd name="connsiteY57" fmla="*/ 215291 h 372426"/>
                <a:gd name="connsiteX58" fmla="*/ 213221 w 322769"/>
                <a:gd name="connsiteY58" fmla="*/ 211436 h 372426"/>
                <a:gd name="connsiteX59" fmla="*/ 205230 w 322769"/>
                <a:gd name="connsiteY59" fmla="*/ 215070 h 372426"/>
                <a:gd name="connsiteX60" fmla="*/ 204873 w 322769"/>
                <a:gd name="connsiteY60" fmla="*/ 217934 h 372426"/>
                <a:gd name="connsiteX61" fmla="*/ 195566 w 322769"/>
                <a:gd name="connsiteY61" fmla="*/ 295116 h 372426"/>
                <a:gd name="connsiteX62" fmla="*/ 175399 w 322769"/>
                <a:gd name="connsiteY62" fmla="*/ 348255 h 372426"/>
                <a:gd name="connsiteX63" fmla="*/ 161936 w 322769"/>
                <a:gd name="connsiteY63" fmla="*/ 360012 h 372426"/>
                <a:gd name="connsiteX64" fmla="*/ 160833 w 322769"/>
                <a:gd name="connsiteY64" fmla="*/ 360012 h 372426"/>
                <a:gd name="connsiteX65" fmla="*/ 147370 w 322769"/>
                <a:gd name="connsiteY65" fmla="*/ 348252 h 372426"/>
                <a:gd name="connsiteX66" fmla="*/ 127203 w 322769"/>
                <a:gd name="connsiteY66" fmla="*/ 295116 h 372426"/>
                <a:gd name="connsiteX67" fmla="*/ 117896 w 322769"/>
                <a:gd name="connsiteY67" fmla="*/ 217934 h 372426"/>
                <a:gd name="connsiteX68" fmla="*/ 112409 w 322769"/>
                <a:gd name="connsiteY68" fmla="*/ 211079 h 372426"/>
                <a:gd name="connsiteX69" fmla="*/ 109548 w 322769"/>
                <a:gd name="connsiteY69" fmla="*/ 211436 h 372426"/>
                <a:gd name="connsiteX70" fmla="*/ 54088 w 322769"/>
                <a:gd name="connsiteY70" fmla="*/ 215291 h 372426"/>
                <a:gd name="connsiteX71" fmla="*/ 38698 w 322769"/>
                <a:gd name="connsiteY71" fmla="*/ 192420 h 372426"/>
                <a:gd name="connsiteX72" fmla="*/ 284072 w 322769"/>
                <a:gd name="connsiteY72" fmla="*/ 192420 h 372426"/>
                <a:gd name="connsiteX73" fmla="*/ 268681 w 322769"/>
                <a:gd name="connsiteY73" fmla="*/ 215291 h 37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22769" h="372426">
                  <a:moveTo>
                    <a:pt x="291734" y="180006"/>
                  </a:moveTo>
                  <a:lnTo>
                    <a:pt x="237796" y="180006"/>
                  </a:lnTo>
                  <a:cubicBezTo>
                    <a:pt x="299969" y="134427"/>
                    <a:pt x="322769" y="61984"/>
                    <a:pt x="322769" y="6207"/>
                  </a:cubicBezTo>
                  <a:cubicBezTo>
                    <a:pt x="322769" y="2779"/>
                    <a:pt x="319990" y="0"/>
                    <a:pt x="316562" y="0"/>
                  </a:cubicBezTo>
                  <a:cubicBezTo>
                    <a:pt x="313134" y="0"/>
                    <a:pt x="310355" y="2779"/>
                    <a:pt x="310355" y="6207"/>
                  </a:cubicBezTo>
                  <a:cubicBezTo>
                    <a:pt x="310294" y="20584"/>
                    <a:pt x="308783" y="34918"/>
                    <a:pt x="305842" y="48992"/>
                  </a:cubicBezTo>
                  <a:cubicBezTo>
                    <a:pt x="302381" y="38214"/>
                    <a:pt x="296388" y="28423"/>
                    <a:pt x="288363" y="20440"/>
                  </a:cubicBezTo>
                  <a:cubicBezTo>
                    <a:pt x="285918" y="18038"/>
                    <a:pt x="281988" y="18074"/>
                    <a:pt x="279586" y="20519"/>
                  </a:cubicBezTo>
                  <a:cubicBezTo>
                    <a:pt x="277215" y="22934"/>
                    <a:pt x="277215" y="26803"/>
                    <a:pt x="279586" y="29217"/>
                  </a:cubicBezTo>
                  <a:cubicBezTo>
                    <a:pt x="292193" y="42136"/>
                    <a:pt x="298784" y="59762"/>
                    <a:pt x="297747" y="77782"/>
                  </a:cubicBezTo>
                  <a:cubicBezTo>
                    <a:pt x="297747" y="77841"/>
                    <a:pt x="297779" y="77890"/>
                    <a:pt x="297781" y="77949"/>
                  </a:cubicBezTo>
                  <a:cubicBezTo>
                    <a:pt x="295184" y="85340"/>
                    <a:pt x="292176" y="92580"/>
                    <a:pt x="288771" y="99635"/>
                  </a:cubicBezTo>
                  <a:cubicBezTo>
                    <a:pt x="286429" y="85987"/>
                    <a:pt x="279756" y="73454"/>
                    <a:pt x="269742" y="63890"/>
                  </a:cubicBezTo>
                  <a:cubicBezTo>
                    <a:pt x="267296" y="61488"/>
                    <a:pt x="263367" y="61524"/>
                    <a:pt x="260965" y="63969"/>
                  </a:cubicBezTo>
                  <a:cubicBezTo>
                    <a:pt x="258594" y="66384"/>
                    <a:pt x="258594" y="70252"/>
                    <a:pt x="260965" y="72667"/>
                  </a:cubicBezTo>
                  <a:cubicBezTo>
                    <a:pt x="271039" y="82741"/>
                    <a:pt x="277952" y="95349"/>
                    <a:pt x="278124" y="118643"/>
                  </a:cubicBezTo>
                  <a:cubicBezTo>
                    <a:pt x="264770" y="140091"/>
                    <a:pt x="247179" y="158586"/>
                    <a:pt x="226427" y="172997"/>
                  </a:cubicBezTo>
                  <a:cubicBezTo>
                    <a:pt x="229512" y="158111"/>
                    <a:pt x="228372" y="142658"/>
                    <a:pt x="223137" y="128385"/>
                  </a:cubicBezTo>
                  <a:cubicBezTo>
                    <a:pt x="222053" y="125133"/>
                    <a:pt x="218537" y="123375"/>
                    <a:pt x="215285" y="124460"/>
                  </a:cubicBezTo>
                  <a:cubicBezTo>
                    <a:pt x="212032" y="125545"/>
                    <a:pt x="210275" y="129061"/>
                    <a:pt x="211360" y="132313"/>
                  </a:cubicBezTo>
                  <a:cubicBezTo>
                    <a:pt x="216766" y="148531"/>
                    <a:pt x="217055" y="159534"/>
                    <a:pt x="212323" y="180006"/>
                  </a:cubicBezTo>
                  <a:lnTo>
                    <a:pt x="110446" y="180006"/>
                  </a:lnTo>
                  <a:cubicBezTo>
                    <a:pt x="105714" y="159534"/>
                    <a:pt x="106003" y="148531"/>
                    <a:pt x="111409" y="132313"/>
                  </a:cubicBezTo>
                  <a:cubicBezTo>
                    <a:pt x="112494" y="129061"/>
                    <a:pt x="110737" y="125545"/>
                    <a:pt x="107485" y="124460"/>
                  </a:cubicBezTo>
                  <a:cubicBezTo>
                    <a:pt x="104232" y="123375"/>
                    <a:pt x="100716" y="125133"/>
                    <a:pt x="99632" y="128385"/>
                  </a:cubicBezTo>
                  <a:cubicBezTo>
                    <a:pt x="94397" y="142658"/>
                    <a:pt x="93257" y="158111"/>
                    <a:pt x="96342" y="172997"/>
                  </a:cubicBezTo>
                  <a:cubicBezTo>
                    <a:pt x="74984" y="158157"/>
                    <a:pt x="56979" y="138999"/>
                    <a:pt x="43491" y="116761"/>
                  </a:cubicBezTo>
                  <a:cubicBezTo>
                    <a:pt x="43713" y="93904"/>
                    <a:pt x="50061" y="82858"/>
                    <a:pt x="60252" y="72667"/>
                  </a:cubicBezTo>
                  <a:cubicBezTo>
                    <a:pt x="62657" y="70224"/>
                    <a:pt x="62627" y="66294"/>
                    <a:pt x="60184" y="63890"/>
                  </a:cubicBezTo>
                  <a:cubicBezTo>
                    <a:pt x="57768" y="61511"/>
                    <a:pt x="53891" y="61511"/>
                    <a:pt x="51475" y="63890"/>
                  </a:cubicBezTo>
                  <a:cubicBezTo>
                    <a:pt x="42033" y="72922"/>
                    <a:pt x="35587" y="84633"/>
                    <a:pt x="33008" y="97443"/>
                  </a:cubicBezTo>
                  <a:cubicBezTo>
                    <a:pt x="29932" y="90922"/>
                    <a:pt x="27192" y="84246"/>
                    <a:pt x="24799" y="77444"/>
                  </a:cubicBezTo>
                  <a:cubicBezTo>
                    <a:pt x="24800" y="77393"/>
                    <a:pt x="24829" y="77350"/>
                    <a:pt x="24829" y="77298"/>
                  </a:cubicBezTo>
                  <a:cubicBezTo>
                    <a:pt x="24829" y="55667"/>
                    <a:pt x="30012" y="40837"/>
                    <a:pt x="41631" y="29217"/>
                  </a:cubicBezTo>
                  <a:cubicBezTo>
                    <a:pt x="44042" y="26781"/>
                    <a:pt x="44023" y="22852"/>
                    <a:pt x="41587" y="20440"/>
                  </a:cubicBezTo>
                  <a:cubicBezTo>
                    <a:pt x="39169" y="18046"/>
                    <a:pt x="35273" y="18046"/>
                    <a:pt x="32854" y="20440"/>
                  </a:cubicBezTo>
                  <a:cubicBezTo>
                    <a:pt x="25323" y="27961"/>
                    <a:pt x="19749" y="37211"/>
                    <a:pt x="16619" y="47384"/>
                  </a:cubicBezTo>
                  <a:cubicBezTo>
                    <a:pt x="13886" y="33827"/>
                    <a:pt x="12478" y="20036"/>
                    <a:pt x="12414" y="6207"/>
                  </a:cubicBezTo>
                  <a:cubicBezTo>
                    <a:pt x="12414" y="2779"/>
                    <a:pt x="9635" y="0"/>
                    <a:pt x="6207" y="0"/>
                  </a:cubicBezTo>
                  <a:cubicBezTo>
                    <a:pt x="2779" y="0"/>
                    <a:pt x="0" y="2779"/>
                    <a:pt x="0" y="6207"/>
                  </a:cubicBezTo>
                  <a:cubicBezTo>
                    <a:pt x="0" y="61984"/>
                    <a:pt x="22801" y="134427"/>
                    <a:pt x="84973" y="180006"/>
                  </a:cubicBezTo>
                  <a:lnTo>
                    <a:pt x="31036" y="180006"/>
                  </a:lnTo>
                  <a:cubicBezTo>
                    <a:pt x="27609" y="180005"/>
                    <a:pt x="24830" y="182781"/>
                    <a:pt x="24828" y="186207"/>
                  </a:cubicBezTo>
                  <a:cubicBezTo>
                    <a:pt x="24828" y="186552"/>
                    <a:pt x="24856" y="186895"/>
                    <a:pt x="24913" y="187234"/>
                  </a:cubicBezTo>
                  <a:cubicBezTo>
                    <a:pt x="28038" y="205993"/>
                    <a:pt x="35767" y="219049"/>
                    <a:pt x="47883" y="226041"/>
                  </a:cubicBezTo>
                  <a:cubicBezTo>
                    <a:pt x="61577" y="233946"/>
                    <a:pt x="80180" y="234042"/>
                    <a:pt x="104563" y="226305"/>
                  </a:cubicBezTo>
                  <a:cubicBezTo>
                    <a:pt x="99513" y="280729"/>
                    <a:pt x="107918" y="291067"/>
                    <a:pt x="117568" y="302945"/>
                  </a:cubicBezTo>
                  <a:cubicBezTo>
                    <a:pt x="124354" y="311295"/>
                    <a:pt x="131370" y="319929"/>
                    <a:pt x="135047" y="349771"/>
                  </a:cubicBezTo>
                  <a:cubicBezTo>
                    <a:pt x="136702" y="362743"/>
                    <a:pt x="147756" y="372455"/>
                    <a:pt x="160833" y="372426"/>
                  </a:cubicBezTo>
                  <a:lnTo>
                    <a:pt x="161936" y="372426"/>
                  </a:lnTo>
                  <a:cubicBezTo>
                    <a:pt x="175014" y="372455"/>
                    <a:pt x="186067" y="362743"/>
                    <a:pt x="187723" y="349771"/>
                  </a:cubicBezTo>
                  <a:cubicBezTo>
                    <a:pt x="191398" y="319929"/>
                    <a:pt x="198415" y="311295"/>
                    <a:pt x="205201" y="302944"/>
                  </a:cubicBezTo>
                  <a:cubicBezTo>
                    <a:pt x="214851" y="291067"/>
                    <a:pt x="223256" y="280729"/>
                    <a:pt x="218206" y="226305"/>
                  </a:cubicBezTo>
                  <a:cubicBezTo>
                    <a:pt x="242592" y="234046"/>
                    <a:pt x="261202" y="233951"/>
                    <a:pt x="274885" y="226041"/>
                  </a:cubicBezTo>
                  <a:cubicBezTo>
                    <a:pt x="287003" y="219049"/>
                    <a:pt x="294731" y="205992"/>
                    <a:pt x="297856" y="187234"/>
                  </a:cubicBezTo>
                  <a:cubicBezTo>
                    <a:pt x="298421" y="183854"/>
                    <a:pt x="296140" y="180656"/>
                    <a:pt x="292760" y="180091"/>
                  </a:cubicBezTo>
                  <a:cubicBezTo>
                    <a:pt x="292421" y="180034"/>
                    <a:pt x="292078" y="180006"/>
                    <a:pt x="291734" y="180006"/>
                  </a:cubicBezTo>
                  <a:close/>
                  <a:moveTo>
                    <a:pt x="268681" y="215291"/>
                  </a:moveTo>
                  <a:cubicBezTo>
                    <a:pt x="256883" y="222107"/>
                    <a:pt x="238215" y="220813"/>
                    <a:pt x="213221" y="211436"/>
                  </a:cubicBezTo>
                  <a:cubicBezTo>
                    <a:pt x="210010" y="210233"/>
                    <a:pt x="206433" y="211860"/>
                    <a:pt x="205230" y="215070"/>
                  </a:cubicBezTo>
                  <a:cubicBezTo>
                    <a:pt x="204888" y="215983"/>
                    <a:pt x="204766" y="216964"/>
                    <a:pt x="204873" y="217934"/>
                  </a:cubicBezTo>
                  <a:cubicBezTo>
                    <a:pt x="211296" y="275755"/>
                    <a:pt x="204355" y="284299"/>
                    <a:pt x="195566" y="295116"/>
                  </a:cubicBezTo>
                  <a:cubicBezTo>
                    <a:pt x="188413" y="303918"/>
                    <a:pt x="179515" y="314871"/>
                    <a:pt x="175399" y="348255"/>
                  </a:cubicBezTo>
                  <a:cubicBezTo>
                    <a:pt x="174517" y="355008"/>
                    <a:pt x="168746" y="360047"/>
                    <a:pt x="161936" y="360012"/>
                  </a:cubicBezTo>
                  <a:lnTo>
                    <a:pt x="160833" y="360012"/>
                  </a:lnTo>
                  <a:cubicBezTo>
                    <a:pt x="154022" y="360047"/>
                    <a:pt x="148252" y="355006"/>
                    <a:pt x="147370" y="348252"/>
                  </a:cubicBezTo>
                  <a:cubicBezTo>
                    <a:pt x="143254" y="314871"/>
                    <a:pt x="134356" y="303918"/>
                    <a:pt x="127203" y="295116"/>
                  </a:cubicBezTo>
                  <a:cubicBezTo>
                    <a:pt x="118414" y="284299"/>
                    <a:pt x="111473" y="275755"/>
                    <a:pt x="117896" y="217934"/>
                  </a:cubicBezTo>
                  <a:cubicBezTo>
                    <a:pt x="118273" y="214525"/>
                    <a:pt x="115817" y="211457"/>
                    <a:pt x="112409" y="211079"/>
                  </a:cubicBezTo>
                  <a:cubicBezTo>
                    <a:pt x="111441" y="210972"/>
                    <a:pt x="110461" y="211094"/>
                    <a:pt x="109548" y="211436"/>
                  </a:cubicBezTo>
                  <a:cubicBezTo>
                    <a:pt x="84557" y="220806"/>
                    <a:pt x="65896" y="222104"/>
                    <a:pt x="54088" y="215291"/>
                  </a:cubicBezTo>
                  <a:cubicBezTo>
                    <a:pt x="46044" y="210094"/>
                    <a:pt x="40482" y="201828"/>
                    <a:pt x="38698" y="192420"/>
                  </a:cubicBezTo>
                  <a:lnTo>
                    <a:pt x="284072" y="192420"/>
                  </a:lnTo>
                  <a:cubicBezTo>
                    <a:pt x="282287" y="201828"/>
                    <a:pt x="276725" y="210094"/>
                    <a:pt x="268681" y="215291"/>
                  </a:cubicBezTo>
                  <a:close/>
                </a:path>
              </a:pathLst>
            </a:custGeom>
            <a:grpFill/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402E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585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BE61360-3953-4178-837F-38FDA01D724A}"/>
              </a:ext>
            </a:extLst>
          </p:cNvPr>
          <p:cNvSpPr txBox="1"/>
          <p:nvPr/>
        </p:nvSpPr>
        <p:spPr>
          <a:xfrm>
            <a:off x="4286008" y="992039"/>
            <a:ext cx="3985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latin typeface="Poppins SemiBold" panose="00000700000000000000" pitchFamily="2" charset="0"/>
                <a:cs typeface="Poppins SemiBold" panose="00000700000000000000" pitchFamily="2" charset="0"/>
              </a:rPr>
              <a:t>Infographic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86B56E-0A5A-49C9-8AEE-E8B47F53418B}"/>
              </a:ext>
            </a:extLst>
          </p:cNvPr>
          <p:cNvSpPr/>
          <p:nvPr/>
        </p:nvSpPr>
        <p:spPr>
          <a:xfrm>
            <a:off x="1309335" y="3012484"/>
            <a:ext cx="2357960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oilusioi reprehenderitilores voluptates esse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B9C32-4F9E-4933-8D45-D92A76CD2E81}"/>
              </a:ext>
            </a:extLst>
          </p:cNvPr>
          <p:cNvSpPr txBox="1"/>
          <p:nvPr/>
        </p:nvSpPr>
        <p:spPr>
          <a:xfrm>
            <a:off x="1309334" y="2476554"/>
            <a:ext cx="1456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kern="0" spc="5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ea typeface="Open Sans" panose="020B0606030504020204" pitchFamily="34" charset="0"/>
                <a:cs typeface="Poppins SemiBold" panose="00000700000000000000" pitchFamily="2" charset="0"/>
              </a:rPr>
              <a:t>TEXT TITTLE HERE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1D2252-EE7C-4BFE-A124-B3A88A04E064}"/>
              </a:ext>
            </a:extLst>
          </p:cNvPr>
          <p:cNvCxnSpPr>
            <a:cxnSpLocks/>
          </p:cNvCxnSpPr>
          <p:nvPr/>
        </p:nvCxnSpPr>
        <p:spPr>
          <a:xfrm>
            <a:off x="1400774" y="2874308"/>
            <a:ext cx="19285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1FB139F-2FFE-436E-9DD5-08AEA2328E15}"/>
              </a:ext>
            </a:extLst>
          </p:cNvPr>
          <p:cNvSpPr/>
          <p:nvPr/>
        </p:nvSpPr>
        <p:spPr>
          <a:xfrm>
            <a:off x="1309335" y="5280471"/>
            <a:ext cx="2357960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oilusioi reprehenderitilores voluptates esse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968675-B7FA-4BEB-BA8E-5F773C9E246C}"/>
              </a:ext>
            </a:extLst>
          </p:cNvPr>
          <p:cNvSpPr txBox="1"/>
          <p:nvPr/>
        </p:nvSpPr>
        <p:spPr>
          <a:xfrm>
            <a:off x="1309334" y="4744541"/>
            <a:ext cx="1456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kern="0" spc="5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ea typeface="Open Sans" panose="020B0606030504020204" pitchFamily="34" charset="0"/>
                <a:cs typeface="Poppins SemiBold" panose="00000700000000000000" pitchFamily="2" charset="0"/>
              </a:rPr>
              <a:t>TEXT TITTLE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A0B81B-B904-4C4A-882A-F0D59916960C}"/>
              </a:ext>
            </a:extLst>
          </p:cNvPr>
          <p:cNvCxnSpPr>
            <a:cxnSpLocks/>
          </p:cNvCxnSpPr>
          <p:nvPr/>
        </p:nvCxnSpPr>
        <p:spPr>
          <a:xfrm>
            <a:off x="1400774" y="5142295"/>
            <a:ext cx="19285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6042763-25AF-464F-87A7-A4589CA7338C}"/>
              </a:ext>
            </a:extLst>
          </p:cNvPr>
          <p:cNvSpPr/>
          <p:nvPr/>
        </p:nvSpPr>
        <p:spPr>
          <a:xfrm>
            <a:off x="8600658" y="3024327"/>
            <a:ext cx="2357960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oilusioi reprehenderitilores voluptates esse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494925-807B-472A-B5B2-DA9BF1D0F0E7}"/>
              </a:ext>
            </a:extLst>
          </p:cNvPr>
          <p:cNvSpPr txBox="1"/>
          <p:nvPr/>
        </p:nvSpPr>
        <p:spPr>
          <a:xfrm>
            <a:off x="9533420" y="2488397"/>
            <a:ext cx="1456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kern="0" spc="5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ea typeface="Open Sans" panose="020B0606030504020204" pitchFamily="34" charset="0"/>
                <a:cs typeface="Poppins SemiBold" panose="00000700000000000000" pitchFamily="2" charset="0"/>
              </a:rPr>
              <a:t>TEXT TITTLE HERE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E38BC1-BB7B-4624-A8D6-134DE47AF280}"/>
              </a:ext>
            </a:extLst>
          </p:cNvPr>
          <p:cNvCxnSpPr>
            <a:cxnSpLocks/>
          </p:cNvCxnSpPr>
          <p:nvPr/>
        </p:nvCxnSpPr>
        <p:spPr>
          <a:xfrm>
            <a:off x="8943951" y="2886151"/>
            <a:ext cx="19285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A825D-4576-4993-A657-0F5711E861D9}"/>
              </a:ext>
            </a:extLst>
          </p:cNvPr>
          <p:cNvSpPr/>
          <p:nvPr/>
        </p:nvSpPr>
        <p:spPr>
          <a:xfrm>
            <a:off x="8573613" y="5289843"/>
            <a:ext cx="2357960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oilusioi reprehenderitilores voluptates esse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CFCB5A-3B36-471B-8ADB-E8421BCC04E3}"/>
              </a:ext>
            </a:extLst>
          </p:cNvPr>
          <p:cNvSpPr txBox="1"/>
          <p:nvPr/>
        </p:nvSpPr>
        <p:spPr>
          <a:xfrm>
            <a:off x="9525425" y="4753913"/>
            <a:ext cx="1456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kern="0" spc="5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ea typeface="Open Sans" panose="020B0606030504020204" pitchFamily="34" charset="0"/>
                <a:cs typeface="Poppins SemiBold" panose="00000700000000000000" pitchFamily="2" charset="0"/>
              </a:rPr>
              <a:t>TEXT TITTLE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B5A6A7-4DCA-4F5B-BC6D-46730A68A9FB}"/>
              </a:ext>
            </a:extLst>
          </p:cNvPr>
          <p:cNvCxnSpPr>
            <a:cxnSpLocks/>
          </p:cNvCxnSpPr>
          <p:nvPr/>
        </p:nvCxnSpPr>
        <p:spPr>
          <a:xfrm>
            <a:off x="8935956" y="5151667"/>
            <a:ext cx="19285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360">
            <a:extLst>
              <a:ext uri="{FF2B5EF4-FFF2-40B4-BE49-F238E27FC236}">
                <a16:creationId xmlns:a16="http://schemas.microsoft.com/office/drawing/2014/main" id="{4443A39B-739C-4DAE-AFDB-2EBEA3CA1835}"/>
              </a:ext>
            </a:extLst>
          </p:cNvPr>
          <p:cNvSpPr>
            <a:spLocks/>
          </p:cNvSpPr>
          <p:nvPr/>
        </p:nvSpPr>
        <p:spPr bwMode="auto">
          <a:xfrm>
            <a:off x="5820611" y="4371269"/>
            <a:ext cx="2203105" cy="1868987"/>
          </a:xfrm>
          <a:custGeom>
            <a:avLst/>
            <a:gdLst>
              <a:gd name="T0" fmla="*/ 2056 w 2665"/>
              <a:gd name="T1" fmla="*/ 354 h 2260"/>
              <a:gd name="T2" fmla="*/ 1996 w 2665"/>
              <a:gd name="T3" fmla="*/ 336 h 2260"/>
              <a:gd name="T4" fmla="*/ 1503 w 2665"/>
              <a:gd name="T5" fmla="*/ 16 h 2260"/>
              <a:gd name="T6" fmla="*/ 374 w 2665"/>
              <a:gd name="T7" fmla="*/ 1084 h 2260"/>
              <a:gd name="T8" fmla="*/ 2 w 2665"/>
              <a:gd name="T9" fmla="*/ 1658 h 2260"/>
              <a:gd name="T10" fmla="*/ 2 w 2665"/>
              <a:gd name="T11" fmla="*/ 1669 h 2260"/>
              <a:gd name="T12" fmla="*/ 364 w 2665"/>
              <a:gd name="T13" fmla="*/ 2260 h 2260"/>
              <a:gd name="T14" fmla="*/ 2665 w 2665"/>
              <a:gd name="T15" fmla="*/ 0 h 2260"/>
              <a:gd name="T16" fmla="*/ 2113 w 2665"/>
              <a:gd name="T17" fmla="*/ 338 h 2260"/>
              <a:gd name="T18" fmla="*/ 2056 w 2665"/>
              <a:gd name="T19" fmla="*/ 354 h 2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65" h="2260">
                <a:moveTo>
                  <a:pt x="2056" y="354"/>
                </a:moveTo>
                <a:cubicBezTo>
                  <a:pt x="2035" y="354"/>
                  <a:pt x="2014" y="348"/>
                  <a:pt x="1996" y="336"/>
                </a:cubicBezTo>
                <a:lnTo>
                  <a:pt x="1503" y="16"/>
                </a:lnTo>
                <a:cubicBezTo>
                  <a:pt x="1450" y="602"/>
                  <a:pt x="969" y="1064"/>
                  <a:pt x="374" y="1084"/>
                </a:cubicBezTo>
                <a:lnTo>
                  <a:pt x="2" y="1658"/>
                </a:lnTo>
                <a:cubicBezTo>
                  <a:pt x="0" y="1661"/>
                  <a:pt x="0" y="1666"/>
                  <a:pt x="2" y="1669"/>
                </a:cubicBezTo>
                <a:lnTo>
                  <a:pt x="364" y="2260"/>
                </a:lnTo>
                <a:cubicBezTo>
                  <a:pt x="1614" y="2244"/>
                  <a:pt x="2627" y="1244"/>
                  <a:pt x="2665" y="0"/>
                </a:cubicBezTo>
                <a:lnTo>
                  <a:pt x="2113" y="338"/>
                </a:lnTo>
                <a:cubicBezTo>
                  <a:pt x="2096" y="349"/>
                  <a:pt x="2076" y="354"/>
                  <a:pt x="2056" y="35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361">
            <a:extLst>
              <a:ext uri="{FF2B5EF4-FFF2-40B4-BE49-F238E27FC236}">
                <a16:creationId xmlns:a16="http://schemas.microsoft.com/office/drawing/2014/main" id="{865CCC76-12A7-4DD8-82C3-2C12CD7546A5}"/>
              </a:ext>
            </a:extLst>
          </p:cNvPr>
          <p:cNvSpPr>
            <a:spLocks/>
          </p:cNvSpPr>
          <p:nvPr/>
        </p:nvSpPr>
        <p:spPr bwMode="auto">
          <a:xfrm>
            <a:off x="6131394" y="4352269"/>
            <a:ext cx="858106" cy="839489"/>
          </a:xfrm>
          <a:custGeom>
            <a:avLst/>
            <a:gdLst>
              <a:gd name="T0" fmla="*/ 940 w 1037"/>
              <a:gd name="T1" fmla="*/ 0 h 1016"/>
              <a:gd name="T2" fmla="*/ 0 w 1037"/>
              <a:gd name="T3" fmla="*/ 919 h 1016"/>
              <a:gd name="T4" fmla="*/ 0 w 1037"/>
              <a:gd name="T5" fmla="*/ 1016 h 1016"/>
              <a:gd name="T6" fmla="*/ 1037 w 1037"/>
              <a:gd name="T7" fmla="*/ 0 h 1016"/>
              <a:gd name="T8" fmla="*/ 940 w 1037"/>
              <a:gd name="T9" fmla="*/ 0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16">
                <a:moveTo>
                  <a:pt x="940" y="0"/>
                </a:moveTo>
                <a:cubicBezTo>
                  <a:pt x="907" y="500"/>
                  <a:pt x="502" y="897"/>
                  <a:pt x="0" y="919"/>
                </a:cubicBezTo>
                <a:lnTo>
                  <a:pt x="0" y="1016"/>
                </a:lnTo>
                <a:cubicBezTo>
                  <a:pt x="556" y="994"/>
                  <a:pt x="1003" y="553"/>
                  <a:pt x="1037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362">
            <a:extLst>
              <a:ext uri="{FF2B5EF4-FFF2-40B4-BE49-F238E27FC236}">
                <a16:creationId xmlns:a16="http://schemas.microsoft.com/office/drawing/2014/main" id="{5BC7BB89-36AC-4312-8644-B51B3AA0D807}"/>
              </a:ext>
            </a:extLst>
          </p:cNvPr>
          <p:cNvSpPr>
            <a:spLocks/>
          </p:cNvSpPr>
          <p:nvPr/>
        </p:nvSpPr>
        <p:spPr bwMode="auto">
          <a:xfrm>
            <a:off x="6136574" y="3402229"/>
            <a:ext cx="852926" cy="867126"/>
          </a:xfrm>
          <a:custGeom>
            <a:avLst/>
            <a:gdLst>
              <a:gd name="T0" fmla="*/ 936 w 1032"/>
              <a:gd name="T1" fmla="*/ 1048 h 1048"/>
              <a:gd name="T2" fmla="*/ 1032 w 1032"/>
              <a:gd name="T3" fmla="*/ 1048 h 1048"/>
              <a:gd name="T4" fmla="*/ 0 w 1032"/>
              <a:gd name="T5" fmla="*/ 0 h 1048"/>
              <a:gd name="T6" fmla="*/ 0 w 1032"/>
              <a:gd name="T7" fmla="*/ 96 h 1048"/>
              <a:gd name="T8" fmla="*/ 936 w 1032"/>
              <a:gd name="T9" fmla="*/ 1048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2" h="1048">
                <a:moveTo>
                  <a:pt x="936" y="1048"/>
                </a:moveTo>
                <a:lnTo>
                  <a:pt x="1032" y="1048"/>
                </a:lnTo>
                <a:cubicBezTo>
                  <a:pt x="1015" y="482"/>
                  <a:pt x="564" y="25"/>
                  <a:pt x="0" y="0"/>
                </a:cubicBezTo>
                <a:lnTo>
                  <a:pt x="0" y="96"/>
                </a:lnTo>
                <a:cubicBezTo>
                  <a:pt x="511" y="122"/>
                  <a:pt x="919" y="536"/>
                  <a:pt x="936" y="104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363">
            <a:extLst>
              <a:ext uri="{FF2B5EF4-FFF2-40B4-BE49-F238E27FC236}">
                <a16:creationId xmlns:a16="http://schemas.microsoft.com/office/drawing/2014/main" id="{B90348CE-FA0A-406C-88AF-ECF72FE7C0ED}"/>
              </a:ext>
            </a:extLst>
          </p:cNvPr>
          <p:cNvSpPr>
            <a:spLocks/>
          </p:cNvSpPr>
          <p:nvPr/>
        </p:nvSpPr>
        <p:spPr bwMode="auto">
          <a:xfrm>
            <a:off x="6162473" y="2381369"/>
            <a:ext cx="1862970" cy="2200636"/>
          </a:xfrm>
          <a:custGeom>
            <a:avLst/>
            <a:gdLst>
              <a:gd name="T0" fmla="*/ 1094 w 2253"/>
              <a:gd name="T1" fmla="*/ 2305 h 2660"/>
              <a:gd name="T2" fmla="*/ 1637 w 2253"/>
              <a:gd name="T3" fmla="*/ 2657 h 2660"/>
              <a:gd name="T4" fmla="*/ 1648 w 2253"/>
              <a:gd name="T5" fmla="*/ 2658 h 2660"/>
              <a:gd name="T6" fmla="*/ 2248 w 2253"/>
              <a:gd name="T7" fmla="*/ 2290 h 2660"/>
              <a:gd name="T8" fmla="*/ 2253 w 2253"/>
              <a:gd name="T9" fmla="*/ 2298 h 2660"/>
              <a:gd name="T10" fmla="*/ 0 w 2253"/>
              <a:gd name="T11" fmla="*/ 0 h 2660"/>
              <a:gd name="T12" fmla="*/ 330 w 2253"/>
              <a:gd name="T13" fmla="*/ 538 h 2660"/>
              <a:gd name="T14" fmla="*/ 329 w 2253"/>
              <a:gd name="T15" fmla="*/ 655 h 2660"/>
              <a:gd name="T16" fmla="*/ 11 w 2253"/>
              <a:gd name="T17" fmla="*/ 1145 h 2660"/>
              <a:gd name="T18" fmla="*/ 1094 w 2253"/>
              <a:gd name="T19" fmla="*/ 2305 h 2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53" h="2660">
                <a:moveTo>
                  <a:pt x="1094" y="2305"/>
                </a:moveTo>
                <a:lnTo>
                  <a:pt x="1637" y="2657"/>
                </a:lnTo>
                <a:cubicBezTo>
                  <a:pt x="1640" y="2660"/>
                  <a:pt x="1645" y="2660"/>
                  <a:pt x="1648" y="2658"/>
                </a:cubicBezTo>
                <a:lnTo>
                  <a:pt x="2248" y="2290"/>
                </a:lnTo>
                <a:lnTo>
                  <a:pt x="2253" y="2298"/>
                </a:lnTo>
                <a:cubicBezTo>
                  <a:pt x="2235" y="1052"/>
                  <a:pt x="1240" y="42"/>
                  <a:pt x="0" y="0"/>
                </a:cubicBezTo>
                <a:lnTo>
                  <a:pt x="330" y="538"/>
                </a:lnTo>
                <a:cubicBezTo>
                  <a:pt x="352" y="574"/>
                  <a:pt x="352" y="620"/>
                  <a:pt x="329" y="655"/>
                </a:cubicBezTo>
                <a:lnTo>
                  <a:pt x="11" y="1145"/>
                </a:lnTo>
                <a:cubicBezTo>
                  <a:pt x="614" y="1191"/>
                  <a:pt x="1089" y="1692"/>
                  <a:pt x="1094" y="2305"/>
                </a:cubicBezTo>
              </a:path>
            </a:pathLst>
          </a:custGeom>
          <a:solidFill>
            <a:srgbClr val="0283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364">
            <a:extLst>
              <a:ext uri="{FF2B5EF4-FFF2-40B4-BE49-F238E27FC236}">
                <a16:creationId xmlns:a16="http://schemas.microsoft.com/office/drawing/2014/main" id="{87157502-91E2-4935-8E49-5DBB6AEAC0F5}"/>
              </a:ext>
            </a:extLst>
          </p:cNvPr>
          <p:cNvSpPr>
            <a:spLocks/>
          </p:cNvSpPr>
          <p:nvPr/>
        </p:nvSpPr>
        <p:spPr bwMode="auto">
          <a:xfrm>
            <a:off x="5200773" y="3402229"/>
            <a:ext cx="852926" cy="874036"/>
          </a:xfrm>
          <a:custGeom>
            <a:avLst/>
            <a:gdLst>
              <a:gd name="T0" fmla="*/ 1033 w 1033"/>
              <a:gd name="T1" fmla="*/ 96 h 1056"/>
              <a:gd name="T2" fmla="*/ 1033 w 1033"/>
              <a:gd name="T3" fmla="*/ 0 h 1056"/>
              <a:gd name="T4" fmla="*/ 0 w 1033"/>
              <a:gd name="T5" fmla="*/ 1056 h 1056"/>
              <a:gd name="T6" fmla="*/ 97 w 1033"/>
              <a:gd name="T7" fmla="*/ 1056 h 1056"/>
              <a:gd name="T8" fmla="*/ 1033 w 1033"/>
              <a:gd name="T9" fmla="*/ 9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1056">
                <a:moveTo>
                  <a:pt x="1033" y="96"/>
                </a:moveTo>
                <a:lnTo>
                  <a:pt x="1033" y="0"/>
                </a:lnTo>
                <a:cubicBezTo>
                  <a:pt x="466" y="26"/>
                  <a:pt x="14" y="486"/>
                  <a:pt x="0" y="1056"/>
                </a:cubicBezTo>
                <a:lnTo>
                  <a:pt x="97" y="1056"/>
                </a:lnTo>
                <a:cubicBezTo>
                  <a:pt x="110" y="540"/>
                  <a:pt x="520" y="122"/>
                  <a:pt x="1033" y="96"/>
                </a:cubicBezTo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365">
            <a:extLst>
              <a:ext uri="{FF2B5EF4-FFF2-40B4-BE49-F238E27FC236}">
                <a16:creationId xmlns:a16="http://schemas.microsoft.com/office/drawing/2014/main" id="{1AE2ADAD-E532-4B52-90BA-B56AD315D234}"/>
              </a:ext>
            </a:extLst>
          </p:cNvPr>
          <p:cNvSpPr>
            <a:spLocks/>
          </p:cNvSpPr>
          <p:nvPr/>
        </p:nvSpPr>
        <p:spPr bwMode="auto">
          <a:xfrm>
            <a:off x="4166556" y="2381369"/>
            <a:ext cx="2199651" cy="1872440"/>
          </a:xfrm>
          <a:custGeom>
            <a:avLst/>
            <a:gdLst>
              <a:gd name="T0" fmla="*/ 2306 w 2659"/>
              <a:gd name="T1" fmla="*/ 1143 h 2265"/>
              <a:gd name="T2" fmla="*/ 2657 w 2659"/>
              <a:gd name="T3" fmla="*/ 602 h 2265"/>
              <a:gd name="T4" fmla="*/ 2657 w 2659"/>
              <a:gd name="T5" fmla="*/ 591 h 2265"/>
              <a:gd name="T6" fmla="*/ 2294 w 2659"/>
              <a:gd name="T7" fmla="*/ 0 h 2265"/>
              <a:gd name="T8" fmla="*/ 0 w 2659"/>
              <a:gd name="T9" fmla="*/ 2265 h 2265"/>
              <a:gd name="T10" fmla="*/ 529 w 2659"/>
              <a:gd name="T11" fmla="*/ 1931 h 2265"/>
              <a:gd name="T12" fmla="*/ 647 w 2659"/>
              <a:gd name="T13" fmla="*/ 1932 h 2265"/>
              <a:gd name="T14" fmla="*/ 1159 w 2659"/>
              <a:gd name="T15" fmla="*/ 2264 h 2265"/>
              <a:gd name="T16" fmla="*/ 2306 w 2659"/>
              <a:gd name="T17" fmla="*/ 1143 h 2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9" h="2265">
                <a:moveTo>
                  <a:pt x="2306" y="1143"/>
                </a:moveTo>
                <a:lnTo>
                  <a:pt x="2657" y="602"/>
                </a:lnTo>
                <a:cubicBezTo>
                  <a:pt x="2659" y="599"/>
                  <a:pt x="2659" y="594"/>
                  <a:pt x="2657" y="591"/>
                </a:cubicBezTo>
                <a:lnTo>
                  <a:pt x="2294" y="0"/>
                </a:lnTo>
                <a:cubicBezTo>
                  <a:pt x="1046" y="20"/>
                  <a:pt x="35" y="1020"/>
                  <a:pt x="0" y="2265"/>
                </a:cubicBezTo>
                <a:lnTo>
                  <a:pt x="529" y="1931"/>
                </a:lnTo>
                <a:cubicBezTo>
                  <a:pt x="566" y="1909"/>
                  <a:pt x="612" y="1909"/>
                  <a:pt x="647" y="1932"/>
                </a:cubicBezTo>
                <a:lnTo>
                  <a:pt x="1159" y="2264"/>
                </a:lnTo>
                <a:cubicBezTo>
                  <a:pt x="1186" y="1648"/>
                  <a:pt x="1687" y="1156"/>
                  <a:pt x="2306" y="1143"/>
                </a:cubicBezTo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366">
            <a:extLst>
              <a:ext uri="{FF2B5EF4-FFF2-40B4-BE49-F238E27FC236}">
                <a16:creationId xmlns:a16="http://schemas.microsoft.com/office/drawing/2014/main" id="{53BB3A08-CD48-4EAC-BE4E-DDA2B47B25A8}"/>
              </a:ext>
            </a:extLst>
          </p:cNvPr>
          <p:cNvSpPr>
            <a:spLocks/>
          </p:cNvSpPr>
          <p:nvPr/>
        </p:nvSpPr>
        <p:spPr bwMode="auto">
          <a:xfrm>
            <a:off x="5202498" y="4359178"/>
            <a:ext cx="846020" cy="832580"/>
          </a:xfrm>
          <a:custGeom>
            <a:avLst/>
            <a:gdLst>
              <a:gd name="T0" fmla="*/ 97 w 1025"/>
              <a:gd name="T1" fmla="*/ 0 h 1008"/>
              <a:gd name="T2" fmla="*/ 0 w 1025"/>
              <a:gd name="T3" fmla="*/ 0 h 1008"/>
              <a:gd name="T4" fmla="*/ 1025 w 1025"/>
              <a:gd name="T5" fmla="*/ 1008 h 1008"/>
              <a:gd name="T6" fmla="*/ 1025 w 1025"/>
              <a:gd name="T7" fmla="*/ 911 h 1008"/>
              <a:gd name="T8" fmla="*/ 97 w 1025"/>
              <a:gd name="T9" fmla="*/ 0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5" h="1008">
                <a:moveTo>
                  <a:pt x="97" y="0"/>
                </a:moveTo>
                <a:lnTo>
                  <a:pt x="0" y="0"/>
                </a:lnTo>
                <a:cubicBezTo>
                  <a:pt x="37" y="545"/>
                  <a:pt x="477" y="980"/>
                  <a:pt x="1025" y="1008"/>
                </a:cubicBezTo>
                <a:lnTo>
                  <a:pt x="1025" y="911"/>
                </a:lnTo>
                <a:cubicBezTo>
                  <a:pt x="531" y="883"/>
                  <a:pt x="134" y="492"/>
                  <a:pt x="97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367">
            <a:extLst>
              <a:ext uri="{FF2B5EF4-FFF2-40B4-BE49-F238E27FC236}">
                <a16:creationId xmlns:a16="http://schemas.microsoft.com/office/drawing/2014/main" id="{A44F1B2A-DA47-43FC-AAE1-FDFFF84F3FE1}"/>
              </a:ext>
            </a:extLst>
          </p:cNvPr>
          <p:cNvSpPr>
            <a:spLocks/>
          </p:cNvSpPr>
          <p:nvPr/>
        </p:nvSpPr>
        <p:spPr bwMode="auto">
          <a:xfrm>
            <a:off x="4166556" y="4046529"/>
            <a:ext cx="1864697" cy="2192001"/>
          </a:xfrm>
          <a:custGeom>
            <a:avLst/>
            <a:gdLst>
              <a:gd name="T0" fmla="*/ 1160 w 2256"/>
              <a:gd name="T1" fmla="*/ 369 h 2651"/>
              <a:gd name="T2" fmla="*/ 594 w 2256"/>
              <a:gd name="T3" fmla="*/ 2 h 2651"/>
              <a:gd name="T4" fmla="*/ 583 w 2256"/>
              <a:gd name="T5" fmla="*/ 2 h 2651"/>
              <a:gd name="T6" fmla="*/ 0 w 2256"/>
              <a:gd name="T7" fmla="*/ 369 h 2651"/>
              <a:gd name="T8" fmla="*/ 2246 w 2256"/>
              <a:gd name="T9" fmla="*/ 2651 h 2651"/>
              <a:gd name="T10" fmla="*/ 1917 w 2256"/>
              <a:gd name="T11" fmla="*/ 2113 h 2651"/>
              <a:gd name="T12" fmla="*/ 1918 w 2256"/>
              <a:gd name="T13" fmla="*/ 1996 h 2651"/>
              <a:gd name="T14" fmla="*/ 2256 w 2256"/>
              <a:gd name="T15" fmla="*/ 1475 h 2651"/>
              <a:gd name="T16" fmla="*/ 1160 w 2256"/>
              <a:gd name="T17" fmla="*/ 369 h 2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56" h="2651">
                <a:moveTo>
                  <a:pt x="1160" y="369"/>
                </a:moveTo>
                <a:lnTo>
                  <a:pt x="594" y="2"/>
                </a:lnTo>
                <a:cubicBezTo>
                  <a:pt x="591" y="0"/>
                  <a:pt x="586" y="0"/>
                  <a:pt x="583" y="2"/>
                </a:cubicBezTo>
                <a:lnTo>
                  <a:pt x="0" y="369"/>
                </a:lnTo>
                <a:cubicBezTo>
                  <a:pt x="26" y="1606"/>
                  <a:pt x="1014" y="2606"/>
                  <a:pt x="2246" y="2651"/>
                </a:cubicBezTo>
                <a:lnTo>
                  <a:pt x="1917" y="2113"/>
                </a:lnTo>
                <a:cubicBezTo>
                  <a:pt x="1895" y="2077"/>
                  <a:pt x="1895" y="2031"/>
                  <a:pt x="1918" y="1996"/>
                </a:cubicBezTo>
                <a:lnTo>
                  <a:pt x="2256" y="1475"/>
                </a:lnTo>
                <a:cubicBezTo>
                  <a:pt x="1665" y="1437"/>
                  <a:pt x="1193" y="962"/>
                  <a:pt x="1160" y="369"/>
                </a:cubicBezTo>
              </a:path>
            </a:pathLst>
          </a:custGeom>
          <a:solidFill>
            <a:srgbClr val="0283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990935A-9202-4047-B9DC-59103137B846}"/>
              </a:ext>
            </a:extLst>
          </p:cNvPr>
          <p:cNvSpPr/>
          <p:nvPr/>
        </p:nvSpPr>
        <p:spPr>
          <a:xfrm>
            <a:off x="5409852" y="3622704"/>
            <a:ext cx="1372297" cy="1376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B5D5EB-272E-4359-B8FB-B3D2891B1375}"/>
              </a:ext>
            </a:extLst>
          </p:cNvPr>
          <p:cNvSpPr txBox="1"/>
          <p:nvPr/>
        </p:nvSpPr>
        <p:spPr>
          <a:xfrm>
            <a:off x="4758582" y="3072587"/>
            <a:ext cx="531788" cy="476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81D75D-FBDD-43FD-864A-467B4DC21A84}"/>
              </a:ext>
            </a:extLst>
          </p:cNvPr>
          <p:cNvSpPr txBox="1"/>
          <p:nvPr/>
        </p:nvSpPr>
        <p:spPr>
          <a:xfrm>
            <a:off x="6836421" y="3072587"/>
            <a:ext cx="531788" cy="476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DFE14B-9365-46B2-B2DB-C02D584D63A6}"/>
              </a:ext>
            </a:extLst>
          </p:cNvPr>
          <p:cNvSpPr txBox="1"/>
          <p:nvPr/>
        </p:nvSpPr>
        <p:spPr>
          <a:xfrm>
            <a:off x="6836421" y="5098130"/>
            <a:ext cx="531788" cy="476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93C2FF-319D-4B8F-9AF3-4E8CED39C1B8}"/>
              </a:ext>
            </a:extLst>
          </p:cNvPr>
          <p:cNvSpPr txBox="1"/>
          <p:nvPr/>
        </p:nvSpPr>
        <p:spPr>
          <a:xfrm>
            <a:off x="4758582" y="5073501"/>
            <a:ext cx="531788" cy="476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</a:p>
        </p:txBody>
      </p:sp>
      <p:grpSp>
        <p:nvGrpSpPr>
          <p:cNvPr id="32" name="Graphic 52" descr="Drama">
            <a:extLst>
              <a:ext uri="{FF2B5EF4-FFF2-40B4-BE49-F238E27FC236}">
                <a16:creationId xmlns:a16="http://schemas.microsoft.com/office/drawing/2014/main" id="{990C011C-35E3-456D-B9A0-5930DBE8C3F1}"/>
              </a:ext>
            </a:extLst>
          </p:cNvPr>
          <p:cNvGrpSpPr/>
          <p:nvPr/>
        </p:nvGrpSpPr>
        <p:grpSpPr>
          <a:xfrm>
            <a:off x="6240023" y="5438617"/>
            <a:ext cx="465736" cy="465736"/>
            <a:chOff x="5638800" y="2971800"/>
            <a:chExt cx="914400" cy="914400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B9041CA-B2F5-4B37-A1C0-D74B0F798B86}"/>
                </a:ext>
              </a:extLst>
            </p:cNvPr>
            <p:cNvSpPr/>
            <p:nvPr/>
          </p:nvSpPr>
          <p:spPr>
            <a:xfrm>
              <a:off x="5715000" y="3378517"/>
              <a:ext cx="443594" cy="431211"/>
            </a:xfrm>
            <a:custGeom>
              <a:avLst/>
              <a:gdLst>
                <a:gd name="connsiteX0" fmla="*/ 433388 w 443594"/>
                <a:gd name="connsiteY0" fmla="*/ 123825 h 431211"/>
                <a:gd name="connsiteX1" fmla="*/ 342900 w 443594"/>
                <a:gd name="connsiteY1" fmla="*/ 55245 h 431211"/>
                <a:gd name="connsiteX2" fmla="*/ 308610 w 443594"/>
                <a:gd name="connsiteY2" fmla="*/ 0 h 431211"/>
                <a:gd name="connsiteX3" fmla="*/ 0 w 443594"/>
                <a:gd name="connsiteY3" fmla="*/ 40005 h 431211"/>
                <a:gd name="connsiteX4" fmla="*/ 25717 w 443594"/>
                <a:gd name="connsiteY4" fmla="*/ 247650 h 431211"/>
                <a:gd name="connsiteX5" fmla="*/ 260033 w 443594"/>
                <a:gd name="connsiteY5" fmla="*/ 429578 h 431211"/>
                <a:gd name="connsiteX6" fmla="*/ 441960 w 443594"/>
                <a:gd name="connsiteY6" fmla="*/ 195263 h 431211"/>
                <a:gd name="connsiteX7" fmla="*/ 433388 w 443594"/>
                <a:gd name="connsiteY7" fmla="*/ 123825 h 431211"/>
                <a:gd name="connsiteX8" fmla="*/ 262890 w 443594"/>
                <a:gd name="connsiteY8" fmla="*/ 104775 h 431211"/>
                <a:gd name="connsiteX9" fmla="*/ 289560 w 443594"/>
                <a:gd name="connsiteY9" fmla="*/ 98107 h 431211"/>
                <a:gd name="connsiteX10" fmla="*/ 334328 w 443594"/>
                <a:gd name="connsiteY10" fmla="*/ 125730 h 431211"/>
                <a:gd name="connsiteX11" fmla="*/ 340995 w 443594"/>
                <a:gd name="connsiteY11" fmla="*/ 152400 h 431211"/>
                <a:gd name="connsiteX12" fmla="*/ 324803 w 443594"/>
                <a:gd name="connsiteY12" fmla="*/ 161925 h 431211"/>
                <a:gd name="connsiteX13" fmla="*/ 315278 w 443594"/>
                <a:gd name="connsiteY13" fmla="*/ 159068 h 431211"/>
                <a:gd name="connsiteX14" fmla="*/ 270510 w 443594"/>
                <a:gd name="connsiteY14" fmla="*/ 131445 h 431211"/>
                <a:gd name="connsiteX15" fmla="*/ 262890 w 443594"/>
                <a:gd name="connsiteY15" fmla="*/ 104775 h 431211"/>
                <a:gd name="connsiteX16" fmla="*/ 114300 w 443594"/>
                <a:gd name="connsiteY16" fmla="*/ 155258 h 431211"/>
                <a:gd name="connsiteX17" fmla="*/ 148590 w 443594"/>
                <a:gd name="connsiteY17" fmla="*/ 116205 h 431211"/>
                <a:gd name="connsiteX18" fmla="*/ 175260 w 443594"/>
                <a:gd name="connsiteY18" fmla="*/ 114300 h 431211"/>
                <a:gd name="connsiteX19" fmla="*/ 177165 w 443594"/>
                <a:gd name="connsiteY19" fmla="*/ 140970 h 431211"/>
                <a:gd name="connsiteX20" fmla="*/ 142875 w 443594"/>
                <a:gd name="connsiteY20" fmla="*/ 180022 h 431211"/>
                <a:gd name="connsiteX21" fmla="*/ 128588 w 443594"/>
                <a:gd name="connsiteY21" fmla="*/ 186690 h 431211"/>
                <a:gd name="connsiteX22" fmla="*/ 116205 w 443594"/>
                <a:gd name="connsiteY22" fmla="*/ 181927 h 431211"/>
                <a:gd name="connsiteX23" fmla="*/ 114300 w 443594"/>
                <a:gd name="connsiteY23" fmla="*/ 155258 h 431211"/>
                <a:gd name="connsiteX24" fmla="*/ 354330 w 443594"/>
                <a:gd name="connsiteY24" fmla="*/ 301943 h 431211"/>
                <a:gd name="connsiteX25" fmla="*/ 327660 w 443594"/>
                <a:gd name="connsiteY25" fmla="*/ 298133 h 431211"/>
                <a:gd name="connsiteX26" fmla="*/ 239077 w 443594"/>
                <a:gd name="connsiteY26" fmla="*/ 260985 h 431211"/>
                <a:gd name="connsiteX27" fmla="*/ 162878 w 443594"/>
                <a:gd name="connsiteY27" fmla="*/ 319087 h 431211"/>
                <a:gd name="connsiteX28" fmla="*/ 145733 w 443594"/>
                <a:gd name="connsiteY28" fmla="*/ 330518 h 431211"/>
                <a:gd name="connsiteX29" fmla="*/ 138113 w 443594"/>
                <a:gd name="connsiteY29" fmla="*/ 328612 h 431211"/>
                <a:gd name="connsiteX30" fmla="*/ 127635 w 443594"/>
                <a:gd name="connsiteY30" fmla="*/ 303847 h 431211"/>
                <a:gd name="connsiteX31" fmla="*/ 234315 w 443594"/>
                <a:gd name="connsiteY31" fmla="*/ 222885 h 431211"/>
                <a:gd name="connsiteX32" fmla="*/ 358140 w 443594"/>
                <a:gd name="connsiteY32" fmla="*/ 275272 h 431211"/>
                <a:gd name="connsiteX33" fmla="*/ 354330 w 443594"/>
                <a:gd name="connsiteY33" fmla="*/ 301943 h 43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43594" h="431211">
                  <a:moveTo>
                    <a:pt x="433388" y="123825"/>
                  </a:moveTo>
                  <a:cubicBezTo>
                    <a:pt x="399098" y="108585"/>
                    <a:pt x="367665" y="85725"/>
                    <a:pt x="342900" y="55245"/>
                  </a:cubicBezTo>
                  <a:cubicBezTo>
                    <a:pt x="328613" y="38100"/>
                    <a:pt x="317183" y="20002"/>
                    <a:pt x="308610" y="0"/>
                  </a:cubicBezTo>
                  <a:lnTo>
                    <a:pt x="0" y="40005"/>
                  </a:lnTo>
                  <a:lnTo>
                    <a:pt x="25717" y="247650"/>
                  </a:lnTo>
                  <a:cubicBezTo>
                    <a:pt x="40005" y="362903"/>
                    <a:pt x="144780" y="443865"/>
                    <a:pt x="260033" y="429578"/>
                  </a:cubicBezTo>
                  <a:cubicBezTo>
                    <a:pt x="375285" y="415290"/>
                    <a:pt x="456248" y="310515"/>
                    <a:pt x="441960" y="195263"/>
                  </a:cubicBezTo>
                  <a:lnTo>
                    <a:pt x="433388" y="123825"/>
                  </a:lnTo>
                  <a:close/>
                  <a:moveTo>
                    <a:pt x="262890" y="104775"/>
                  </a:moveTo>
                  <a:cubicBezTo>
                    <a:pt x="268605" y="96202"/>
                    <a:pt x="280035" y="93345"/>
                    <a:pt x="289560" y="98107"/>
                  </a:cubicBezTo>
                  <a:lnTo>
                    <a:pt x="334328" y="125730"/>
                  </a:lnTo>
                  <a:cubicBezTo>
                    <a:pt x="342900" y="131445"/>
                    <a:pt x="345758" y="142875"/>
                    <a:pt x="340995" y="152400"/>
                  </a:cubicBezTo>
                  <a:cubicBezTo>
                    <a:pt x="337185" y="158115"/>
                    <a:pt x="331470" y="161925"/>
                    <a:pt x="324803" y="161925"/>
                  </a:cubicBezTo>
                  <a:cubicBezTo>
                    <a:pt x="320993" y="161925"/>
                    <a:pt x="318135" y="160972"/>
                    <a:pt x="315278" y="159068"/>
                  </a:cubicBezTo>
                  <a:lnTo>
                    <a:pt x="270510" y="131445"/>
                  </a:lnTo>
                  <a:cubicBezTo>
                    <a:pt x="260985" y="125730"/>
                    <a:pt x="258127" y="114300"/>
                    <a:pt x="262890" y="104775"/>
                  </a:cubicBezTo>
                  <a:moveTo>
                    <a:pt x="114300" y="155258"/>
                  </a:moveTo>
                  <a:lnTo>
                    <a:pt x="148590" y="116205"/>
                  </a:lnTo>
                  <a:cubicBezTo>
                    <a:pt x="155258" y="108585"/>
                    <a:pt x="167640" y="107632"/>
                    <a:pt x="175260" y="114300"/>
                  </a:cubicBezTo>
                  <a:cubicBezTo>
                    <a:pt x="182880" y="120968"/>
                    <a:pt x="183833" y="133350"/>
                    <a:pt x="177165" y="140970"/>
                  </a:cubicBezTo>
                  <a:lnTo>
                    <a:pt x="142875" y="180022"/>
                  </a:lnTo>
                  <a:cubicBezTo>
                    <a:pt x="139065" y="183833"/>
                    <a:pt x="134303" y="186690"/>
                    <a:pt x="128588" y="186690"/>
                  </a:cubicBezTo>
                  <a:cubicBezTo>
                    <a:pt x="123825" y="186690"/>
                    <a:pt x="120015" y="184785"/>
                    <a:pt x="116205" y="181927"/>
                  </a:cubicBezTo>
                  <a:cubicBezTo>
                    <a:pt x="108585" y="175260"/>
                    <a:pt x="107632" y="162877"/>
                    <a:pt x="114300" y="155258"/>
                  </a:cubicBezTo>
                  <a:moveTo>
                    <a:pt x="354330" y="301943"/>
                  </a:moveTo>
                  <a:cubicBezTo>
                    <a:pt x="345758" y="308610"/>
                    <a:pt x="334328" y="306705"/>
                    <a:pt x="327660" y="298133"/>
                  </a:cubicBezTo>
                  <a:cubicBezTo>
                    <a:pt x="306705" y="270510"/>
                    <a:pt x="273368" y="256222"/>
                    <a:pt x="239077" y="260985"/>
                  </a:cubicBezTo>
                  <a:cubicBezTo>
                    <a:pt x="204788" y="264795"/>
                    <a:pt x="176213" y="287655"/>
                    <a:pt x="162878" y="319087"/>
                  </a:cubicBezTo>
                  <a:cubicBezTo>
                    <a:pt x="160020" y="326708"/>
                    <a:pt x="152400" y="330518"/>
                    <a:pt x="145733" y="330518"/>
                  </a:cubicBezTo>
                  <a:cubicBezTo>
                    <a:pt x="142875" y="330518"/>
                    <a:pt x="140970" y="329565"/>
                    <a:pt x="138113" y="328612"/>
                  </a:cubicBezTo>
                  <a:cubicBezTo>
                    <a:pt x="128588" y="324803"/>
                    <a:pt x="123825" y="313372"/>
                    <a:pt x="127635" y="303847"/>
                  </a:cubicBezTo>
                  <a:cubicBezTo>
                    <a:pt x="146685" y="260033"/>
                    <a:pt x="187643" y="228600"/>
                    <a:pt x="234315" y="222885"/>
                  </a:cubicBezTo>
                  <a:cubicBezTo>
                    <a:pt x="281940" y="217170"/>
                    <a:pt x="328613" y="237172"/>
                    <a:pt x="358140" y="275272"/>
                  </a:cubicBezTo>
                  <a:cubicBezTo>
                    <a:pt x="364808" y="283845"/>
                    <a:pt x="362903" y="296228"/>
                    <a:pt x="354330" y="30194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C2138A5-857A-475E-9EC7-E1D243BFC18B}"/>
                </a:ext>
              </a:extLst>
            </p:cNvPr>
            <p:cNvSpPr/>
            <p:nvPr/>
          </p:nvSpPr>
          <p:spPr>
            <a:xfrm>
              <a:off x="6039722" y="3048000"/>
              <a:ext cx="436325" cy="438072"/>
            </a:xfrm>
            <a:custGeom>
              <a:avLst/>
              <a:gdLst>
                <a:gd name="connsiteX0" fmla="*/ 20083 w 436325"/>
                <a:gd name="connsiteY0" fmla="*/ 0 h 438072"/>
                <a:gd name="connsiteX1" fmla="*/ 1033 w 436325"/>
                <a:gd name="connsiteY1" fmla="*/ 208598 h 438072"/>
                <a:gd name="connsiteX2" fmla="*/ 189628 w 436325"/>
                <a:gd name="connsiteY2" fmla="*/ 437198 h 438072"/>
                <a:gd name="connsiteX3" fmla="*/ 417275 w 436325"/>
                <a:gd name="connsiteY3" fmla="*/ 247650 h 438072"/>
                <a:gd name="connsiteX4" fmla="*/ 436325 w 436325"/>
                <a:gd name="connsiteY4" fmla="*/ 39053 h 438072"/>
                <a:gd name="connsiteX5" fmla="*/ 20083 w 436325"/>
                <a:gd name="connsiteY5" fmla="*/ 0 h 438072"/>
                <a:gd name="connsiteX6" fmla="*/ 114380 w 436325"/>
                <a:gd name="connsiteY6" fmla="*/ 116205 h 438072"/>
                <a:gd name="connsiteX7" fmla="*/ 166768 w 436325"/>
                <a:gd name="connsiteY7" fmla="*/ 120968 h 438072"/>
                <a:gd name="connsiteX8" fmla="*/ 183913 w 436325"/>
                <a:gd name="connsiteY8" fmla="*/ 141923 h 438072"/>
                <a:gd name="connsiteX9" fmla="*/ 164863 w 436325"/>
                <a:gd name="connsiteY9" fmla="*/ 159068 h 438072"/>
                <a:gd name="connsiteX10" fmla="*/ 162958 w 436325"/>
                <a:gd name="connsiteY10" fmla="*/ 159068 h 438072"/>
                <a:gd name="connsiteX11" fmla="*/ 110570 w 436325"/>
                <a:gd name="connsiteY11" fmla="*/ 154305 h 438072"/>
                <a:gd name="connsiteX12" fmla="*/ 93425 w 436325"/>
                <a:gd name="connsiteY12" fmla="*/ 133350 h 438072"/>
                <a:gd name="connsiteX13" fmla="*/ 114380 w 436325"/>
                <a:gd name="connsiteY13" fmla="*/ 116205 h 438072"/>
                <a:gd name="connsiteX14" fmla="*/ 319168 w 436325"/>
                <a:gd name="connsiteY14" fmla="*/ 300990 h 438072"/>
                <a:gd name="connsiteX15" fmla="*/ 209630 w 436325"/>
                <a:gd name="connsiteY15" fmla="*/ 358140 h 438072"/>
                <a:gd name="connsiteX16" fmla="*/ 197248 w 436325"/>
                <a:gd name="connsiteY16" fmla="*/ 357188 h 438072"/>
                <a:gd name="connsiteX17" fmla="*/ 87710 w 436325"/>
                <a:gd name="connsiteY17" fmla="*/ 280035 h 438072"/>
                <a:gd name="connsiteX18" fmla="*/ 97235 w 436325"/>
                <a:gd name="connsiteY18" fmla="*/ 254318 h 438072"/>
                <a:gd name="connsiteX19" fmla="*/ 122953 w 436325"/>
                <a:gd name="connsiteY19" fmla="*/ 263843 h 438072"/>
                <a:gd name="connsiteX20" fmla="*/ 201058 w 436325"/>
                <a:gd name="connsiteY20" fmla="*/ 319088 h 438072"/>
                <a:gd name="connsiteX21" fmla="*/ 288688 w 436325"/>
                <a:gd name="connsiteY21" fmla="*/ 279083 h 438072"/>
                <a:gd name="connsiteX22" fmla="*/ 315358 w 436325"/>
                <a:gd name="connsiteY22" fmla="*/ 274320 h 438072"/>
                <a:gd name="connsiteX23" fmla="*/ 319168 w 436325"/>
                <a:gd name="connsiteY23" fmla="*/ 300990 h 438072"/>
                <a:gd name="connsiteX24" fmla="*/ 321073 w 436325"/>
                <a:gd name="connsiteY24" fmla="*/ 173355 h 438072"/>
                <a:gd name="connsiteX25" fmla="*/ 319168 w 436325"/>
                <a:gd name="connsiteY25" fmla="*/ 173355 h 438072"/>
                <a:gd name="connsiteX26" fmla="*/ 266780 w 436325"/>
                <a:gd name="connsiteY26" fmla="*/ 168593 h 438072"/>
                <a:gd name="connsiteX27" fmla="*/ 249635 w 436325"/>
                <a:gd name="connsiteY27" fmla="*/ 147638 h 438072"/>
                <a:gd name="connsiteX28" fmla="*/ 270590 w 436325"/>
                <a:gd name="connsiteY28" fmla="*/ 130493 h 438072"/>
                <a:gd name="connsiteX29" fmla="*/ 322978 w 436325"/>
                <a:gd name="connsiteY29" fmla="*/ 135255 h 438072"/>
                <a:gd name="connsiteX30" fmla="*/ 340123 w 436325"/>
                <a:gd name="connsiteY30" fmla="*/ 156210 h 438072"/>
                <a:gd name="connsiteX31" fmla="*/ 321073 w 436325"/>
                <a:gd name="connsiteY31" fmla="*/ 173355 h 4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36325" h="438072">
                  <a:moveTo>
                    <a:pt x="20083" y="0"/>
                  </a:moveTo>
                  <a:lnTo>
                    <a:pt x="1033" y="208598"/>
                  </a:lnTo>
                  <a:cubicBezTo>
                    <a:pt x="-10397" y="323850"/>
                    <a:pt x="74375" y="426720"/>
                    <a:pt x="189628" y="437198"/>
                  </a:cubicBezTo>
                  <a:cubicBezTo>
                    <a:pt x="304880" y="447675"/>
                    <a:pt x="406798" y="362903"/>
                    <a:pt x="417275" y="247650"/>
                  </a:cubicBezTo>
                  <a:lnTo>
                    <a:pt x="436325" y="39053"/>
                  </a:lnTo>
                  <a:lnTo>
                    <a:pt x="20083" y="0"/>
                  </a:lnTo>
                  <a:close/>
                  <a:moveTo>
                    <a:pt x="114380" y="116205"/>
                  </a:moveTo>
                  <a:lnTo>
                    <a:pt x="166768" y="120968"/>
                  </a:lnTo>
                  <a:cubicBezTo>
                    <a:pt x="177245" y="121920"/>
                    <a:pt x="184865" y="131445"/>
                    <a:pt x="183913" y="141923"/>
                  </a:cubicBezTo>
                  <a:cubicBezTo>
                    <a:pt x="182960" y="151448"/>
                    <a:pt x="174388" y="159068"/>
                    <a:pt x="164863" y="159068"/>
                  </a:cubicBezTo>
                  <a:cubicBezTo>
                    <a:pt x="163910" y="159068"/>
                    <a:pt x="163910" y="159068"/>
                    <a:pt x="162958" y="159068"/>
                  </a:cubicBezTo>
                  <a:lnTo>
                    <a:pt x="110570" y="154305"/>
                  </a:lnTo>
                  <a:cubicBezTo>
                    <a:pt x="100093" y="153353"/>
                    <a:pt x="92473" y="143828"/>
                    <a:pt x="93425" y="133350"/>
                  </a:cubicBezTo>
                  <a:cubicBezTo>
                    <a:pt x="94378" y="122873"/>
                    <a:pt x="103903" y="115253"/>
                    <a:pt x="114380" y="116205"/>
                  </a:cubicBezTo>
                  <a:moveTo>
                    <a:pt x="319168" y="300990"/>
                  </a:moveTo>
                  <a:cubicBezTo>
                    <a:pt x="293450" y="336233"/>
                    <a:pt x="252493" y="358140"/>
                    <a:pt x="209630" y="358140"/>
                  </a:cubicBezTo>
                  <a:cubicBezTo>
                    <a:pt x="205820" y="358140"/>
                    <a:pt x="201058" y="358140"/>
                    <a:pt x="197248" y="357188"/>
                  </a:cubicBezTo>
                  <a:cubicBezTo>
                    <a:pt x="149623" y="352425"/>
                    <a:pt x="107713" y="322898"/>
                    <a:pt x="87710" y="280035"/>
                  </a:cubicBezTo>
                  <a:cubicBezTo>
                    <a:pt x="82948" y="270510"/>
                    <a:pt x="87710" y="259080"/>
                    <a:pt x="97235" y="254318"/>
                  </a:cubicBezTo>
                  <a:cubicBezTo>
                    <a:pt x="106760" y="249555"/>
                    <a:pt x="118190" y="254318"/>
                    <a:pt x="122953" y="263843"/>
                  </a:cubicBezTo>
                  <a:cubicBezTo>
                    <a:pt x="137240" y="295275"/>
                    <a:pt x="167720" y="316230"/>
                    <a:pt x="201058" y="319088"/>
                  </a:cubicBezTo>
                  <a:cubicBezTo>
                    <a:pt x="235348" y="321945"/>
                    <a:pt x="268685" y="306705"/>
                    <a:pt x="288688" y="279083"/>
                  </a:cubicBezTo>
                  <a:cubicBezTo>
                    <a:pt x="294403" y="270510"/>
                    <a:pt x="306785" y="268605"/>
                    <a:pt x="315358" y="274320"/>
                  </a:cubicBezTo>
                  <a:cubicBezTo>
                    <a:pt x="322978" y="280035"/>
                    <a:pt x="324883" y="292418"/>
                    <a:pt x="319168" y="300990"/>
                  </a:cubicBezTo>
                  <a:moveTo>
                    <a:pt x="321073" y="173355"/>
                  </a:moveTo>
                  <a:cubicBezTo>
                    <a:pt x="320120" y="173355"/>
                    <a:pt x="320120" y="173355"/>
                    <a:pt x="319168" y="173355"/>
                  </a:cubicBezTo>
                  <a:lnTo>
                    <a:pt x="266780" y="168593"/>
                  </a:lnTo>
                  <a:cubicBezTo>
                    <a:pt x="256303" y="167640"/>
                    <a:pt x="248683" y="158115"/>
                    <a:pt x="249635" y="147638"/>
                  </a:cubicBezTo>
                  <a:cubicBezTo>
                    <a:pt x="250588" y="137160"/>
                    <a:pt x="260113" y="129540"/>
                    <a:pt x="270590" y="130493"/>
                  </a:cubicBezTo>
                  <a:lnTo>
                    <a:pt x="322978" y="135255"/>
                  </a:lnTo>
                  <a:cubicBezTo>
                    <a:pt x="333455" y="136208"/>
                    <a:pt x="341075" y="145733"/>
                    <a:pt x="340123" y="156210"/>
                  </a:cubicBezTo>
                  <a:cubicBezTo>
                    <a:pt x="339170" y="165735"/>
                    <a:pt x="330598" y="173355"/>
                    <a:pt x="321073" y="17335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Graphic 54" descr="Cloud">
            <a:extLst>
              <a:ext uri="{FF2B5EF4-FFF2-40B4-BE49-F238E27FC236}">
                <a16:creationId xmlns:a16="http://schemas.microsoft.com/office/drawing/2014/main" id="{B167ABD6-18A9-47AD-B4B3-1DC05E7D9BBC}"/>
              </a:ext>
            </a:extLst>
          </p:cNvPr>
          <p:cNvSpPr/>
          <p:nvPr/>
        </p:nvSpPr>
        <p:spPr>
          <a:xfrm>
            <a:off x="7272798" y="3823842"/>
            <a:ext cx="514759" cy="293078"/>
          </a:xfrm>
          <a:custGeom>
            <a:avLst/>
            <a:gdLst>
              <a:gd name="connsiteX0" fmla="*/ 689427 w 802774"/>
              <a:gd name="connsiteY0" fmla="*/ 227507 h 457059"/>
              <a:gd name="connsiteX1" fmla="*/ 679902 w 802774"/>
              <a:gd name="connsiteY1" fmla="*/ 227507 h 457059"/>
              <a:gd name="connsiteX2" fmla="*/ 679902 w 802774"/>
              <a:gd name="connsiteY2" fmla="*/ 227507 h 457059"/>
              <a:gd name="connsiteX3" fmla="*/ 619895 w 802774"/>
              <a:gd name="connsiteY3" fmla="*/ 111302 h 457059"/>
              <a:gd name="connsiteX4" fmla="*/ 489403 w 802774"/>
              <a:gd name="connsiteY4" fmla="*/ 93204 h 457059"/>
              <a:gd name="connsiteX5" fmla="*/ 296998 w 802774"/>
              <a:gd name="connsiteY5" fmla="*/ 4622 h 457059"/>
              <a:gd name="connsiteX6" fmla="*/ 165552 w 802774"/>
              <a:gd name="connsiteY6" fmla="*/ 170357 h 457059"/>
              <a:gd name="connsiteX7" fmla="*/ 165552 w 802774"/>
              <a:gd name="connsiteY7" fmla="*/ 172262 h 457059"/>
              <a:gd name="connsiteX8" fmla="*/ 28392 w 802774"/>
              <a:gd name="connsiteY8" fmla="*/ 227507 h 457059"/>
              <a:gd name="connsiteX9" fmla="*/ 13152 w 802774"/>
              <a:gd name="connsiteY9" fmla="*/ 374192 h 457059"/>
              <a:gd name="connsiteX10" fmla="*/ 136025 w 802774"/>
              <a:gd name="connsiteY10" fmla="*/ 456107 h 457059"/>
              <a:gd name="connsiteX11" fmla="*/ 136025 w 802774"/>
              <a:gd name="connsiteY11" fmla="*/ 457059 h 457059"/>
              <a:gd name="connsiteX12" fmla="*/ 688475 w 802774"/>
              <a:gd name="connsiteY12" fmla="*/ 457059 h 457059"/>
              <a:gd name="connsiteX13" fmla="*/ 802775 w 802774"/>
              <a:gd name="connsiteY13" fmla="*/ 342759 h 457059"/>
              <a:gd name="connsiteX14" fmla="*/ 689427 w 802774"/>
              <a:gd name="connsiteY14" fmla="*/ 227507 h 457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02774" h="457059">
                <a:moveTo>
                  <a:pt x="689427" y="227507"/>
                </a:moveTo>
                <a:cubicBezTo>
                  <a:pt x="686570" y="227507"/>
                  <a:pt x="682760" y="227507"/>
                  <a:pt x="679902" y="227507"/>
                </a:cubicBezTo>
                <a:cubicBezTo>
                  <a:pt x="679902" y="227507"/>
                  <a:pt x="679902" y="227507"/>
                  <a:pt x="679902" y="227507"/>
                </a:cubicBezTo>
                <a:cubicBezTo>
                  <a:pt x="679902" y="180834"/>
                  <a:pt x="657043" y="137972"/>
                  <a:pt x="619895" y="111302"/>
                </a:cubicBezTo>
                <a:cubicBezTo>
                  <a:pt x="581795" y="84632"/>
                  <a:pt x="533218" y="77964"/>
                  <a:pt x="489403" y="93204"/>
                </a:cubicBezTo>
                <a:cubicBezTo>
                  <a:pt x="453208" y="22719"/>
                  <a:pt x="373198" y="-13476"/>
                  <a:pt x="296998" y="4622"/>
                </a:cubicBezTo>
                <a:cubicBezTo>
                  <a:pt x="220797" y="22719"/>
                  <a:pt x="165552" y="91299"/>
                  <a:pt x="165552" y="170357"/>
                </a:cubicBezTo>
                <a:cubicBezTo>
                  <a:pt x="165552" y="170357"/>
                  <a:pt x="165552" y="171309"/>
                  <a:pt x="165552" y="172262"/>
                </a:cubicBezTo>
                <a:cubicBezTo>
                  <a:pt x="113165" y="163689"/>
                  <a:pt x="60777" y="185597"/>
                  <a:pt x="28392" y="227507"/>
                </a:cubicBezTo>
                <a:cubicBezTo>
                  <a:pt x="-3040" y="270369"/>
                  <a:pt x="-8755" y="326567"/>
                  <a:pt x="13152" y="374192"/>
                </a:cubicBezTo>
                <a:cubicBezTo>
                  <a:pt x="36012" y="421817"/>
                  <a:pt x="83637" y="453249"/>
                  <a:pt x="136025" y="456107"/>
                </a:cubicBezTo>
                <a:lnTo>
                  <a:pt x="136025" y="457059"/>
                </a:lnTo>
                <a:lnTo>
                  <a:pt x="688475" y="457059"/>
                </a:lnTo>
                <a:cubicBezTo>
                  <a:pt x="751340" y="457059"/>
                  <a:pt x="802775" y="405624"/>
                  <a:pt x="802775" y="342759"/>
                </a:cubicBezTo>
                <a:cubicBezTo>
                  <a:pt x="802775" y="279894"/>
                  <a:pt x="752293" y="227507"/>
                  <a:pt x="689427" y="22750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Graphic 56" descr="Puzzle">
            <a:extLst>
              <a:ext uri="{FF2B5EF4-FFF2-40B4-BE49-F238E27FC236}">
                <a16:creationId xmlns:a16="http://schemas.microsoft.com/office/drawing/2014/main" id="{C7B31F01-76C4-483E-8F4B-5A4704A7302C}"/>
              </a:ext>
            </a:extLst>
          </p:cNvPr>
          <p:cNvSpPr/>
          <p:nvPr/>
        </p:nvSpPr>
        <p:spPr>
          <a:xfrm>
            <a:off x="4490470" y="4404060"/>
            <a:ext cx="388114" cy="388114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7" name="Graphic 58" descr="Rocket">
            <a:extLst>
              <a:ext uri="{FF2B5EF4-FFF2-40B4-BE49-F238E27FC236}">
                <a16:creationId xmlns:a16="http://schemas.microsoft.com/office/drawing/2014/main" id="{76583B10-1342-4834-B72F-E6557563B44F}"/>
              </a:ext>
            </a:extLst>
          </p:cNvPr>
          <p:cNvGrpSpPr/>
          <p:nvPr/>
        </p:nvGrpSpPr>
        <p:grpSpPr>
          <a:xfrm>
            <a:off x="5527715" y="2671752"/>
            <a:ext cx="465736" cy="465736"/>
            <a:chOff x="6088800" y="3421800"/>
            <a:chExt cx="914400" cy="914400"/>
          </a:xfrm>
          <a:solidFill>
            <a:schemeClr val="bg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6B82843-72E8-4ABF-8DFF-EC9672AAF8CF}"/>
                </a:ext>
              </a:extLst>
            </p:cNvPr>
            <p:cNvSpPr/>
            <p:nvPr/>
          </p:nvSpPr>
          <p:spPr>
            <a:xfrm>
              <a:off x="6754597" y="3496767"/>
              <a:ext cx="174747" cy="167919"/>
            </a:xfrm>
            <a:custGeom>
              <a:avLst/>
              <a:gdLst>
                <a:gd name="connsiteX0" fmla="*/ 170498 w 174747"/>
                <a:gd name="connsiteY0" fmla="*/ 5042 h 167919"/>
                <a:gd name="connsiteX1" fmla="*/ 0 w 174747"/>
                <a:gd name="connsiteY1" fmla="*/ 25997 h 167919"/>
                <a:gd name="connsiteX2" fmla="*/ 78105 w 174747"/>
                <a:gd name="connsiteY2" fmla="*/ 87910 h 167919"/>
                <a:gd name="connsiteX3" fmla="*/ 140970 w 174747"/>
                <a:gd name="connsiteY3" fmla="*/ 167920 h 167919"/>
                <a:gd name="connsiteX4" fmla="*/ 170498 w 174747"/>
                <a:gd name="connsiteY4" fmla="*/ 5042 h 16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747" h="167919">
                  <a:moveTo>
                    <a:pt x="170498" y="5042"/>
                  </a:moveTo>
                  <a:cubicBezTo>
                    <a:pt x="157163" y="-8293"/>
                    <a:pt x="71438" y="6947"/>
                    <a:pt x="0" y="25997"/>
                  </a:cubicBezTo>
                  <a:cubicBezTo>
                    <a:pt x="25717" y="41237"/>
                    <a:pt x="52388" y="62192"/>
                    <a:pt x="78105" y="87910"/>
                  </a:cubicBezTo>
                  <a:cubicBezTo>
                    <a:pt x="104775" y="114580"/>
                    <a:pt x="125730" y="141250"/>
                    <a:pt x="140970" y="167920"/>
                  </a:cubicBezTo>
                  <a:cubicBezTo>
                    <a:pt x="160020" y="94577"/>
                    <a:pt x="184785" y="18377"/>
                    <a:pt x="170498" y="50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65BE379-0DA1-48E1-AF8C-0B4A9650FABB}"/>
                </a:ext>
              </a:extLst>
            </p:cNvPr>
            <p:cNvSpPr/>
            <p:nvPr/>
          </p:nvSpPr>
          <p:spPr>
            <a:xfrm>
              <a:off x="6162206" y="3758627"/>
              <a:ext cx="232345" cy="222232"/>
            </a:xfrm>
            <a:custGeom>
              <a:avLst/>
              <a:gdLst>
                <a:gd name="connsiteX0" fmla="*/ 232346 w 232345"/>
                <a:gd name="connsiteY0" fmla="*/ 14645 h 222232"/>
                <a:gd name="connsiteX1" fmla="*/ 199961 w 232345"/>
                <a:gd name="connsiteY1" fmla="*/ 2262 h 222232"/>
                <a:gd name="connsiteX2" fmla="*/ 161861 w 232345"/>
                <a:gd name="connsiteY2" fmla="*/ 9882 h 222232"/>
                <a:gd name="connsiteX3" fmla="*/ 10413 w 232345"/>
                <a:gd name="connsiteY3" fmla="*/ 161330 h 222232"/>
                <a:gd name="connsiteX4" fmla="*/ 42798 w 232345"/>
                <a:gd name="connsiteY4" fmla="*/ 221337 h 222232"/>
                <a:gd name="connsiteX5" fmla="*/ 169481 w 232345"/>
                <a:gd name="connsiteY5" fmla="*/ 192762 h 222232"/>
                <a:gd name="connsiteX6" fmla="*/ 232346 w 232345"/>
                <a:gd name="connsiteY6" fmla="*/ 14645 h 22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345" h="222232">
                  <a:moveTo>
                    <a:pt x="232346" y="14645"/>
                  </a:moveTo>
                  <a:lnTo>
                    <a:pt x="199961" y="2262"/>
                  </a:lnTo>
                  <a:cubicBezTo>
                    <a:pt x="186626" y="-2500"/>
                    <a:pt x="172338" y="357"/>
                    <a:pt x="161861" y="9882"/>
                  </a:cubicBezTo>
                  <a:lnTo>
                    <a:pt x="10413" y="161330"/>
                  </a:lnTo>
                  <a:cubicBezTo>
                    <a:pt x="-14352" y="186095"/>
                    <a:pt x="8508" y="228957"/>
                    <a:pt x="42798" y="221337"/>
                  </a:cubicBezTo>
                  <a:lnTo>
                    <a:pt x="169481" y="192762"/>
                  </a:lnTo>
                  <a:cubicBezTo>
                    <a:pt x="179958" y="145137"/>
                    <a:pt x="197103" y="81320"/>
                    <a:pt x="232346" y="146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703D939-FBF4-4976-A5DC-19B691E41AC3}"/>
                </a:ext>
              </a:extLst>
            </p:cNvPr>
            <p:cNvSpPr/>
            <p:nvPr/>
          </p:nvSpPr>
          <p:spPr>
            <a:xfrm>
              <a:off x="6442218" y="4021875"/>
              <a:ext cx="222671" cy="239431"/>
            </a:xfrm>
            <a:custGeom>
              <a:avLst/>
              <a:gdLst>
                <a:gd name="connsiteX0" fmla="*/ 204747 w 222671"/>
                <a:gd name="connsiteY0" fmla="*/ 0 h 239431"/>
                <a:gd name="connsiteX1" fmla="*/ 30439 w 222671"/>
                <a:gd name="connsiteY1" fmla="*/ 60960 h 239431"/>
                <a:gd name="connsiteX2" fmla="*/ 912 w 222671"/>
                <a:gd name="connsiteY2" fmla="*/ 196215 h 239431"/>
                <a:gd name="connsiteX3" fmla="*/ 60919 w 222671"/>
                <a:gd name="connsiteY3" fmla="*/ 228600 h 239431"/>
                <a:gd name="connsiteX4" fmla="*/ 212367 w 222671"/>
                <a:gd name="connsiteY4" fmla="*/ 77152 h 239431"/>
                <a:gd name="connsiteX5" fmla="*/ 219987 w 222671"/>
                <a:gd name="connsiteY5" fmla="*/ 39052 h 239431"/>
                <a:gd name="connsiteX6" fmla="*/ 204747 w 222671"/>
                <a:gd name="connsiteY6" fmla="*/ 0 h 23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671" h="239431">
                  <a:moveTo>
                    <a:pt x="204747" y="0"/>
                  </a:moveTo>
                  <a:cubicBezTo>
                    <a:pt x="140929" y="33338"/>
                    <a:pt x="79969" y="51435"/>
                    <a:pt x="30439" y="60960"/>
                  </a:cubicBezTo>
                  <a:lnTo>
                    <a:pt x="912" y="196215"/>
                  </a:lnTo>
                  <a:cubicBezTo>
                    <a:pt x="-6708" y="230505"/>
                    <a:pt x="35202" y="254317"/>
                    <a:pt x="60919" y="228600"/>
                  </a:cubicBezTo>
                  <a:lnTo>
                    <a:pt x="212367" y="77152"/>
                  </a:lnTo>
                  <a:cubicBezTo>
                    <a:pt x="221892" y="67627"/>
                    <a:pt x="225702" y="52388"/>
                    <a:pt x="219987" y="39052"/>
                  </a:cubicBezTo>
                  <a:lnTo>
                    <a:pt x="20474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8FF56C6-4D2A-4B30-BF9C-D3848A26114A}"/>
                </a:ext>
              </a:extLst>
            </p:cNvPr>
            <p:cNvSpPr/>
            <p:nvPr/>
          </p:nvSpPr>
          <p:spPr>
            <a:xfrm>
              <a:off x="6365025" y="3539909"/>
              <a:ext cx="512445" cy="511492"/>
            </a:xfrm>
            <a:custGeom>
              <a:avLst/>
              <a:gdLst>
                <a:gd name="connsiteX0" fmla="*/ 338138 w 512445"/>
                <a:gd name="connsiteY0" fmla="*/ 0 h 511492"/>
                <a:gd name="connsiteX1" fmla="*/ 156210 w 512445"/>
                <a:gd name="connsiteY1" fmla="*/ 123825 h 511492"/>
                <a:gd name="connsiteX2" fmla="*/ 0 w 512445"/>
                <a:gd name="connsiteY2" fmla="*/ 452438 h 511492"/>
                <a:gd name="connsiteX3" fmla="*/ 59055 w 512445"/>
                <a:gd name="connsiteY3" fmla="*/ 511493 h 511492"/>
                <a:gd name="connsiteX4" fmla="*/ 388620 w 512445"/>
                <a:gd name="connsiteY4" fmla="*/ 356235 h 511492"/>
                <a:gd name="connsiteX5" fmla="*/ 512445 w 512445"/>
                <a:gd name="connsiteY5" fmla="*/ 175260 h 511492"/>
                <a:gd name="connsiteX6" fmla="*/ 440055 w 512445"/>
                <a:gd name="connsiteY6" fmla="*/ 70485 h 511492"/>
                <a:gd name="connsiteX7" fmla="*/ 338138 w 512445"/>
                <a:gd name="connsiteY7" fmla="*/ 0 h 511492"/>
                <a:gd name="connsiteX8" fmla="*/ 386715 w 512445"/>
                <a:gd name="connsiteY8" fmla="*/ 205740 h 511492"/>
                <a:gd name="connsiteX9" fmla="*/ 305753 w 512445"/>
                <a:gd name="connsiteY9" fmla="*/ 205740 h 511492"/>
                <a:gd name="connsiteX10" fmla="*/ 305753 w 512445"/>
                <a:gd name="connsiteY10" fmla="*/ 124778 h 511492"/>
                <a:gd name="connsiteX11" fmla="*/ 386715 w 512445"/>
                <a:gd name="connsiteY11" fmla="*/ 124778 h 511492"/>
                <a:gd name="connsiteX12" fmla="*/ 386715 w 512445"/>
                <a:gd name="connsiteY12" fmla="*/ 205740 h 51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2445" h="511492">
                  <a:moveTo>
                    <a:pt x="338138" y="0"/>
                  </a:moveTo>
                  <a:cubicBezTo>
                    <a:pt x="281940" y="22860"/>
                    <a:pt x="218123" y="61913"/>
                    <a:pt x="156210" y="123825"/>
                  </a:cubicBezTo>
                  <a:cubicBezTo>
                    <a:pt x="42863" y="237173"/>
                    <a:pt x="9525" y="374333"/>
                    <a:pt x="0" y="452438"/>
                  </a:cubicBezTo>
                  <a:lnTo>
                    <a:pt x="59055" y="511493"/>
                  </a:lnTo>
                  <a:cubicBezTo>
                    <a:pt x="137160" y="501968"/>
                    <a:pt x="275273" y="469583"/>
                    <a:pt x="388620" y="356235"/>
                  </a:cubicBezTo>
                  <a:cubicBezTo>
                    <a:pt x="450533" y="294323"/>
                    <a:pt x="489585" y="231458"/>
                    <a:pt x="512445" y="175260"/>
                  </a:cubicBezTo>
                  <a:cubicBezTo>
                    <a:pt x="500063" y="143828"/>
                    <a:pt x="475298" y="106680"/>
                    <a:pt x="440055" y="70485"/>
                  </a:cubicBezTo>
                  <a:cubicBezTo>
                    <a:pt x="405765" y="37147"/>
                    <a:pt x="369570" y="12383"/>
                    <a:pt x="338138" y="0"/>
                  </a:cubicBezTo>
                  <a:close/>
                  <a:moveTo>
                    <a:pt x="386715" y="205740"/>
                  </a:moveTo>
                  <a:cubicBezTo>
                    <a:pt x="364808" y="227648"/>
                    <a:pt x="328613" y="227648"/>
                    <a:pt x="305753" y="205740"/>
                  </a:cubicBezTo>
                  <a:cubicBezTo>
                    <a:pt x="283845" y="183833"/>
                    <a:pt x="283845" y="147638"/>
                    <a:pt x="305753" y="124778"/>
                  </a:cubicBezTo>
                  <a:cubicBezTo>
                    <a:pt x="327660" y="102870"/>
                    <a:pt x="363855" y="102870"/>
                    <a:pt x="386715" y="124778"/>
                  </a:cubicBezTo>
                  <a:cubicBezTo>
                    <a:pt x="408623" y="147638"/>
                    <a:pt x="408623" y="183833"/>
                    <a:pt x="386715" y="2057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97A0627-C84F-49D0-BA3E-C9E35B06DB19}"/>
                </a:ext>
              </a:extLst>
            </p:cNvPr>
            <p:cNvSpPr/>
            <p:nvPr/>
          </p:nvSpPr>
          <p:spPr>
            <a:xfrm>
              <a:off x="6252837" y="4027927"/>
              <a:ext cx="135662" cy="135943"/>
            </a:xfrm>
            <a:custGeom>
              <a:avLst/>
              <a:gdLst>
                <a:gd name="connsiteX0" fmla="*/ 111235 w 135662"/>
                <a:gd name="connsiteY0" fmla="*/ 24428 h 135943"/>
                <a:gd name="connsiteX1" fmla="*/ 66467 w 135662"/>
                <a:gd name="connsiteY1" fmla="*/ 14903 h 135943"/>
                <a:gd name="connsiteX2" fmla="*/ 2650 w 135662"/>
                <a:gd name="connsiteY2" fmla="*/ 133013 h 135943"/>
                <a:gd name="connsiteX3" fmla="*/ 120760 w 135662"/>
                <a:gd name="connsiteY3" fmla="*/ 69195 h 135943"/>
                <a:gd name="connsiteX4" fmla="*/ 111235 w 135662"/>
                <a:gd name="connsiteY4" fmla="*/ 24428 h 135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662" h="135943">
                  <a:moveTo>
                    <a:pt x="111235" y="24428"/>
                  </a:moveTo>
                  <a:cubicBezTo>
                    <a:pt x="95995" y="9188"/>
                    <a:pt x="97900" y="-16530"/>
                    <a:pt x="66467" y="14903"/>
                  </a:cubicBezTo>
                  <a:cubicBezTo>
                    <a:pt x="35035" y="46335"/>
                    <a:pt x="-11638" y="117773"/>
                    <a:pt x="2650" y="133013"/>
                  </a:cubicBezTo>
                  <a:cubicBezTo>
                    <a:pt x="17890" y="148253"/>
                    <a:pt x="89327" y="100628"/>
                    <a:pt x="120760" y="69195"/>
                  </a:cubicBezTo>
                  <a:cubicBezTo>
                    <a:pt x="152192" y="36810"/>
                    <a:pt x="126475" y="38715"/>
                    <a:pt x="111235" y="244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Graphic 108" descr="Trophy with solid fill">
            <a:extLst>
              <a:ext uri="{FF2B5EF4-FFF2-40B4-BE49-F238E27FC236}">
                <a16:creationId xmlns:a16="http://schemas.microsoft.com/office/drawing/2014/main" id="{CE498C96-CF42-4B4A-90A1-6AA3DE57A03F}"/>
              </a:ext>
            </a:extLst>
          </p:cNvPr>
          <p:cNvSpPr/>
          <p:nvPr/>
        </p:nvSpPr>
        <p:spPr>
          <a:xfrm>
            <a:off x="5832473" y="4047680"/>
            <a:ext cx="504609" cy="568766"/>
          </a:xfrm>
          <a:custGeom>
            <a:avLst/>
            <a:gdLst>
              <a:gd name="connsiteX0" fmla="*/ 570548 w 666750"/>
              <a:gd name="connsiteY0" fmla="*/ 361950 h 751522"/>
              <a:gd name="connsiteX1" fmla="*/ 437198 w 666750"/>
              <a:gd name="connsiteY1" fmla="*/ 425768 h 751522"/>
              <a:gd name="connsiteX2" fmla="*/ 494348 w 666750"/>
              <a:gd name="connsiteY2" fmla="*/ 367665 h 751522"/>
              <a:gd name="connsiteX3" fmla="*/ 516255 w 666750"/>
              <a:gd name="connsiteY3" fmla="*/ 339090 h 751522"/>
              <a:gd name="connsiteX4" fmla="*/ 541973 w 666750"/>
              <a:gd name="connsiteY4" fmla="*/ 248602 h 751522"/>
              <a:gd name="connsiteX5" fmla="*/ 541973 w 666750"/>
              <a:gd name="connsiteY5" fmla="*/ 124778 h 751522"/>
              <a:gd name="connsiteX6" fmla="*/ 608648 w 666750"/>
              <a:gd name="connsiteY6" fmla="*/ 124778 h 751522"/>
              <a:gd name="connsiteX7" fmla="*/ 608648 w 666750"/>
              <a:gd name="connsiteY7" fmla="*/ 269558 h 751522"/>
              <a:gd name="connsiteX8" fmla="*/ 570548 w 666750"/>
              <a:gd name="connsiteY8" fmla="*/ 361950 h 751522"/>
              <a:gd name="connsiteX9" fmla="*/ 97155 w 666750"/>
              <a:gd name="connsiteY9" fmla="*/ 361950 h 751522"/>
              <a:gd name="connsiteX10" fmla="*/ 57150 w 666750"/>
              <a:gd name="connsiteY10" fmla="*/ 269558 h 751522"/>
              <a:gd name="connsiteX11" fmla="*/ 57150 w 666750"/>
              <a:gd name="connsiteY11" fmla="*/ 123825 h 751522"/>
              <a:gd name="connsiteX12" fmla="*/ 123825 w 666750"/>
              <a:gd name="connsiteY12" fmla="*/ 123825 h 751522"/>
              <a:gd name="connsiteX13" fmla="*/ 123825 w 666750"/>
              <a:gd name="connsiteY13" fmla="*/ 247650 h 751522"/>
              <a:gd name="connsiteX14" fmla="*/ 149543 w 666750"/>
              <a:gd name="connsiteY14" fmla="*/ 338138 h 751522"/>
              <a:gd name="connsiteX15" fmla="*/ 171450 w 666750"/>
              <a:gd name="connsiteY15" fmla="*/ 366713 h 751522"/>
              <a:gd name="connsiteX16" fmla="*/ 228600 w 666750"/>
              <a:gd name="connsiteY16" fmla="*/ 424815 h 751522"/>
              <a:gd name="connsiteX17" fmla="*/ 97155 w 666750"/>
              <a:gd name="connsiteY17" fmla="*/ 361950 h 751522"/>
              <a:gd name="connsiteX18" fmla="*/ 666750 w 666750"/>
              <a:gd name="connsiteY18" fmla="*/ 266700 h 751522"/>
              <a:gd name="connsiteX19" fmla="*/ 666750 w 666750"/>
              <a:gd name="connsiteY19" fmla="*/ 66675 h 751522"/>
              <a:gd name="connsiteX20" fmla="*/ 542925 w 666750"/>
              <a:gd name="connsiteY20" fmla="*/ 66675 h 751522"/>
              <a:gd name="connsiteX21" fmla="*/ 542925 w 666750"/>
              <a:gd name="connsiteY21" fmla="*/ 0 h 751522"/>
              <a:gd name="connsiteX22" fmla="*/ 333375 w 666750"/>
              <a:gd name="connsiteY22" fmla="*/ 0 h 751522"/>
              <a:gd name="connsiteX23" fmla="*/ 123825 w 666750"/>
              <a:gd name="connsiteY23" fmla="*/ 0 h 751522"/>
              <a:gd name="connsiteX24" fmla="*/ 123825 w 666750"/>
              <a:gd name="connsiteY24" fmla="*/ 66675 h 751522"/>
              <a:gd name="connsiteX25" fmla="*/ 0 w 666750"/>
              <a:gd name="connsiteY25" fmla="*/ 66675 h 751522"/>
              <a:gd name="connsiteX26" fmla="*/ 0 w 666750"/>
              <a:gd name="connsiteY26" fmla="*/ 265748 h 751522"/>
              <a:gd name="connsiteX27" fmla="*/ 54293 w 666750"/>
              <a:gd name="connsiteY27" fmla="*/ 399098 h 751522"/>
              <a:gd name="connsiteX28" fmla="*/ 281940 w 666750"/>
              <a:gd name="connsiteY28" fmla="*/ 484823 h 751522"/>
              <a:gd name="connsiteX29" fmla="*/ 295275 w 666750"/>
              <a:gd name="connsiteY29" fmla="*/ 532448 h 751522"/>
              <a:gd name="connsiteX30" fmla="*/ 295275 w 666750"/>
              <a:gd name="connsiteY30" fmla="*/ 656273 h 751522"/>
              <a:gd name="connsiteX31" fmla="*/ 247650 w 666750"/>
              <a:gd name="connsiteY31" fmla="*/ 656273 h 751522"/>
              <a:gd name="connsiteX32" fmla="*/ 209550 w 666750"/>
              <a:gd name="connsiteY32" fmla="*/ 694373 h 751522"/>
              <a:gd name="connsiteX33" fmla="*/ 161925 w 666750"/>
              <a:gd name="connsiteY33" fmla="*/ 694373 h 751522"/>
              <a:gd name="connsiteX34" fmla="*/ 123825 w 666750"/>
              <a:gd name="connsiteY34" fmla="*/ 732473 h 751522"/>
              <a:gd name="connsiteX35" fmla="*/ 123825 w 666750"/>
              <a:gd name="connsiteY35" fmla="*/ 751523 h 751522"/>
              <a:gd name="connsiteX36" fmla="*/ 542925 w 666750"/>
              <a:gd name="connsiteY36" fmla="*/ 751523 h 751522"/>
              <a:gd name="connsiteX37" fmla="*/ 542925 w 666750"/>
              <a:gd name="connsiteY37" fmla="*/ 732473 h 751522"/>
              <a:gd name="connsiteX38" fmla="*/ 504825 w 666750"/>
              <a:gd name="connsiteY38" fmla="*/ 694373 h 751522"/>
              <a:gd name="connsiteX39" fmla="*/ 457200 w 666750"/>
              <a:gd name="connsiteY39" fmla="*/ 694373 h 751522"/>
              <a:gd name="connsiteX40" fmla="*/ 419100 w 666750"/>
              <a:gd name="connsiteY40" fmla="*/ 656273 h 751522"/>
              <a:gd name="connsiteX41" fmla="*/ 371475 w 666750"/>
              <a:gd name="connsiteY41" fmla="*/ 656273 h 751522"/>
              <a:gd name="connsiteX42" fmla="*/ 371475 w 666750"/>
              <a:gd name="connsiteY42" fmla="*/ 533400 h 751522"/>
              <a:gd name="connsiteX43" fmla="*/ 384810 w 666750"/>
              <a:gd name="connsiteY43" fmla="*/ 485775 h 751522"/>
              <a:gd name="connsiteX44" fmla="*/ 612458 w 666750"/>
              <a:gd name="connsiteY44" fmla="*/ 400050 h 751522"/>
              <a:gd name="connsiteX45" fmla="*/ 666750 w 666750"/>
              <a:gd name="connsiteY45" fmla="*/ 266700 h 75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66750" h="751522">
                <a:moveTo>
                  <a:pt x="570548" y="361950"/>
                </a:moveTo>
                <a:cubicBezTo>
                  <a:pt x="537210" y="396240"/>
                  <a:pt x="505778" y="418148"/>
                  <a:pt x="437198" y="425768"/>
                </a:cubicBezTo>
                <a:cubicBezTo>
                  <a:pt x="455295" y="407670"/>
                  <a:pt x="476250" y="389573"/>
                  <a:pt x="494348" y="367665"/>
                </a:cubicBezTo>
                <a:cubicBezTo>
                  <a:pt x="501967" y="359093"/>
                  <a:pt x="516255" y="340043"/>
                  <a:pt x="516255" y="339090"/>
                </a:cubicBezTo>
                <a:cubicBezTo>
                  <a:pt x="532448" y="312420"/>
                  <a:pt x="541973" y="281940"/>
                  <a:pt x="541973" y="248602"/>
                </a:cubicBezTo>
                <a:lnTo>
                  <a:pt x="541973" y="124778"/>
                </a:lnTo>
                <a:lnTo>
                  <a:pt x="608648" y="124778"/>
                </a:lnTo>
                <a:lnTo>
                  <a:pt x="608648" y="269558"/>
                </a:lnTo>
                <a:cubicBezTo>
                  <a:pt x="609600" y="271463"/>
                  <a:pt x="611505" y="319088"/>
                  <a:pt x="570548" y="361950"/>
                </a:cubicBezTo>
                <a:close/>
                <a:moveTo>
                  <a:pt x="97155" y="361950"/>
                </a:moveTo>
                <a:cubicBezTo>
                  <a:pt x="55245" y="319088"/>
                  <a:pt x="57150" y="271463"/>
                  <a:pt x="57150" y="269558"/>
                </a:cubicBezTo>
                <a:lnTo>
                  <a:pt x="57150" y="123825"/>
                </a:lnTo>
                <a:lnTo>
                  <a:pt x="123825" y="123825"/>
                </a:lnTo>
                <a:lnTo>
                  <a:pt x="123825" y="247650"/>
                </a:lnTo>
                <a:cubicBezTo>
                  <a:pt x="123825" y="280988"/>
                  <a:pt x="133350" y="311468"/>
                  <a:pt x="149543" y="338138"/>
                </a:cubicBezTo>
                <a:cubicBezTo>
                  <a:pt x="149543" y="339090"/>
                  <a:pt x="163830" y="359093"/>
                  <a:pt x="171450" y="366713"/>
                </a:cubicBezTo>
                <a:cubicBezTo>
                  <a:pt x="190500" y="388620"/>
                  <a:pt x="210502" y="406718"/>
                  <a:pt x="228600" y="424815"/>
                </a:cubicBezTo>
                <a:cubicBezTo>
                  <a:pt x="161925" y="417195"/>
                  <a:pt x="129540" y="395288"/>
                  <a:pt x="97155" y="361950"/>
                </a:cubicBezTo>
                <a:close/>
                <a:moveTo>
                  <a:pt x="666750" y="266700"/>
                </a:moveTo>
                <a:lnTo>
                  <a:pt x="666750" y="66675"/>
                </a:lnTo>
                <a:lnTo>
                  <a:pt x="542925" y="66675"/>
                </a:lnTo>
                <a:lnTo>
                  <a:pt x="542925" y="0"/>
                </a:lnTo>
                <a:lnTo>
                  <a:pt x="333375" y="0"/>
                </a:lnTo>
                <a:lnTo>
                  <a:pt x="123825" y="0"/>
                </a:lnTo>
                <a:lnTo>
                  <a:pt x="123825" y="66675"/>
                </a:lnTo>
                <a:lnTo>
                  <a:pt x="0" y="66675"/>
                </a:lnTo>
                <a:lnTo>
                  <a:pt x="0" y="265748"/>
                </a:lnTo>
                <a:cubicBezTo>
                  <a:pt x="0" y="275273"/>
                  <a:pt x="0" y="340995"/>
                  <a:pt x="54293" y="399098"/>
                </a:cubicBezTo>
                <a:cubicBezTo>
                  <a:pt x="106680" y="454343"/>
                  <a:pt x="170498" y="482918"/>
                  <a:pt x="281940" y="484823"/>
                </a:cubicBezTo>
                <a:cubicBezTo>
                  <a:pt x="290513" y="499110"/>
                  <a:pt x="295275" y="515303"/>
                  <a:pt x="295275" y="532448"/>
                </a:cubicBezTo>
                <a:lnTo>
                  <a:pt x="295275" y="656273"/>
                </a:lnTo>
                <a:lnTo>
                  <a:pt x="247650" y="656273"/>
                </a:lnTo>
                <a:cubicBezTo>
                  <a:pt x="226695" y="656273"/>
                  <a:pt x="209550" y="673418"/>
                  <a:pt x="209550" y="694373"/>
                </a:cubicBezTo>
                <a:lnTo>
                  <a:pt x="161925" y="694373"/>
                </a:lnTo>
                <a:cubicBezTo>
                  <a:pt x="140970" y="694373"/>
                  <a:pt x="123825" y="711518"/>
                  <a:pt x="123825" y="732473"/>
                </a:cubicBezTo>
                <a:lnTo>
                  <a:pt x="123825" y="751523"/>
                </a:lnTo>
                <a:lnTo>
                  <a:pt x="542925" y="751523"/>
                </a:lnTo>
                <a:lnTo>
                  <a:pt x="542925" y="732473"/>
                </a:lnTo>
                <a:cubicBezTo>
                  <a:pt x="542925" y="711518"/>
                  <a:pt x="525780" y="694373"/>
                  <a:pt x="504825" y="694373"/>
                </a:cubicBezTo>
                <a:lnTo>
                  <a:pt x="457200" y="694373"/>
                </a:lnTo>
                <a:cubicBezTo>
                  <a:pt x="457200" y="673418"/>
                  <a:pt x="440055" y="656273"/>
                  <a:pt x="419100" y="656273"/>
                </a:cubicBezTo>
                <a:lnTo>
                  <a:pt x="371475" y="656273"/>
                </a:lnTo>
                <a:lnTo>
                  <a:pt x="371475" y="533400"/>
                </a:lnTo>
                <a:cubicBezTo>
                  <a:pt x="371475" y="516255"/>
                  <a:pt x="376238" y="500063"/>
                  <a:pt x="384810" y="485775"/>
                </a:cubicBezTo>
                <a:cubicBezTo>
                  <a:pt x="496253" y="483870"/>
                  <a:pt x="560070" y="454343"/>
                  <a:pt x="612458" y="400050"/>
                </a:cubicBezTo>
                <a:cubicBezTo>
                  <a:pt x="666750" y="342900"/>
                  <a:pt x="666750" y="276225"/>
                  <a:pt x="666750" y="2667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28C878-02B7-44D1-8B02-65EB9DCD898D}"/>
              </a:ext>
            </a:extLst>
          </p:cNvPr>
          <p:cNvSpPr txBox="1"/>
          <p:nvPr/>
        </p:nvSpPr>
        <p:spPr>
          <a:xfrm>
            <a:off x="1007126" y="169019"/>
            <a:ext cx="120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Karim</a:t>
            </a:r>
          </a:p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Presentation.</a:t>
            </a:r>
          </a:p>
        </p:txBody>
      </p:sp>
      <p:grpSp>
        <p:nvGrpSpPr>
          <p:cNvPr id="45" name="Graphic 6">
            <a:extLst>
              <a:ext uri="{FF2B5EF4-FFF2-40B4-BE49-F238E27FC236}">
                <a16:creationId xmlns:a16="http://schemas.microsoft.com/office/drawing/2014/main" id="{20C213E0-67EA-4B1B-8DF2-5E5750BBCBBF}"/>
              </a:ext>
            </a:extLst>
          </p:cNvPr>
          <p:cNvGrpSpPr/>
          <p:nvPr/>
        </p:nvGrpSpPr>
        <p:grpSpPr>
          <a:xfrm flipH="1">
            <a:off x="384657" y="207346"/>
            <a:ext cx="385012" cy="385012"/>
            <a:chOff x="9520408" y="5093684"/>
            <a:chExt cx="372426" cy="372426"/>
          </a:xfrm>
          <a:solidFill>
            <a:schemeClr val="tx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002DDAE-618A-4BA4-9974-43360295FC02}"/>
                </a:ext>
              </a:extLst>
            </p:cNvPr>
            <p:cNvSpPr/>
            <p:nvPr/>
          </p:nvSpPr>
          <p:spPr>
            <a:xfrm>
              <a:off x="9545236" y="5093684"/>
              <a:ext cx="322769" cy="372426"/>
            </a:xfrm>
            <a:custGeom>
              <a:avLst/>
              <a:gdLst>
                <a:gd name="connsiteX0" fmla="*/ 291734 w 322769"/>
                <a:gd name="connsiteY0" fmla="*/ 180006 h 372426"/>
                <a:gd name="connsiteX1" fmla="*/ 237796 w 322769"/>
                <a:gd name="connsiteY1" fmla="*/ 180006 h 372426"/>
                <a:gd name="connsiteX2" fmla="*/ 322769 w 322769"/>
                <a:gd name="connsiteY2" fmla="*/ 6207 h 372426"/>
                <a:gd name="connsiteX3" fmla="*/ 316562 w 322769"/>
                <a:gd name="connsiteY3" fmla="*/ 0 h 372426"/>
                <a:gd name="connsiteX4" fmla="*/ 310355 w 322769"/>
                <a:gd name="connsiteY4" fmla="*/ 6207 h 372426"/>
                <a:gd name="connsiteX5" fmla="*/ 305842 w 322769"/>
                <a:gd name="connsiteY5" fmla="*/ 48992 h 372426"/>
                <a:gd name="connsiteX6" fmla="*/ 288363 w 322769"/>
                <a:gd name="connsiteY6" fmla="*/ 20440 h 372426"/>
                <a:gd name="connsiteX7" fmla="*/ 279586 w 322769"/>
                <a:gd name="connsiteY7" fmla="*/ 20519 h 372426"/>
                <a:gd name="connsiteX8" fmla="*/ 279586 w 322769"/>
                <a:gd name="connsiteY8" fmla="*/ 29217 h 372426"/>
                <a:gd name="connsiteX9" fmla="*/ 297747 w 322769"/>
                <a:gd name="connsiteY9" fmla="*/ 77782 h 372426"/>
                <a:gd name="connsiteX10" fmla="*/ 297781 w 322769"/>
                <a:gd name="connsiteY10" fmla="*/ 77949 h 372426"/>
                <a:gd name="connsiteX11" fmla="*/ 288771 w 322769"/>
                <a:gd name="connsiteY11" fmla="*/ 99635 h 372426"/>
                <a:gd name="connsiteX12" fmla="*/ 269742 w 322769"/>
                <a:gd name="connsiteY12" fmla="*/ 63890 h 372426"/>
                <a:gd name="connsiteX13" fmla="*/ 260965 w 322769"/>
                <a:gd name="connsiteY13" fmla="*/ 63969 h 372426"/>
                <a:gd name="connsiteX14" fmla="*/ 260965 w 322769"/>
                <a:gd name="connsiteY14" fmla="*/ 72667 h 372426"/>
                <a:gd name="connsiteX15" fmla="*/ 278124 w 322769"/>
                <a:gd name="connsiteY15" fmla="*/ 118643 h 372426"/>
                <a:gd name="connsiteX16" fmla="*/ 226427 w 322769"/>
                <a:gd name="connsiteY16" fmla="*/ 172997 h 372426"/>
                <a:gd name="connsiteX17" fmla="*/ 223137 w 322769"/>
                <a:gd name="connsiteY17" fmla="*/ 128385 h 372426"/>
                <a:gd name="connsiteX18" fmla="*/ 215285 w 322769"/>
                <a:gd name="connsiteY18" fmla="*/ 124460 h 372426"/>
                <a:gd name="connsiteX19" fmla="*/ 211360 w 322769"/>
                <a:gd name="connsiteY19" fmla="*/ 132313 h 372426"/>
                <a:gd name="connsiteX20" fmla="*/ 212323 w 322769"/>
                <a:gd name="connsiteY20" fmla="*/ 180006 h 372426"/>
                <a:gd name="connsiteX21" fmla="*/ 110446 w 322769"/>
                <a:gd name="connsiteY21" fmla="*/ 180006 h 372426"/>
                <a:gd name="connsiteX22" fmla="*/ 111409 w 322769"/>
                <a:gd name="connsiteY22" fmla="*/ 132313 h 372426"/>
                <a:gd name="connsiteX23" fmla="*/ 107485 w 322769"/>
                <a:gd name="connsiteY23" fmla="*/ 124460 h 372426"/>
                <a:gd name="connsiteX24" fmla="*/ 99632 w 322769"/>
                <a:gd name="connsiteY24" fmla="*/ 128385 h 372426"/>
                <a:gd name="connsiteX25" fmla="*/ 96342 w 322769"/>
                <a:gd name="connsiteY25" fmla="*/ 172997 h 372426"/>
                <a:gd name="connsiteX26" fmla="*/ 43491 w 322769"/>
                <a:gd name="connsiteY26" fmla="*/ 116761 h 372426"/>
                <a:gd name="connsiteX27" fmla="*/ 60252 w 322769"/>
                <a:gd name="connsiteY27" fmla="*/ 72667 h 372426"/>
                <a:gd name="connsiteX28" fmla="*/ 60184 w 322769"/>
                <a:gd name="connsiteY28" fmla="*/ 63890 h 372426"/>
                <a:gd name="connsiteX29" fmla="*/ 51475 w 322769"/>
                <a:gd name="connsiteY29" fmla="*/ 63890 h 372426"/>
                <a:gd name="connsiteX30" fmla="*/ 33008 w 322769"/>
                <a:gd name="connsiteY30" fmla="*/ 97443 h 372426"/>
                <a:gd name="connsiteX31" fmla="*/ 24799 w 322769"/>
                <a:gd name="connsiteY31" fmla="*/ 77444 h 372426"/>
                <a:gd name="connsiteX32" fmla="*/ 24829 w 322769"/>
                <a:gd name="connsiteY32" fmla="*/ 77298 h 372426"/>
                <a:gd name="connsiteX33" fmla="*/ 41631 w 322769"/>
                <a:gd name="connsiteY33" fmla="*/ 29217 h 372426"/>
                <a:gd name="connsiteX34" fmla="*/ 41587 w 322769"/>
                <a:gd name="connsiteY34" fmla="*/ 20440 h 372426"/>
                <a:gd name="connsiteX35" fmla="*/ 32854 w 322769"/>
                <a:gd name="connsiteY35" fmla="*/ 20440 h 372426"/>
                <a:gd name="connsiteX36" fmla="*/ 16619 w 322769"/>
                <a:gd name="connsiteY36" fmla="*/ 47384 h 372426"/>
                <a:gd name="connsiteX37" fmla="*/ 12414 w 322769"/>
                <a:gd name="connsiteY37" fmla="*/ 6207 h 372426"/>
                <a:gd name="connsiteX38" fmla="*/ 6207 w 322769"/>
                <a:gd name="connsiteY38" fmla="*/ 0 h 372426"/>
                <a:gd name="connsiteX39" fmla="*/ 0 w 322769"/>
                <a:gd name="connsiteY39" fmla="*/ 6207 h 372426"/>
                <a:gd name="connsiteX40" fmla="*/ 84973 w 322769"/>
                <a:gd name="connsiteY40" fmla="*/ 180006 h 372426"/>
                <a:gd name="connsiteX41" fmla="*/ 31036 w 322769"/>
                <a:gd name="connsiteY41" fmla="*/ 180006 h 372426"/>
                <a:gd name="connsiteX42" fmla="*/ 24828 w 322769"/>
                <a:gd name="connsiteY42" fmla="*/ 186207 h 372426"/>
                <a:gd name="connsiteX43" fmla="*/ 24913 w 322769"/>
                <a:gd name="connsiteY43" fmla="*/ 187234 h 372426"/>
                <a:gd name="connsiteX44" fmla="*/ 47883 w 322769"/>
                <a:gd name="connsiteY44" fmla="*/ 226041 h 372426"/>
                <a:gd name="connsiteX45" fmla="*/ 104563 w 322769"/>
                <a:gd name="connsiteY45" fmla="*/ 226305 h 372426"/>
                <a:gd name="connsiteX46" fmla="*/ 117568 w 322769"/>
                <a:gd name="connsiteY46" fmla="*/ 302945 h 372426"/>
                <a:gd name="connsiteX47" fmla="*/ 135047 w 322769"/>
                <a:gd name="connsiteY47" fmla="*/ 349771 h 372426"/>
                <a:gd name="connsiteX48" fmla="*/ 160833 w 322769"/>
                <a:gd name="connsiteY48" fmla="*/ 372426 h 372426"/>
                <a:gd name="connsiteX49" fmla="*/ 161936 w 322769"/>
                <a:gd name="connsiteY49" fmla="*/ 372426 h 372426"/>
                <a:gd name="connsiteX50" fmla="*/ 187723 w 322769"/>
                <a:gd name="connsiteY50" fmla="*/ 349771 h 372426"/>
                <a:gd name="connsiteX51" fmla="*/ 205201 w 322769"/>
                <a:gd name="connsiteY51" fmla="*/ 302944 h 372426"/>
                <a:gd name="connsiteX52" fmla="*/ 218206 w 322769"/>
                <a:gd name="connsiteY52" fmla="*/ 226305 h 372426"/>
                <a:gd name="connsiteX53" fmla="*/ 274885 w 322769"/>
                <a:gd name="connsiteY53" fmla="*/ 226041 h 372426"/>
                <a:gd name="connsiteX54" fmla="*/ 297856 w 322769"/>
                <a:gd name="connsiteY54" fmla="*/ 187234 h 372426"/>
                <a:gd name="connsiteX55" fmla="*/ 292760 w 322769"/>
                <a:gd name="connsiteY55" fmla="*/ 180091 h 372426"/>
                <a:gd name="connsiteX56" fmla="*/ 291734 w 322769"/>
                <a:gd name="connsiteY56" fmla="*/ 180006 h 372426"/>
                <a:gd name="connsiteX57" fmla="*/ 268681 w 322769"/>
                <a:gd name="connsiteY57" fmla="*/ 215291 h 372426"/>
                <a:gd name="connsiteX58" fmla="*/ 213221 w 322769"/>
                <a:gd name="connsiteY58" fmla="*/ 211436 h 372426"/>
                <a:gd name="connsiteX59" fmla="*/ 205230 w 322769"/>
                <a:gd name="connsiteY59" fmla="*/ 215070 h 372426"/>
                <a:gd name="connsiteX60" fmla="*/ 204873 w 322769"/>
                <a:gd name="connsiteY60" fmla="*/ 217934 h 372426"/>
                <a:gd name="connsiteX61" fmla="*/ 195566 w 322769"/>
                <a:gd name="connsiteY61" fmla="*/ 295116 h 372426"/>
                <a:gd name="connsiteX62" fmla="*/ 175399 w 322769"/>
                <a:gd name="connsiteY62" fmla="*/ 348255 h 372426"/>
                <a:gd name="connsiteX63" fmla="*/ 161936 w 322769"/>
                <a:gd name="connsiteY63" fmla="*/ 360012 h 372426"/>
                <a:gd name="connsiteX64" fmla="*/ 160833 w 322769"/>
                <a:gd name="connsiteY64" fmla="*/ 360012 h 372426"/>
                <a:gd name="connsiteX65" fmla="*/ 147370 w 322769"/>
                <a:gd name="connsiteY65" fmla="*/ 348252 h 372426"/>
                <a:gd name="connsiteX66" fmla="*/ 127203 w 322769"/>
                <a:gd name="connsiteY66" fmla="*/ 295116 h 372426"/>
                <a:gd name="connsiteX67" fmla="*/ 117896 w 322769"/>
                <a:gd name="connsiteY67" fmla="*/ 217934 h 372426"/>
                <a:gd name="connsiteX68" fmla="*/ 112409 w 322769"/>
                <a:gd name="connsiteY68" fmla="*/ 211079 h 372426"/>
                <a:gd name="connsiteX69" fmla="*/ 109548 w 322769"/>
                <a:gd name="connsiteY69" fmla="*/ 211436 h 372426"/>
                <a:gd name="connsiteX70" fmla="*/ 54088 w 322769"/>
                <a:gd name="connsiteY70" fmla="*/ 215291 h 372426"/>
                <a:gd name="connsiteX71" fmla="*/ 38698 w 322769"/>
                <a:gd name="connsiteY71" fmla="*/ 192420 h 372426"/>
                <a:gd name="connsiteX72" fmla="*/ 284072 w 322769"/>
                <a:gd name="connsiteY72" fmla="*/ 192420 h 372426"/>
                <a:gd name="connsiteX73" fmla="*/ 268681 w 322769"/>
                <a:gd name="connsiteY73" fmla="*/ 215291 h 37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22769" h="372426">
                  <a:moveTo>
                    <a:pt x="291734" y="180006"/>
                  </a:moveTo>
                  <a:lnTo>
                    <a:pt x="237796" y="180006"/>
                  </a:lnTo>
                  <a:cubicBezTo>
                    <a:pt x="299969" y="134427"/>
                    <a:pt x="322769" y="61984"/>
                    <a:pt x="322769" y="6207"/>
                  </a:cubicBezTo>
                  <a:cubicBezTo>
                    <a:pt x="322769" y="2779"/>
                    <a:pt x="319990" y="0"/>
                    <a:pt x="316562" y="0"/>
                  </a:cubicBezTo>
                  <a:cubicBezTo>
                    <a:pt x="313134" y="0"/>
                    <a:pt x="310355" y="2779"/>
                    <a:pt x="310355" y="6207"/>
                  </a:cubicBezTo>
                  <a:cubicBezTo>
                    <a:pt x="310294" y="20584"/>
                    <a:pt x="308783" y="34918"/>
                    <a:pt x="305842" y="48992"/>
                  </a:cubicBezTo>
                  <a:cubicBezTo>
                    <a:pt x="302381" y="38214"/>
                    <a:pt x="296388" y="28423"/>
                    <a:pt x="288363" y="20440"/>
                  </a:cubicBezTo>
                  <a:cubicBezTo>
                    <a:pt x="285918" y="18038"/>
                    <a:pt x="281988" y="18074"/>
                    <a:pt x="279586" y="20519"/>
                  </a:cubicBezTo>
                  <a:cubicBezTo>
                    <a:pt x="277215" y="22934"/>
                    <a:pt x="277215" y="26803"/>
                    <a:pt x="279586" y="29217"/>
                  </a:cubicBezTo>
                  <a:cubicBezTo>
                    <a:pt x="292193" y="42136"/>
                    <a:pt x="298784" y="59762"/>
                    <a:pt x="297747" y="77782"/>
                  </a:cubicBezTo>
                  <a:cubicBezTo>
                    <a:pt x="297747" y="77841"/>
                    <a:pt x="297779" y="77890"/>
                    <a:pt x="297781" y="77949"/>
                  </a:cubicBezTo>
                  <a:cubicBezTo>
                    <a:pt x="295184" y="85340"/>
                    <a:pt x="292176" y="92580"/>
                    <a:pt x="288771" y="99635"/>
                  </a:cubicBezTo>
                  <a:cubicBezTo>
                    <a:pt x="286429" y="85987"/>
                    <a:pt x="279756" y="73454"/>
                    <a:pt x="269742" y="63890"/>
                  </a:cubicBezTo>
                  <a:cubicBezTo>
                    <a:pt x="267296" y="61488"/>
                    <a:pt x="263367" y="61524"/>
                    <a:pt x="260965" y="63969"/>
                  </a:cubicBezTo>
                  <a:cubicBezTo>
                    <a:pt x="258594" y="66384"/>
                    <a:pt x="258594" y="70252"/>
                    <a:pt x="260965" y="72667"/>
                  </a:cubicBezTo>
                  <a:cubicBezTo>
                    <a:pt x="271039" y="82741"/>
                    <a:pt x="277952" y="95349"/>
                    <a:pt x="278124" y="118643"/>
                  </a:cubicBezTo>
                  <a:cubicBezTo>
                    <a:pt x="264770" y="140091"/>
                    <a:pt x="247179" y="158586"/>
                    <a:pt x="226427" y="172997"/>
                  </a:cubicBezTo>
                  <a:cubicBezTo>
                    <a:pt x="229512" y="158111"/>
                    <a:pt x="228372" y="142658"/>
                    <a:pt x="223137" y="128385"/>
                  </a:cubicBezTo>
                  <a:cubicBezTo>
                    <a:pt x="222053" y="125133"/>
                    <a:pt x="218537" y="123375"/>
                    <a:pt x="215285" y="124460"/>
                  </a:cubicBezTo>
                  <a:cubicBezTo>
                    <a:pt x="212032" y="125545"/>
                    <a:pt x="210275" y="129061"/>
                    <a:pt x="211360" y="132313"/>
                  </a:cubicBezTo>
                  <a:cubicBezTo>
                    <a:pt x="216766" y="148531"/>
                    <a:pt x="217055" y="159534"/>
                    <a:pt x="212323" y="180006"/>
                  </a:cubicBezTo>
                  <a:lnTo>
                    <a:pt x="110446" y="180006"/>
                  </a:lnTo>
                  <a:cubicBezTo>
                    <a:pt x="105714" y="159534"/>
                    <a:pt x="106003" y="148531"/>
                    <a:pt x="111409" y="132313"/>
                  </a:cubicBezTo>
                  <a:cubicBezTo>
                    <a:pt x="112494" y="129061"/>
                    <a:pt x="110737" y="125545"/>
                    <a:pt x="107485" y="124460"/>
                  </a:cubicBezTo>
                  <a:cubicBezTo>
                    <a:pt x="104232" y="123375"/>
                    <a:pt x="100716" y="125133"/>
                    <a:pt x="99632" y="128385"/>
                  </a:cubicBezTo>
                  <a:cubicBezTo>
                    <a:pt x="94397" y="142658"/>
                    <a:pt x="93257" y="158111"/>
                    <a:pt x="96342" y="172997"/>
                  </a:cubicBezTo>
                  <a:cubicBezTo>
                    <a:pt x="74984" y="158157"/>
                    <a:pt x="56979" y="138999"/>
                    <a:pt x="43491" y="116761"/>
                  </a:cubicBezTo>
                  <a:cubicBezTo>
                    <a:pt x="43713" y="93904"/>
                    <a:pt x="50061" y="82858"/>
                    <a:pt x="60252" y="72667"/>
                  </a:cubicBezTo>
                  <a:cubicBezTo>
                    <a:pt x="62657" y="70224"/>
                    <a:pt x="62627" y="66294"/>
                    <a:pt x="60184" y="63890"/>
                  </a:cubicBezTo>
                  <a:cubicBezTo>
                    <a:pt x="57768" y="61511"/>
                    <a:pt x="53891" y="61511"/>
                    <a:pt x="51475" y="63890"/>
                  </a:cubicBezTo>
                  <a:cubicBezTo>
                    <a:pt x="42033" y="72922"/>
                    <a:pt x="35587" y="84633"/>
                    <a:pt x="33008" y="97443"/>
                  </a:cubicBezTo>
                  <a:cubicBezTo>
                    <a:pt x="29932" y="90922"/>
                    <a:pt x="27192" y="84246"/>
                    <a:pt x="24799" y="77444"/>
                  </a:cubicBezTo>
                  <a:cubicBezTo>
                    <a:pt x="24800" y="77393"/>
                    <a:pt x="24829" y="77350"/>
                    <a:pt x="24829" y="77298"/>
                  </a:cubicBezTo>
                  <a:cubicBezTo>
                    <a:pt x="24829" y="55667"/>
                    <a:pt x="30012" y="40837"/>
                    <a:pt x="41631" y="29217"/>
                  </a:cubicBezTo>
                  <a:cubicBezTo>
                    <a:pt x="44042" y="26781"/>
                    <a:pt x="44023" y="22852"/>
                    <a:pt x="41587" y="20440"/>
                  </a:cubicBezTo>
                  <a:cubicBezTo>
                    <a:pt x="39169" y="18046"/>
                    <a:pt x="35273" y="18046"/>
                    <a:pt x="32854" y="20440"/>
                  </a:cubicBezTo>
                  <a:cubicBezTo>
                    <a:pt x="25323" y="27961"/>
                    <a:pt x="19749" y="37211"/>
                    <a:pt x="16619" y="47384"/>
                  </a:cubicBezTo>
                  <a:cubicBezTo>
                    <a:pt x="13886" y="33827"/>
                    <a:pt x="12478" y="20036"/>
                    <a:pt x="12414" y="6207"/>
                  </a:cubicBezTo>
                  <a:cubicBezTo>
                    <a:pt x="12414" y="2779"/>
                    <a:pt x="9635" y="0"/>
                    <a:pt x="6207" y="0"/>
                  </a:cubicBezTo>
                  <a:cubicBezTo>
                    <a:pt x="2779" y="0"/>
                    <a:pt x="0" y="2779"/>
                    <a:pt x="0" y="6207"/>
                  </a:cubicBezTo>
                  <a:cubicBezTo>
                    <a:pt x="0" y="61984"/>
                    <a:pt x="22801" y="134427"/>
                    <a:pt x="84973" y="180006"/>
                  </a:cubicBezTo>
                  <a:lnTo>
                    <a:pt x="31036" y="180006"/>
                  </a:lnTo>
                  <a:cubicBezTo>
                    <a:pt x="27609" y="180005"/>
                    <a:pt x="24830" y="182781"/>
                    <a:pt x="24828" y="186207"/>
                  </a:cubicBezTo>
                  <a:cubicBezTo>
                    <a:pt x="24828" y="186552"/>
                    <a:pt x="24856" y="186895"/>
                    <a:pt x="24913" y="187234"/>
                  </a:cubicBezTo>
                  <a:cubicBezTo>
                    <a:pt x="28038" y="205993"/>
                    <a:pt x="35767" y="219049"/>
                    <a:pt x="47883" y="226041"/>
                  </a:cubicBezTo>
                  <a:cubicBezTo>
                    <a:pt x="61577" y="233946"/>
                    <a:pt x="80180" y="234042"/>
                    <a:pt x="104563" y="226305"/>
                  </a:cubicBezTo>
                  <a:cubicBezTo>
                    <a:pt x="99513" y="280729"/>
                    <a:pt x="107918" y="291067"/>
                    <a:pt x="117568" y="302945"/>
                  </a:cubicBezTo>
                  <a:cubicBezTo>
                    <a:pt x="124354" y="311295"/>
                    <a:pt x="131370" y="319929"/>
                    <a:pt x="135047" y="349771"/>
                  </a:cubicBezTo>
                  <a:cubicBezTo>
                    <a:pt x="136702" y="362743"/>
                    <a:pt x="147756" y="372455"/>
                    <a:pt x="160833" y="372426"/>
                  </a:cubicBezTo>
                  <a:lnTo>
                    <a:pt x="161936" y="372426"/>
                  </a:lnTo>
                  <a:cubicBezTo>
                    <a:pt x="175014" y="372455"/>
                    <a:pt x="186067" y="362743"/>
                    <a:pt x="187723" y="349771"/>
                  </a:cubicBezTo>
                  <a:cubicBezTo>
                    <a:pt x="191398" y="319929"/>
                    <a:pt x="198415" y="311295"/>
                    <a:pt x="205201" y="302944"/>
                  </a:cubicBezTo>
                  <a:cubicBezTo>
                    <a:pt x="214851" y="291067"/>
                    <a:pt x="223256" y="280729"/>
                    <a:pt x="218206" y="226305"/>
                  </a:cubicBezTo>
                  <a:cubicBezTo>
                    <a:pt x="242592" y="234046"/>
                    <a:pt x="261202" y="233951"/>
                    <a:pt x="274885" y="226041"/>
                  </a:cubicBezTo>
                  <a:cubicBezTo>
                    <a:pt x="287003" y="219049"/>
                    <a:pt x="294731" y="205992"/>
                    <a:pt x="297856" y="187234"/>
                  </a:cubicBezTo>
                  <a:cubicBezTo>
                    <a:pt x="298421" y="183854"/>
                    <a:pt x="296140" y="180656"/>
                    <a:pt x="292760" y="180091"/>
                  </a:cubicBezTo>
                  <a:cubicBezTo>
                    <a:pt x="292421" y="180034"/>
                    <a:pt x="292078" y="180006"/>
                    <a:pt x="291734" y="180006"/>
                  </a:cubicBezTo>
                  <a:close/>
                  <a:moveTo>
                    <a:pt x="268681" y="215291"/>
                  </a:moveTo>
                  <a:cubicBezTo>
                    <a:pt x="256883" y="222107"/>
                    <a:pt x="238215" y="220813"/>
                    <a:pt x="213221" y="211436"/>
                  </a:cubicBezTo>
                  <a:cubicBezTo>
                    <a:pt x="210010" y="210233"/>
                    <a:pt x="206433" y="211860"/>
                    <a:pt x="205230" y="215070"/>
                  </a:cubicBezTo>
                  <a:cubicBezTo>
                    <a:pt x="204888" y="215983"/>
                    <a:pt x="204766" y="216964"/>
                    <a:pt x="204873" y="217934"/>
                  </a:cubicBezTo>
                  <a:cubicBezTo>
                    <a:pt x="211296" y="275755"/>
                    <a:pt x="204355" y="284299"/>
                    <a:pt x="195566" y="295116"/>
                  </a:cubicBezTo>
                  <a:cubicBezTo>
                    <a:pt x="188413" y="303918"/>
                    <a:pt x="179515" y="314871"/>
                    <a:pt x="175399" y="348255"/>
                  </a:cubicBezTo>
                  <a:cubicBezTo>
                    <a:pt x="174517" y="355008"/>
                    <a:pt x="168746" y="360047"/>
                    <a:pt x="161936" y="360012"/>
                  </a:cubicBezTo>
                  <a:lnTo>
                    <a:pt x="160833" y="360012"/>
                  </a:lnTo>
                  <a:cubicBezTo>
                    <a:pt x="154022" y="360047"/>
                    <a:pt x="148252" y="355006"/>
                    <a:pt x="147370" y="348252"/>
                  </a:cubicBezTo>
                  <a:cubicBezTo>
                    <a:pt x="143254" y="314871"/>
                    <a:pt x="134356" y="303918"/>
                    <a:pt x="127203" y="295116"/>
                  </a:cubicBezTo>
                  <a:cubicBezTo>
                    <a:pt x="118414" y="284299"/>
                    <a:pt x="111473" y="275755"/>
                    <a:pt x="117896" y="217934"/>
                  </a:cubicBezTo>
                  <a:cubicBezTo>
                    <a:pt x="118273" y="214525"/>
                    <a:pt x="115817" y="211457"/>
                    <a:pt x="112409" y="211079"/>
                  </a:cubicBezTo>
                  <a:cubicBezTo>
                    <a:pt x="111441" y="210972"/>
                    <a:pt x="110461" y="211094"/>
                    <a:pt x="109548" y="211436"/>
                  </a:cubicBezTo>
                  <a:cubicBezTo>
                    <a:pt x="84557" y="220806"/>
                    <a:pt x="65896" y="222104"/>
                    <a:pt x="54088" y="215291"/>
                  </a:cubicBezTo>
                  <a:cubicBezTo>
                    <a:pt x="46044" y="210094"/>
                    <a:pt x="40482" y="201828"/>
                    <a:pt x="38698" y="192420"/>
                  </a:cubicBezTo>
                  <a:lnTo>
                    <a:pt x="284072" y="192420"/>
                  </a:lnTo>
                  <a:cubicBezTo>
                    <a:pt x="282287" y="201828"/>
                    <a:pt x="276725" y="210094"/>
                    <a:pt x="268681" y="215291"/>
                  </a:cubicBezTo>
                  <a:close/>
                </a:path>
              </a:pathLst>
            </a:custGeom>
            <a:grpFill/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402E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3581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64B74-9210-45D1-B321-209A28C2BA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4F886-417C-4CEC-8EDF-23F77B57628F}"/>
              </a:ext>
            </a:extLst>
          </p:cNvPr>
          <p:cNvSpPr txBox="1"/>
          <p:nvPr/>
        </p:nvSpPr>
        <p:spPr>
          <a:xfrm>
            <a:off x="576099" y="1637378"/>
            <a:ext cx="3095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latin typeface="Poppins SemiBold" panose="00000700000000000000" pitchFamily="2" charset="0"/>
                <a:cs typeface="Poppins SemiBold" panose="00000700000000000000" pitchFamily="2" charset="0"/>
              </a:rPr>
              <a:t>Founder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30F86-F06F-4989-8CAA-13072889FB39}"/>
              </a:ext>
            </a:extLst>
          </p:cNvPr>
          <p:cNvSpPr/>
          <p:nvPr/>
        </p:nvSpPr>
        <p:spPr>
          <a:xfrm>
            <a:off x="659046" y="2879918"/>
            <a:ext cx="2288362" cy="561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kaselih oilue reprehendesse cill inure dolorlaoru sit amet. Duis aute irusitakus.</a:t>
            </a:r>
            <a:endParaRPr lang="en-US" sz="700">
              <a:solidFill>
                <a:schemeClr val="tx1">
                  <a:lumMod val="50000"/>
                  <a:lumOff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07903B-2F6B-4DCA-91F1-5903F5CEC340}"/>
              </a:ext>
            </a:extLst>
          </p:cNvPr>
          <p:cNvCxnSpPr>
            <a:cxnSpLocks/>
          </p:cNvCxnSpPr>
          <p:nvPr/>
        </p:nvCxnSpPr>
        <p:spPr>
          <a:xfrm>
            <a:off x="2112010" y="3914194"/>
            <a:ext cx="62238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41E011-2036-4A45-B589-BBAD30E4EB82}"/>
              </a:ext>
            </a:extLst>
          </p:cNvPr>
          <p:cNvSpPr txBox="1"/>
          <p:nvPr/>
        </p:nvSpPr>
        <p:spPr>
          <a:xfrm>
            <a:off x="631148" y="3806472"/>
            <a:ext cx="987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pc="110"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LOREM IPSUM</a:t>
            </a:r>
            <a:endParaRPr lang="en-US" sz="800" spc="140"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DF6225-91D8-4259-9708-854A07FADCEE}"/>
              </a:ext>
            </a:extLst>
          </p:cNvPr>
          <p:cNvSpPr txBox="1"/>
          <p:nvPr/>
        </p:nvSpPr>
        <p:spPr>
          <a:xfrm>
            <a:off x="640370" y="4202051"/>
            <a:ext cx="938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Poppins Medium" panose="00000600000000000000" pitchFamily="2" charset="0"/>
                <a:cs typeface="Poppins Medium" panose="00000600000000000000" pitchFamily="2" charset="0"/>
              </a:rPr>
              <a:t>Lorem ipsum</a:t>
            </a:r>
            <a:endParaRPr lang="en-US" sz="9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94B346-0926-466A-923F-D902C376C685}"/>
              </a:ext>
            </a:extLst>
          </p:cNvPr>
          <p:cNvSpPr txBox="1"/>
          <p:nvPr/>
        </p:nvSpPr>
        <p:spPr>
          <a:xfrm>
            <a:off x="640369" y="4494372"/>
            <a:ext cx="1295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Poppins Medium" panose="00000600000000000000" pitchFamily="2" charset="0"/>
                <a:cs typeface="Poppins Medium" panose="00000600000000000000" pitchFamily="2" charset="0"/>
              </a:rPr>
              <a:t>Lorem ipsum  Dolor</a:t>
            </a:r>
            <a:endParaRPr lang="en-US" sz="9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6706A0-A6DA-4C7A-A338-BDBFE2A77F33}"/>
              </a:ext>
            </a:extLst>
          </p:cNvPr>
          <p:cNvSpPr/>
          <p:nvPr/>
        </p:nvSpPr>
        <p:spPr>
          <a:xfrm>
            <a:off x="3488152" y="4154837"/>
            <a:ext cx="1976912" cy="998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doloris in kauselih oilue epreh deriti volidia esse cill inure dolorlaboru sit amet. Duis autelo irusitakus reprehenderi Voluptate lorem kuisais.</a:t>
            </a:r>
            <a:endParaRPr lang="en-US" sz="800">
              <a:solidFill>
                <a:schemeClr val="tx1">
                  <a:lumMod val="50000"/>
                  <a:lumOff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0A0289-951E-40A6-B0C0-029C122FBDE9}"/>
              </a:ext>
            </a:extLst>
          </p:cNvPr>
          <p:cNvSpPr/>
          <p:nvPr/>
        </p:nvSpPr>
        <p:spPr>
          <a:xfrm>
            <a:off x="3488152" y="2834187"/>
            <a:ext cx="1976912" cy="998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doloris in kauselih oilue epreh deriti volidia esse cill inure dolorlaboru sit amet. Duis autelo irusitakus reprehenderi Voluptate lorem kuisais.</a:t>
            </a:r>
            <a:endParaRPr lang="en-US" sz="800">
              <a:solidFill>
                <a:schemeClr val="tx1">
                  <a:lumMod val="50000"/>
                  <a:lumOff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6B10A6-C429-41A0-A03A-783D8E43EAE9}"/>
              </a:ext>
            </a:extLst>
          </p:cNvPr>
          <p:cNvSpPr txBox="1"/>
          <p:nvPr/>
        </p:nvSpPr>
        <p:spPr>
          <a:xfrm>
            <a:off x="3469725" y="2507808"/>
            <a:ext cx="1456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kern="0" spc="50">
                <a:latin typeface="Poppins SemiBold" panose="00000700000000000000" pitchFamily="2" charset="0"/>
                <a:ea typeface="Open Sans" panose="020B0606030504020204" pitchFamily="34" charset="0"/>
                <a:cs typeface="Poppins SemiBold" panose="00000700000000000000" pitchFamily="2" charset="0"/>
              </a:rPr>
              <a:t>TEXT TITTLE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1B07BB-43E0-4D19-A7D8-E8A77E797402}"/>
              </a:ext>
            </a:extLst>
          </p:cNvPr>
          <p:cNvSpPr txBox="1"/>
          <p:nvPr/>
        </p:nvSpPr>
        <p:spPr>
          <a:xfrm>
            <a:off x="1007126" y="169019"/>
            <a:ext cx="120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Karim</a:t>
            </a:r>
          </a:p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Presentation.</a:t>
            </a:r>
          </a:p>
        </p:txBody>
      </p:sp>
      <p:grpSp>
        <p:nvGrpSpPr>
          <p:cNvPr id="20" name="Graphic 6">
            <a:extLst>
              <a:ext uri="{FF2B5EF4-FFF2-40B4-BE49-F238E27FC236}">
                <a16:creationId xmlns:a16="http://schemas.microsoft.com/office/drawing/2014/main" id="{2ECD1D10-D566-42C3-8B1A-65AF19FB8591}"/>
              </a:ext>
            </a:extLst>
          </p:cNvPr>
          <p:cNvGrpSpPr/>
          <p:nvPr/>
        </p:nvGrpSpPr>
        <p:grpSpPr>
          <a:xfrm flipH="1">
            <a:off x="384657" y="207346"/>
            <a:ext cx="385012" cy="385012"/>
            <a:chOff x="9520408" y="5093684"/>
            <a:chExt cx="372426" cy="372426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04CC29-EFBF-4DB8-97E1-3CB747750486}"/>
                </a:ext>
              </a:extLst>
            </p:cNvPr>
            <p:cNvSpPr/>
            <p:nvPr/>
          </p:nvSpPr>
          <p:spPr>
            <a:xfrm>
              <a:off x="9545236" y="5093684"/>
              <a:ext cx="322769" cy="372426"/>
            </a:xfrm>
            <a:custGeom>
              <a:avLst/>
              <a:gdLst>
                <a:gd name="connsiteX0" fmla="*/ 291734 w 322769"/>
                <a:gd name="connsiteY0" fmla="*/ 180006 h 372426"/>
                <a:gd name="connsiteX1" fmla="*/ 237796 w 322769"/>
                <a:gd name="connsiteY1" fmla="*/ 180006 h 372426"/>
                <a:gd name="connsiteX2" fmla="*/ 322769 w 322769"/>
                <a:gd name="connsiteY2" fmla="*/ 6207 h 372426"/>
                <a:gd name="connsiteX3" fmla="*/ 316562 w 322769"/>
                <a:gd name="connsiteY3" fmla="*/ 0 h 372426"/>
                <a:gd name="connsiteX4" fmla="*/ 310355 w 322769"/>
                <a:gd name="connsiteY4" fmla="*/ 6207 h 372426"/>
                <a:gd name="connsiteX5" fmla="*/ 305842 w 322769"/>
                <a:gd name="connsiteY5" fmla="*/ 48992 h 372426"/>
                <a:gd name="connsiteX6" fmla="*/ 288363 w 322769"/>
                <a:gd name="connsiteY6" fmla="*/ 20440 h 372426"/>
                <a:gd name="connsiteX7" fmla="*/ 279586 w 322769"/>
                <a:gd name="connsiteY7" fmla="*/ 20519 h 372426"/>
                <a:gd name="connsiteX8" fmla="*/ 279586 w 322769"/>
                <a:gd name="connsiteY8" fmla="*/ 29217 h 372426"/>
                <a:gd name="connsiteX9" fmla="*/ 297747 w 322769"/>
                <a:gd name="connsiteY9" fmla="*/ 77782 h 372426"/>
                <a:gd name="connsiteX10" fmla="*/ 297781 w 322769"/>
                <a:gd name="connsiteY10" fmla="*/ 77949 h 372426"/>
                <a:gd name="connsiteX11" fmla="*/ 288771 w 322769"/>
                <a:gd name="connsiteY11" fmla="*/ 99635 h 372426"/>
                <a:gd name="connsiteX12" fmla="*/ 269742 w 322769"/>
                <a:gd name="connsiteY12" fmla="*/ 63890 h 372426"/>
                <a:gd name="connsiteX13" fmla="*/ 260965 w 322769"/>
                <a:gd name="connsiteY13" fmla="*/ 63969 h 372426"/>
                <a:gd name="connsiteX14" fmla="*/ 260965 w 322769"/>
                <a:gd name="connsiteY14" fmla="*/ 72667 h 372426"/>
                <a:gd name="connsiteX15" fmla="*/ 278124 w 322769"/>
                <a:gd name="connsiteY15" fmla="*/ 118643 h 372426"/>
                <a:gd name="connsiteX16" fmla="*/ 226427 w 322769"/>
                <a:gd name="connsiteY16" fmla="*/ 172997 h 372426"/>
                <a:gd name="connsiteX17" fmla="*/ 223137 w 322769"/>
                <a:gd name="connsiteY17" fmla="*/ 128385 h 372426"/>
                <a:gd name="connsiteX18" fmla="*/ 215285 w 322769"/>
                <a:gd name="connsiteY18" fmla="*/ 124460 h 372426"/>
                <a:gd name="connsiteX19" fmla="*/ 211360 w 322769"/>
                <a:gd name="connsiteY19" fmla="*/ 132313 h 372426"/>
                <a:gd name="connsiteX20" fmla="*/ 212323 w 322769"/>
                <a:gd name="connsiteY20" fmla="*/ 180006 h 372426"/>
                <a:gd name="connsiteX21" fmla="*/ 110446 w 322769"/>
                <a:gd name="connsiteY21" fmla="*/ 180006 h 372426"/>
                <a:gd name="connsiteX22" fmla="*/ 111409 w 322769"/>
                <a:gd name="connsiteY22" fmla="*/ 132313 h 372426"/>
                <a:gd name="connsiteX23" fmla="*/ 107485 w 322769"/>
                <a:gd name="connsiteY23" fmla="*/ 124460 h 372426"/>
                <a:gd name="connsiteX24" fmla="*/ 99632 w 322769"/>
                <a:gd name="connsiteY24" fmla="*/ 128385 h 372426"/>
                <a:gd name="connsiteX25" fmla="*/ 96342 w 322769"/>
                <a:gd name="connsiteY25" fmla="*/ 172997 h 372426"/>
                <a:gd name="connsiteX26" fmla="*/ 43491 w 322769"/>
                <a:gd name="connsiteY26" fmla="*/ 116761 h 372426"/>
                <a:gd name="connsiteX27" fmla="*/ 60252 w 322769"/>
                <a:gd name="connsiteY27" fmla="*/ 72667 h 372426"/>
                <a:gd name="connsiteX28" fmla="*/ 60184 w 322769"/>
                <a:gd name="connsiteY28" fmla="*/ 63890 h 372426"/>
                <a:gd name="connsiteX29" fmla="*/ 51475 w 322769"/>
                <a:gd name="connsiteY29" fmla="*/ 63890 h 372426"/>
                <a:gd name="connsiteX30" fmla="*/ 33008 w 322769"/>
                <a:gd name="connsiteY30" fmla="*/ 97443 h 372426"/>
                <a:gd name="connsiteX31" fmla="*/ 24799 w 322769"/>
                <a:gd name="connsiteY31" fmla="*/ 77444 h 372426"/>
                <a:gd name="connsiteX32" fmla="*/ 24829 w 322769"/>
                <a:gd name="connsiteY32" fmla="*/ 77298 h 372426"/>
                <a:gd name="connsiteX33" fmla="*/ 41631 w 322769"/>
                <a:gd name="connsiteY33" fmla="*/ 29217 h 372426"/>
                <a:gd name="connsiteX34" fmla="*/ 41587 w 322769"/>
                <a:gd name="connsiteY34" fmla="*/ 20440 h 372426"/>
                <a:gd name="connsiteX35" fmla="*/ 32854 w 322769"/>
                <a:gd name="connsiteY35" fmla="*/ 20440 h 372426"/>
                <a:gd name="connsiteX36" fmla="*/ 16619 w 322769"/>
                <a:gd name="connsiteY36" fmla="*/ 47384 h 372426"/>
                <a:gd name="connsiteX37" fmla="*/ 12414 w 322769"/>
                <a:gd name="connsiteY37" fmla="*/ 6207 h 372426"/>
                <a:gd name="connsiteX38" fmla="*/ 6207 w 322769"/>
                <a:gd name="connsiteY38" fmla="*/ 0 h 372426"/>
                <a:gd name="connsiteX39" fmla="*/ 0 w 322769"/>
                <a:gd name="connsiteY39" fmla="*/ 6207 h 372426"/>
                <a:gd name="connsiteX40" fmla="*/ 84973 w 322769"/>
                <a:gd name="connsiteY40" fmla="*/ 180006 h 372426"/>
                <a:gd name="connsiteX41" fmla="*/ 31036 w 322769"/>
                <a:gd name="connsiteY41" fmla="*/ 180006 h 372426"/>
                <a:gd name="connsiteX42" fmla="*/ 24828 w 322769"/>
                <a:gd name="connsiteY42" fmla="*/ 186207 h 372426"/>
                <a:gd name="connsiteX43" fmla="*/ 24913 w 322769"/>
                <a:gd name="connsiteY43" fmla="*/ 187234 h 372426"/>
                <a:gd name="connsiteX44" fmla="*/ 47883 w 322769"/>
                <a:gd name="connsiteY44" fmla="*/ 226041 h 372426"/>
                <a:gd name="connsiteX45" fmla="*/ 104563 w 322769"/>
                <a:gd name="connsiteY45" fmla="*/ 226305 h 372426"/>
                <a:gd name="connsiteX46" fmla="*/ 117568 w 322769"/>
                <a:gd name="connsiteY46" fmla="*/ 302945 h 372426"/>
                <a:gd name="connsiteX47" fmla="*/ 135047 w 322769"/>
                <a:gd name="connsiteY47" fmla="*/ 349771 h 372426"/>
                <a:gd name="connsiteX48" fmla="*/ 160833 w 322769"/>
                <a:gd name="connsiteY48" fmla="*/ 372426 h 372426"/>
                <a:gd name="connsiteX49" fmla="*/ 161936 w 322769"/>
                <a:gd name="connsiteY49" fmla="*/ 372426 h 372426"/>
                <a:gd name="connsiteX50" fmla="*/ 187723 w 322769"/>
                <a:gd name="connsiteY50" fmla="*/ 349771 h 372426"/>
                <a:gd name="connsiteX51" fmla="*/ 205201 w 322769"/>
                <a:gd name="connsiteY51" fmla="*/ 302944 h 372426"/>
                <a:gd name="connsiteX52" fmla="*/ 218206 w 322769"/>
                <a:gd name="connsiteY52" fmla="*/ 226305 h 372426"/>
                <a:gd name="connsiteX53" fmla="*/ 274885 w 322769"/>
                <a:gd name="connsiteY53" fmla="*/ 226041 h 372426"/>
                <a:gd name="connsiteX54" fmla="*/ 297856 w 322769"/>
                <a:gd name="connsiteY54" fmla="*/ 187234 h 372426"/>
                <a:gd name="connsiteX55" fmla="*/ 292760 w 322769"/>
                <a:gd name="connsiteY55" fmla="*/ 180091 h 372426"/>
                <a:gd name="connsiteX56" fmla="*/ 291734 w 322769"/>
                <a:gd name="connsiteY56" fmla="*/ 180006 h 372426"/>
                <a:gd name="connsiteX57" fmla="*/ 268681 w 322769"/>
                <a:gd name="connsiteY57" fmla="*/ 215291 h 372426"/>
                <a:gd name="connsiteX58" fmla="*/ 213221 w 322769"/>
                <a:gd name="connsiteY58" fmla="*/ 211436 h 372426"/>
                <a:gd name="connsiteX59" fmla="*/ 205230 w 322769"/>
                <a:gd name="connsiteY59" fmla="*/ 215070 h 372426"/>
                <a:gd name="connsiteX60" fmla="*/ 204873 w 322769"/>
                <a:gd name="connsiteY60" fmla="*/ 217934 h 372426"/>
                <a:gd name="connsiteX61" fmla="*/ 195566 w 322769"/>
                <a:gd name="connsiteY61" fmla="*/ 295116 h 372426"/>
                <a:gd name="connsiteX62" fmla="*/ 175399 w 322769"/>
                <a:gd name="connsiteY62" fmla="*/ 348255 h 372426"/>
                <a:gd name="connsiteX63" fmla="*/ 161936 w 322769"/>
                <a:gd name="connsiteY63" fmla="*/ 360012 h 372426"/>
                <a:gd name="connsiteX64" fmla="*/ 160833 w 322769"/>
                <a:gd name="connsiteY64" fmla="*/ 360012 h 372426"/>
                <a:gd name="connsiteX65" fmla="*/ 147370 w 322769"/>
                <a:gd name="connsiteY65" fmla="*/ 348252 h 372426"/>
                <a:gd name="connsiteX66" fmla="*/ 127203 w 322769"/>
                <a:gd name="connsiteY66" fmla="*/ 295116 h 372426"/>
                <a:gd name="connsiteX67" fmla="*/ 117896 w 322769"/>
                <a:gd name="connsiteY67" fmla="*/ 217934 h 372426"/>
                <a:gd name="connsiteX68" fmla="*/ 112409 w 322769"/>
                <a:gd name="connsiteY68" fmla="*/ 211079 h 372426"/>
                <a:gd name="connsiteX69" fmla="*/ 109548 w 322769"/>
                <a:gd name="connsiteY69" fmla="*/ 211436 h 372426"/>
                <a:gd name="connsiteX70" fmla="*/ 54088 w 322769"/>
                <a:gd name="connsiteY70" fmla="*/ 215291 h 372426"/>
                <a:gd name="connsiteX71" fmla="*/ 38698 w 322769"/>
                <a:gd name="connsiteY71" fmla="*/ 192420 h 372426"/>
                <a:gd name="connsiteX72" fmla="*/ 284072 w 322769"/>
                <a:gd name="connsiteY72" fmla="*/ 192420 h 372426"/>
                <a:gd name="connsiteX73" fmla="*/ 268681 w 322769"/>
                <a:gd name="connsiteY73" fmla="*/ 215291 h 37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22769" h="372426">
                  <a:moveTo>
                    <a:pt x="291734" y="180006"/>
                  </a:moveTo>
                  <a:lnTo>
                    <a:pt x="237796" y="180006"/>
                  </a:lnTo>
                  <a:cubicBezTo>
                    <a:pt x="299969" y="134427"/>
                    <a:pt x="322769" y="61984"/>
                    <a:pt x="322769" y="6207"/>
                  </a:cubicBezTo>
                  <a:cubicBezTo>
                    <a:pt x="322769" y="2779"/>
                    <a:pt x="319990" y="0"/>
                    <a:pt x="316562" y="0"/>
                  </a:cubicBezTo>
                  <a:cubicBezTo>
                    <a:pt x="313134" y="0"/>
                    <a:pt x="310355" y="2779"/>
                    <a:pt x="310355" y="6207"/>
                  </a:cubicBezTo>
                  <a:cubicBezTo>
                    <a:pt x="310294" y="20584"/>
                    <a:pt x="308783" y="34918"/>
                    <a:pt x="305842" y="48992"/>
                  </a:cubicBezTo>
                  <a:cubicBezTo>
                    <a:pt x="302381" y="38214"/>
                    <a:pt x="296388" y="28423"/>
                    <a:pt x="288363" y="20440"/>
                  </a:cubicBezTo>
                  <a:cubicBezTo>
                    <a:pt x="285918" y="18038"/>
                    <a:pt x="281988" y="18074"/>
                    <a:pt x="279586" y="20519"/>
                  </a:cubicBezTo>
                  <a:cubicBezTo>
                    <a:pt x="277215" y="22934"/>
                    <a:pt x="277215" y="26803"/>
                    <a:pt x="279586" y="29217"/>
                  </a:cubicBezTo>
                  <a:cubicBezTo>
                    <a:pt x="292193" y="42136"/>
                    <a:pt x="298784" y="59762"/>
                    <a:pt x="297747" y="77782"/>
                  </a:cubicBezTo>
                  <a:cubicBezTo>
                    <a:pt x="297747" y="77841"/>
                    <a:pt x="297779" y="77890"/>
                    <a:pt x="297781" y="77949"/>
                  </a:cubicBezTo>
                  <a:cubicBezTo>
                    <a:pt x="295184" y="85340"/>
                    <a:pt x="292176" y="92580"/>
                    <a:pt x="288771" y="99635"/>
                  </a:cubicBezTo>
                  <a:cubicBezTo>
                    <a:pt x="286429" y="85987"/>
                    <a:pt x="279756" y="73454"/>
                    <a:pt x="269742" y="63890"/>
                  </a:cubicBezTo>
                  <a:cubicBezTo>
                    <a:pt x="267296" y="61488"/>
                    <a:pt x="263367" y="61524"/>
                    <a:pt x="260965" y="63969"/>
                  </a:cubicBezTo>
                  <a:cubicBezTo>
                    <a:pt x="258594" y="66384"/>
                    <a:pt x="258594" y="70252"/>
                    <a:pt x="260965" y="72667"/>
                  </a:cubicBezTo>
                  <a:cubicBezTo>
                    <a:pt x="271039" y="82741"/>
                    <a:pt x="277952" y="95349"/>
                    <a:pt x="278124" y="118643"/>
                  </a:cubicBezTo>
                  <a:cubicBezTo>
                    <a:pt x="264770" y="140091"/>
                    <a:pt x="247179" y="158586"/>
                    <a:pt x="226427" y="172997"/>
                  </a:cubicBezTo>
                  <a:cubicBezTo>
                    <a:pt x="229512" y="158111"/>
                    <a:pt x="228372" y="142658"/>
                    <a:pt x="223137" y="128385"/>
                  </a:cubicBezTo>
                  <a:cubicBezTo>
                    <a:pt x="222053" y="125133"/>
                    <a:pt x="218537" y="123375"/>
                    <a:pt x="215285" y="124460"/>
                  </a:cubicBezTo>
                  <a:cubicBezTo>
                    <a:pt x="212032" y="125545"/>
                    <a:pt x="210275" y="129061"/>
                    <a:pt x="211360" y="132313"/>
                  </a:cubicBezTo>
                  <a:cubicBezTo>
                    <a:pt x="216766" y="148531"/>
                    <a:pt x="217055" y="159534"/>
                    <a:pt x="212323" y="180006"/>
                  </a:cubicBezTo>
                  <a:lnTo>
                    <a:pt x="110446" y="180006"/>
                  </a:lnTo>
                  <a:cubicBezTo>
                    <a:pt x="105714" y="159534"/>
                    <a:pt x="106003" y="148531"/>
                    <a:pt x="111409" y="132313"/>
                  </a:cubicBezTo>
                  <a:cubicBezTo>
                    <a:pt x="112494" y="129061"/>
                    <a:pt x="110737" y="125545"/>
                    <a:pt x="107485" y="124460"/>
                  </a:cubicBezTo>
                  <a:cubicBezTo>
                    <a:pt x="104232" y="123375"/>
                    <a:pt x="100716" y="125133"/>
                    <a:pt x="99632" y="128385"/>
                  </a:cubicBezTo>
                  <a:cubicBezTo>
                    <a:pt x="94397" y="142658"/>
                    <a:pt x="93257" y="158111"/>
                    <a:pt x="96342" y="172997"/>
                  </a:cubicBezTo>
                  <a:cubicBezTo>
                    <a:pt x="74984" y="158157"/>
                    <a:pt x="56979" y="138999"/>
                    <a:pt x="43491" y="116761"/>
                  </a:cubicBezTo>
                  <a:cubicBezTo>
                    <a:pt x="43713" y="93904"/>
                    <a:pt x="50061" y="82858"/>
                    <a:pt x="60252" y="72667"/>
                  </a:cubicBezTo>
                  <a:cubicBezTo>
                    <a:pt x="62657" y="70224"/>
                    <a:pt x="62627" y="66294"/>
                    <a:pt x="60184" y="63890"/>
                  </a:cubicBezTo>
                  <a:cubicBezTo>
                    <a:pt x="57768" y="61511"/>
                    <a:pt x="53891" y="61511"/>
                    <a:pt x="51475" y="63890"/>
                  </a:cubicBezTo>
                  <a:cubicBezTo>
                    <a:pt x="42033" y="72922"/>
                    <a:pt x="35587" y="84633"/>
                    <a:pt x="33008" y="97443"/>
                  </a:cubicBezTo>
                  <a:cubicBezTo>
                    <a:pt x="29932" y="90922"/>
                    <a:pt x="27192" y="84246"/>
                    <a:pt x="24799" y="77444"/>
                  </a:cubicBezTo>
                  <a:cubicBezTo>
                    <a:pt x="24800" y="77393"/>
                    <a:pt x="24829" y="77350"/>
                    <a:pt x="24829" y="77298"/>
                  </a:cubicBezTo>
                  <a:cubicBezTo>
                    <a:pt x="24829" y="55667"/>
                    <a:pt x="30012" y="40837"/>
                    <a:pt x="41631" y="29217"/>
                  </a:cubicBezTo>
                  <a:cubicBezTo>
                    <a:pt x="44042" y="26781"/>
                    <a:pt x="44023" y="22852"/>
                    <a:pt x="41587" y="20440"/>
                  </a:cubicBezTo>
                  <a:cubicBezTo>
                    <a:pt x="39169" y="18046"/>
                    <a:pt x="35273" y="18046"/>
                    <a:pt x="32854" y="20440"/>
                  </a:cubicBezTo>
                  <a:cubicBezTo>
                    <a:pt x="25323" y="27961"/>
                    <a:pt x="19749" y="37211"/>
                    <a:pt x="16619" y="47384"/>
                  </a:cubicBezTo>
                  <a:cubicBezTo>
                    <a:pt x="13886" y="33827"/>
                    <a:pt x="12478" y="20036"/>
                    <a:pt x="12414" y="6207"/>
                  </a:cubicBezTo>
                  <a:cubicBezTo>
                    <a:pt x="12414" y="2779"/>
                    <a:pt x="9635" y="0"/>
                    <a:pt x="6207" y="0"/>
                  </a:cubicBezTo>
                  <a:cubicBezTo>
                    <a:pt x="2779" y="0"/>
                    <a:pt x="0" y="2779"/>
                    <a:pt x="0" y="6207"/>
                  </a:cubicBezTo>
                  <a:cubicBezTo>
                    <a:pt x="0" y="61984"/>
                    <a:pt x="22801" y="134427"/>
                    <a:pt x="84973" y="180006"/>
                  </a:cubicBezTo>
                  <a:lnTo>
                    <a:pt x="31036" y="180006"/>
                  </a:lnTo>
                  <a:cubicBezTo>
                    <a:pt x="27609" y="180005"/>
                    <a:pt x="24830" y="182781"/>
                    <a:pt x="24828" y="186207"/>
                  </a:cubicBezTo>
                  <a:cubicBezTo>
                    <a:pt x="24828" y="186552"/>
                    <a:pt x="24856" y="186895"/>
                    <a:pt x="24913" y="187234"/>
                  </a:cubicBezTo>
                  <a:cubicBezTo>
                    <a:pt x="28038" y="205993"/>
                    <a:pt x="35767" y="219049"/>
                    <a:pt x="47883" y="226041"/>
                  </a:cubicBezTo>
                  <a:cubicBezTo>
                    <a:pt x="61577" y="233946"/>
                    <a:pt x="80180" y="234042"/>
                    <a:pt x="104563" y="226305"/>
                  </a:cubicBezTo>
                  <a:cubicBezTo>
                    <a:pt x="99513" y="280729"/>
                    <a:pt x="107918" y="291067"/>
                    <a:pt x="117568" y="302945"/>
                  </a:cubicBezTo>
                  <a:cubicBezTo>
                    <a:pt x="124354" y="311295"/>
                    <a:pt x="131370" y="319929"/>
                    <a:pt x="135047" y="349771"/>
                  </a:cubicBezTo>
                  <a:cubicBezTo>
                    <a:pt x="136702" y="362743"/>
                    <a:pt x="147756" y="372455"/>
                    <a:pt x="160833" y="372426"/>
                  </a:cubicBezTo>
                  <a:lnTo>
                    <a:pt x="161936" y="372426"/>
                  </a:lnTo>
                  <a:cubicBezTo>
                    <a:pt x="175014" y="372455"/>
                    <a:pt x="186067" y="362743"/>
                    <a:pt x="187723" y="349771"/>
                  </a:cubicBezTo>
                  <a:cubicBezTo>
                    <a:pt x="191398" y="319929"/>
                    <a:pt x="198415" y="311295"/>
                    <a:pt x="205201" y="302944"/>
                  </a:cubicBezTo>
                  <a:cubicBezTo>
                    <a:pt x="214851" y="291067"/>
                    <a:pt x="223256" y="280729"/>
                    <a:pt x="218206" y="226305"/>
                  </a:cubicBezTo>
                  <a:cubicBezTo>
                    <a:pt x="242592" y="234046"/>
                    <a:pt x="261202" y="233951"/>
                    <a:pt x="274885" y="226041"/>
                  </a:cubicBezTo>
                  <a:cubicBezTo>
                    <a:pt x="287003" y="219049"/>
                    <a:pt x="294731" y="205992"/>
                    <a:pt x="297856" y="187234"/>
                  </a:cubicBezTo>
                  <a:cubicBezTo>
                    <a:pt x="298421" y="183854"/>
                    <a:pt x="296140" y="180656"/>
                    <a:pt x="292760" y="180091"/>
                  </a:cubicBezTo>
                  <a:cubicBezTo>
                    <a:pt x="292421" y="180034"/>
                    <a:pt x="292078" y="180006"/>
                    <a:pt x="291734" y="180006"/>
                  </a:cubicBezTo>
                  <a:close/>
                  <a:moveTo>
                    <a:pt x="268681" y="215291"/>
                  </a:moveTo>
                  <a:cubicBezTo>
                    <a:pt x="256883" y="222107"/>
                    <a:pt x="238215" y="220813"/>
                    <a:pt x="213221" y="211436"/>
                  </a:cubicBezTo>
                  <a:cubicBezTo>
                    <a:pt x="210010" y="210233"/>
                    <a:pt x="206433" y="211860"/>
                    <a:pt x="205230" y="215070"/>
                  </a:cubicBezTo>
                  <a:cubicBezTo>
                    <a:pt x="204888" y="215983"/>
                    <a:pt x="204766" y="216964"/>
                    <a:pt x="204873" y="217934"/>
                  </a:cubicBezTo>
                  <a:cubicBezTo>
                    <a:pt x="211296" y="275755"/>
                    <a:pt x="204355" y="284299"/>
                    <a:pt x="195566" y="295116"/>
                  </a:cubicBezTo>
                  <a:cubicBezTo>
                    <a:pt x="188413" y="303918"/>
                    <a:pt x="179515" y="314871"/>
                    <a:pt x="175399" y="348255"/>
                  </a:cubicBezTo>
                  <a:cubicBezTo>
                    <a:pt x="174517" y="355008"/>
                    <a:pt x="168746" y="360047"/>
                    <a:pt x="161936" y="360012"/>
                  </a:cubicBezTo>
                  <a:lnTo>
                    <a:pt x="160833" y="360012"/>
                  </a:lnTo>
                  <a:cubicBezTo>
                    <a:pt x="154022" y="360047"/>
                    <a:pt x="148252" y="355006"/>
                    <a:pt x="147370" y="348252"/>
                  </a:cubicBezTo>
                  <a:cubicBezTo>
                    <a:pt x="143254" y="314871"/>
                    <a:pt x="134356" y="303918"/>
                    <a:pt x="127203" y="295116"/>
                  </a:cubicBezTo>
                  <a:cubicBezTo>
                    <a:pt x="118414" y="284299"/>
                    <a:pt x="111473" y="275755"/>
                    <a:pt x="117896" y="217934"/>
                  </a:cubicBezTo>
                  <a:cubicBezTo>
                    <a:pt x="118273" y="214525"/>
                    <a:pt x="115817" y="211457"/>
                    <a:pt x="112409" y="211079"/>
                  </a:cubicBezTo>
                  <a:cubicBezTo>
                    <a:pt x="111441" y="210972"/>
                    <a:pt x="110461" y="211094"/>
                    <a:pt x="109548" y="211436"/>
                  </a:cubicBezTo>
                  <a:cubicBezTo>
                    <a:pt x="84557" y="220806"/>
                    <a:pt x="65896" y="222104"/>
                    <a:pt x="54088" y="215291"/>
                  </a:cubicBezTo>
                  <a:cubicBezTo>
                    <a:pt x="46044" y="210094"/>
                    <a:pt x="40482" y="201828"/>
                    <a:pt x="38698" y="192420"/>
                  </a:cubicBezTo>
                  <a:lnTo>
                    <a:pt x="284072" y="192420"/>
                  </a:lnTo>
                  <a:cubicBezTo>
                    <a:pt x="282287" y="201828"/>
                    <a:pt x="276725" y="210094"/>
                    <a:pt x="268681" y="215291"/>
                  </a:cubicBezTo>
                  <a:close/>
                </a:path>
              </a:pathLst>
            </a:custGeom>
            <a:grpFill/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402E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515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BBBC7-396A-453C-BC8C-702BF3E0F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EE88A8-AA82-4081-8618-28C3F7A03197}"/>
              </a:ext>
            </a:extLst>
          </p:cNvPr>
          <p:cNvSpPr/>
          <p:nvPr/>
        </p:nvSpPr>
        <p:spPr>
          <a:xfrm>
            <a:off x="4817165" y="0"/>
            <a:ext cx="7374835" cy="3784115"/>
          </a:xfrm>
          <a:prstGeom prst="rect">
            <a:avLst/>
          </a:prstGeom>
          <a:solidFill>
            <a:srgbClr val="028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BB10DA-DAA0-40EC-8DAD-621AE06BE7FA}"/>
              </a:ext>
            </a:extLst>
          </p:cNvPr>
          <p:cNvSpPr txBox="1"/>
          <p:nvPr/>
        </p:nvSpPr>
        <p:spPr>
          <a:xfrm>
            <a:off x="5312278" y="474005"/>
            <a:ext cx="3626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Contact 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727047-2FC6-47FD-8FA5-AC8D60547C2B}"/>
              </a:ext>
            </a:extLst>
          </p:cNvPr>
          <p:cNvSpPr txBox="1"/>
          <p:nvPr/>
        </p:nvSpPr>
        <p:spPr>
          <a:xfrm>
            <a:off x="5405529" y="2507682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pc="110">
                <a:solidFill>
                  <a:schemeClr val="bg1"/>
                </a:solidFill>
                <a:latin typeface="Poppins Medium" panose="00000600000000000000" pitchFamily="2" charset="0"/>
                <a:ea typeface="Roboto" panose="02000000000000000000" pitchFamily="2" charset="0"/>
                <a:cs typeface="Poppins Medium" panose="00000600000000000000" pitchFamily="2" charset="0"/>
              </a:rPr>
              <a:t>OFFICE</a:t>
            </a:r>
            <a:r>
              <a:rPr lang="en-US" sz="1100" spc="140">
                <a:solidFill>
                  <a:schemeClr val="bg1"/>
                </a:solidFill>
                <a:latin typeface="Poppins Medium" panose="00000600000000000000" pitchFamily="2" charset="0"/>
                <a:ea typeface="Roboto" panose="02000000000000000000" pitchFamily="2" charset="0"/>
                <a:cs typeface="Poppins Medium" panose="00000600000000000000" pitchFamily="2" charset="0"/>
              </a:rPr>
              <a:t> HOURS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0E1BAF-D9A8-4262-AB69-447891DE253F}"/>
              </a:ext>
            </a:extLst>
          </p:cNvPr>
          <p:cNvSpPr txBox="1"/>
          <p:nvPr/>
        </p:nvSpPr>
        <p:spPr>
          <a:xfrm>
            <a:off x="5405529" y="2775800"/>
            <a:ext cx="1167307" cy="444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ea typeface="Open Sans SemiBold" panose="020B0706030804020204" pitchFamily="34" charset="0"/>
                <a:cs typeface="Poppins" panose="00000500000000000000" pitchFamily="2" charset="0"/>
              </a:rPr>
              <a:t>Monday - Saturday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ea typeface="Open Sans SemiBold" panose="020B0706030804020204" pitchFamily="34" charset="0"/>
                <a:cs typeface="Poppins" panose="00000500000000000000" pitchFamily="2" charset="0"/>
              </a:rPr>
              <a:t>09.00 – 18.00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8CF19-09A3-4198-97F9-28801F4A8D4F}"/>
              </a:ext>
            </a:extLst>
          </p:cNvPr>
          <p:cNvSpPr txBox="1"/>
          <p:nvPr/>
        </p:nvSpPr>
        <p:spPr>
          <a:xfrm>
            <a:off x="7044163" y="2498801"/>
            <a:ext cx="1330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spc="110">
                <a:solidFill>
                  <a:schemeClr val="bg1"/>
                </a:solidFill>
                <a:latin typeface="Poppins Medium" panose="00000600000000000000" pitchFamily="2" charset="0"/>
                <a:ea typeface="Roboto" panose="02000000000000000000" pitchFamily="2" charset="0"/>
                <a:cs typeface="Poppins Medium" panose="00000600000000000000" pitchFamily="2" charset="0"/>
              </a:rPr>
              <a:t>GET IN TOUCH</a:t>
            </a:r>
            <a:endParaRPr lang="en-US" sz="1100" spc="140">
              <a:solidFill>
                <a:schemeClr val="bg1"/>
              </a:solidFill>
              <a:latin typeface="Poppins Medium" panose="00000600000000000000" pitchFamily="2" charset="0"/>
              <a:ea typeface="Roboto" panose="020000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67EDCB-1FEA-4D19-A3D3-B226275C9439}"/>
              </a:ext>
            </a:extLst>
          </p:cNvPr>
          <p:cNvSpPr txBox="1"/>
          <p:nvPr/>
        </p:nvSpPr>
        <p:spPr>
          <a:xfrm>
            <a:off x="7090344" y="2775800"/>
            <a:ext cx="1213794" cy="444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ea typeface="Open Sans SemiBold" panose="020B0706030804020204" pitchFamily="34" charset="0"/>
                <a:cs typeface="Poppins" panose="00000500000000000000" pitchFamily="2" charset="0"/>
              </a:rPr>
              <a:t>(+62) 085 6554 3435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ea typeface="Open Sans SemiBold" panose="020B0706030804020204" pitchFamily="34" charset="0"/>
                <a:cs typeface="Poppins" panose="00000500000000000000" pitchFamily="2" charset="0"/>
              </a:rPr>
              <a:t>(+62) 089 6398 3432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528270-D9F1-4496-A2C6-42B47AE11DF0}"/>
              </a:ext>
            </a:extLst>
          </p:cNvPr>
          <p:cNvSpPr txBox="1"/>
          <p:nvPr/>
        </p:nvSpPr>
        <p:spPr>
          <a:xfrm>
            <a:off x="8769037" y="2503008"/>
            <a:ext cx="110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pc="110">
                <a:solidFill>
                  <a:schemeClr val="bg1"/>
                </a:solidFill>
                <a:latin typeface="Poppins Medium" panose="00000600000000000000" pitchFamily="2" charset="0"/>
                <a:ea typeface="Roboto" panose="02000000000000000000" pitchFamily="2" charset="0"/>
                <a:cs typeface="Poppins Medium" panose="00000600000000000000" pitchFamily="2" charset="0"/>
              </a:rPr>
              <a:t>FOLLOW US</a:t>
            </a:r>
            <a:endParaRPr lang="en-US" sz="1100" spc="140">
              <a:solidFill>
                <a:schemeClr val="bg1"/>
              </a:solidFill>
              <a:latin typeface="Poppins Medium" panose="00000600000000000000" pitchFamily="2" charset="0"/>
              <a:ea typeface="Roboto" panose="020000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8A5BD3-D35E-4622-AEEE-FA05664445B1}"/>
              </a:ext>
            </a:extLst>
          </p:cNvPr>
          <p:cNvSpPr txBox="1"/>
          <p:nvPr/>
        </p:nvSpPr>
        <p:spPr>
          <a:xfrm>
            <a:off x="8740477" y="2780007"/>
            <a:ext cx="1293944" cy="444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ea typeface="Open Sans SemiBold" panose="020B0706030804020204" pitchFamily="34" charset="0"/>
                <a:cs typeface="Poppins" panose="00000500000000000000" pitchFamily="2" charset="0"/>
              </a:rPr>
              <a:t>www.karim.com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ea typeface="Open Sans SemiBold" panose="020B0706030804020204" pitchFamily="34" charset="0"/>
                <a:cs typeface="Poppins" panose="00000500000000000000" pitchFamily="2" charset="0"/>
              </a:rPr>
              <a:t>example@gmail.com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016949-C310-4264-8E96-F37AB7F245C1}"/>
              </a:ext>
            </a:extLst>
          </p:cNvPr>
          <p:cNvSpPr txBox="1"/>
          <p:nvPr/>
        </p:nvSpPr>
        <p:spPr>
          <a:xfrm>
            <a:off x="10290478" y="2501675"/>
            <a:ext cx="1304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spc="110">
                <a:solidFill>
                  <a:schemeClr val="bg1"/>
                </a:solidFill>
                <a:latin typeface="Poppins Medium" panose="00000600000000000000" pitchFamily="2" charset="0"/>
                <a:ea typeface="Roboto" panose="02000000000000000000" pitchFamily="2" charset="0"/>
                <a:cs typeface="Poppins Medium" panose="00000600000000000000" pitchFamily="2" charset="0"/>
              </a:rPr>
              <a:t>OUR ADDRESS</a:t>
            </a:r>
            <a:endParaRPr lang="en-US" sz="1100" spc="140">
              <a:solidFill>
                <a:schemeClr val="bg1"/>
              </a:solidFill>
              <a:latin typeface="Poppins Medium" panose="00000600000000000000" pitchFamily="2" charset="0"/>
              <a:ea typeface="Roboto" panose="020000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C41958-11DC-44C1-9C74-39B4AD70489B}"/>
              </a:ext>
            </a:extLst>
          </p:cNvPr>
          <p:cNvSpPr txBox="1"/>
          <p:nvPr/>
        </p:nvSpPr>
        <p:spPr>
          <a:xfrm>
            <a:off x="10346262" y="2801754"/>
            <a:ext cx="1125629" cy="444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ea typeface="Open Sans SemiBold" panose="020B0706030804020204" pitchFamily="34" charset="0"/>
                <a:cs typeface="Poppins" panose="00000500000000000000" pitchFamily="2" charset="0"/>
              </a:rPr>
              <a:t>123, Rev Avenue, 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ea typeface="Open Sans SemiBold" panose="020B0706030804020204" pitchFamily="34" charset="0"/>
                <a:cs typeface="Poppins" panose="00000500000000000000" pitchFamily="2" charset="0"/>
              </a:rPr>
              <a:t>Kolabagan LA , 267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1D75AC-77E7-497A-8615-041D7F104345}"/>
              </a:ext>
            </a:extLst>
          </p:cNvPr>
          <p:cNvSpPr/>
          <p:nvPr/>
        </p:nvSpPr>
        <p:spPr>
          <a:xfrm>
            <a:off x="5405529" y="1348593"/>
            <a:ext cx="4273649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oilue reprehenderiti vols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esse cill inure dolorlaboru sit amet. Duis aute irusitakus reprehenderi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Voluptate lorem kuisais.</a:t>
            </a:r>
            <a:endParaRPr lang="en-US" sz="800">
              <a:solidFill>
                <a:schemeClr val="bg1">
                  <a:lumMod val="9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015CA6-49CB-4DA4-A30E-D053CF8F1C04}"/>
              </a:ext>
            </a:extLst>
          </p:cNvPr>
          <p:cNvCxnSpPr>
            <a:cxnSpLocks/>
          </p:cNvCxnSpPr>
          <p:nvPr/>
        </p:nvCxnSpPr>
        <p:spPr>
          <a:xfrm>
            <a:off x="10217189" y="877288"/>
            <a:ext cx="62238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B7D026-47D2-4BDA-BB88-9334760F5794}"/>
              </a:ext>
            </a:extLst>
          </p:cNvPr>
          <p:cNvCxnSpPr>
            <a:cxnSpLocks/>
          </p:cNvCxnSpPr>
          <p:nvPr/>
        </p:nvCxnSpPr>
        <p:spPr>
          <a:xfrm>
            <a:off x="5466886" y="2235946"/>
            <a:ext cx="60050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1E5745B-21AA-4417-97C9-3A79F92561F3}"/>
              </a:ext>
            </a:extLst>
          </p:cNvPr>
          <p:cNvSpPr txBox="1"/>
          <p:nvPr/>
        </p:nvSpPr>
        <p:spPr>
          <a:xfrm>
            <a:off x="10191805" y="1378320"/>
            <a:ext cx="938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Lorem ipsum</a:t>
            </a:r>
            <a:endParaRPr lang="en-US" sz="900" dirty="0">
              <a:solidFill>
                <a:schemeClr val="bg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E6CCC7-6C79-41E7-8772-CDCCD637AB91}"/>
              </a:ext>
            </a:extLst>
          </p:cNvPr>
          <p:cNvSpPr txBox="1"/>
          <p:nvPr/>
        </p:nvSpPr>
        <p:spPr>
          <a:xfrm>
            <a:off x="10191804" y="1670641"/>
            <a:ext cx="1295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Lorem ipsum  Dolor</a:t>
            </a:r>
            <a:endParaRPr lang="en-US" sz="900" dirty="0">
              <a:solidFill>
                <a:schemeClr val="bg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E30B40-32F0-4C59-BFD3-D14905DCE1F6}"/>
              </a:ext>
            </a:extLst>
          </p:cNvPr>
          <p:cNvSpPr txBox="1"/>
          <p:nvPr/>
        </p:nvSpPr>
        <p:spPr>
          <a:xfrm>
            <a:off x="1007126" y="169019"/>
            <a:ext cx="120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Karim</a:t>
            </a:r>
          </a:p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Presentation.</a:t>
            </a:r>
          </a:p>
        </p:txBody>
      </p:sp>
      <p:grpSp>
        <p:nvGrpSpPr>
          <p:cNvPr id="32" name="Graphic 6">
            <a:extLst>
              <a:ext uri="{FF2B5EF4-FFF2-40B4-BE49-F238E27FC236}">
                <a16:creationId xmlns:a16="http://schemas.microsoft.com/office/drawing/2014/main" id="{6E867D22-36EE-4141-BCD8-59FF52A296DB}"/>
              </a:ext>
            </a:extLst>
          </p:cNvPr>
          <p:cNvGrpSpPr/>
          <p:nvPr/>
        </p:nvGrpSpPr>
        <p:grpSpPr>
          <a:xfrm flipH="1">
            <a:off x="384657" y="207346"/>
            <a:ext cx="385012" cy="385012"/>
            <a:chOff x="9520408" y="5093684"/>
            <a:chExt cx="372426" cy="372426"/>
          </a:xfrm>
          <a:solidFill>
            <a:schemeClr val="tx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9EE7423-8A6C-4C3E-B5EC-4F1B82BEB1EF}"/>
                </a:ext>
              </a:extLst>
            </p:cNvPr>
            <p:cNvSpPr/>
            <p:nvPr/>
          </p:nvSpPr>
          <p:spPr>
            <a:xfrm>
              <a:off x="9545236" y="5093684"/>
              <a:ext cx="322769" cy="372426"/>
            </a:xfrm>
            <a:custGeom>
              <a:avLst/>
              <a:gdLst>
                <a:gd name="connsiteX0" fmla="*/ 291734 w 322769"/>
                <a:gd name="connsiteY0" fmla="*/ 180006 h 372426"/>
                <a:gd name="connsiteX1" fmla="*/ 237796 w 322769"/>
                <a:gd name="connsiteY1" fmla="*/ 180006 h 372426"/>
                <a:gd name="connsiteX2" fmla="*/ 322769 w 322769"/>
                <a:gd name="connsiteY2" fmla="*/ 6207 h 372426"/>
                <a:gd name="connsiteX3" fmla="*/ 316562 w 322769"/>
                <a:gd name="connsiteY3" fmla="*/ 0 h 372426"/>
                <a:gd name="connsiteX4" fmla="*/ 310355 w 322769"/>
                <a:gd name="connsiteY4" fmla="*/ 6207 h 372426"/>
                <a:gd name="connsiteX5" fmla="*/ 305842 w 322769"/>
                <a:gd name="connsiteY5" fmla="*/ 48992 h 372426"/>
                <a:gd name="connsiteX6" fmla="*/ 288363 w 322769"/>
                <a:gd name="connsiteY6" fmla="*/ 20440 h 372426"/>
                <a:gd name="connsiteX7" fmla="*/ 279586 w 322769"/>
                <a:gd name="connsiteY7" fmla="*/ 20519 h 372426"/>
                <a:gd name="connsiteX8" fmla="*/ 279586 w 322769"/>
                <a:gd name="connsiteY8" fmla="*/ 29217 h 372426"/>
                <a:gd name="connsiteX9" fmla="*/ 297747 w 322769"/>
                <a:gd name="connsiteY9" fmla="*/ 77782 h 372426"/>
                <a:gd name="connsiteX10" fmla="*/ 297781 w 322769"/>
                <a:gd name="connsiteY10" fmla="*/ 77949 h 372426"/>
                <a:gd name="connsiteX11" fmla="*/ 288771 w 322769"/>
                <a:gd name="connsiteY11" fmla="*/ 99635 h 372426"/>
                <a:gd name="connsiteX12" fmla="*/ 269742 w 322769"/>
                <a:gd name="connsiteY12" fmla="*/ 63890 h 372426"/>
                <a:gd name="connsiteX13" fmla="*/ 260965 w 322769"/>
                <a:gd name="connsiteY13" fmla="*/ 63969 h 372426"/>
                <a:gd name="connsiteX14" fmla="*/ 260965 w 322769"/>
                <a:gd name="connsiteY14" fmla="*/ 72667 h 372426"/>
                <a:gd name="connsiteX15" fmla="*/ 278124 w 322769"/>
                <a:gd name="connsiteY15" fmla="*/ 118643 h 372426"/>
                <a:gd name="connsiteX16" fmla="*/ 226427 w 322769"/>
                <a:gd name="connsiteY16" fmla="*/ 172997 h 372426"/>
                <a:gd name="connsiteX17" fmla="*/ 223137 w 322769"/>
                <a:gd name="connsiteY17" fmla="*/ 128385 h 372426"/>
                <a:gd name="connsiteX18" fmla="*/ 215285 w 322769"/>
                <a:gd name="connsiteY18" fmla="*/ 124460 h 372426"/>
                <a:gd name="connsiteX19" fmla="*/ 211360 w 322769"/>
                <a:gd name="connsiteY19" fmla="*/ 132313 h 372426"/>
                <a:gd name="connsiteX20" fmla="*/ 212323 w 322769"/>
                <a:gd name="connsiteY20" fmla="*/ 180006 h 372426"/>
                <a:gd name="connsiteX21" fmla="*/ 110446 w 322769"/>
                <a:gd name="connsiteY21" fmla="*/ 180006 h 372426"/>
                <a:gd name="connsiteX22" fmla="*/ 111409 w 322769"/>
                <a:gd name="connsiteY22" fmla="*/ 132313 h 372426"/>
                <a:gd name="connsiteX23" fmla="*/ 107485 w 322769"/>
                <a:gd name="connsiteY23" fmla="*/ 124460 h 372426"/>
                <a:gd name="connsiteX24" fmla="*/ 99632 w 322769"/>
                <a:gd name="connsiteY24" fmla="*/ 128385 h 372426"/>
                <a:gd name="connsiteX25" fmla="*/ 96342 w 322769"/>
                <a:gd name="connsiteY25" fmla="*/ 172997 h 372426"/>
                <a:gd name="connsiteX26" fmla="*/ 43491 w 322769"/>
                <a:gd name="connsiteY26" fmla="*/ 116761 h 372426"/>
                <a:gd name="connsiteX27" fmla="*/ 60252 w 322769"/>
                <a:gd name="connsiteY27" fmla="*/ 72667 h 372426"/>
                <a:gd name="connsiteX28" fmla="*/ 60184 w 322769"/>
                <a:gd name="connsiteY28" fmla="*/ 63890 h 372426"/>
                <a:gd name="connsiteX29" fmla="*/ 51475 w 322769"/>
                <a:gd name="connsiteY29" fmla="*/ 63890 h 372426"/>
                <a:gd name="connsiteX30" fmla="*/ 33008 w 322769"/>
                <a:gd name="connsiteY30" fmla="*/ 97443 h 372426"/>
                <a:gd name="connsiteX31" fmla="*/ 24799 w 322769"/>
                <a:gd name="connsiteY31" fmla="*/ 77444 h 372426"/>
                <a:gd name="connsiteX32" fmla="*/ 24829 w 322769"/>
                <a:gd name="connsiteY32" fmla="*/ 77298 h 372426"/>
                <a:gd name="connsiteX33" fmla="*/ 41631 w 322769"/>
                <a:gd name="connsiteY33" fmla="*/ 29217 h 372426"/>
                <a:gd name="connsiteX34" fmla="*/ 41587 w 322769"/>
                <a:gd name="connsiteY34" fmla="*/ 20440 h 372426"/>
                <a:gd name="connsiteX35" fmla="*/ 32854 w 322769"/>
                <a:gd name="connsiteY35" fmla="*/ 20440 h 372426"/>
                <a:gd name="connsiteX36" fmla="*/ 16619 w 322769"/>
                <a:gd name="connsiteY36" fmla="*/ 47384 h 372426"/>
                <a:gd name="connsiteX37" fmla="*/ 12414 w 322769"/>
                <a:gd name="connsiteY37" fmla="*/ 6207 h 372426"/>
                <a:gd name="connsiteX38" fmla="*/ 6207 w 322769"/>
                <a:gd name="connsiteY38" fmla="*/ 0 h 372426"/>
                <a:gd name="connsiteX39" fmla="*/ 0 w 322769"/>
                <a:gd name="connsiteY39" fmla="*/ 6207 h 372426"/>
                <a:gd name="connsiteX40" fmla="*/ 84973 w 322769"/>
                <a:gd name="connsiteY40" fmla="*/ 180006 h 372426"/>
                <a:gd name="connsiteX41" fmla="*/ 31036 w 322769"/>
                <a:gd name="connsiteY41" fmla="*/ 180006 h 372426"/>
                <a:gd name="connsiteX42" fmla="*/ 24828 w 322769"/>
                <a:gd name="connsiteY42" fmla="*/ 186207 h 372426"/>
                <a:gd name="connsiteX43" fmla="*/ 24913 w 322769"/>
                <a:gd name="connsiteY43" fmla="*/ 187234 h 372426"/>
                <a:gd name="connsiteX44" fmla="*/ 47883 w 322769"/>
                <a:gd name="connsiteY44" fmla="*/ 226041 h 372426"/>
                <a:gd name="connsiteX45" fmla="*/ 104563 w 322769"/>
                <a:gd name="connsiteY45" fmla="*/ 226305 h 372426"/>
                <a:gd name="connsiteX46" fmla="*/ 117568 w 322769"/>
                <a:gd name="connsiteY46" fmla="*/ 302945 h 372426"/>
                <a:gd name="connsiteX47" fmla="*/ 135047 w 322769"/>
                <a:gd name="connsiteY47" fmla="*/ 349771 h 372426"/>
                <a:gd name="connsiteX48" fmla="*/ 160833 w 322769"/>
                <a:gd name="connsiteY48" fmla="*/ 372426 h 372426"/>
                <a:gd name="connsiteX49" fmla="*/ 161936 w 322769"/>
                <a:gd name="connsiteY49" fmla="*/ 372426 h 372426"/>
                <a:gd name="connsiteX50" fmla="*/ 187723 w 322769"/>
                <a:gd name="connsiteY50" fmla="*/ 349771 h 372426"/>
                <a:gd name="connsiteX51" fmla="*/ 205201 w 322769"/>
                <a:gd name="connsiteY51" fmla="*/ 302944 h 372426"/>
                <a:gd name="connsiteX52" fmla="*/ 218206 w 322769"/>
                <a:gd name="connsiteY52" fmla="*/ 226305 h 372426"/>
                <a:gd name="connsiteX53" fmla="*/ 274885 w 322769"/>
                <a:gd name="connsiteY53" fmla="*/ 226041 h 372426"/>
                <a:gd name="connsiteX54" fmla="*/ 297856 w 322769"/>
                <a:gd name="connsiteY54" fmla="*/ 187234 h 372426"/>
                <a:gd name="connsiteX55" fmla="*/ 292760 w 322769"/>
                <a:gd name="connsiteY55" fmla="*/ 180091 h 372426"/>
                <a:gd name="connsiteX56" fmla="*/ 291734 w 322769"/>
                <a:gd name="connsiteY56" fmla="*/ 180006 h 372426"/>
                <a:gd name="connsiteX57" fmla="*/ 268681 w 322769"/>
                <a:gd name="connsiteY57" fmla="*/ 215291 h 372426"/>
                <a:gd name="connsiteX58" fmla="*/ 213221 w 322769"/>
                <a:gd name="connsiteY58" fmla="*/ 211436 h 372426"/>
                <a:gd name="connsiteX59" fmla="*/ 205230 w 322769"/>
                <a:gd name="connsiteY59" fmla="*/ 215070 h 372426"/>
                <a:gd name="connsiteX60" fmla="*/ 204873 w 322769"/>
                <a:gd name="connsiteY60" fmla="*/ 217934 h 372426"/>
                <a:gd name="connsiteX61" fmla="*/ 195566 w 322769"/>
                <a:gd name="connsiteY61" fmla="*/ 295116 h 372426"/>
                <a:gd name="connsiteX62" fmla="*/ 175399 w 322769"/>
                <a:gd name="connsiteY62" fmla="*/ 348255 h 372426"/>
                <a:gd name="connsiteX63" fmla="*/ 161936 w 322769"/>
                <a:gd name="connsiteY63" fmla="*/ 360012 h 372426"/>
                <a:gd name="connsiteX64" fmla="*/ 160833 w 322769"/>
                <a:gd name="connsiteY64" fmla="*/ 360012 h 372426"/>
                <a:gd name="connsiteX65" fmla="*/ 147370 w 322769"/>
                <a:gd name="connsiteY65" fmla="*/ 348252 h 372426"/>
                <a:gd name="connsiteX66" fmla="*/ 127203 w 322769"/>
                <a:gd name="connsiteY66" fmla="*/ 295116 h 372426"/>
                <a:gd name="connsiteX67" fmla="*/ 117896 w 322769"/>
                <a:gd name="connsiteY67" fmla="*/ 217934 h 372426"/>
                <a:gd name="connsiteX68" fmla="*/ 112409 w 322769"/>
                <a:gd name="connsiteY68" fmla="*/ 211079 h 372426"/>
                <a:gd name="connsiteX69" fmla="*/ 109548 w 322769"/>
                <a:gd name="connsiteY69" fmla="*/ 211436 h 372426"/>
                <a:gd name="connsiteX70" fmla="*/ 54088 w 322769"/>
                <a:gd name="connsiteY70" fmla="*/ 215291 h 372426"/>
                <a:gd name="connsiteX71" fmla="*/ 38698 w 322769"/>
                <a:gd name="connsiteY71" fmla="*/ 192420 h 372426"/>
                <a:gd name="connsiteX72" fmla="*/ 284072 w 322769"/>
                <a:gd name="connsiteY72" fmla="*/ 192420 h 372426"/>
                <a:gd name="connsiteX73" fmla="*/ 268681 w 322769"/>
                <a:gd name="connsiteY73" fmla="*/ 215291 h 37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22769" h="372426">
                  <a:moveTo>
                    <a:pt x="291734" y="180006"/>
                  </a:moveTo>
                  <a:lnTo>
                    <a:pt x="237796" y="180006"/>
                  </a:lnTo>
                  <a:cubicBezTo>
                    <a:pt x="299969" y="134427"/>
                    <a:pt x="322769" y="61984"/>
                    <a:pt x="322769" y="6207"/>
                  </a:cubicBezTo>
                  <a:cubicBezTo>
                    <a:pt x="322769" y="2779"/>
                    <a:pt x="319990" y="0"/>
                    <a:pt x="316562" y="0"/>
                  </a:cubicBezTo>
                  <a:cubicBezTo>
                    <a:pt x="313134" y="0"/>
                    <a:pt x="310355" y="2779"/>
                    <a:pt x="310355" y="6207"/>
                  </a:cubicBezTo>
                  <a:cubicBezTo>
                    <a:pt x="310294" y="20584"/>
                    <a:pt x="308783" y="34918"/>
                    <a:pt x="305842" y="48992"/>
                  </a:cubicBezTo>
                  <a:cubicBezTo>
                    <a:pt x="302381" y="38214"/>
                    <a:pt x="296388" y="28423"/>
                    <a:pt x="288363" y="20440"/>
                  </a:cubicBezTo>
                  <a:cubicBezTo>
                    <a:pt x="285918" y="18038"/>
                    <a:pt x="281988" y="18074"/>
                    <a:pt x="279586" y="20519"/>
                  </a:cubicBezTo>
                  <a:cubicBezTo>
                    <a:pt x="277215" y="22934"/>
                    <a:pt x="277215" y="26803"/>
                    <a:pt x="279586" y="29217"/>
                  </a:cubicBezTo>
                  <a:cubicBezTo>
                    <a:pt x="292193" y="42136"/>
                    <a:pt x="298784" y="59762"/>
                    <a:pt x="297747" y="77782"/>
                  </a:cubicBezTo>
                  <a:cubicBezTo>
                    <a:pt x="297747" y="77841"/>
                    <a:pt x="297779" y="77890"/>
                    <a:pt x="297781" y="77949"/>
                  </a:cubicBezTo>
                  <a:cubicBezTo>
                    <a:pt x="295184" y="85340"/>
                    <a:pt x="292176" y="92580"/>
                    <a:pt x="288771" y="99635"/>
                  </a:cubicBezTo>
                  <a:cubicBezTo>
                    <a:pt x="286429" y="85987"/>
                    <a:pt x="279756" y="73454"/>
                    <a:pt x="269742" y="63890"/>
                  </a:cubicBezTo>
                  <a:cubicBezTo>
                    <a:pt x="267296" y="61488"/>
                    <a:pt x="263367" y="61524"/>
                    <a:pt x="260965" y="63969"/>
                  </a:cubicBezTo>
                  <a:cubicBezTo>
                    <a:pt x="258594" y="66384"/>
                    <a:pt x="258594" y="70252"/>
                    <a:pt x="260965" y="72667"/>
                  </a:cubicBezTo>
                  <a:cubicBezTo>
                    <a:pt x="271039" y="82741"/>
                    <a:pt x="277952" y="95349"/>
                    <a:pt x="278124" y="118643"/>
                  </a:cubicBezTo>
                  <a:cubicBezTo>
                    <a:pt x="264770" y="140091"/>
                    <a:pt x="247179" y="158586"/>
                    <a:pt x="226427" y="172997"/>
                  </a:cubicBezTo>
                  <a:cubicBezTo>
                    <a:pt x="229512" y="158111"/>
                    <a:pt x="228372" y="142658"/>
                    <a:pt x="223137" y="128385"/>
                  </a:cubicBezTo>
                  <a:cubicBezTo>
                    <a:pt x="222053" y="125133"/>
                    <a:pt x="218537" y="123375"/>
                    <a:pt x="215285" y="124460"/>
                  </a:cubicBezTo>
                  <a:cubicBezTo>
                    <a:pt x="212032" y="125545"/>
                    <a:pt x="210275" y="129061"/>
                    <a:pt x="211360" y="132313"/>
                  </a:cubicBezTo>
                  <a:cubicBezTo>
                    <a:pt x="216766" y="148531"/>
                    <a:pt x="217055" y="159534"/>
                    <a:pt x="212323" y="180006"/>
                  </a:cubicBezTo>
                  <a:lnTo>
                    <a:pt x="110446" y="180006"/>
                  </a:lnTo>
                  <a:cubicBezTo>
                    <a:pt x="105714" y="159534"/>
                    <a:pt x="106003" y="148531"/>
                    <a:pt x="111409" y="132313"/>
                  </a:cubicBezTo>
                  <a:cubicBezTo>
                    <a:pt x="112494" y="129061"/>
                    <a:pt x="110737" y="125545"/>
                    <a:pt x="107485" y="124460"/>
                  </a:cubicBezTo>
                  <a:cubicBezTo>
                    <a:pt x="104232" y="123375"/>
                    <a:pt x="100716" y="125133"/>
                    <a:pt x="99632" y="128385"/>
                  </a:cubicBezTo>
                  <a:cubicBezTo>
                    <a:pt x="94397" y="142658"/>
                    <a:pt x="93257" y="158111"/>
                    <a:pt x="96342" y="172997"/>
                  </a:cubicBezTo>
                  <a:cubicBezTo>
                    <a:pt x="74984" y="158157"/>
                    <a:pt x="56979" y="138999"/>
                    <a:pt x="43491" y="116761"/>
                  </a:cubicBezTo>
                  <a:cubicBezTo>
                    <a:pt x="43713" y="93904"/>
                    <a:pt x="50061" y="82858"/>
                    <a:pt x="60252" y="72667"/>
                  </a:cubicBezTo>
                  <a:cubicBezTo>
                    <a:pt x="62657" y="70224"/>
                    <a:pt x="62627" y="66294"/>
                    <a:pt x="60184" y="63890"/>
                  </a:cubicBezTo>
                  <a:cubicBezTo>
                    <a:pt x="57768" y="61511"/>
                    <a:pt x="53891" y="61511"/>
                    <a:pt x="51475" y="63890"/>
                  </a:cubicBezTo>
                  <a:cubicBezTo>
                    <a:pt x="42033" y="72922"/>
                    <a:pt x="35587" y="84633"/>
                    <a:pt x="33008" y="97443"/>
                  </a:cubicBezTo>
                  <a:cubicBezTo>
                    <a:pt x="29932" y="90922"/>
                    <a:pt x="27192" y="84246"/>
                    <a:pt x="24799" y="77444"/>
                  </a:cubicBezTo>
                  <a:cubicBezTo>
                    <a:pt x="24800" y="77393"/>
                    <a:pt x="24829" y="77350"/>
                    <a:pt x="24829" y="77298"/>
                  </a:cubicBezTo>
                  <a:cubicBezTo>
                    <a:pt x="24829" y="55667"/>
                    <a:pt x="30012" y="40837"/>
                    <a:pt x="41631" y="29217"/>
                  </a:cubicBezTo>
                  <a:cubicBezTo>
                    <a:pt x="44042" y="26781"/>
                    <a:pt x="44023" y="22852"/>
                    <a:pt x="41587" y="20440"/>
                  </a:cubicBezTo>
                  <a:cubicBezTo>
                    <a:pt x="39169" y="18046"/>
                    <a:pt x="35273" y="18046"/>
                    <a:pt x="32854" y="20440"/>
                  </a:cubicBezTo>
                  <a:cubicBezTo>
                    <a:pt x="25323" y="27961"/>
                    <a:pt x="19749" y="37211"/>
                    <a:pt x="16619" y="47384"/>
                  </a:cubicBezTo>
                  <a:cubicBezTo>
                    <a:pt x="13886" y="33827"/>
                    <a:pt x="12478" y="20036"/>
                    <a:pt x="12414" y="6207"/>
                  </a:cubicBezTo>
                  <a:cubicBezTo>
                    <a:pt x="12414" y="2779"/>
                    <a:pt x="9635" y="0"/>
                    <a:pt x="6207" y="0"/>
                  </a:cubicBezTo>
                  <a:cubicBezTo>
                    <a:pt x="2779" y="0"/>
                    <a:pt x="0" y="2779"/>
                    <a:pt x="0" y="6207"/>
                  </a:cubicBezTo>
                  <a:cubicBezTo>
                    <a:pt x="0" y="61984"/>
                    <a:pt x="22801" y="134427"/>
                    <a:pt x="84973" y="180006"/>
                  </a:cubicBezTo>
                  <a:lnTo>
                    <a:pt x="31036" y="180006"/>
                  </a:lnTo>
                  <a:cubicBezTo>
                    <a:pt x="27609" y="180005"/>
                    <a:pt x="24830" y="182781"/>
                    <a:pt x="24828" y="186207"/>
                  </a:cubicBezTo>
                  <a:cubicBezTo>
                    <a:pt x="24828" y="186552"/>
                    <a:pt x="24856" y="186895"/>
                    <a:pt x="24913" y="187234"/>
                  </a:cubicBezTo>
                  <a:cubicBezTo>
                    <a:pt x="28038" y="205993"/>
                    <a:pt x="35767" y="219049"/>
                    <a:pt x="47883" y="226041"/>
                  </a:cubicBezTo>
                  <a:cubicBezTo>
                    <a:pt x="61577" y="233946"/>
                    <a:pt x="80180" y="234042"/>
                    <a:pt x="104563" y="226305"/>
                  </a:cubicBezTo>
                  <a:cubicBezTo>
                    <a:pt x="99513" y="280729"/>
                    <a:pt x="107918" y="291067"/>
                    <a:pt x="117568" y="302945"/>
                  </a:cubicBezTo>
                  <a:cubicBezTo>
                    <a:pt x="124354" y="311295"/>
                    <a:pt x="131370" y="319929"/>
                    <a:pt x="135047" y="349771"/>
                  </a:cubicBezTo>
                  <a:cubicBezTo>
                    <a:pt x="136702" y="362743"/>
                    <a:pt x="147756" y="372455"/>
                    <a:pt x="160833" y="372426"/>
                  </a:cubicBezTo>
                  <a:lnTo>
                    <a:pt x="161936" y="372426"/>
                  </a:lnTo>
                  <a:cubicBezTo>
                    <a:pt x="175014" y="372455"/>
                    <a:pt x="186067" y="362743"/>
                    <a:pt x="187723" y="349771"/>
                  </a:cubicBezTo>
                  <a:cubicBezTo>
                    <a:pt x="191398" y="319929"/>
                    <a:pt x="198415" y="311295"/>
                    <a:pt x="205201" y="302944"/>
                  </a:cubicBezTo>
                  <a:cubicBezTo>
                    <a:pt x="214851" y="291067"/>
                    <a:pt x="223256" y="280729"/>
                    <a:pt x="218206" y="226305"/>
                  </a:cubicBezTo>
                  <a:cubicBezTo>
                    <a:pt x="242592" y="234046"/>
                    <a:pt x="261202" y="233951"/>
                    <a:pt x="274885" y="226041"/>
                  </a:cubicBezTo>
                  <a:cubicBezTo>
                    <a:pt x="287003" y="219049"/>
                    <a:pt x="294731" y="205992"/>
                    <a:pt x="297856" y="187234"/>
                  </a:cubicBezTo>
                  <a:cubicBezTo>
                    <a:pt x="298421" y="183854"/>
                    <a:pt x="296140" y="180656"/>
                    <a:pt x="292760" y="180091"/>
                  </a:cubicBezTo>
                  <a:cubicBezTo>
                    <a:pt x="292421" y="180034"/>
                    <a:pt x="292078" y="180006"/>
                    <a:pt x="291734" y="180006"/>
                  </a:cubicBezTo>
                  <a:close/>
                  <a:moveTo>
                    <a:pt x="268681" y="215291"/>
                  </a:moveTo>
                  <a:cubicBezTo>
                    <a:pt x="256883" y="222107"/>
                    <a:pt x="238215" y="220813"/>
                    <a:pt x="213221" y="211436"/>
                  </a:cubicBezTo>
                  <a:cubicBezTo>
                    <a:pt x="210010" y="210233"/>
                    <a:pt x="206433" y="211860"/>
                    <a:pt x="205230" y="215070"/>
                  </a:cubicBezTo>
                  <a:cubicBezTo>
                    <a:pt x="204888" y="215983"/>
                    <a:pt x="204766" y="216964"/>
                    <a:pt x="204873" y="217934"/>
                  </a:cubicBezTo>
                  <a:cubicBezTo>
                    <a:pt x="211296" y="275755"/>
                    <a:pt x="204355" y="284299"/>
                    <a:pt x="195566" y="295116"/>
                  </a:cubicBezTo>
                  <a:cubicBezTo>
                    <a:pt x="188413" y="303918"/>
                    <a:pt x="179515" y="314871"/>
                    <a:pt x="175399" y="348255"/>
                  </a:cubicBezTo>
                  <a:cubicBezTo>
                    <a:pt x="174517" y="355008"/>
                    <a:pt x="168746" y="360047"/>
                    <a:pt x="161936" y="360012"/>
                  </a:cubicBezTo>
                  <a:lnTo>
                    <a:pt x="160833" y="360012"/>
                  </a:lnTo>
                  <a:cubicBezTo>
                    <a:pt x="154022" y="360047"/>
                    <a:pt x="148252" y="355006"/>
                    <a:pt x="147370" y="348252"/>
                  </a:cubicBezTo>
                  <a:cubicBezTo>
                    <a:pt x="143254" y="314871"/>
                    <a:pt x="134356" y="303918"/>
                    <a:pt x="127203" y="295116"/>
                  </a:cubicBezTo>
                  <a:cubicBezTo>
                    <a:pt x="118414" y="284299"/>
                    <a:pt x="111473" y="275755"/>
                    <a:pt x="117896" y="217934"/>
                  </a:cubicBezTo>
                  <a:cubicBezTo>
                    <a:pt x="118273" y="214525"/>
                    <a:pt x="115817" y="211457"/>
                    <a:pt x="112409" y="211079"/>
                  </a:cubicBezTo>
                  <a:cubicBezTo>
                    <a:pt x="111441" y="210972"/>
                    <a:pt x="110461" y="211094"/>
                    <a:pt x="109548" y="211436"/>
                  </a:cubicBezTo>
                  <a:cubicBezTo>
                    <a:pt x="84557" y="220806"/>
                    <a:pt x="65896" y="222104"/>
                    <a:pt x="54088" y="215291"/>
                  </a:cubicBezTo>
                  <a:cubicBezTo>
                    <a:pt x="46044" y="210094"/>
                    <a:pt x="40482" y="201828"/>
                    <a:pt x="38698" y="192420"/>
                  </a:cubicBezTo>
                  <a:lnTo>
                    <a:pt x="284072" y="192420"/>
                  </a:lnTo>
                  <a:cubicBezTo>
                    <a:pt x="282287" y="201828"/>
                    <a:pt x="276725" y="210094"/>
                    <a:pt x="268681" y="215291"/>
                  </a:cubicBezTo>
                  <a:close/>
                </a:path>
              </a:pathLst>
            </a:custGeom>
            <a:grpFill/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402E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286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C7DF289-555C-468B-BEAD-2DBECBBA2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225" y="748146"/>
            <a:ext cx="415088" cy="41508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A645630-84EB-4ABA-B90B-DA2E25D41C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19338" y="769252"/>
            <a:ext cx="393982" cy="39398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D66D9E3-3D48-45C7-A807-178638DA39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17346" y="769252"/>
            <a:ext cx="393983" cy="39398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319BC7F-7ADF-4E44-B93C-F7989969F4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94248" y="748146"/>
            <a:ext cx="415088" cy="41508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045DEB0-3F52-4693-AADB-F5D6CC2210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78184" y="748145"/>
            <a:ext cx="415088" cy="41508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05FB4DC-1CB0-494B-9E39-9D5A7FB251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76192" y="769252"/>
            <a:ext cx="393982" cy="393982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5F4288F-E036-48C9-A452-81EFC669DA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88271" y="783322"/>
            <a:ext cx="379912" cy="37991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A0DB826-650F-4D21-BA31-6A07084F70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86279" y="811464"/>
            <a:ext cx="351770" cy="35177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6227B9E-6B84-42F8-802D-CE05475D0BB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884291" y="811464"/>
            <a:ext cx="393982" cy="39398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EA1C5A8-9FB8-4E51-8258-C1F76289D93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82303" y="790357"/>
            <a:ext cx="393982" cy="393982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BB3B7A4-1113-4A3B-9300-BA53F1ECFFD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094385" y="790357"/>
            <a:ext cx="393983" cy="393983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F636FCAC-F087-42C5-9092-2BDD67B25A6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664252" y="790357"/>
            <a:ext cx="393983" cy="393983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8107D41-C6F6-4FEB-AA7D-8517685AD7E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234122" y="758697"/>
            <a:ext cx="393982" cy="393982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EDD10DD0-F775-46BA-9E16-BD22FD1C27A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853228" y="776286"/>
            <a:ext cx="393982" cy="393982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DF37DC3F-3368-483C-B99A-63B7333368B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458288" y="790357"/>
            <a:ext cx="393982" cy="393982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8F00470A-6CBE-4353-BD73-9B32C41EEA5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063348" y="790357"/>
            <a:ext cx="393982" cy="393982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1EC1C262-C4E3-47FD-86E0-D8396D3C179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0668408" y="776286"/>
            <a:ext cx="393982" cy="393982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93936D93-5B63-4748-89D0-650DC6B8518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00225" y="1465756"/>
            <a:ext cx="393982" cy="393982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F0236AED-37A6-4376-A601-512E245FE15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719338" y="1465756"/>
            <a:ext cx="393982" cy="393982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2CABA48D-7365-4300-96B2-33FDF01A6A3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2338451" y="1465756"/>
            <a:ext cx="393982" cy="393982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63B809B7-6BEA-4C68-9B71-17931C7CB7F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2873146" y="1465756"/>
            <a:ext cx="436190" cy="43619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575FB1F7-139A-4A93-AAFA-73846BEFAAC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492259" y="1465754"/>
            <a:ext cx="393982" cy="393982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21F17A92-354B-40E7-93B7-D4E2B7BBE4E2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097306" y="1465755"/>
            <a:ext cx="393982" cy="393982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F2B9A262-39CC-4D51-AA5E-B8D1B27D1329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4674212" y="1465754"/>
            <a:ext cx="393982" cy="393982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ED4C34B8-49A9-4AA0-914C-5C4B2ECAE8F4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93325" y="1465753"/>
            <a:ext cx="393982" cy="393982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E575F212-EF8D-4168-B281-F02207CF0D43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5856158" y="1423545"/>
            <a:ext cx="436190" cy="43619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7B12B0FA-715E-4BC1-8088-A951C74FD06C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6475271" y="1465752"/>
            <a:ext cx="393982" cy="393982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67956990-97A0-45D9-A626-1A60F0F7312C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7122528" y="1465752"/>
            <a:ext cx="365840" cy="36584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A406E525-CF87-46A4-96CE-7AB9D938A045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7685359" y="1465752"/>
            <a:ext cx="365840" cy="36584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F711CEC1-B2AD-4C43-8A4D-24DED4096B46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8283367" y="1451688"/>
            <a:ext cx="365840" cy="36584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245BD55B-104E-4F49-90C5-7EA0D83F8612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8839169" y="1430578"/>
            <a:ext cx="436190" cy="43619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DFC2BE09-9DF0-420E-8DA4-5074BD0B4608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9444205" y="1437611"/>
            <a:ext cx="450263" cy="450263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2A786787-74BD-40C3-A3A4-4AD7D1661B23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0035185" y="1437611"/>
            <a:ext cx="436190" cy="43619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8C56C088-947C-42DF-9C98-61C19082A1CB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10675439" y="1451688"/>
            <a:ext cx="386951" cy="386952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DA933F03-5263-498D-9B36-BD4CAB43BF5E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1079120" y="2162260"/>
            <a:ext cx="415087" cy="415087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49E7472D-BC41-44C0-8FD8-1B9EA3DBF5B0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1677131" y="2162260"/>
            <a:ext cx="436189" cy="436189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C7EF1C08-D65E-484E-8786-6938A6259616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2296242" y="2162259"/>
            <a:ext cx="436190" cy="436190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F3C54755-B5E5-41A8-98B6-EBF2491333B8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2873145" y="2204468"/>
            <a:ext cx="386949" cy="386949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87930B22-03CD-4952-9317-1463677335AE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3478183" y="2162258"/>
            <a:ext cx="393981" cy="393981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7E48246E-9099-455A-BAB2-553BD381D7F6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4167660" y="2271305"/>
            <a:ext cx="253274" cy="253275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CF09FE8D-D9D7-458F-B370-898B499909E5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4660141" y="2141153"/>
            <a:ext cx="450263" cy="450264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EB9E5BB1-A1FC-4AD5-AC6B-E78C19D3DD9F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5265179" y="2158747"/>
            <a:ext cx="436189" cy="43267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AE7C344B-C06C-4AB9-808E-39BCD71AE616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5884291" y="2179847"/>
            <a:ext cx="436190" cy="436190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472A0157-A00D-4395-9EEB-E091AB0DC91B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6454166" y="2155227"/>
            <a:ext cx="436190" cy="43619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879D007B-DD94-4416-9CE6-5B3D8DF2F783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7024024" y="2155227"/>
            <a:ext cx="436190" cy="436190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6F342A73-14E3-4D9B-BA1E-15CCEE97F607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7643148" y="2169306"/>
            <a:ext cx="436190" cy="43619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A1DA0178-43BC-4405-B153-B12A2FC0CF70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8234117" y="2169305"/>
            <a:ext cx="436190" cy="436190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63D3835E-5EC2-4E2A-8F6E-F994BF47FEA2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8853234" y="2162258"/>
            <a:ext cx="422124" cy="422124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690355FB-CFB9-4FEA-9EF3-361D08BC5F6F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9437184" y="2155227"/>
            <a:ext cx="436190" cy="436190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67E53A94-B0EB-4FF4-A676-778A32BC0EA9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10049255" y="2186889"/>
            <a:ext cx="436190" cy="436190"/>
          </a:xfrm>
          <a:prstGeom prst="rect">
            <a:avLst/>
          </a:prstGeom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66E1600F-51C0-4D82-9BE6-4B60F9184AC5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10675439" y="2197434"/>
            <a:ext cx="393982" cy="393982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AB297549-59EC-43A3-AEFD-62CF0FDD88EE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1100225" y="2900973"/>
            <a:ext cx="393982" cy="393982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42A65214-CFC6-499D-BB73-76CEB7C6CCCF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1719338" y="2900973"/>
            <a:ext cx="393982" cy="393982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221760B3-7394-455C-91C5-73418CF9C44C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2275139" y="2858765"/>
            <a:ext cx="436190" cy="436190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A9DC77C5-9398-44E9-9014-C8D064318739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2883696" y="2858765"/>
            <a:ext cx="436190" cy="436190"/>
          </a:xfrm>
          <a:prstGeom prst="rect">
            <a:avLst/>
          </a:prstGeom>
        </p:spPr>
      </p:pic>
      <p:pic>
        <p:nvPicPr>
          <p:cNvPr id="113" name="Graphic 112">
            <a:extLst>
              <a:ext uri="{FF2B5EF4-FFF2-40B4-BE49-F238E27FC236}">
                <a16:creationId xmlns:a16="http://schemas.microsoft.com/office/drawing/2014/main" id="{A8311082-3762-4440-9413-774B1BCF49C6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3545515" y="2930121"/>
            <a:ext cx="301512" cy="301512"/>
          </a:xfrm>
          <a:prstGeom prst="rect">
            <a:avLst/>
          </a:prstGeom>
        </p:spPr>
      </p:pic>
      <p:pic>
        <p:nvPicPr>
          <p:cNvPr id="115" name="Graphic 114">
            <a:extLst>
              <a:ext uri="{FF2B5EF4-FFF2-40B4-BE49-F238E27FC236}">
                <a16:creationId xmlns:a16="http://schemas.microsoft.com/office/drawing/2014/main" id="{0435B209-D7DB-4144-AED9-46E7AF6200CD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4078223" y="2891432"/>
            <a:ext cx="413065" cy="413065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93B31331-5F40-43D9-8F26-C42CB19CF8B4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4686781" y="2881890"/>
            <a:ext cx="413065" cy="413065"/>
          </a:xfrm>
          <a:prstGeom prst="rect">
            <a:avLst/>
          </a:prstGeom>
        </p:spPr>
      </p:pic>
      <p:pic>
        <p:nvPicPr>
          <p:cNvPr id="119" name="Graphic 118">
            <a:extLst>
              <a:ext uri="{FF2B5EF4-FFF2-40B4-BE49-F238E27FC236}">
                <a16:creationId xmlns:a16="http://schemas.microsoft.com/office/drawing/2014/main" id="{4A6C1639-BEB0-4C91-A0F0-4AAB03B63BAD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5261686" y="2868306"/>
            <a:ext cx="436190" cy="436190"/>
          </a:xfrm>
          <a:prstGeom prst="rect">
            <a:avLst/>
          </a:prstGeom>
        </p:spPr>
      </p:pic>
      <p:pic>
        <p:nvPicPr>
          <p:cNvPr id="121" name="Graphic 120">
            <a:extLst>
              <a:ext uri="{FF2B5EF4-FFF2-40B4-BE49-F238E27FC236}">
                <a16:creationId xmlns:a16="http://schemas.microsoft.com/office/drawing/2014/main" id="{423849F1-59A0-452E-830B-7D4F25A780B5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5856158" y="2868306"/>
            <a:ext cx="436190" cy="436190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0BA0665B-6108-42C6-ADB2-3F2AD935E9FC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6466741" y="2868306"/>
            <a:ext cx="436190" cy="436190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72C1018A-9D0E-453B-A464-59A5F369DAB8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7039598" y="2882380"/>
            <a:ext cx="445731" cy="445731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931E41BE-3A4F-4F23-95BE-A783F3887867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7664252" y="2881890"/>
            <a:ext cx="445730" cy="445730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9BA95267-59B6-4A1C-9A7E-98D0EE60D07E}"/>
              </a:ext>
            </a:extLst>
          </p:cNvPr>
          <p:cNvPicPr>
            <a:picLocks noChangeAspect="1"/>
          </p:cNvPicPr>
          <p:nvPr/>
        </p:nvPicPr>
        <p:blipFill>
          <a:blip r:embed="rId1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8244653" y="2857510"/>
            <a:ext cx="462060" cy="462060"/>
          </a:xfrm>
          <a:prstGeom prst="rect">
            <a:avLst/>
          </a:prstGeom>
        </p:spPr>
      </p:pic>
      <p:pic>
        <p:nvPicPr>
          <p:cNvPr id="131" name="Graphic 130">
            <a:extLst>
              <a:ext uri="{FF2B5EF4-FFF2-40B4-BE49-F238E27FC236}">
                <a16:creationId xmlns:a16="http://schemas.microsoft.com/office/drawing/2014/main" id="{EF5FC1FA-2317-4C98-8802-C690AB2AF769}"/>
              </a:ext>
            </a:extLst>
          </p:cNvPr>
          <p:cNvPicPr>
            <a:picLocks noChangeAspect="1"/>
          </p:cNvPicPr>
          <p:nvPr/>
        </p:nvPicPr>
        <p:blipFill>
          <a:blip r:embed="rId1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8834398" y="2857509"/>
            <a:ext cx="445730" cy="445730"/>
          </a:xfrm>
          <a:prstGeom prst="rect">
            <a:avLst/>
          </a:prstGeom>
        </p:spPr>
      </p:pic>
      <p:pic>
        <p:nvPicPr>
          <p:cNvPr id="133" name="Graphic 132">
            <a:extLst>
              <a:ext uri="{FF2B5EF4-FFF2-40B4-BE49-F238E27FC236}">
                <a16:creationId xmlns:a16="http://schemas.microsoft.com/office/drawing/2014/main" id="{B93EAFB3-CA04-40EA-97CB-2BE8E1664A15}"/>
              </a:ext>
            </a:extLst>
          </p:cNvPr>
          <p:cNvPicPr>
            <a:picLocks noChangeAspect="1"/>
          </p:cNvPicPr>
          <p:nvPr/>
        </p:nvPicPr>
        <p:blipFill>
          <a:blip r:embed="rId1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9449707" y="2857510"/>
            <a:ext cx="445730" cy="445730"/>
          </a:xfrm>
          <a:prstGeom prst="rect">
            <a:avLst/>
          </a:prstGeom>
        </p:spPr>
      </p:pic>
      <p:pic>
        <p:nvPicPr>
          <p:cNvPr id="135" name="Graphic 134">
            <a:extLst>
              <a:ext uri="{FF2B5EF4-FFF2-40B4-BE49-F238E27FC236}">
                <a16:creationId xmlns:a16="http://schemas.microsoft.com/office/drawing/2014/main" id="{1E18EF01-86F1-4ED6-8DA1-39D0BF1CD1BD}"/>
              </a:ext>
            </a:extLst>
          </p:cNvPr>
          <p:cNvPicPr>
            <a:picLocks noChangeAspect="1"/>
          </p:cNvPicPr>
          <p:nvPr/>
        </p:nvPicPr>
        <p:blipFill>
          <a:blip r:embed="rId1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10063348" y="2857509"/>
            <a:ext cx="436190" cy="436190"/>
          </a:xfrm>
          <a:prstGeom prst="rect">
            <a:avLst/>
          </a:prstGeom>
        </p:spPr>
      </p:pic>
      <p:pic>
        <p:nvPicPr>
          <p:cNvPr id="137" name="Graphic 136">
            <a:extLst>
              <a:ext uri="{FF2B5EF4-FFF2-40B4-BE49-F238E27FC236}">
                <a16:creationId xmlns:a16="http://schemas.microsoft.com/office/drawing/2014/main" id="{5492F5CA-8388-400F-A36B-638EBDC045BF}"/>
              </a:ext>
            </a:extLst>
          </p:cNvPr>
          <p:cNvPicPr>
            <a:picLocks noChangeAspect="1"/>
          </p:cNvPicPr>
          <p:nvPr/>
        </p:nvPicPr>
        <p:blipFill>
          <a:blip r:embed="rId1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10678214" y="2891432"/>
            <a:ext cx="374371" cy="374371"/>
          </a:xfrm>
          <a:prstGeom prst="rect">
            <a:avLst/>
          </a:prstGeom>
        </p:spPr>
      </p:pic>
      <p:pic>
        <p:nvPicPr>
          <p:cNvPr id="139" name="Graphic 138">
            <a:extLst>
              <a:ext uri="{FF2B5EF4-FFF2-40B4-BE49-F238E27FC236}">
                <a16:creationId xmlns:a16="http://schemas.microsoft.com/office/drawing/2014/main" id="{FB343CB5-8E27-4574-BE87-5876BFC46D37}"/>
              </a:ext>
            </a:extLst>
          </p:cNvPr>
          <p:cNvPicPr>
            <a:picLocks noChangeAspect="1"/>
          </p:cNvPicPr>
          <p:nvPr/>
        </p:nvPicPr>
        <p:blipFill>
          <a:blip r:embed="rId1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1100225" y="3576373"/>
            <a:ext cx="393982" cy="393982"/>
          </a:xfrm>
          <a:prstGeom prst="rect">
            <a:avLst/>
          </a:prstGeom>
        </p:spPr>
      </p:pic>
      <p:pic>
        <p:nvPicPr>
          <p:cNvPr id="141" name="Graphic 140">
            <a:extLst>
              <a:ext uri="{FF2B5EF4-FFF2-40B4-BE49-F238E27FC236}">
                <a16:creationId xmlns:a16="http://schemas.microsoft.com/office/drawing/2014/main" id="{19A6716A-5A7E-44EE-805E-FEDBEFA75705}"/>
              </a:ext>
            </a:extLst>
          </p:cNvPr>
          <p:cNvPicPr>
            <a:picLocks noChangeAspect="1"/>
          </p:cNvPicPr>
          <p:nvPr/>
        </p:nvPicPr>
        <p:blipFill>
          <a:blip r:embed="rId1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1685296" y="3542331"/>
            <a:ext cx="462064" cy="462064"/>
          </a:xfrm>
          <a:prstGeom prst="rect">
            <a:avLst/>
          </a:prstGeom>
        </p:spPr>
      </p:pic>
      <p:pic>
        <p:nvPicPr>
          <p:cNvPr id="143" name="Graphic 142">
            <a:extLst>
              <a:ext uri="{FF2B5EF4-FFF2-40B4-BE49-F238E27FC236}">
                <a16:creationId xmlns:a16="http://schemas.microsoft.com/office/drawing/2014/main" id="{724FD2EA-F826-4387-B36C-59B505118985}"/>
              </a:ext>
            </a:extLst>
          </p:cNvPr>
          <p:cNvPicPr>
            <a:picLocks noChangeAspect="1"/>
          </p:cNvPicPr>
          <p:nvPr/>
        </p:nvPicPr>
        <p:blipFill>
          <a:blip r:embed="rId1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2319367" y="3542331"/>
            <a:ext cx="413065" cy="413065"/>
          </a:xfrm>
          <a:prstGeom prst="rect">
            <a:avLst/>
          </a:prstGeom>
        </p:spPr>
      </p:pic>
      <p:pic>
        <p:nvPicPr>
          <p:cNvPr id="145" name="Graphic 144">
            <a:extLst>
              <a:ext uri="{FF2B5EF4-FFF2-40B4-BE49-F238E27FC236}">
                <a16:creationId xmlns:a16="http://schemas.microsoft.com/office/drawing/2014/main" id="{2F00BD6D-4E30-494F-8F13-1090B5A82427}"/>
              </a:ext>
            </a:extLst>
          </p:cNvPr>
          <p:cNvPicPr>
            <a:picLocks noChangeAspect="1"/>
          </p:cNvPicPr>
          <p:nvPr/>
        </p:nvPicPr>
        <p:blipFill>
          <a:blip r:embed="rId1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2884708" y="3557290"/>
            <a:ext cx="413065" cy="413065"/>
          </a:xfrm>
          <a:prstGeom prst="rect">
            <a:avLst/>
          </a:prstGeom>
        </p:spPr>
      </p:pic>
      <p:pic>
        <p:nvPicPr>
          <p:cNvPr id="147" name="Graphic 146">
            <a:extLst>
              <a:ext uri="{FF2B5EF4-FFF2-40B4-BE49-F238E27FC236}">
                <a16:creationId xmlns:a16="http://schemas.microsoft.com/office/drawing/2014/main" id="{A726C8CF-4191-439A-999C-7BF50B801168}"/>
              </a:ext>
            </a:extLst>
          </p:cNvPr>
          <p:cNvPicPr>
            <a:picLocks noChangeAspect="1"/>
          </p:cNvPicPr>
          <p:nvPr/>
        </p:nvPicPr>
        <p:blipFill>
          <a:blip r:embed="rId1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3499291" y="3595578"/>
            <a:ext cx="393981" cy="393981"/>
          </a:xfrm>
          <a:prstGeom prst="rect">
            <a:avLst/>
          </a:prstGeom>
        </p:spPr>
      </p:pic>
      <p:pic>
        <p:nvPicPr>
          <p:cNvPr id="149" name="Graphic 148">
            <a:extLst>
              <a:ext uri="{FF2B5EF4-FFF2-40B4-BE49-F238E27FC236}">
                <a16:creationId xmlns:a16="http://schemas.microsoft.com/office/drawing/2014/main" id="{C65FA5C3-44C3-4E8D-BD24-80A025DB162E}"/>
              </a:ext>
            </a:extLst>
          </p:cNvPr>
          <p:cNvPicPr>
            <a:picLocks noChangeAspect="1"/>
          </p:cNvPicPr>
          <p:nvPr/>
        </p:nvPicPr>
        <p:blipFill>
          <a:blip r:embed="rId1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4078197" y="3610414"/>
            <a:ext cx="393981" cy="393981"/>
          </a:xfrm>
          <a:prstGeom prst="rect">
            <a:avLst/>
          </a:prstGeom>
        </p:spPr>
      </p:pic>
      <p:pic>
        <p:nvPicPr>
          <p:cNvPr id="151" name="Graphic 150">
            <a:extLst>
              <a:ext uri="{FF2B5EF4-FFF2-40B4-BE49-F238E27FC236}">
                <a16:creationId xmlns:a16="http://schemas.microsoft.com/office/drawing/2014/main" id="{40ED2C14-0384-470B-8997-E63BE4579C8C}"/>
              </a:ext>
            </a:extLst>
          </p:cNvPr>
          <p:cNvPicPr>
            <a:picLocks noChangeAspect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4744678" y="3683154"/>
            <a:ext cx="306406" cy="306406"/>
          </a:xfrm>
          <a:prstGeom prst="rect">
            <a:avLst/>
          </a:prstGeom>
        </p:spPr>
      </p:pic>
      <p:pic>
        <p:nvPicPr>
          <p:cNvPr id="153" name="Graphic 152">
            <a:extLst>
              <a:ext uri="{FF2B5EF4-FFF2-40B4-BE49-F238E27FC236}">
                <a16:creationId xmlns:a16="http://schemas.microsoft.com/office/drawing/2014/main" id="{8FB55CDD-78D1-4ACC-A44C-25380161A507}"/>
              </a:ext>
            </a:extLst>
          </p:cNvPr>
          <p:cNvPicPr>
            <a:picLocks noChangeAspect="1"/>
          </p:cNvPicPr>
          <p:nvPr/>
        </p:nvPicPr>
        <p:blipFill>
          <a:blip r:embed="rId1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5245204" y="3610414"/>
            <a:ext cx="393981" cy="393981"/>
          </a:xfrm>
          <a:prstGeom prst="rect">
            <a:avLst/>
          </a:prstGeom>
        </p:spPr>
      </p:pic>
      <p:pic>
        <p:nvPicPr>
          <p:cNvPr id="155" name="Graphic 154">
            <a:extLst>
              <a:ext uri="{FF2B5EF4-FFF2-40B4-BE49-F238E27FC236}">
                <a16:creationId xmlns:a16="http://schemas.microsoft.com/office/drawing/2014/main" id="{17F55FFB-F7A5-44D8-A839-E302F55A84E0}"/>
              </a:ext>
            </a:extLst>
          </p:cNvPr>
          <p:cNvPicPr>
            <a:picLocks noChangeAspect="1"/>
          </p:cNvPicPr>
          <p:nvPr/>
        </p:nvPicPr>
        <p:blipFill>
          <a:blip r:embed="rId1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5878257" y="3605375"/>
            <a:ext cx="393981" cy="393981"/>
          </a:xfrm>
          <a:prstGeom prst="rect">
            <a:avLst/>
          </a:prstGeom>
        </p:spPr>
      </p:pic>
      <p:pic>
        <p:nvPicPr>
          <p:cNvPr id="157" name="Graphic 156">
            <a:extLst>
              <a:ext uri="{FF2B5EF4-FFF2-40B4-BE49-F238E27FC236}">
                <a16:creationId xmlns:a16="http://schemas.microsoft.com/office/drawing/2014/main" id="{99B3CFD3-E55A-4C1A-AA89-ADD3E7C1B03C}"/>
              </a:ext>
            </a:extLst>
          </p:cNvPr>
          <p:cNvPicPr>
            <a:picLocks noChangeAspect="1"/>
          </p:cNvPicPr>
          <p:nvPr/>
        </p:nvPicPr>
        <p:blipFill>
          <a:blip r:embed="rId1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6418498" y="3605375"/>
            <a:ext cx="436190" cy="436190"/>
          </a:xfrm>
          <a:prstGeom prst="rect">
            <a:avLst/>
          </a:prstGeom>
        </p:spPr>
      </p:pic>
      <p:pic>
        <p:nvPicPr>
          <p:cNvPr id="159" name="Graphic 158">
            <a:extLst>
              <a:ext uri="{FF2B5EF4-FFF2-40B4-BE49-F238E27FC236}">
                <a16:creationId xmlns:a16="http://schemas.microsoft.com/office/drawing/2014/main" id="{52C49AA4-D54C-4F87-8CA3-22A16E26D475}"/>
              </a:ext>
            </a:extLst>
          </p:cNvPr>
          <p:cNvPicPr>
            <a:picLocks noChangeAspect="1"/>
          </p:cNvPicPr>
          <p:nvPr/>
        </p:nvPicPr>
        <p:blipFill>
          <a:blip r:embed="rId1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7111408" y="3593394"/>
            <a:ext cx="359936" cy="359936"/>
          </a:xfrm>
          <a:prstGeom prst="rect">
            <a:avLst/>
          </a:prstGeom>
        </p:spPr>
      </p:pic>
      <p:pic>
        <p:nvPicPr>
          <p:cNvPr id="161" name="Graphic 160">
            <a:extLst>
              <a:ext uri="{FF2B5EF4-FFF2-40B4-BE49-F238E27FC236}">
                <a16:creationId xmlns:a16="http://schemas.microsoft.com/office/drawing/2014/main" id="{4B994A96-8B68-44FF-9258-2871001E6EE4}"/>
              </a:ext>
            </a:extLst>
          </p:cNvPr>
          <p:cNvPicPr>
            <a:picLocks noChangeAspect="1"/>
          </p:cNvPicPr>
          <p:nvPr/>
        </p:nvPicPr>
        <p:blipFill>
          <a:blip r:embed="rId1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7685359" y="3604014"/>
            <a:ext cx="393981" cy="393981"/>
          </a:xfrm>
          <a:prstGeom prst="rect">
            <a:avLst/>
          </a:prstGeom>
        </p:spPr>
      </p:pic>
      <p:pic>
        <p:nvPicPr>
          <p:cNvPr id="163" name="Graphic 162">
            <a:extLst>
              <a:ext uri="{FF2B5EF4-FFF2-40B4-BE49-F238E27FC236}">
                <a16:creationId xmlns:a16="http://schemas.microsoft.com/office/drawing/2014/main" id="{400D8C35-2878-4E33-B5B1-5988EFBE4D2B}"/>
              </a:ext>
            </a:extLst>
          </p:cNvPr>
          <p:cNvPicPr>
            <a:picLocks noChangeAspect="1"/>
          </p:cNvPicPr>
          <p:nvPr/>
        </p:nvPicPr>
        <p:blipFill>
          <a:blip r:embed="rId1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8278415" y="3627439"/>
            <a:ext cx="359936" cy="359936"/>
          </a:xfrm>
          <a:prstGeom prst="rect">
            <a:avLst/>
          </a:prstGeom>
        </p:spPr>
      </p:pic>
      <p:pic>
        <p:nvPicPr>
          <p:cNvPr id="165" name="Graphic 164">
            <a:extLst>
              <a:ext uri="{FF2B5EF4-FFF2-40B4-BE49-F238E27FC236}">
                <a16:creationId xmlns:a16="http://schemas.microsoft.com/office/drawing/2014/main" id="{1D4AE09D-7C20-4925-AC99-D189822D8C43}"/>
              </a:ext>
            </a:extLst>
          </p:cNvPr>
          <p:cNvPicPr>
            <a:picLocks noChangeAspect="1"/>
          </p:cNvPicPr>
          <p:nvPr/>
        </p:nvPicPr>
        <p:blipFill>
          <a:blip r:embed="rId1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8853228" y="3542331"/>
            <a:ext cx="451972" cy="451972"/>
          </a:xfrm>
          <a:prstGeom prst="rect">
            <a:avLst/>
          </a:prstGeom>
        </p:spPr>
      </p:pic>
      <p:pic>
        <p:nvPicPr>
          <p:cNvPr id="167" name="Graphic 166">
            <a:extLst>
              <a:ext uri="{FF2B5EF4-FFF2-40B4-BE49-F238E27FC236}">
                <a16:creationId xmlns:a16="http://schemas.microsoft.com/office/drawing/2014/main" id="{CFD7D1DF-FBEA-4A70-9A8F-F4E9EE39787D}"/>
              </a:ext>
            </a:extLst>
          </p:cNvPr>
          <p:cNvPicPr>
            <a:picLocks noChangeAspect="1"/>
          </p:cNvPicPr>
          <p:nvPr/>
        </p:nvPicPr>
        <p:blipFill>
          <a:blip r:embed="rId1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9458288" y="3542331"/>
            <a:ext cx="413065" cy="413065"/>
          </a:xfrm>
          <a:prstGeom prst="rect">
            <a:avLst/>
          </a:prstGeom>
        </p:spPr>
      </p:pic>
      <p:pic>
        <p:nvPicPr>
          <p:cNvPr id="169" name="Graphic 168">
            <a:extLst>
              <a:ext uri="{FF2B5EF4-FFF2-40B4-BE49-F238E27FC236}">
                <a16:creationId xmlns:a16="http://schemas.microsoft.com/office/drawing/2014/main" id="{D23390A8-C976-462B-AE3F-0D795BA23C83}"/>
              </a:ext>
            </a:extLst>
          </p:cNvPr>
          <p:cNvPicPr>
            <a:picLocks noChangeAspect="1"/>
          </p:cNvPicPr>
          <p:nvPr/>
        </p:nvPicPr>
        <p:blipFill>
          <a:blip r:embed="rId1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10049255" y="3578559"/>
            <a:ext cx="428019" cy="428019"/>
          </a:xfrm>
          <a:prstGeom prst="rect">
            <a:avLst/>
          </a:prstGeom>
        </p:spPr>
      </p:pic>
      <p:pic>
        <p:nvPicPr>
          <p:cNvPr id="171" name="Graphic 170">
            <a:extLst>
              <a:ext uri="{FF2B5EF4-FFF2-40B4-BE49-F238E27FC236}">
                <a16:creationId xmlns:a16="http://schemas.microsoft.com/office/drawing/2014/main" id="{D69A2567-23D5-4D4A-A2A7-C6D76CD35D0D}"/>
              </a:ext>
            </a:extLst>
          </p:cNvPr>
          <p:cNvPicPr>
            <a:picLocks noChangeAspect="1"/>
          </p:cNvPicPr>
          <p:nvPr/>
        </p:nvPicPr>
        <p:blipFill>
          <a:blip r:embed="rId1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10655175" y="3593394"/>
            <a:ext cx="393982" cy="393982"/>
          </a:xfrm>
          <a:prstGeom prst="rect">
            <a:avLst/>
          </a:prstGeom>
        </p:spPr>
      </p:pic>
      <p:pic>
        <p:nvPicPr>
          <p:cNvPr id="173" name="Graphic 172">
            <a:extLst>
              <a:ext uri="{FF2B5EF4-FFF2-40B4-BE49-F238E27FC236}">
                <a16:creationId xmlns:a16="http://schemas.microsoft.com/office/drawing/2014/main" id="{D0683D14-A729-4E28-9B82-353BA2F403BB}"/>
              </a:ext>
            </a:extLst>
          </p:cNvPr>
          <p:cNvPicPr>
            <a:picLocks noChangeAspect="1"/>
          </p:cNvPicPr>
          <p:nvPr/>
        </p:nvPicPr>
        <p:blipFill>
          <a:blip r:embed="rId1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1121331" y="4293992"/>
            <a:ext cx="393982" cy="393982"/>
          </a:xfrm>
          <a:prstGeom prst="rect">
            <a:avLst/>
          </a:prstGeom>
        </p:spPr>
      </p:pic>
      <p:pic>
        <p:nvPicPr>
          <p:cNvPr id="175" name="Graphic 174">
            <a:extLst>
              <a:ext uri="{FF2B5EF4-FFF2-40B4-BE49-F238E27FC236}">
                <a16:creationId xmlns:a16="http://schemas.microsoft.com/office/drawing/2014/main" id="{E2BE517A-3E1B-4677-974F-321F4F28FFED}"/>
              </a:ext>
            </a:extLst>
          </p:cNvPr>
          <p:cNvPicPr>
            <a:picLocks noChangeAspect="1"/>
          </p:cNvPicPr>
          <p:nvPr/>
        </p:nvPicPr>
        <p:blipFill>
          <a:blip r:embed="rId1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1714172" y="4293992"/>
            <a:ext cx="443237" cy="443237"/>
          </a:xfrm>
          <a:prstGeom prst="rect">
            <a:avLst/>
          </a:prstGeom>
        </p:spPr>
      </p:pic>
      <p:pic>
        <p:nvPicPr>
          <p:cNvPr id="177" name="Graphic 176">
            <a:extLst>
              <a:ext uri="{FF2B5EF4-FFF2-40B4-BE49-F238E27FC236}">
                <a16:creationId xmlns:a16="http://schemas.microsoft.com/office/drawing/2014/main" id="{D4667190-2D04-49D4-A393-6FCD4893F0BD}"/>
              </a:ext>
            </a:extLst>
          </p:cNvPr>
          <p:cNvPicPr>
            <a:picLocks noChangeAspect="1"/>
          </p:cNvPicPr>
          <p:nvPr/>
        </p:nvPicPr>
        <p:blipFill>
          <a:blip r:embed="rId1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2308744" y="4328038"/>
            <a:ext cx="413065" cy="413065"/>
          </a:xfrm>
          <a:prstGeom prst="rect">
            <a:avLst/>
          </a:prstGeom>
        </p:spPr>
      </p:pic>
      <p:pic>
        <p:nvPicPr>
          <p:cNvPr id="179" name="Graphic 178">
            <a:extLst>
              <a:ext uri="{FF2B5EF4-FFF2-40B4-BE49-F238E27FC236}">
                <a16:creationId xmlns:a16="http://schemas.microsoft.com/office/drawing/2014/main" id="{506071B2-A818-4C8F-A3F8-533B8B9464A7}"/>
              </a:ext>
            </a:extLst>
          </p:cNvPr>
          <p:cNvPicPr>
            <a:picLocks noChangeAspect="1"/>
          </p:cNvPicPr>
          <p:nvPr/>
        </p:nvPicPr>
        <p:blipFill>
          <a:blip r:embed="rId1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9"/>
              </a:ext>
            </a:extLst>
          </a:blip>
          <a:stretch>
            <a:fillRect/>
          </a:stretch>
        </p:blipFill>
        <p:spPr>
          <a:xfrm>
            <a:off x="2873145" y="4318187"/>
            <a:ext cx="422127" cy="422128"/>
          </a:xfrm>
          <a:prstGeom prst="rect">
            <a:avLst/>
          </a:prstGeom>
        </p:spPr>
      </p:pic>
      <p:pic>
        <p:nvPicPr>
          <p:cNvPr id="181" name="Graphic 180">
            <a:extLst>
              <a:ext uri="{FF2B5EF4-FFF2-40B4-BE49-F238E27FC236}">
                <a16:creationId xmlns:a16="http://schemas.microsoft.com/office/drawing/2014/main" id="{4C404FEF-78A5-492D-9EE9-2A94EB5111BD}"/>
              </a:ext>
            </a:extLst>
          </p:cNvPr>
          <p:cNvPicPr>
            <a:picLocks noChangeAspect="1"/>
          </p:cNvPicPr>
          <p:nvPr/>
        </p:nvPicPr>
        <p:blipFill>
          <a:blip r:embed="rId1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1"/>
              </a:ext>
            </a:extLst>
          </a:blip>
          <a:stretch>
            <a:fillRect/>
          </a:stretch>
        </p:blipFill>
        <p:spPr>
          <a:xfrm>
            <a:off x="3526305" y="4328038"/>
            <a:ext cx="359936" cy="359936"/>
          </a:xfrm>
          <a:prstGeom prst="rect">
            <a:avLst/>
          </a:prstGeom>
        </p:spPr>
      </p:pic>
      <p:pic>
        <p:nvPicPr>
          <p:cNvPr id="183" name="Graphic 182">
            <a:extLst>
              <a:ext uri="{FF2B5EF4-FFF2-40B4-BE49-F238E27FC236}">
                <a16:creationId xmlns:a16="http://schemas.microsoft.com/office/drawing/2014/main" id="{90DD829B-6EAB-4943-9E98-B7451D17B420}"/>
              </a:ext>
            </a:extLst>
          </p:cNvPr>
          <p:cNvPicPr>
            <a:picLocks noChangeAspect="1"/>
          </p:cNvPicPr>
          <p:nvPr/>
        </p:nvPicPr>
        <p:blipFill>
          <a:blip r:embed="rId1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3"/>
              </a:ext>
            </a:extLst>
          </a:blip>
          <a:stretch>
            <a:fillRect/>
          </a:stretch>
        </p:blipFill>
        <p:spPr>
          <a:xfrm>
            <a:off x="4048051" y="4274910"/>
            <a:ext cx="443238" cy="443238"/>
          </a:xfrm>
          <a:prstGeom prst="rect">
            <a:avLst/>
          </a:prstGeom>
        </p:spPr>
      </p:pic>
      <p:pic>
        <p:nvPicPr>
          <p:cNvPr id="185" name="Graphic 184">
            <a:extLst>
              <a:ext uri="{FF2B5EF4-FFF2-40B4-BE49-F238E27FC236}">
                <a16:creationId xmlns:a16="http://schemas.microsoft.com/office/drawing/2014/main" id="{A0B82ABA-2C3A-4ADB-89EA-7CEEBEC855C9}"/>
              </a:ext>
            </a:extLst>
          </p:cNvPr>
          <p:cNvPicPr>
            <a:picLocks noChangeAspect="1"/>
          </p:cNvPicPr>
          <p:nvPr/>
        </p:nvPicPr>
        <p:blipFill>
          <a:blip r:embed="rId1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5"/>
              </a:ext>
            </a:extLst>
          </a:blip>
          <a:stretch>
            <a:fillRect/>
          </a:stretch>
        </p:blipFill>
        <p:spPr>
          <a:xfrm>
            <a:off x="4660141" y="4313113"/>
            <a:ext cx="443238" cy="443238"/>
          </a:xfrm>
          <a:prstGeom prst="rect">
            <a:avLst/>
          </a:prstGeom>
        </p:spPr>
      </p:pic>
      <p:pic>
        <p:nvPicPr>
          <p:cNvPr id="187" name="Graphic 186">
            <a:extLst>
              <a:ext uri="{FF2B5EF4-FFF2-40B4-BE49-F238E27FC236}">
                <a16:creationId xmlns:a16="http://schemas.microsoft.com/office/drawing/2014/main" id="{F50BD4A7-1F48-4564-8FC2-D60BED136D89}"/>
              </a:ext>
            </a:extLst>
          </p:cNvPr>
          <p:cNvPicPr>
            <a:picLocks noChangeAspect="1"/>
          </p:cNvPicPr>
          <p:nvPr/>
        </p:nvPicPr>
        <p:blipFill>
          <a:blip r:embed="rId1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7"/>
              </a:ext>
            </a:extLst>
          </a:blip>
          <a:stretch>
            <a:fillRect/>
          </a:stretch>
        </p:blipFill>
        <p:spPr>
          <a:xfrm>
            <a:off x="5272232" y="4318187"/>
            <a:ext cx="393981" cy="393981"/>
          </a:xfrm>
          <a:prstGeom prst="rect">
            <a:avLst/>
          </a:prstGeom>
        </p:spPr>
      </p:pic>
      <p:pic>
        <p:nvPicPr>
          <p:cNvPr id="189" name="Graphic 188">
            <a:extLst>
              <a:ext uri="{FF2B5EF4-FFF2-40B4-BE49-F238E27FC236}">
                <a16:creationId xmlns:a16="http://schemas.microsoft.com/office/drawing/2014/main" id="{87A4DB42-1C65-42CD-8941-B37AB3BCC9A7}"/>
              </a:ext>
            </a:extLst>
          </p:cNvPr>
          <p:cNvPicPr>
            <a:picLocks noChangeAspect="1"/>
          </p:cNvPicPr>
          <p:nvPr/>
        </p:nvPicPr>
        <p:blipFill>
          <a:blip r:embed="rId18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9"/>
              </a:ext>
            </a:extLst>
          </a:blip>
          <a:stretch>
            <a:fillRect/>
          </a:stretch>
        </p:blipFill>
        <p:spPr>
          <a:xfrm>
            <a:off x="5878257" y="4328038"/>
            <a:ext cx="393981" cy="393981"/>
          </a:xfrm>
          <a:prstGeom prst="rect">
            <a:avLst/>
          </a:prstGeom>
        </p:spPr>
      </p:pic>
      <p:pic>
        <p:nvPicPr>
          <p:cNvPr id="191" name="Graphic 190">
            <a:extLst>
              <a:ext uri="{FF2B5EF4-FFF2-40B4-BE49-F238E27FC236}">
                <a16:creationId xmlns:a16="http://schemas.microsoft.com/office/drawing/2014/main" id="{F42B5DAA-4826-4E7B-9814-237ACA9AFEE6}"/>
              </a:ext>
            </a:extLst>
          </p:cNvPr>
          <p:cNvPicPr>
            <a:picLocks noChangeAspect="1"/>
          </p:cNvPicPr>
          <p:nvPr/>
        </p:nvPicPr>
        <p:blipFill>
          <a:blip r:embed="rId19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1"/>
              </a:ext>
            </a:extLst>
          </a:blip>
          <a:stretch>
            <a:fillRect/>
          </a:stretch>
        </p:blipFill>
        <p:spPr>
          <a:xfrm>
            <a:off x="6496824" y="4318454"/>
            <a:ext cx="406107" cy="406107"/>
          </a:xfrm>
          <a:prstGeom prst="rect">
            <a:avLst/>
          </a:prstGeom>
        </p:spPr>
      </p:pic>
      <p:pic>
        <p:nvPicPr>
          <p:cNvPr id="193" name="Graphic 192">
            <a:extLst>
              <a:ext uri="{FF2B5EF4-FFF2-40B4-BE49-F238E27FC236}">
                <a16:creationId xmlns:a16="http://schemas.microsoft.com/office/drawing/2014/main" id="{C9422320-F2EF-4FF6-9B21-3F6A483CB6FA}"/>
              </a:ext>
            </a:extLst>
          </p:cNvPr>
          <p:cNvPicPr>
            <a:picLocks noChangeAspect="1"/>
          </p:cNvPicPr>
          <p:nvPr/>
        </p:nvPicPr>
        <p:blipFill>
          <a:blip r:embed="rId19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3"/>
              </a:ext>
            </a:extLst>
          </a:blip>
          <a:stretch>
            <a:fillRect/>
          </a:stretch>
        </p:blipFill>
        <p:spPr>
          <a:xfrm>
            <a:off x="7039598" y="4364623"/>
            <a:ext cx="472417" cy="359937"/>
          </a:xfrm>
          <a:prstGeom prst="rect">
            <a:avLst/>
          </a:prstGeom>
        </p:spPr>
      </p:pic>
      <p:pic>
        <p:nvPicPr>
          <p:cNvPr id="195" name="Graphic 194">
            <a:extLst>
              <a:ext uri="{FF2B5EF4-FFF2-40B4-BE49-F238E27FC236}">
                <a16:creationId xmlns:a16="http://schemas.microsoft.com/office/drawing/2014/main" id="{D7031B12-027F-4301-8E77-CE79400B9987}"/>
              </a:ext>
            </a:extLst>
          </p:cNvPr>
          <p:cNvPicPr>
            <a:picLocks noChangeAspect="1"/>
          </p:cNvPicPr>
          <p:nvPr/>
        </p:nvPicPr>
        <p:blipFill>
          <a:blip r:embed="rId19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5"/>
              </a:ext>
            </a:extLst>
          </a:blip>
          <a:stretch>
            <a:fillRect/>
          </a:stretch>
        </p:blipFill>
        <p:spPr>
          <a:xfrm>
            <a:off x="7664252" y="4364623"/>
            <a:ext cx="422112" cy="422112"/>
          </a:xfrm>
          <a:prstGeom prst="rect">
            <a:avLst/>
          </a:prstGeom>
        </p:spPr>
      </p:pic>
      <p:pic>
        <p:nvPicPr>
          <p:cNvPr id="197" name="Graphic 196">
            <a:extLst>
              <a:ext uri="{FF2B5EF4-FFF2-40B4-BE49-F238E27FC236}">
                <a16:creationId xmlns:a16="http://schemas.microsoft.com/office/drawing/2014/main" id="{7668E57B-D16F-413E-97A9-1C9EE0B1284C}"/>
              </a:ext>
            </a:extLst>
          </p:cNvPr>
          <p:cNvPicPr>
            <a:picLocks noChangeAspect="1"/>
          </p:cNvPicPr>
          <p:nvPr/>
        </p:nvPicPr>
        <p:blipFill>
          <a:blip r:embed="rId19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7"/>
              </a:ext>
            </a:extLst>
          </a:blip>
          <a:stretch>
            <a:fillRect/>
          </a:stretch>
        </p:blipFill>
        <p:spPr>
          <a:xfrm>
            <a:off x="8231067" y="4288501"/>
            <a:ext cx="448729" cy="448729"/>
          </a:xfrm>
          <a:prstGeom prst="rect">
            <a:avLst/>
          </a:prstGeom>
        </p:spPr>
      </p:pic>
      <p:pic>
        <p:nvPicPr>
          <p:cNvPr id="199" name="Graphic 198">
            <a:extLst>
              <a:ext uri="{FF2B5EF4-FFF2-40B4-BE49-F238E27FC236}">
                <a16:creationId xmlns:a16="http://schemas.microsoft.com/office/drawing/2014/main" id="{D483D4D5-2BFD-4E54-A4C7-DB1017193F2C}"/>
              </a:ext>
            </a:extLst>
          </p:cNvPr>
          <p:cNvPicPr>
            <a:picLocks noChangeAspect="1"/>
          </p:cNvPicPr>
          <p:nvPr/>
        </p:nvPicPr>
        <p:blipFill>
          <a:blip r:embed="rId19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9"/>
              </a:ext>
            </a:extLst>
          </a:blip>
          <a:stretch>
            <a:fillRect/>
          </a:stretch>
        </p:blipFill>
        <p:spPr>
          <a:xfrm>
            <a:off x="8853228" y="4301473"/>
            <a:ext cx="413066" cy="413066"/>
          </a:xfrm>
          <a:prstGeom prst="rect">
            <a:avLst/>
          </a:prstGeom>
        </p:spPr>
      </p:pic>
      <p:pic>
        <p:nvPicPr>
          <p:cNvPr id="201" name="Graphic 200">
            <a:extLst>
              <a:ext uri="{FF2B5EF4-FFF2-40B4-BE49-F238E27FC236}">
                <a16:creationId xmlns:a16="http://schemas.microsoft.com/office/drawing/2014/main" id="{24717D8D-14E1-48B1-A41A-C5D724BD3D9C}"/>
              </a:ext>
            </a:extLst>
          </p:cNvPr>
          <p:cNvPicPr>
            <a:picLocks noChangeAspect="1"/>
          </p:cNvPicPr>
          <p:nvPr/>
        </p:nvPicPr>
        <p:blipFill>
          <a:blip r:embed="rId20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1"/>
              </a:ext>
            </a:extLst>
          </a:blip>
          <a:stretch>
            <a:fillRect/>
          </a:stretch>
        </p:blipFill>
        <p:spPr>
          <a:xfrm>
            <a:off x="9449707" y="4332260"/>
            <a:ext cx="393981" cy="393981"/>
          </a:xfrm>
          <a:prstGeom prst="rect">
            <a:avLst/>
          </a:prstGeom>
        </p:spPr>
      </p:pic>
      <p:pic>
        <p:nvPicPr>
          <p:cNvPr id="203" name="Graphic 202">
            <a:extLst>
              <a:ext uri="{FF2B5EF4-FFF2-40B4-BE49-F238E27FC236}">
                <a16:creationId xmlns:a16="http://schemas.microsoft.com/office/drawing/2014/main" id="{6C5DF37C-6A2F-428D-BEA3-8CF1B2F007B3}"/>
              </a:ext>
            </a:extLst>
          </p:cNvPr>
          <p:cNvPicPr>
            <a:picLocks noChangeAspect="1"/>
          </p:cNvPicPr>
          <p:nvPr/>
        </p:nvPicPr>
        <p:blipFill>
          <a:blip r:embed="rId20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3"/>
              </a:ext>
            </a:extLst>
          </a:blip>
          <a:stretch>
            <a:fillRect/>
          </a:stretch>
        </p:blipFill>
        <p:spPr>
          <a:xfrm>
            <a:off x="10039714" y="4274910"/>
            <a:ext cx="436190" cy="436190"/>
          </a:xfrm>
          <a:prstGeom prst="rect">
            <a:avLst/>
          </a:prstGeom>
        </p:spPr>
      </p:pic>
      <p:pic>
        <p:nvPicPr>
          <p:cNvPr id="205" name="Graphic 204">
            <a:extLst>
              <a:ext uri="{FF2B5EF4-FFF2-40B4-BE49-F238E27FC236}">
                <a16:creationId xmlns:a16="http://schemas.microsoft.com/office/drawing/2014/main" id="{01BC1D45-D13C-4D86-B509-7B896AD13E8B}"/>
              </a:ext>
            </a:extLst>
          </p:cNvPr>
          <p:cNvPicPr>
            <a:picLocks noChangeAspect="1"/>
          </p:cNvPicPr>
          <p:nvPr/>
        </p:nvPicPr>
        <p:blipFill>
          <a:blip r:embed="rId20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5"/>
              </a:ext>
            </a:extLst>
          </a:blip>
          <a:stretch>
            <a:fillRect/>
          </a:stretch>
        </p:blipFill>
        <p:spPr>
          <a:xfrm>
            <a:off x="10647237" y="4292483"/>
            <a:ext cx="458049" cy="458050"/>
          </a:xfrm>
          <a:prstGeom prst="rect">
            <a:avLst/>
          </a:prstGeom>
        </p:spPr>
      </p:pic>
      <p:pic>
        <p:nvPicPr>
          <p:cNvPr id="207" name="Graphic 206">
            <a:extLst>
              <a:ext uri="{FF2B5EF4-FFF2-40B4-BE49-F238E27FC236}">
                <a16:creationId xmlns:a16="http://schemas.microsoft.com/office/drawing/2014/main" id="{8AF15108-9F9F-4B1D-9C5B-646CEB175C7F}"/>
              </a:ext>
            </a:extLst>
          </p:cNvPr>
          <p:cNvPicPr>
            <a:picLocks noChangeAspect="1"/>
          </p:cNvPicPr>
          <p:nvPr/>
        </p:nvPicPr>
        <p:blipFill>
          <a:blip r:embed="rId20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7"/>
              </a:ext>
            </a:extLst>
          </a:blip>
          <a:stretch>
            <a:fillRect/>
          </a:stretch>
        </p:blipFill>
        <p:spPr>
          <a:xfrm>
            <a:off x="1079120" y="5029198"/>
            <a:ext cx="397491" cy="397491"/>
          </a:xfrm>
          <a:prstGeom prst="rect">
            <a:avLst/>
          </a:prstGeom>
        </p:spPr>
      </p:pic>
      <p:pic>
        <p:nvPicPr>
          <p:cNvPr id="209" name="Graphic 208">
            <a:extLst>
              <a:ext uri="{FF2B5EF4-FFF2-40B4-BE49-F238E27FC236}">
                <a16:creationId xmlns:a16="http://schemas.microsoft.com/office/drawing/2014/main" id="{5E5F5DE0-3EA2-4679-AABD-FAE09522FE50}"/>
              </a:ext>
            </a:extLst>
          </p:cNvPr>
          <p:cNvPicPr>
            <a:picLocks noChangeAspect="1"/>
          </p:cNvPicPr>
          <p:nvPr/>
        </p:nvPicPr>
        <p:blipFill>
          <a:blip r:embed="rId20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9"/>
              </a:ext>
            </a:extLst>
          </a:blip>
          <a:stretch>
            <a:fillRect/>
          </a:stretch>
        </p:blipFill>
        <p:spPr>
          <a:xfrm>
            <a:off x="1714172" y="5030710"/>
            <a:ext cx="413065" cy="413065"/>
          </a:xfrm>
          <a:prstGeom prst="rect">
            <a:avLst/>
          </a:prstGeom>
        </p:spPr>
      </p:pic>
      <p:pic>
        <p:nvPicPr>
          <p:cNvPr id="211" name="Graphic 210">
            <a:extLst>
              <a:ext uri="{FF2B5EF4-FFF2-40B4-BE49-F238E27FC236}">
                <a16:creationId xmlns:a16="http://schemas.microsoft.com/office/drawing/2014/main" id="{17DF673B-E288-418D-86CD-E6BF184E2174}"/>
              </a:ext>
            </a:extLst>
          </p:cNvPr>
          <p:cNvPicPr>
            <a:picLocks noChangeAspect="1"/>
          </p:cNvPicPr>
          <p:nvPr/>
        </p:nvPicPr>
        <p:blipFill>
          <a:blip r:embed="rId2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1"/>
              </a:ext>
            </a:extLst>
          </a:blip>
          <a:stretch>
            <a:fillRect/>
          </a:stretch>
        </p:blipFill>
        <p:spPr>
          <a:xfrm>
            <a:off x="2286401" y="5029198"/>
            <a:ext cx="423688" cy="423688"/>
          </a:xfrm>
          <a:prstGeom prst="rect">
            <a:avLst/>
          </a:prstGeom>
        </p:spPr>
      </p:pic>
      <p:pic>
        <p:nvPicPr>
          <p:cNvPr id="213" name="Graphic 212">
            <a:extLst>
              <a:ext uri="{FF2B5EF4-FFF2-40B4-BE49-F238E27FC236}">
                <a16:creationId xmlns:a16="http://schemas.microsoft.com/office/drawing/2014/main" id="{E496832B-AD7F-4B1D-8698-AF31EDB23212}"/>
              </a:ext>
            </a:extLst>
          </p:cNvPr>
          <p:cNvPicPr>
            <a:picLocks noChangeAspect="1"/>
          </p:cNvPicPr>
          <p:nvPr/>
        </p:nvPicPr>
        <p:blipFill>
          <a:blip r:embed="rId2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3"/>
              </a:ext>
            </a:extLst>
          </a:blip>
          <a:stretch>
            <a:fillRect/>
          </a:stretch>
        </p:blipFill>
        <p:spPr>
          <a:xfrm>
            <a:off x="2887218" y="5040251"/>
            <a:ext cx="393981" cy="393981"/>
          </a:xfrm>
          <a:prstGeom prst="rect">
            <a:avLst/>
          </a:prstGeom>
        </p:spPr>
      </p:pic>
      <p:pic>
        <p:nvPicPr>
          <p:cNvPr id="215" name="Graphic 214">
            <a:extLst>
              <a:ext uri="{FF2B5EF4-FFF2-40B4-BE49-F238E27FC236}">
                <a16:creationId xmlns:a16="http://schemas.microsoft.com/office/drawing/2014/main" id="{B95C3B19-D8F3-418C-BC46-8D4FAAF6FE28}"/>
              </a:ext>
            </a:extLst>
          </p:cNvPr>
          <p:cNvPicPr>
            <a:picLocks noChangeAspect="1"/>
          </p:cNvPicPr>
          <p:nvPr/>
        </p:nvPicPr>
        <p:blipFill>
          <a:blip r:embed="rId2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5"/>
              </a:ext>
            </a:extLst>
          </a:blip>
          <a:stretch>
            <a:fillRect/>
          </a:stretch>
        </p:blipFill>
        <p:spPr>
          <a:xfrm>
            <a:off x="3488737" y="5049793"/>
            <a:ext cx="393981" cy="393981"/>
          </a:xfrm>
          <a:prstGeom prst="rect">
            <a:avLst/>
          </a:prstGeom>
        </p:spPr>
      </p:pic>
      <p:pic>
        <p:nvPicPr>
          <p:cNvPr id="217" name="Graphic 216">
            <a:extLst>
              <a:ext uri="{FF2B5EF4-FFF2-40B4-BE49-F238E27FC236}">
                <a16:creationId xmlns:a16="http://schemas.microsoft.com/office/drawing/2014/main" id="{D53907DB-8807-4F0E-87C1-3974C265A43F}"/>
              </a:ext>
            </a:extLst>
          </p:cNvPr>
          <p:cNvPicPr>
            <a:picLocks noChangeAspect="1"/>
          </p:cNvPicPr>
          <p:nvPr/>
        </p:nvPicPr>
        <p:blipFill>
          <a:blip r:embed="rId2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7"/>
              </a:ext>
            </a:extLst>
          </a:blip>
          <a:stretch>
            <a:fillRect/>
          </a:stretch>
        </p:blipFill>
        <p:spPr>
          <a:xfrm>
            <a:off x="4104787" y="5057274"/>
            <a:ext cx="359936" cy="359936"/>
          </a:xfrm>
          <a:prstGeom prst="rect">
            <a:avLst/>
          </a:prstGeom>
        </p:spPr>
      </p:pic>
      <p:pic>
        <p:nvPicPr>
          <p:cNvPr id="219" name="Graphic 218">
            <a:extLst>
              <a:ext uri="{FF2B5EF4-FFF2-40B4-BE49-F238E27FC236}">
                <a16:creationId xmlns:a16="http://schemas.microsoft.com/office/drawing/2014/main" id="{E1739948-A18A-475E-9583-DC3EE78BC794}"/>
              </a:ext>
            </a:extLst>
          </p:cNvPr>
          <p:cNvPicPr>
            <a:picLocks noChangeAspect="1"/>
          </p:cNvPicPr>
          <p:nvPr/>
        </p:nvPicPr>
        <p:blipFill>
          <a:blip r:embed="rId2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9"/>
              </a:ext>
            </a:extLst>
          </a:blip>
          <a:stretch>
            <a:fillRect/>
          </a:stretch>
        </p:blipFill>
        <p:spPr>
          <a:xfrm>
            <a:off x="4673610" y="5057274"/>
            <a:ext cx="393982" cy="393982"/>
          </a:xfrm>
          <a:prstGeom prst="rect">
            <a:avLst/>
          </a:prstGeom>
        </p:spPr>
      </p:pic>
      <p:pic>
        <p:nvPicPr>
          <p:cNvPr id="221" name="Graphic 220">
            <a:extLst>
              <a:ext uri="{FF2B5EF4-FFF2-40B4-BE49-F238E27FC236}">
                <a16:creationId xmlns:a16="http://schemas.microsoft.com/office/drawing/2014/main" id="{09E44491-8E79-4E2D-9DFF-BF1091AAF782}"/>
              </a:ext>
            </a:extLst>
          </p:cNvPr>
          <p:cNvPicPr>
            <a:picLocks noChangeAspect="1"/>
          </p:cNvPicPr>
          <p:nvPr/>
        </p:nvPicPr>
        <p:blipFill>
          <a:blip r:embed="rId2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1"/>
              </a:ext>
            </a:extLst>
          </a:blip>
          <a:stretch>
            <a:fillRect/>
          </a:stretch>
        </p:blipFill>
        <p:spPr>
          <a:xfrm>
            <a:off x="5291694" y="5011669"/>
            <a:ext cx="413065" cy="413065"/>
          </a:xfrm>
          <a:prstGeom prst="rect">
            <a:avLst/>
          </a:prstGeom>
        </p:spPr>
      </p:pic>
      <p:pic>
        <p:nvPicPr>
          <p:cNvPr id="223" name="Graphic 222">
            <a:extLst>
              <a:ext uri="{FF2B5EF4-FFF2-40B4-BE49-F238E27FC236}">
                <a16:creationId xmlns:a16="http://schemas.microsoft.com/office/drawing/2014/main" id="{42F68B72-61DE-4A2E-9329-FAAE3A2FE90D}"/>
              </a:ext>
            </a:extLst>
          </p:cNvPr>
          <p:cNvPicPr>
            <a:picLocks noChangeAspect="1"/>
          </p:cNvPicPr>
          <p:nvPr/>
        </p:nvPicPr>
        <p:blipFill>
          <a:blip r:embed="rId2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3"/>
              </a:ext>
            </a:extLst>
          </a:blip>
          <a:stretch>
            <a:fillRect/>
          </a:stretch>
        </p:blipFill>
        <p:spPr>
          <a:xfrm>
            <a:off x="5843220" y="4987169"/>
            <a:ext cx="462064" cy="462064"/>
          </a:xfrm>
          <a:prstGeom prst="rect">
            <a:avLst/>
          </a:prstGeom>
        </p:spPr>
      </p:pic>
      <p:pic>
        <p:nvPicPr>
          <p:cNvPr id="225" name="Graphic 224">
            <a:extLst>
              <a:ext uri="{FF2B5EF4-FFF2-40B4-BE49-F238E27FC236}">
                <a16:creationId xmlns:a16="http://schemas.microsoft.com/office/drawing/2014/main" id="{A585FD7A-E844-4116-B65D-87126EAF9BD3}"/>
              </a:ext>
            </a:extLst>
          </p:cNvPr>
          <p:cNvPicPr>
            <a:picLocks noChangeAspect="1"/>
          </p:cNvPicPr>
          <p:nvPr/>
        </p:nvPicPr>
        <p:blipFill>
          <a:blip r:embed="rId2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5"/>
              </a:ext>
            </a:extLst>
          </a:blip>
          <a:stretch>
            <a:fillRect/>
          </a:stretch>
        </p:blipFill>
        <p:spPr>
          <a:xfrm>
            <a:off x="6445926" y="5025907"/>
            <a:ext cx="423326" cy="423327"/>
          </a:xfrm>
          <a:prstGeom prst="rect">
            <a:avLst/>
          </a:prstGeom>
        </p:spPr>
      </p:pic>
      <p:pic>
        <p:nvPicPr>
          <p:cNvPr id="227" name="Graphic 226">
            <a:extLst>
              <a:ext uri="{FF2B5EF4-FFF2-40B4-BE49-F238E27FC236}">
                <a16:creationId xmlns:a16="http://schemas.microsoft.com/office/drawing/2014/main" id="{485D15C9-F556-485F-BAE8-18CD91891EA4}"/>
              </a:ext>
            </a:extLst>
          </p:cNvPr>
          <p:cNvPicPr>
            <a:picLocks noChangeAspect="1"/>
          </p:cNvPicPr>
          <p:nvPr/>
        </p:nvPicPr>
        <p:blipFill>
          <a:blip r:embed="rId2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7"/>
              </a:ext>
            </a:extLst>
          </a:blip>
          <a:stretch>
            <a:fillRect/>
          </a:stretch>
        </p:blipFill>
        <p:spPr>
          <a:xfrm>
            <a:off x="7039598" y="5001817"/>
            <a:ext cx="471569" cy="471569"/>
          </a:xfrm>
          <a:prstGeom prst="rect">
            <a:avLst/>
          </a:prstGeom>
        </p:spPr>
      </p:pic>
      <p:pic>
        <p:nvPicPr>
          <p:cNvPr id="229" name="Graphic 228">
            <a:extLst>
              <a:ext uri="{FF2B5EF4-FFF2-40B4-BE49-F238E27FC236}">
                <a16:creationId xmlns:a16="http://schemas.microsoft.com/office/drawing/2014/main" id="{5A9584CA-5C29-461F-AAA3-1A2663D3BC34}"/>
              </a:ext>
            </a:extLst>
          </p:cNvPr>
          <p:cNvPicPr>
            <a:picLocks noChangeAspect="1"/>
          </p:cNvPicPr>
          <p:nvPr/>
        </p:nvPicPr>
        <p:blipFill>
          <a:blip r:embed="rId2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9"/>
              </a:ext>
            </a:extLst>
          </a:blip>
          <a:stretch>
            <a:fillRect/>
          </a:stretch>
        </p:blipFill>
        <p:spPr>
          <a:xfrm>
            <a:off x="7709501" y="5094417"/>
            <a:ext cx="319694" cy="319694"/>
          </a:xfrm>
          <a:prstGeom prst="rect">
            <a:avLst/>
          </a:prstGeom>
        </p:spPr>
      </p:pic>
      <p:pic>
        <p:nvPicPr>
          <p:cNvPr id="231" name="Graphic 230">
            <a:extLst>
              <a:ext uri="{FF2B5EF4-FFF2-40B4-BE49-F238E27FC236}">
                <a16:creationId xmlns:a16="http://schemas.microsoft.com/office/drawing/2014/main" id="{5AC3FD52-6BC8-4B9F-8610-1163C91214CA}"/>
              </a:ext>
            </a:extLst>
          </p:cNvPr>
          <p:cNvPicPr>
            <a:picLocks noChangeAspect="1"/>
          </p:cNvPicPr>
          <p:nvPr/>
        </p:nvPicPr>
        <p:blipFill>
          <a:blip r:embed="rId2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1"/>
              </a:ext>
            </a:extLst>
          </a:blip>
          <a:stretch>
            <a:fillRect/>
          </a:stretch>
        </p:blipFill>
        <p:spPr>
          <a:xfrm>
            <a:off x="8244369" y="5024657"/>
            <a:ext cx="448729" cy="448729"/>
          </a:xfrm>
          <a:prstGeom prst="rect">
            <a:avLst/>
          </a:prstGeom>
        </p:spPr>
      </p:pic>
      <p:pic>
        <p:nvPicPr>
          <p:cNvPr id="233" name="Graphic 232">
            <a:extLst>
              <a:ext uri="{FF2B5EF4-FFF2-40B4-BE49-F238E27FC236}">
                <a16:creationId xmlns:a16="http://schemas.microsoft.com/office/drawing/2014/main" id="{BA2F6547-10B9-4685-AF7D-D6F489684294}"/>
              </a:ext>
            </a:extLst>
          </p:cNvPr>
          <p:cNvPicPr>
            <a:picLocks noChangeAspect="1"/>
          </p:cNvPicPr>
          <p:nvPr/>
        </p:nvPicPr>
        <p:blipFill>
          <a:blip r:embed="rId2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3"/>
              </a:ext>
            </a:extLst>
          </a:blip>
          <a:stretch>
            <a:fillRect/>
          </a:stretch>
        </p:blipFill>
        <p:spPr>
          <a:xfrm>
            <a:off x="8853228" y="5042246"/>
            <a:ext cx="391987" cy="391987"/>
          </a:xfrm>
          <a:prstGeom prst="rect">
            <a:avLst/>
          </a:prstGeom>
        </p:spPr>
      </p:pic>
      <p:pic>
        <p:nvPicPr>
          <p:cNvPr id="235" name="Graphic 234">
            <a:extLst>
              <a:ext uri="{FF2B5EF4-FFF2-40B4-BE49-F238E27FC236}">
                <a16:creationId xmlns:a16="http://schemas.microsoft.com/office/drawing/2014/main" id="{57756EDA-30EB-4707-93D3-B8C29E85A58E}"/>
              </a:ext>
            </a:extLst>
          </p:cNvPr>
          <p:cNvPicPr>
            <a:picLocks noChangeAspect="1"/>
          </p:cNvPicPr>
          <p:nvPr/>
        </p:nvPicPr>
        <p:blipFill>
          <a:blip r:embed="rId2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5"/>
              </a:ext>
            </a:extLst>
          </a:blip>
          <a:stretch>
            <a:fillRect/>
          </a:stretch>
        </p:blipFill>
        <p:spPr>
          <a:xfrm>
            <a:off x="9461768" y="5024657"/>
            <a:ext cx="413066" cy="413066"/>
          </a:xfrm>
          <a:prstGeom prst="rect">
            <a:avLst/>
          </a:prstGeom>
        </p:spPr>
      </p:pic>
      <p:pic>
        <p:nvPicPr>
          <p:cNvPr id="237" name="Graphic 236">
            <a:extLst>
              <a:ext uri="{FF2B5EF4-FFF2-40B4-BE49-F238E27FC236}">
                <a16:creationId xmlns:a16="http://schemas.microsoft.com/office/drawing/2014/main" id="{E007BBA6-7365-4AD0-8653-A564DC66B958}"/>
              </a:ext>
            </a:extLst>
          </p:cNvPr>
          <p:cNvPicPr>
            <a:picLocks noChangeAspect="1"/>
          </p:cNvPicPr>
          <p:nvPr/>
        </p:nvPicPr>
        <p:blipFill>
          <a:blip r:embed="rId2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7"/>
              </a:ext>
            </a:extLst>
          </a:blip>
          <a:stretch>
            <a:fillRect/>
          </a:stretch>
        </p:blipFill>
        <p:spPr>
          <a:xfrm>
            <a:off x="10049255" y="5036168"/>
            <a:ext cx="413065" cy="413065"/>
          </a:xfrm>
          <a:prstGeom prst="rect">
            <a:avLst/>
          </a:prstGeom>
        </p:spPr>
      </p:pic>
      <p:pic>
        <p:nvPicPr>
          <p:cNvPr id="239" name="Graphic 238">
            <a:extLst>
              <a:ext uri="{FF2B5EF4-FFF2-40B4-BE49-F238E27FC236}">
                <a16:creationId xmlns:a16="http://schemas.microsoft.com/office/drawing/2014/main" id="{0D46FE69-F779-4D87-BB8A-D8CB03799531}"/>
              </a:ext>
            </a:extLst>
          </p:cNvPr>
          <p:cNvPicPr>
            <a:picLocks noChangeAspect="1"/>
          </p:cNvPicPr>
          <p:nvPr/>
        </p:nvPicPr>
        <p:blipFill>
          <a:blip r:embed="rId2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9"/>
              </a:ext>
            </a:extLst>
          </a:blip>
          <a:stretch>
            <a:fillRect/>
          </a:stretch>
        </p:blipFill>
        <p:spPr>
          <a:xfrm>
            <a:off x="10665798" y="5011669"/>
            <a:ext cx="393981" cy="393981"/>
          </a:xfrm>
          <a:prstGeom prst="rect">
            <a:avLst/>
          </a:prstGeom>
        </p:spPr>
      </p:pic>
      <p:pic>
        <p:nvPicPr>
          <p:cNvPr id="241" name="Graphic 240">
            <a:extLst>
              <a:ext uri="{FF2B5EF4-FFF2-40B4-BE49-F238E27FC236}">
                <a16:creationId xmlns:a16="http://schemas.microsoft.com/office/drawing/2014/main" id="{D24A2383-0889-4C5B-A005-336D8EA00B27}"/>
              </a:ext>
            </a:extLst>
          </p:cNvPr>
          <p:cNvPicPr>
            <a:picLocks noChangeAspect="1"/>
          </p:cNvPicPr>
          <p:nvPr/>
        </p:nvPicPr>
        <p:blipFill>
          <a:blip r:embed="rId2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1"/>
              </a:ext>
            </a:extLst>
          </a:blip>
          <a:stretch>
            <a:fillRect/>
          </a:stretch>
        </p:blipFill>
        <p:spPr>
          <a:xfrm>
            <a:off x="1121330" y="5781741"/>
            <a:ext cx="359936" cy="359936"/>
          </a:xfrm>
          <a:prstGeom prst="rect">
            <a:avLst/>
          </a:prstGeom>
        </p:spPr>
      </p:pic>
      <p:pic>
        <p:nvPicPr>
          <p:cNvPr id="243" name="Graphic 242">
            <a:extLst>
              <a:ext uri="{FF2B5EF4-FFF2-40B4-BE49-F238E27FC236}">
                <a16:creationId xmlns:a16="http://schemas.microsoft.com/office/drawing/2014/main" id="{FE7F8E39-78AF-4A88-A252-CC41F2807863}"/>
              </a:ext>
            </a:extLst>
          </p:cNvPr>
          <p:cNvPicPr>
            <a:picLocks noChangeAspect="1"/>
          </p:cNvPicPr>
          <p:nvPr/>
        </p:nvPicPr>
        <p:blipFill>
          <a:blip r:embed="rId2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3"/>
              </a:ext>
            </a:extLst>
          </a:blip>
          <a:stretch>
            <a:fillRect/>
          </a:stretch>
        </p:blipFill>
        <p:spPr>
          <a:xfrm>
            <a:off x="1736359" y="5765584"/>
            <a:ext cx="359936" cy="359936"/>
          </a:xfrm>
          <a:prstGeom prst="rect">
            <a:avLst/>
          </a:prstGeom>
        </p:spPr>
      </p:pic>
      <p:pic>
        <p:nvPicPr>
          <p:cNvPr id="245" name="Graphic 244">
            <a:extLst>
              <a:ext uri="{FF2B5EF4-FFF2-40B4-BE49-F238E27FC236}">
                <a16:creationId xmlns:a16="http://schemas.microsoft.com/office/drawing/2014/main" id="{050C54EB-D617-41AA-B5EA-77E302B99F67}"/>
              </a:ext>
            </a:extLst>
          </p:cNvPr>
          <p:cNvPicPr>
            <a:picLocks noChangeAspect="1"/>
          </p:cNvPicPr>
          <p:nvPr/>
        </p:nvPicPr>
        <p:blipFill>
          <a:blip r:embed="rId2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5"/>
              </a:ext>
            </a:extLst>
          </a:blip>
          <a:stretch>
            <a:fillRect/>
          </a:stretch>
        </p:blipFill>
        <p:spPr>
          <a:xfrm>
            <a:off x="2334368" y="5765583"/>
            <a:ext cx="359936" cy="359936"/>
          </a:xfrm>
          <a:prstGeom prst="rect">
            <a:avLst/>
          </a:prstGeom>
        </p:spPr>
      </p:pic>
      <p:pic>
        <p:nvPicPr>
          <p:cNvPr id="247" name="Graphic 246">
            <a:extLst>
              <a:ext uri="{FF2B5EF4-FFF2-40B4-BE49-F238E27FC236}">
                <a16:creationId xmlns:a16="http://schemas.microsoft.com/office/drawing/2014/main" id="{231EAF2A-702A-4C72-8AC3-58DF708E32B5}"/>
              </a:ext>
            </a:extLst>
          </p:cNvPr>
          <p:cNvPicPr>
            <a:picLocks noChangeAspect="1"/>
          </p:cNvPicPr>
          <p:nvPr/>
        </p:nvPicPr>
        <p:blipFill>
          <a:blip r:embed="rId2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7"/>
              </a:ext>
            </a:extLst>
          </a:blip>
          <a:stretch>
            <a:fillRect/>
          </a:stretch>
        </p:blipFill>
        <p:spPr>
          <a:xfrm>
            <a:off x="2897266" y="5745853"/>
            <a:ext cx="377340" cy="377340"/>
          </a:xfrm>
          <a:prstGeom prst="rect">
            <a:avLst/>
          </a:prstGeom>
        </p:spPr>
      </p:pic>
      <p:pic>
        <p:nvPicPr>
          <p:cNvPr id="249" name="Graphic 248">
            <a:extLst>
              <a:ext uri="{FF2B5EF4-FFF2-40B4-BE49-F238E27FC236}">
                <a16:creationId xmlns:a16="http://schemas.microsoft.com/office/drawing/2014/main" id="{171F924D-B0E6-487B-AB50-2DF2B852E855}"/>
              </a:ext>
            </a:extLst>
          </p:cNvPr>
          <p:cNvPicPr>
            <a:picLocks noChangeAspect="1"/>
          </p:cNvPicPr>
          <p:nvPr/>
        </p:nvPicPr>
        <p:blipFill>
          <a:blip r:embed="rId2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9"/>
              </a:ext>
            </a:extLst>
          </a:blip>
          <a:stretch>
            <a:fillRect/>
          </a:stretch>
        </p:blipFill>
        <p:spPr>
          <a:xfrm>
            <a:off x="4075578" y="5751676"/>
            <a:ext cx="359936" cy="359936"/>
          </a:xfrm>
          <a:prstGeom prst="rect">
            <a:avLst/>
          </a:prstGeom>
        </p:spPr>
      </p:pic>
      <p:pic>
        <p:nvPicPr>
          <p:cNvPr id="251" name="Graphic 250">
            <a:extLst>
              <a:ext uri="{FF2B5EF4-FFF2-40B4-BE49-F238E27FC236}">
                <a16:creationId xmlns:a16="http://schemas.microsoft.com/office/drawing/2014/main" id="{2FCA027A-ABE8-4042-B397-2A7CB77B0335}"/>
              </a:ext>
            </a:extLst>
          </p:cNvPr>
          <p:cNvPicPr>
            <a:picLocks noChangeAspect="1"/>
          </p:cNvPicPr>
          <p:nvPr/>
        </p:nvPicPr>
        <p:blipFill>
          <a:blip r:embed="rId2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7"/>
              </a:ext>
            </a:extLst>
          </a:blip>
          <a:stretch>
            <a:fillRect/>
          </a:stretch>
        </p:blipFill>
        <p:spPr>
          <a:xfrm>
            <a:off x="3505759" y="5763256"/>
            <a:ext cx="359936" cy="359936"/>
          </a:xfrm>
          <a:prstGeom prst="rect">
            <a:avLst/>
          </a:prstGeom>
        </p:spPr>
      </p:pic>
      <p:pic>
        <p:nvPicPr>
          <p:cNvPr id="253" name="Graphic 252">
            <a:extLst>
              <a:ext uri="{FF2B5EF4-FFF2-40B4-BE49-F238E27FC236}">
                <a16:creationId xmlns:a16="http://schemas.microsoft.com/office/drawing/2014/main" id="{5CC270C2-4416-44B5-8288-1FF327239BEE}"/>
              </a:ext>
            </a:extLst>
          </p:cNvPr>
          <p:cNvPicPr>
            <a:picLocks noChangeAspect="1"/>
          </p:cNvPicPr>
          <p:nvPr/>
        </p:nvPicPr>
        <p:blipFill>
          <a:blip r:embed="rId2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9"/>
              </a:ext>
            </a:extLst>
          </a:blip>
          <a:stretch>
            <a:fillRect/>
          </a:stretch>
        </p:blipFill>
        <p:spPr>
          <a:xfrm>
            <a:off x="4707655" y="5750045"/>
            <a:ext cx="359937" cy="359937"/>
          </a:xfrm>
          <a:prstGeom prst="rect">
            <a:avLst/>
          </a:prstGeom>
        </p:spPr>
      </p:pic>
      <p:pic>
        <p:nvPicPr>
          <p:cNvPr id="255" name="Graphic 254">
            <a:extLst>
              <a:ext uri="{FF2B5EF4-FFF2-40B4-BE49-F238E27FC236}">
                <a16:creationId xmlns:a16="http://schemas.microsoft.com/office/drawing/2014/main" id="{6BAC921A-7CB3-440D-B39C-FF00C2B17CDC}"/>
              </a:ext>
            </a:extLst>
          </p:cNvPr>
          <p:cNvPicPr>
            <a:picLocks noChangeAspect="1"/>
          </p:cNvPicPr>
          <p:nvPr/>
        </p:nvPicPr>
        <p:blipFill>
          <a:blip r:embed="rId2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1"/>
              </a:ext>
            </a:extLst>
          </a:blip>
          <a:stretch>
            <a:fillRect/>
          </a:stretch>
        </p:blipFill>
        <p:spPr>
          <a:xfrm>
            <a:off x="5289552" y="5745853"/>
            <a:ext cx="393981" cy="393981"/>
          </a:xfrm>
          <a:prstGeom prst="rect">
            <a:avLst/>
          </a:prstGeom>
        </p:spPr>
      </p:pic>
      <p:pic>
        <p:nvPicPr>
          <p:cNvPr id="257" name="Graphic 256">
            <a:extLst>
              <a:ext uri="{FF2B5EF4-FFF2-40B4-BE49-F238E27FC236}">
                <a16:creationId xmlns:a16="http://schemas.microsoft.com/office/drawing/2014/main" id="{95EEC241-1F7D-4308-9A95-2BBC17CE50D0}"/>
              </a:ext>
            </a:extLst>
          </p:cNvPr>
          <p:cNvPicPr>
            <a:picLocks noChangeAspect="1"/>
          </p:cNvPicPr>
          <p:nvPr/>
        </p:nvPicPr>
        <p:blipFill>
          <a:blip r:embed="rId2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3"/>
              </a:ext>
            </a:extLst>
          </a:blip>
          <a:stretch>
            <a:fillRect/>
          </a:stretch>
        </p:blipFill>
        <p:spPr>
          <a:xfrm>
            <a:off x="5878257" y="5743470"/>
            <a:ext cx="393981" cy="393981"/>
          </a:xfrm>
          <a:prstGeom prst="rect">
            <a:avLst/>
          </a:prstGeom>
        </p:spPr>
      </p:pic>
      <p:pic>
        <p:nvPicPr>
          <p:cNvPr id="259" name="Graphic 258">
            <a:extLst>
              <a:ext uri="{FF2B5EF4-FFF2-40B4-BE49-F238E27FC236}">
                <a16:creationId xmlns:a16="http://schemas.microsoft.com/office/drawing/2014/main" id="{5B3AA478-F1D3-4BE4-B9EA-50636A785CD0}"/>
              </a:ext>
            </a:extLst>
          </p:cNvPr>
          <p:cNvPicPr>
            <a:picLocks noChangeAspect="1"/>
          </p:cNvPicPr>
          <p:nvPr/>
        </p:nvPicPr>
        <p:blipFill>
          <a:blip r:embed="rId2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5"/>
              </a:ext>
            </a:extLst>
          </a:blip>
          <a:stretch>
            <a:fillRect/>
          </a:stretch>
        </p:blipFill>
        <p:spPr>
          <a:xfrm>
            <a:off x="6482303" y="5751676"/>
            <a:ext cx="361324" cy="361324"/>
          </a:xfrm>
          <a:prstGeom prst="rect">
            <a:avLst/>
          </a:prstGeom>
        </p:spPr>
      </p:pic>
      <p:pic>
        <p:nvPicPr>
          <p:cNvPr id="261" name="Graphic 260">
            <a:extLst>
              <a:ext uri="{FF2B5EF4-FFF2-40B4-BE49-F238E27FC236}">
                <a16:creationId xmlns:a16="http://schemas.microsoft.com/office/drawing/2014/main" id="{B66B8A48-75ED-466A-BB15-67DC94BADA43}"/>
              </a:ext>
            </a:extLst>
          </p:cNvPr>
          <p:cNvPicPr>
            <a:picLocks noChangeAspect="1"/>
          </p:cNvPicPr>
          <p:nvPr/>
        </p:nvPicPr>
        <p:blipFill>
          <a:blip r:embed="rId2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7"/>
              </a:ext>
            </a:extLst>
          </a:blip>
          <a:stretch>
            <a:fillRect/>
          </a:stretch>
        </p:blipFill>
        <p:spPr>
          <a:xfrm>
            <a:off x="7035585" y="5750045"/>
            <a:ext cx="413066" cy="413066"/>
          </a:xfrm>
          <a:prstGeom prst="rect">
            <a:avLst/>
          </a:prstGeom>
        </p:spPr>
      </p:pic>
      <p:pic>
        <p:nvPicPr>
          <p:cNvPr id="263" name="Graphic 262">
            <a:extLst>
              <a:ext uri="{FF2B5EF4-FFF2-40B4-BE49-F238E27FC236}">
                <a16:creationId xmlns:a16="http://schemas.microsoft.com/office/drawing/2014/main" id="{197D23CC-6D36-4586-8400-6C8BBE0E3C64}"/>
              </a:ext>
            </a:extLst>
          </p:cNvPr>
          <p:cNvPicPr>
            <a:picLocks noChangeAspect="1"/>
          </p:cNvPicPr>
          <p:nvPr/>
        </p:nvPicPr>
        <p:blipFill>
          <a:blip r:embed="rId2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9"/>
              </a:ext>
            </a:extLst>
          </a:blip>
          <a:stretch>
            <a:fillRect/>
          </a:stretch>
        </p:blipFill>
        <p:spPr>
          <a:xfrm>
            <a:off x="7663037" y="5739784"/>
            <a:ext cx="423326" cy="423327"/>
          </a:xfrm>
          <a:prstGeom prst="rect">
            <a:avLst/>
          </a:prstGeom>
        </p:spPr>
      </p:pic>
      <p:pic>
        <p:nvPicPr>
          <p:cNvPr id="265" name="Graphic 264">
            <a:extLst>
              <a:ext uri="{FF2B5EF4-FFF2-40B4-BE49-F238E27FC236}">
                <a16:creationId xmlns:a16="http://schemas.microsoft.com/office/drawing/2014/main" id="{BEB0E0AD-3904-411F-AE03-8DCA3F5E897A}"/>
              </a:ext>
            </a:extLst>
          </p:cNvPr>
          <p:cNvPicPr>
            <a:picLocks noChangeAspect="1"/>
          </p:cNvPicPr>
          <p:nvPr/>
        </p:nvPicPr>
        <p:blipFill>
          <a:blip r:embed="rId2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1"/>
              </a:ext>
            </a:extLst>
          </a:blip>
          <a:stretch>
            <a:fillRect/>
          </a:stretch>
        </p:blipFill>
        <p:spPr>
          <a:xfrm>
            <a:off x="8278415" y="5739784"/>
            <a:ext cx="413066" cy="413066"/>
          </a:xfrm>
          <a:prstGeom prst="rect">
            <a:avLst/>
          </a:prstGeom>
        </p:spPr>
      </p:pic>
      <p:pic>
        <p:nvPicPr>
          <p:cNvPr id="267" name="Graphic 266">
            <a:extLst>
              <a:ext uri="{FF2B5EF4-FFF2-40B4-BE49-F238E27FC236}">
                <a16:creationId xmlns:a16="http://schemas.microsoft.com/office/drawing/2014/main" id="{D8B50CD9-25E5-44EE-93A0-2F925BED63F4}"/>
              </a:ext>
            </a:extLst>
          </p:cNvPr>
          <p:cNvPicPr>
            <a:picLocks noChangeAspect="1"/>
          </p:cNvPicPr>
          <p:nvPr/>
        </p:nvPicPr>
        <p:blipFill>
          <a:blip r:embed="rId2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3"/>
              </a:ext>
            </a:extLst>
          </a:blip>
          <a:stretch>
            <a:fillRect/>
          </a:stretch>
        </p:blipFill>
        <p:spPr>
          <a:xfrm>
            <a:off x="8895593" y="5777515"/>
            <a:ext cx="359936" cy="359936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307F7D1C-FA08-4DEF-93A6-F0ECD465BA19}"/>
              </a:ext>
            </a:extLst>
          </p:cNvPr>
          <p:cNvPicPr>
            <a:picLocks noChangeAspect="1"/>
          </p:cNvPicPr>
          <p:nvPr/>
        </p:nvPicPr>
        <p:blipFill>
          <a:blip r:embed="rId2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5"/>
              </a:ext>
            </a:extLst>
          </a:blip>
          <a:stretch>
            <a:fillRect/>
          </a:stretch>
        </p:blipFill>
        <p:spPr>
          <a:xfrm>
            <a:off x="9495431" y="5793510"/>
            <a:ext cx="319694" cy="319694"/>
          </a:xfrm>
          <a:prstGeom prst="rect">
            <a:avLst/>
          </a:prstGeom>
        </p:spPr>
      </p:pic>
      <p:pic>
        <p:nvPicPr>
          <p:cNvPr id="271" name="Graphic 270">
            <a:extLst>
              <a:ext uri="{FF2B5EF4-FFF2-40B4-BE49-F238E27FC236}">
                <a16:creationId xmlns:a16="http://schemas.microsoft.com/office/drawing/2014/main" id="{A997E733-FD5B-49E0-A30B-7EC13583E954}"/>
              </a:ext>
            </a:extLst>
          </p:cNvPr>
          <p:cNvPicPr>
            <a:picLocks noChangeAspect="1"/>
          </p:cNvPicPr>
          <p:nvPr/>
        </p:nvPicPr>
        <p:blipFill>
          <a:blip r:embed="rId2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7"/>
              </a:ext>
            </a:extLst>
          </a:blip>
          <a:stretch>
            <a:fillRect/>
          </a:stretch>
        </p:blipFill>
        <p:spPr>
          <a:xfrm>
            <a:off x="10044095" y="5781741"/>
            <a:ext cx="393981" cy="393981"/>
          </a:xfrm>
          <a:prstGeom prst="rect">
            <a:avLst/>
          </a:prstGeom>
        </p:spPr>
      </p:pic>
      <p:pic>
        <p:nvPicPr>
          <p:cNvPr id="273" name="Graphic 272">
            <a:extLst>
              <a:ext uri="{FF2B5EF4-FFF2-40B4-BE49-F238E27FC236}">
                <a16:creationId xmlns:a16="http://schemas.microsoft.com/office/drawing/2014/main" id="{609205D6-B57F-4BB2-BEC5-DE8E0662CAE0}"/>
              </a:ext>
            </a:extLst>
          </p:cNvPr>
          <p:cNvPicPr>
            <a:picLocks noChangeAspect="1"/>
          </p:cNvPicPr>
          <p:nvPr/>
        </p:nvPicPr>
        <p:blipFill>
          <a:blip r:embed="rId2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9"/>
              </a:ext>
            </a:extLst>
          </a:blip>
          <a:stretch>
            <a:fillRect/>
          </a:stretch>
        </p:blipFill>
        <p:spPr>
          <a:xfrm>
            <a:off x="10666669" y="5793510"/>
            <a:ext cx="395245" cy="3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28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2">
            <a:extLst>
              <a:ext uri="{FF2B5EF4-FFF2-40B4-BE49-F238E27FC236}">
                <a16:creationId xmlns:a16="http://schemas.microsoft.com/office/drawing/2014/main" id="{2F93CA4C-DC8D-4625-AB33-8A6911191F38}"/>
              </a:ext>
            </a:extLst>
          </p:cNvPr>
          <p:cNvGrpSpPr/>
          <p:nvPr/>
        </p:nvGrpSpPr>
        <p:grpSpPr>
          <a:xfrm>
            <a:off x="1184817" y="823806"/>
            <a:ext cx="344847" cy="307177"/>
            <a:chOff x="1184817" y="823806"/>
            <a:chExt cx="344847" cy="307177"/>
          </a:xfrm>
          <a:solidFill>
            <a:srgbClr val="000000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EA477CD-4413-4B65-89A8-F7B19895E654}"/>
                </a:ext>
              </a:extLst>
            </p:cNvPr>
            <p:cNvSpPr/>
            <p:nvPr/>
          </p:nvSpPr>
          <p:spPr>
            <a:xfrm>
              <a:off x="1292581" y="877736"/>
              <a:ext cx="129317" cy="129317"/>
            </a:xfrm>
            <a:custGeom>
              <a:avLst/>
              <a:gdLst>
                <a:gd name="connsiteX0" fmla="*/ 129318 w 129317"/>
                <a:gd name="connsiteY0" fmla="*/ 64659 h 129317"/>
                <a:gd name="connsiteX1" fmla="*/ 64659 w 129317"/>
                <a:gd name="connsiteY1" fmla="*/ 129318 h 129317"/>
                <a:gd name="connsiteX2" fmla="*/ 0 w 129317"/>
                <a:gd name="connsiteY2" fmla="*/ 64659 h 129317"/>
                <a:gd name="connsiteX3" fmla="*/ 64659 w 129317"/>
                <a:gd name="connsiteY3" fmla="*/ 0 h 129317"/>
                <a:gd name="connsiteX4" fmla="*/ 129318 w 129317"/>
                <a:gd name="connsiteY4" fmla="*/ 64659 h 12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317" h="129317">
                  <a:moveTo>
                    <a:pt x="129318" y="64659"/>
                  </a:moveTo>
                  <a:cubicBezTo>
                    <a:pt x="129318" y="100369"/>
                    <a:pt x="100369" y="129318"/>
                    <a:pt x="64659" y="129318"/>
                  </a:cubicBezTo>
                  <a:cubicBezTo>
                    <a:pt x="28949" y="129318"/>
                    <a:pt x="0" y="100369"/>
                    <a:pt x="0" y="64659"/>
                  </a:cubicBezTo>
                  <a:cubicBezTo>
                    <a:pt x="0" y="28949"/>
                    <a:pt x="28949" y="0"/>
                    <a:pt x="64659" y="0"/>
                  </a:cubicBezTo>
                  <a:cubicBezTo>
                    <a:pt x="100369" y="0"/>
                    <a:pt x="129318" y="28949"/>
                    <a:pt x="129318" y="64659"/>
                  </a:cubicBezTo>
                  <a:close/>
                </a:path>
              </a:pathLst>
            </a:custGeom>
            <a:solidFill>
              <a:srgbClr val="000000"/>
            </a:solidFill>
            <a:ln w="5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CF7082C-4F8E-4995-90E0-71FE58D16C0E}"/>
                </a:ext>
              </a:extLst>
            </p:cNvPr>
            <p:cNvSpPr/>
            <p:nvPr/>
          </p:nvSpPr>
          <p:spPr>
            <a:xfrm>
              <a:off x="1254864" y="1023218"/>
              <a:ext cx="204752" cy="107764"/>
            </a:xfrm>
            <a:custGeom>
              <a:avLst/>
              <a:gdLst>
                <a:gd name="connsiteX0" fmla="*/ 132012 w 204752"/>
                <a:gd name="connsiteY0" fmla="*/ 0 h 107764"/>
                <a:gd name="connsiteX1" fmla="*/ 72741 w 204752"/>
                <a:gd name="connsiteY1" fmla="*/ 0 h 107764"/>
                <a:gd name="connsiteX2" fmla="*/ 0 w 204752"/>
                <a:gd name="connsiteY2" fmla="*/ 72202 h 107764"/>
                <a:gd name="connsiteX3" fmla="*/ 0 w 204752"/>
                <a:gd name="connsiteY3" fmla="*/ 107765 h 107764"/>
                <a:gd name="connsiteX4" fmla="*/ 204753 w 204752"/>
                <a:gd name="connsiteY4" fmla="*/ 107765 h 107764"/>
                <a:gd name="connsiteX5" fmla="*/ 204753 w 204752"/>
                <a:gd name="connsiteY5" fmla="*/ 72202 h 107764"/>
                <a:gd name="connsiteX6" fmla="*/ 132012 w 204752"/>
                <a:gd name="connsiteY6" fmla="*/ 0 h 10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752" h="107764">
                  <a:moveTo>
                    <a:pt x="132012" y="0"/>
                  </a:moveTo>
                  <a:lnTo>
                    <a:pt x="72741" y="0"/>
                  </a:lnTo>
                  <a:cubicBezTo>
                    <a:pt x="32868" y="0"/>
                    <a:pt x="0" y="32329"/>
                    <a:pt x="0" y="72202"/>
                  </a:cubicBezTo>
                  <a:lnTo>
                    <a:pt x="0" y="107765"/>
                  </a:lnTo>
                  <a:lnTo>
                    <a:pt x="204753" y="107765"/>
                  </a:lnTo>
                  <a:lnTo>
                    <a:pt x="204753" y="72202"/>
                  </a:lnTo>
                  <a:cubicBezTo>
                    <a:pt x="204753" y="32329"/>
                    <a:pt x="171885" y="0"/>
                    <a:pt x="132012" y="0"/>
                  </a:cubicBezTo>
                  <a:close/>
                </a:path>
              </a:pathLst>
            </a:custGeom>
            <a:solidFill>
              <a:srgbClr val="000000"/>
            </a:solidFill>
            <a:ln w="5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91CB5C2-ED20-43CE-9AD9-5E72F7FB2D05}"/>
                </a:ext>
              </a:extLst>
            </p:cNvPr>
            <p:cNvSpPr/>
            <p:nvPr/>
          </p:nvSpPr>
          <p:spPr>
            <a:xfrm>
              <a:off x="1217110" y="823806"/>
              <a:ext cx="105645" cy="107821"/>
            </a:xfrm>
            <a:custGeom>
              <a:avLst/>
              <a:gdLst>
                <a:gd name="connsiteX0" fmla="*/ 54457 w 105645"/>
                <a:gd name="connsiteY0" fmla="*/ 107813 h 107821"/>
                <a:gd name="connsiteX1" fmla="*/ 54457 w 105645"/>
                <a:gd name="connsiteY1" fmla="*/ 107813 h 107821"/>
                <a:gd name="connsiteX2" fmla="*/ 65234 w 105645"/>
                <a:gd name="connsiteY2" fmla="*/ 76022 h 107821"/>
                <a:gd name="connsiteX3" fmla="*/ 65234 w 105645"/>
                <a:gd name="connsiteY3" fmla="*/ 75483 h 107821"/>
                <a:gd name="connsiteX4" fmla="*/ 74394 w 105645"/>
                <a:gd name="connsiteY4" fmla="*/ 62551 h 107821"/>
                <a:gd name="connsiteX5" fmla="*/ 74933 w 105645"/>
                <a:gd name="connsiteY5" fmla="*/ 62013 h 107821"/>
                <a:gd name="connsiteX6" fmla="*/ 85709 w 105645"/>
                <a:gd name="connsiteY6" fmla="*/ 51236 h 107821"/>
                <a:gd name="connsiteX7" fmla="*/ 86787 w 105645"/>
                <a:gd name="connsiteY7" fmla="*/ 50158 h 107821"/>
                <a:gd name="connsiteX8" fmla="*/ 99718 w 105645"/>
                <a:gd name="connsiteY8" fmla="*/ 42076 h 107821"/>
                <a:gd name="connsiteX9" fmla="*/ 101335 w 105645"/>
                <a:gd name="connsiteY9" fmla="*/ 41537 h 107821"/>
                <a:gd name="connsiteX10" fmla="*/ 105646 w 105645"/>
                <a:gd name="connsiteY10" fmla="*/ 39382 h 107821"/>
                <a:gd name="connsiteX11" fmla="*/ 105646 w 105645"/>
                <a:gd name="connsiteY11" fmla="*/ 39382 h 107821"/>
                <a:gd name="connsiteX12" fmla="*/ 52302 w 105645"/>
                <a:gd name="connsiteY12" fmla="*/ 48 h 107821"/>
                <a:gd name="connsiteX13" fmla="*/ 36 w 105645"/>
                <a:gd name="connsiteY13" fmla="*/ 55547 h 107821"/>
                <a:gd name="connsiteX14" fmla="*/ 54457 w 105645"/>
                <a:gd name="connsiteY14" fmla="*/ 107813 h 10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645" h="107821">
                  <a:moveTo>
                    <a:pt x="54457" y="107813"/>
                  </a:moveTo>
                  <a:cubicBezTo>
                    <a:pt x="54457" y="107813"/>
                    <a:pt x="54457" y="107813"/>
                    <a:pt x="54457" y="107813"/>
                  </a:cubicBezTo>
                  <a:cubicBezTo>
                    <a:pt x="56074" y="96497"/>
                    <a:pt x="59307" y="85721"/>
                    <a:pt x="65234" y="76022"/>
                  </a:cubicBezTo>
                  <a:cubicBezTo>
                    <a:pt x="65234" y="76022"/>
                    <a:pt x="65234" y="76022"/>
                    <a:pt x="65234" y="75483"/>
                  </a:cubicBezTo>
                  <a:cubicBezTo>
                    <a:pt x="67928" y="70634"/>
                    <a:pt x="71161" y="66323"/>
                    <a:pt x="74394" y="62551"/>
                  </a:cubicBezTo>
                  <a:cubicBezTo>
                    <a:pt x="74394" y="62551"/>
                    <a:pt x="74933" y="62013"/>
                    <a:pt x="74933" y="62013"/>
                  </a:cubicBezTo>
                  <a:cubicBezTo>
                    <a:pt x="78166" y="58241"/>
                    <a:pt x="81937" y="54469"/>
                    <a:pt x="85709" y="51236"/>
                  </a:cubicBezTo>
                  <a:cubicBezTo>
                    <a:pt x="86248" y="50697"/>
                    <a:pt x="86248" y="50697"/>
                    <a:pt x="86787" y="50158"/>
                  </a:cubicBezTo>
                  <a:cubicBezTo>
                    <a:pt x="90558" y="46926"/>
                    <a:pt x="94869" y="44231"/>
                    <a:pt x="99718" y="42076"/>
                  </a:cubicBezTo>
                  <a:cubicBezTo>
                    <a:pt x="100257" y="42076"/>
                    <a:pt x="100796" y="41537"/>
                    <a:pt x="101335" y="41537"/>
                  </a:cubicBezTo>
                  <a:cubicBezTo>
                    <a:pt x="102951" y="40998"/>
                    <a:pt x="104029" y="39921"/>
                    <a:pt x="105646" y="39382"/>
                  </a:cubicBezTo>
                  <a:cubicBezTo>
                    <a:pt x="105646" y="39382"/>
                    <a:pt x="105646" y="39382"/>
                    <a:pt x="105646" y="39382"/>
                  </a:cubicBezTo>
                  <a:cubicBezTo>
                    <a:pt x="99180" y="16213"/>
                    <a:pt x="77627" y="-1030"/>
                    <a:pt x="52302" y="48"/>
                  </a:cubicBezTo>
                  <a:cubicBezTo>
                    <a:pt x="22128" y="1126"/>
                    <a:pt x="-1042" y="25911"/>
                    <a:pt x="36" y="55547"/>
                  </a:cubicBezTo>
                  <a:cubicBezTo>
                    <a:pt x="1114" y="85182"/>
                    <a:pt x="25361" y="108351"/>
                    <a:pt x="54457" y="107813"/>
                  </a:cubicBezTo>
                  <a:close/>
                </a:path>
              </a:pathLst>
            </a:custGeom>
            <a:solidFill>
              <a:srgbClr val="000000"/>
            </a:solidFill>
            <a:ln w="5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1E3DBC-2661-4E0E-A68D-F1C6655E7827}"/>
                </a:ext>
              </a:extLst>
            </p:cNvPr>
            <p:cNvSpPr/>
            <p:nvPr/>
          </p:nvSpPr>
          <p:spPr>
            <a:xfrm>
              <a:off x="1184817" y="947783"/>
              <a:ext cx="114230" cy="118541"/>
            </a:xfrm>
            <a:custGeom>
              <a:avLst/>
              <a:gdLst>
                <a:gd name="connsiteX0" fmla="*/ 114231 w 114230"/>
                <a:gd name="connsiteY0" fmla="*/ 58193 h 118541"/>
                <a:gd name="connsiteX1" fmla="*/ 86212 w 114230"/>
                <a:gd name="connsiteY1" fmla="*/ 0 h 118541"/>
                <a:gd name="connsiteX2" fmla="*/ 60887 w 114230"/>
                <a:gd name="connsiteY2" fmla="*/ 0 h 118541"/>
                <a:gd name="connsiteX3" fmla="*/ 0 w 114230"/>
                <a:gd name="connsiteY3" fmla="*/ 64120 h 118541"/>
                <a:gd name="connsiteX4" fmla="*/ 0 w 114230"/>
                <a:gd name="connsiteY4" fmla="*/ 118541 h 118541"/>
                <a:gd name="connsiteX5" fmla="*/ 53344 w 114230"/>
                <a:gd name="connsiteY5" fmla="*/ 118541 h 118541"/>
                <a:gd name="connsiteX6" fmla="*/ 114231 w 114230"/>
                <a:gd name="connsiteY6" fmla="*/ 58193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30" h="118541">
                  <a:moveTo>
                    <a:pt x="114231" y="58193"/>
                  </a:moveTo>
                  <a:cubicBezTo>
                    <a:pt x="98066" y="43645"/>
                    <a:pt x="87828" y="23169"/>
                    <a:pt x="86212" y="0"/>
                  </a:cubicBezTo>
                  <a:lnTo>
                    <a:pt x="60887" y="0"/>
                  </a:lnTo>
                  <a:cubicBezTo>
                    <a:pt x="27480" y="0"/>
                    <a:pt x="0" y="29096"/>
                    <a:pt x="0" y="64120"/>
                  </a:cubicBezTo>
                  <a:lnTo>
                    <a:pt x="0" y="118541"/>
                  </a:lnTo>
                  <a:lnTo>
                    <a:pt x="53344" y="118541"/>
                  </a:lnTo>
                  <a:cubicBezTo>
                    <a:pt x="62504" y="89984"/>
                    <a:pt x="85134" y="67353"/>
                    <a:pt x="114231" y="58193"/>
                  </a:cubicBezTo>
                  <a:close/>
                </a:path>
              </a:pathLst>
            </a:custGeom>
            <a:solidFill>
              <a:srgbClr val="000000"/>
            </a:solidFill>
            <a:ln w="5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B172F7E-6E02-4678-877D-63EE10564BF2}"/>
                </a:ext>
              </a:extLst>
            </p:cNvPr>
            <p:cNvSpPr/>
            <p:nvPr/>
          </p:nvSpPr>
          <p:spPr>
            <a:xfrm>
              <a:off x="1391186" y="823806"/>
              <a:ext cx="106184" cy="107821"/>
            </a:xfrm>
            <a:custGeom>
              <a:avLst/>
              <a:gdLst>
                <a:gd name="connsiteX0" fmla="*/ 4849 w 106184"/>
                <a:gd name="connsiteY0" fmla="*/ 41537 h 107821"/>
                <a:gd name="connsiteX1" fmla="*/ 6466 w 106184"/>
                <a:gd name="connsiteY1" fmla="*/ 42076 h 107821"/>
                <a:gd name="connsiteX2" fmla="*/ 19398 w 106184"/>
                <a:gd name="connsiteY2" fmla="*/ 50158 h 107821"/>
                <a:gd name="connsiteX3" fmla="*/ 20475 w 106184"/>
                <a:gd name="connsiteY3" fmla="*/ 51236 h 107821"/>
                <a:gd name="connsiteX4" fmla="*/ 31252 w 106184"/>
                <a:gd name="connsiteY4" fmla="*/ 62013 h 107821"/>
                <a:gd name="connsiteX5" fmla="*/ 31791 w 106184"/>
                <a:gd name="connsiteY5" fmla="*/ 62551 h 107821"/>
                <a:gd name="connsiteX6" fmla="*/ 40951 w 106184"/>
                <a:gd name="connsiteY6" fmla="*/ 75483 h 107821"/>
                <a:gd name="connsiteX7" fmla="*/ 40951 w 106184"/>
                <a:gd name="connsiteY7" fmla="*/ 76022 h 107821"/>
                <a:gd name="connsiteX8" fmla="*/ 51727 w 106184"/>
                <a:gd name="connsiteY8" fmla="*/ 107813 h 107821"/>
                <a:gd name="connsiteX9" fmla="*/ 51727 w 106184"/>
                <a:gd name="connsiteY9" fmla="*/ 107813 h 107821"/>
                <a:gd name="connsiteX10" fmla="*/ 106148 w 106184"/>
                <a:gd name="connsiteY10" fmla="*/ 55547 h 107821"/>
                <a:gd name="connsiteX11" fmla="*/ 53882 w 106184"/>
                <a:gd name="connsiteY11" fmla="*/ 48 h 107821"/>
                <a:gd name="connsiteX12" fmla="*/ 0 w 106184"/>
                <a:gd name="connsiteY12" fmla="*/ 39382 h 107821"/>
                <a:gd name="connsiteX13" fmla="*/ 0 w 106184"/>
                <a:gd name="connsiteY13" fmla="*/ 39382 h 107821"/>
                <a:gd name="connsiteX14" fmla="*/ 4849 w 106184"/>
                <a:gd name="connsiteY14" fmla="*/ 41537 h 10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6184" h="107821">
                  <a:moveTo>
                    <a:pt x="4849" y="41537"/>
                  </a:moveTo>
                  <a:cubicBezTo>
                    <a:pt x="5388" y="41537"/>
                    <a:pt x="5927" y="42076"/>
                    <a:pt x="6466" y="42076"/>
                  </a:cubicBezTo>
                  <a:cubicBezTo>
                    <a:pt x="10776" y="44231"/>
                    <a:pt x="15087" y="47464"/>
                    <a:pt x="19398" y="50158"/>
                  </a:cubicBezTo>
                  <a:cubicBezTo>
                    <a:pt x="19936" y="50697"/>
                    <a:pt x="19936" y="50697"/>
                    <a:pt x="20475" y="51236"/>
                  </a:cubicBezTo>
                  <a:cubicBezTo>
                    <a:pt x="24247" y="54469"/>
                    <a:pt x="28019" y="58241"/>
                    <a:pt x="31252" y="62013"/>
                  </a:cubicBezTo>
                  <a:cubicBezTo>
                    <a:pt x="31252" y="62013"/>
                    <a:pt x="31791" y="62551"/>
                    <a:pt x="31791" y="62551"/>
                  </a:cubicBezTo>
                  <a:cubicBezTo>
                    <a:pt x="35024" y="66323"/>
                    <a:pt x="38256" y="70634"/>
                    <a:pt x="40951" y="75483"/>
                  </a:cubicBezTo>
                  <a:cubicBezTo>
                    <a:pt x="40951" y="75483"/>
                    <a:pt x="40951" y="75483"/>
                    <a:pt x="40951" y="76022"/>
                  </a:cubicBezTo>
                  <a:cubicBezTo>
                    <a:pt x="46339" y="85721"/>
                    <a:pt x="50111" y="96497"/>
                    <a:pt x="51727" y="107813"/>
                  </a:cubicBezTo>
                  <a:cubicBezTo>
                    <a:pt x="51727" y="107813"/>
                    <a:pt x="51727" y="107813"/>
                    <a:pt x="51727" y="107813"/>
                  </a:cubicBezTo>
                  <a:cubicBezTo>
                    <a:pt x="80824" y="108351"/>
                    <a:pt x="105609" y="85182"/>
                    <a:pt x="106148" y="55547"/>
                  </a:cubicBezTo>
                  <a:cubicBezTo>
                    <a:pt x="107226" y="25911"/>
                    <a:pt x="84056" y="1126"/>
                    <a:pt x="53882" y="48"/>
                  </a:cubicBezTo>
                  <a:cubicBezTo>
                    <a:pt x="28558" y="-1030"/>
                    <a:pt x="6466" y="16213"/>
                    <a:pt x="0" y="39382"/>
                  </a:cubicBezTo>
                  <a:cubicBezTo>
                    <a:pt x="0" y="39382"/>
                    <a:pt x="0" y="39382"/>
                    <a:pt x="0" y="39382"/>
                  </a:cubicBezTo>
                  <a:cubicBezTo>
                    <a:pt x="2155" y="40460"/>
                    <a:pt x="3233" y="40998"/>
                    <a:pt x="4849" y="41537"/>
                  </a:cubicBezTo>
                  <a:close/>
                </a:path>
              </a:pathLst>
            </a:custGeom>
            <a:solidFill>
              <a:srgbClr val="000000"/>
            </a:solidFill>
            <a:ln w="5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738A625-7CC8-4773-B87C-CD90510554B5}"/>
                </a:ext>
              </a:extLst>
            </p:cNvPr>
            <p:cNvSpPr/>
            <p:nvPr/>
          </p:nvSpPr>
          <p:spPr>
            <a:xfrm>
              <a:off x="1415433" y="947783"/>
              <a:ext cx="114230" cy="118541"/>
            </a:xfrm>
            <a:custGeom>
              <a:avLst/>
              <a:gdLst>
                <a:gd name="connsiteX0" fmla="*/ 52805 w 114230"/>
                <a:gd name="connsiteY0" fmla="*/ 0 h 118541"/>
                <a:gd name="connsiteX1" fmla="*/ 28019 w 114230"/>
                <a:gd name="connsiteY1" fmla="*/ 0 h 118541"/>
                <a:gd name="connsiteX2" fmla="*/ 0 w 114230"/>
                <a:gd name="connsiteY2" fmla="*/ 58193 h 118541"/>
                <a:gd name="connsiteX3" fmla="*/ 60887 w 114230"/>
                <a:gd name="connsiteY3" fmla="*/ 118541 h 118541"/>
                <a:gd name="connsiteX4" fmla="*/ 114231 w 114230"/>
                <a:gd name="connsiteY4" fmla="*/ 118541 h 118541"/>
                <a:gd name="connsiteX5" fmla="*/ 114231 w 114230"/>
                <a:gd name="connsiteY5" fmla="*/ 64120 h 118541"/>
                <a:gd name="connsiteX6" fmla="*/ 52805 w 114230"/>
                <a:gd name="connsiteY6" fmla="*/ 0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30" h="118541">
                  <a:moveTo>
                    <a:pt x="52805" y="0"/>
                  </a:moveTo>
                  <a:lnTo>
                    <a:pt x="28019" y="0"/>
                  </a:lnTo>
                  <a:cubicBezTo>
                    <a:pt x="26402" y="23169"/>
                    <a:pt x="16165" y="43645"/>
                    <a:pt x="0" y="58193"/>
                  </a:cubicBezTo>
                  <a:cubicBezTo>
                    <a:pt x="29096" y="67353"/>
                    <a:pt x="51727" y="89984"/>
                    <a:pt x="60887" y="118541"/>
                  </a:cubicBezTo>
                  <a:lnTo>
                    <a:pt x="114231" y="118541"/>
                  </a:lnTo>
                  <a:lnTo>
                    <a:pt x="114231" y="64120"/>
                  </a:lnTo>
                  <a:cubicBezTo>
                    <a:pt x="114231" y="29096"/>
                    <a:pt x="86751" y="0"/>
                    <a:pt x="52805" y="0"/>
                  </a:cubicBezTo>
                  <a:close/>
                </a:path>
              </a:pathLst>
            </a:custGeom>
            <a:solidFill>
              <a:srgbClr val="000000"/>
            </a:solidFill>
            <a:ln w="5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aphic 4">
            <a:extLst>
              <a:ext uri="{FF2B5EF4-FFF2-40B4-BE49-F238E27FC236}">
                <a16:creationId xmlns:a16="http://schemas.microsoft.com/office/drawing/2014/main" id="{9822C477-F8AD-400C-A9C1-4C694F743AB2}"/>
              </a:ext>
            </a:extLst>
          </p:cNvPr>
          <p:cNvGrpSpPr/>
          <p:nvPr/>
        </p:nvGrpSpPr>
        <p:grpSpPr>
          <a:xfrm>
            <a:off x="1764860" y="801688"/>
            <a:ext cx="391838" cy="392864"/>
            <a:chOff x="1764860" y="801688"/>
            <a:chExt cx="391838" cy="392864"/>
          </a:xfrm>
          <a:solidFill>
            <a:srgbClr val="231F20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5ACB68-6DC8-4D30-B3E5-04594223DD80}"/>
                </a:ext>
              </a:extLst>
            </p:cNvPr>
            <p:cNvSpPr/>
            <p:nvPr/>
          </p:nvSpPr>
          <p:spPr>
            <a:xfrm>
              <a:off x="1764860" y="801688"/>
              <a:ext cx="391838" cy="392864"/>
            </a:xfrm>
            <a:custGeom>
              <a:avLst/>
              <a:gdLst>
                <a:gd name="connsiteX0" fmla="*/ 329956 w 391838"/>
                <a:gd name="connsiteY0" fmla="*/ 64904 h 392864"/>
                <a:gd name="connsiteX1" fmla="*/ 205047 w 391838"/>
                <a:gd name="connsiteY1" fmla="*/ 0 h 392864"/>
                <a:gd name="connsiteX2" fmla="*/ 156675 w 391838"/>
                <a:gd name="connsiteY2" fmla="*/ 18369 h 392864"/>
                <a:gd name="connsiteX3" fmla="*/ 112589 w 391838"/>
                <a:gd name="connsiteY3" fmla="*/ 135318 h 392864"/>
                <a:gd name="connsiteX4" fmla="*/ 97894 w 391838"/>
                <a:gd name="connsiteY4" fmla="*/ 184302 h 392864"/>
                <a:gd name="connsiteX5" fmla="*/ 91771 w 391838"/>
                <a:gd name="connsiteY5" fmla="*/ 263901 h 392864"/>
                <a:gd name="connsiteX6" fmla="*/ 53809 w 391838"/>
                <a:gd name="connsiteY6" fmla="*/ 302476 h 392864"/>
                <a:gd name="connsiteX7" fmla="*/ 7274 w 391838"/>
                <a:gd name="connsiteY7" fmla="*/ 306762 h 392864"/>
                <a:gd name="connsiteX8" fmla="*/ 4825 w 391838"/>
                <a:gd name="connsiteY8" fmla="*/ 344113 h 392864"/>
                <a:gd name="connsiteX9" fmla="*/ 33603 w 391838"/>
                <a:gd name="connsiteY9" fmla="*/ 356359 h 392864"/>
                <a:gd name="connsiteX10" fmla="*/ 44624 w 391838"/>
                <a:gd name="connsiteY10" fmla="*/ 387586 h 392864"/>
                <a:gd name="connsiteX11" fmla="*/ 81974 w 391838"/>
                <a:gd name="connsiteY11" fmla="*/ 385137 h 392864"/>
                <a:gd name="connsiteX12" fmla="*/ 86260 w 391838"/>
                <a:gd name="connsiteY12" fmla="*/ 337990 h 392864"/>
                <a:gd name="connsiteX13" fmla="*/ 124835 w 391838"/>
                <a:gd name="connsiteY13" fmla="*/ 298802 h 392864"/>
                <a:gd name="connsiteX14" fmla="*/ 201985 w 391838"/>
                <a:gd name="connsiteY14" fmla="*/ 300027 h 392864"/>
                <a:gd name="connsiteX15" fmla="*/ 268726 w 391838"/>
                <a:gd name="connsiteY15" fmla="*/ 281658 h 392864"/>
                <a:gd name="connsiteX16" fmla="*/ 342202 w 391838"/>
                <a:gd name="connsiteY16" fmla="*/ 259003 h 392864"/>
                <a:gd name="connsiteX17" fmla="*/ 373429 w 391838"/>
                <a:gd name="connsiteY17" fmla="*/ 242471 h 392864"/>
                <a:gd name="connsiteX18" fmla="*/ 329956 w 391838"/>
                <a:gd name="connsiteY18" fmla="*/ 64904 h 392864"/>
                <a:gd name="connsiteX19" fmla="*/ 356285 w 391838"/>
                <a:gd name="connsiteY19" fmla="*/ 224714 h 392864"/>
                <a:gd name="connsiteX20" fmla="*/ 325057 w 391838"/>
                <a:gd name="connsiteY20" fmla="*/ 235736 h 392864"/>
                <a:gd name="connsiteX21" fmla="*/ 217293 w 391838"/>
                <a:gd name="connsiteY21" fmla="*/ 178792 h 392864"/>
                <a:gd name="connsiteX22" fmla="*/ 166472 w 391838"/>
                <a:gd name="connsiteY22" fmla="*/ 94294 h 392864"/>
                <a:gd name="connsiteX23" fmla="*/ 173819 w 391838"/>
                <a:gd name="connsiteY23" fmla="*/ 36126 h 392864"/>
                <a:gd name="connsiteX24" fmla="*/ 205047 w 391838"/>
                <a:gd name="connsiteY24" fmla="*/ 25104 h 392864"/>
                <a:gd name="connsiteX25" fmla="*/ 312811 w 391838"/>
                <a:gd name="connsiteY25" fmla="*/ 82048 h 392864"/>
                <a:gd name="connsiteX26" fmla="*/ 356285 w 391838"/>
                <a:gd name="connsiteY26" fmla="*/ 224714 h 392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91838" h="392864">
                  <a:moveTo>
                    <a:pt x="329956" y="64904"/>
                  </a:moveTo>
                  <a:cubicBezTo>
                    <a:pt x="291993" y="25104"/>
                    <a:pt x="243622" y="0"/>
                    <a:pt x="205047" y="0"/>
                  </a:cubicBezTo>
                  <a:cubicBezTo>
                    <a:pt x="185453" y="0"/>
                    <a:pt x="168309" y="6123"/>
                    <a:pt x="156675" y="18369"/>
                  </a:cubicBezTo>
                  <a:cubicBezTo>
                    <a:pt x="136469" y="39800"/>
                    <a:pt x="117488" y="82661"/>
                    <a:pt x="112589" y="135318"/>
                  </a:cubicBezTo>
                  <a:cubicBezTo>
                    <a:pt x="110752" y="152463"/>
                    <a:pt x="106466" y="168995"/>
                    <a:pt x="97894" y="184302"/>
                  </a:cubicBezTo>
                  <a:cubicBezTo>
                    <a:pt x="83199" y="209407"/>
                    <a:pt x="80750" y="239409"/>
                    <a:pt x="91771" y="263901"/>
                  </a:cubicBezTo>
                  <a:lnTo>
                    <a:pt x="53809" y="302476"/>
                  </a:lnTo>
                  <a:cubicBezTo>
                    <a:pt x="41563" y="289618"/>
                    <a:pt x="19520" y="291455"/>
                    <a:pt x="7274" y="306762"/>
                  </a:cubicBezTo>
                  <a:cubicBezTo>
                    <a:pt x="-1298" y="317784"/>
                    <a:pt x="-2523" y="333091"/>
                    <a:pt x="4825" y="344113"/>
                  </a:cubicBezTo>
                  <a:cubicBezTo>
                    <a:pt x="11560" y="353909"/>
                    <a:pt x="22581" y="358196"/>
                    <a:pt x="33603" y="356359"/>
                  </a:cubicBezTo>
                  <a:cubicBezTo>
                    <a:pt x="30541" y="367992"/>
                    <a:pt x="34215" y="380238"/>
                    <a:pt x="44624" y="387586"/>
                  </a:cubicBezTo>
                  <a:cubicBezTo>
                    <a:pt x="55033" y="395546"/>
                    <a:pt x="70953" y="394321"/>
                    <a:pt x="81974" y="385137"/>
                  </a:cubicBezTo>
                  <a:cubicBezTo>
                    <a:pt x="97282" y="372891"/>
                    <a:pt x="99119" y="350848"/>
                    <a:pt x="86260" y="337990"/>
                  </a:cubicBezTo>
                  <a:lnTo>
                    <a:pt x="124835" y="298802"/>
                  </a:lnTo>
                  <a:cubicBezTo>
                    <a:pt x="148103" y="311048"/>
                    <a:pt x="176269" y="311661"/>
                    <a:pt x="201985" y="300027"/>
                  </a:cubicBezTo>
                  <a:cubicBezTo>
                    <a:pt x="223416" y="290230"/>
                    <a:pt x="246071" y="285332"/>
                    <a:pt x="268726" y="281658"/>
                  </a:cubicBezTo>
                  <a:cubicBezTo>
                    <a:pt x="293218" y="277984"/>
                    <a:pt x="318934" y="270024"/>
                    <a:pt x="342202" y="259003"/>
                  </a:cubicBezTo>
                  <a:cubicBezTo>
                    <a:pt x="354448" y="256554"/>
                    <a:pt x="364857" y="251043"/>
                    <a:pt x="373429" y="242471"/>
                  </a:cubicBezTo>
                  <a:cubicBezTo>
                    <a:pt x="409555" y="205733"/>
                    <a:pt x="391186" y="127358"/>
                    <a:pt x="329956" y="64904"/>
                  </a:cubicBezTo>
                  <a:close/>
                  <a:moveTo>
                    <a:pt x="356285" y="224714"/>
                  </a:moveTo>
                  <a:cubicBezTo>
                    <a:pt x="348937" y="232062"/>
                    <a:pt x="338528" y="235736"/>
                    <a:pt x="325057" y="235736"/>
                  </a:cubicBezTo>
                  <a:cubicBezTo>
                    <a:pt x="292606" y="235736"/>
                    <a:pt x="250969" y="213693"/>
                    <a:pt x="217293" y="178792"/>
                  </a:cubicBezTo>
                  <a:cubicBezTo>
                    <a:pt x="192188" y="152463"/>
                    <a:pt x="173819" y="123072"/>
                    <a:pt x="166472" y="94294"/>
                  </a:cubicBezTo>
                  <a:cubicBezTo>
                    <a:pt x="159736" y="68578"/>
                    <a:pt x="162186" y="47759"/>
                    <a:pt x="173819" y="36126"/>
                  </a:cubicBezTo>
                  <a:cubicBezTo>
                    <a:pt x="181167" y="28778"/>
                    <a:pt x="191576" y="25104"/>
                    <a:pt x="205047" y="25104"/>
                  </a:cubicBezTo>
                  <a:cubicBezTo>
                    <a:pt x="237499" y="25104"/>
                    <a:pt x="279135" y="47147"/>
                    <a:pt x="312811" y="82048"/>
                  </a:cubicBezTo>
                  <a:cubicBezTo>
                    <a:pt x="362408" y="132869"/>
                    <a:pt x="382001" y="198385"/>
                    <a:pt x="356285" y="224714"/>
                  </a:cubicBezTo>
                  <a:close/>
                </a:path>
              </a:pathLst>
            </a:custGeom>
            <a:solidFill>
              <a:srgbClr val="231F20"/>
            </a:solidFill>
            <a:ln w="61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6B0E8A7-B749-44E5-8D86-05F305814134}"/>
                </a:ext>
              </a:extLst>
            </p:cNvPr>
            <p:cNvSpPr/>
            <p:nvPr/>
          </p:nvSpPr>
          <p:spPr>
            <a:xfrm>
              <a:off x="2001202" y="898522"/>
              <a:ext cx="61093" cy="62141"/>
            </a:xfrm>
            <a:custGeom>
              <a:avLst/>
              <a:gdLst>
                <a:gd name="connsiteX0" fmla="*/ 4218 w 61093"/>
                <a:gd name="connsiteY0" fmla="*/ 4196 h 62141"/>
                <a:gd name="connsiteX1" fmla="*/ 15239 w 61093"/>
                <a:gd name="connsiteY1" fmla="*/ 46444 h 62141"/>
                <a:gd name="connsiteX2" fmla="*/ 56876 w 61093"/>
                <a:gd name="connsiteY2" fmla="*/ 58078 h 62141"/>
                <a:gd name="connsiteX3" fmla="*/ 45854 w 61093"/>
                <a:gd name="connsiteY3" fmla="*/ 15829 h 62141"/>
                <a:gd name="connsiteX4" fmla="*/ 4218 w 61093"/>
                <a:gd name="connsiteY4" fmla="*/ 4196 h 62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" h="62141">
                  <a:moveTo>
                    <a:pt x="4218" y="4196"/>
                  </a:moveTo>
                  <a:cubicBezTo>
                    <a:pt x="-4354" y="12768"/>
                    <a:pt x="544" y="31749"/>
                    <a:pt x="15239" y="46444"/>
                  </a:cubicBezTo>
                  <a:cubicBezTo>
                    <a:pt x="29935" y="61140"/>
                    <a:pt x="48916" y="66650"/>
                    <a:pt x="56876" y="58078"/>
                  </a:cubicBezTo>
                  <a:cubicBezTo>
                    <a:pt x="65448" y="49506"/>
                    <a:pt x="60550" y="30525"/>
                    <a:pt x="45854" y="15829"/>
                  </a:cubicBezTo>
                  <a:cubicBezTo>
                    <a:pt x="31772" y="522"/>
                    <a:pt x="12790" y="-4377"/>
                    <a:pt x="4218" y="4196"/>
                  </a:cubicBezTo>
                  <a:close/>
                </a:path>
              </a:pathLst>
            </a:custGeom>
            <a:solidFill>
              <a:srgbClr val="231F20"/>
            </a:solidFill>
            <a:ln w="61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aphic 6">
            <a:extLst>
              <a:ext uri="{FF2B5EF4-FFF2-40B4-BE49-F238E27FC236}">
                <a16:creationId xmlns:a16="http://schemas.microsoft.com/office/drawing/2014/main" id="{22782B2A-6CF0-47F2-9E1F-D32564138E60}"/>
              </a:ext>
            </a:extLst>
          </p:cNvPr>
          <p:cNvGrpSpPr/>
          <p:nvPr/>
        </p:nvGrpSpPr>
        <p:grpSpPr>
          <a:xfrm>
            <a:off x="2329083" y="817976"/>
            <a:ext cx="407547" cy="407547"/>
            <a:chOff x="2329083" y="817976"/>
            <a:chExt cx="407547" cy="407547"/>
          </a:xfrm>
        </p:grpSpPr>
        <p:grpSp>
          <p:nvGrpSpPr>
            <p:cNvPr id="24" name="Graphic 6">
              <a:extLst>
                <a:ext uri="{FF2B5EF4-FFF2-40B4-BE49-F238E27FC236}">
                  <a16:creationId xmlns:a16="http://schemas.microsoft.com/office/drawing/2014/main" id="{22782B2A-6CF0-47F2-9E1F-D32564138E60}"/>
                </a:ext>
              </a:extLst>
            </p:cNvPr>
            <p:cNvGrpSpPr/>
            <p:nvPr/>
          </p:nvGrpSpPr>
          <p:grpSpPr>
            <a:xfrm>
              <a:off x="2380026" y="817976"/>
              <a:ext cx="305660" cy="407547"/>
              <a:chOff x="2380026" y="817976"/>
              <a:chExt cx="305660" cy="407547"/>
            </a:xfrm>
            <a:solidFill>
              <a:srgbClr val="000000"/>
            </a:solidFill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B0F3616-4170-4ADB-9162-D9C29ED7AF48}"/>
                  </a:ext>
                </a:extLst>
              </p:cNvPr>
              <p:cNvSpPr/>
              <p:nvPr/>
            </p:nvSpPr>
            <p:spPr>
              <a:xfrm>
                <a:off x="2437337" y="1034485"/>
                <a:ext cx="191037" cy="191037"/>
              </a:xfrm>
              <a:custGeom>
                <a:avLst/>
                <a:gdLst>
                  <a:gd name="connsiteX0" fmla="*/ 95519 w 191037"/>
                  <a:gd name="connsiteY0" fmla="*/ 0 h 191037"/>
                  <a:gd name="connsiteX1" fmla="*/ 0 w 191037"/>
                  <a:gd name="connsiteY1" fmla="*/ 95519 h 191037"/>
                  <a:gd name="connsiteX2" fmla="*/ 95519 w 191037"/>
                  <a:gd name="connsiteY2" fmla="*/ 191038 h 191037"/>
                  <a:gd name="connsiteX3" fmla="*/ 191038 w 191037"/>
                  <a:gd name="connsiteY3" fmla="*/ 95519 h 191037"/>
                  <a:gd name="connsiteX4" fmla="*/ 95519 w 191037"/>
                  <a:gd name="connsiteY4" fmla="*/ 0 h 191037"/>
                  <a:gd name="connsiteX5" fmla="*/ 123538 w 191037"/>
                  <a:gd name="connsiteY5" fmla="*/ 135637 h 191037"/>
                  <a:gd name="connsiteX6" fmla="*/ 95519 w 191037"/>
                  <a:gd name="connsiteY6" fmla="*/ 120354 h 191037"/>
                  <a:gd name="connsiteX7" fmla="*/ 67500 w 191037"/>
                  <a:gd name="connsiteY7" fmla="*/ 135637 h 191037"/>
                  <a:gd name="connsiteX8" fmla="*/ 72594 w 191037"/>
                  <a:gd name="connsiteY8" fmla="*/ 103160 h 191037"/>
                  <a:gd name="connsiteX9" fmla="*/ 49670 w 191037"/>
                  <a:gd name="connsiteY9" fmla="*/ 80236 h 191037"/>
                  <a:gd name="connsiteX10" fmla="*/ 80873 w 191037"/>
                  <a:gd name="connsiteY10" fmla="*/ 75141 h 191037"/>
                  <a:gd name="connsiteX11" fmla="*/ 94882 w 191037"/>
                  <a:gd name="connsiteY11" fmla="*/ 45212 h 191037"/>
                  <a:gd name="connsiteX12" fmla="*/ 108891 w 191037"/>
                  <a:gd name="connsiteY12" fmla="*/ 75141 h 191037"/>
                  <a:gd name="connsiteX13" fmla="*/ 140094 w 191037"/>
                  <a:gd name="connsiteY13" fmla="*/ 80236 h 191037"/>
                  <a:gd name="connsiteX14" fmla="*/ 117170 w 191037"/>
                  <a:gd name="connsiteY14" fmla="*/ 103160 h 191037"/>
                  <a:gd name="connsiteX15" fmla="*/ 123538 w 191037"/>
                  <a:gd name="connsiteY15" fmla="*/ 135637 h 19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1037" h="191037">
                    <a:moveTo>
                      <a:pt x="95519" y="0"/>
                    </a:moveTo>
                    <a:cubicBezTo>
                      <a:pt x="42665" y="0"/>
                      <a:pt x="0" y="42665"/>
                      <a:pt x="0" y="95519"/>
                    </a:cubicBezTo>
                    <a:cubicBezTo>
                      <a:pt x="0" y="148373"/>
                      <a:pt x="42665" y="191038"/>
                      <a:pt x="95519" y="191038"/>
                    </a:cubicBezTo>
                    <a:cubicBezTo>
                      <a:pt x="148373" y="191038"/>
                      <a:pt x="191038" y="148373"/>
                      <a:pt x="191038" y="95519"/>
                    </a:cubicBezTo>
                    <a:cubicBezTo>
                      <a:pt x="191038" y="42665"/>
                      <a:pt x="148373" y="0"/>
                      <a:pt x="95519" y="0"/>
                    </a:cubicBezTo>
                    <a:close/>
                    <a:moveTo>
                      <a:pt x="123538" y="135637"/>
                    </a:moveTo>
                    <a:lnTo>
                      <a:pt x="95519" y="120354"/>
                    </a:lnTo>
                    <a:lnTo>
                      <a:pt x="67500" y="135637"/>
                    </a:lnTo>
                    <a:lnTo>
                      <a:pt x="72594" y="103160"/>
                    </a:lnTo>
                    <a:lnTo>
                      <a:pt x="49670" y="80236"/>
                    </a:lnTo>
                    <a:lnTo>
                      <a:pt x="80873" y="75141"/>
                    </a:lnTo>
                    <a:lnTo>
                      <a:pt x="94882" y="45212"/>
                    </a:lnTo>
                    <a:lnTo>
                      <a:pt x="108891" y="75141"/>
                    </a:lnTo>
                    <a:lnTo>
                      <a:pt x="140094" y="80236"/>
                    </a:lnTo>
                    <a:lnTo>
                      <a:pt x="117170" y="103160"/>
                    </a:lnTo>
                    <a:lnTo>
                      <a:pt x="123538" y="135637"/>
                    </a:lnTo>
                    <a:close/>
                  </a:path>
                </a:pathLst>
              </a:custGeom>
              <a:solidFill>
                <a:srgbClr val="000000"/>
              </a:solidFill>
              <a:ln w="6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8EB6AA0-3BAF-4776-ABBC-35B22F4536E1}"/>
                  </a:ext>
                </a:extLst>
              </p:cNvPr>
              <p:cNvSpPr/>
              <p:nvPr/>
            </p:nvSpPr>
            <p:spPr>
              <a:xfrm>
                <a:off x="2380026" y="817976"/>
                <a:ext cx="305660" cy="50943"/>
              </a:xfrm>
              <a:custGeom>
                <a:avLst/>
                <a:gdLst>
                  <a:gd name="connsiteX0" fmla="*/ 286557 w 305660"/>
                  <a:gd name="connsiteY0" fmla="*/ 50943 h 50943"/>
                  <a:gd name="connsiteX1" fmla="*/ 305660 w 305660"/>
                  <a:gd name="connsiteY1" fmla="*/ 50943 h 50943"/>
                  <a:gd name="connsiteX2" fmla="*/ 305660 w 305660"/>
                  <a:gd name="connsiteY2" fmla="*/ 0 h 50943"/>
                  <a:gd name="connsiteX3" fmla="*/ 0 w 305660"/>
                  <a:gd name="connsiteY3" fmla="*/ 0 h 50943"/>
                  <a:gd name="connsiteX4" fmla="*/ 0 w 305660"/>
                  <a:gd name="connsiteY4" fmla="*/ 50943 h 50943"/>
                  <a:gd name="connsiteX5" fmla="*/ 19104 w 305660"/>
                  <a:gd name="connsiteY5" fmla="*/ 50943 h 50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5660" h="50943">
                    <a:moveTo>
                      <a:pt x="286557" y="50943"/>
                    </a:moveTo>
                    <a:lnTo>
                      <a:pt x="305660" y="50943"/>
                    </a:lnTo>
                    <a:lnTo>
                      <a:pt x="305660" y="0"/>
                    </a:lnTo>
                    <a:lnTo>
                      <a:pt x="0" y="0"/>
                    </a:lnTo>
                    <a:lnTo>
                      <a:pt x="0" y="50943"/>
                    </a:lnTo>
                    <a:lnTo>
                      <a:pt x="19104" y="50943"/>
                    </a:lnTo>
                    <a:close/>
                  </a:path>
                </a:pathLst>
              </a:custGeom>
              <a:solidFill>
                <a:srgbClr val="000000"/>
              </a:solidFill>
              <a:ln w="6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" name="Graphic 6">
              <a:extLst>
                <a:ext uri="{FF2B5EF4-FFF2-40B4-BE49-F238E27FC236}">
                  <a16:creationId xmlns:a16="http://schemas.microsoft.com/office/drawing/2014/main" id="{22782B2A-6CF0-47F2-9E1F-D32564138E60}"/>
                </a:ext>
              </a:extLst>
            </p:cNvPr>
            <p:cNvGrpSpPr/>
            <p:nvPr/>
          </p:nvGrpSpPr>
          <p:grpSpPr>
            <a:xfrm>
              <a:off x="2399130" y="894391"/>
              <a:ext cx="267452" cy="157287"/>
              <a:chOff x="2399130" y="894391"/>
              <a:chExt cx="267452" cy="157287"/>
            </a:xfrm>
            <a:solidFill>
              <a:srgbClr val="000000"/>
            </a:solidFill>
          </p:grpSpPr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711A7C2E-CF6F-4E93-A63E-618C7D919107}"/>
                  </a:ext>
                </a:extLst>
              </p:cNvPr>
              <p:cNvSpPr/>
              <p:nvPr/>
            </p:nvSpPr>
            <p:spPr>
              <a:xfrm>
                <a:off x="2481913" y="894391"/>
                <a:ext cx="101886" cy="126084"/>
              </a:xfrm>
              <a:custGeom>
                <a:avLst/>
                <a:gdLst>
                  <a:gd name="connsiteX0" fmla="*/ 101887 w 101886"/>
                  <a:gd name="connsiteY0" fmla="*/ 0 h 126084"/>
                  <a:gd name="connsiteX1" fmla="*/ 0 w 101886"/>
                  <a:gd name="connsiteY1" fmla="*/ 0 h 126084"/>
                  <a:gd name="connsiteX2" fmla="*/ 0 w 101886"/>
                  <a:gd name="connsiteY2" fmla="*/ 126085 h 126084"/>
                  <a:gd name="connsiteX3" fmla="*/ 50943 w 101886"/>
                  <a:gd name="connsiteY3" fmla="*/ 114623 h 126084"/>
                  <a:gd name="connsiteX4" fmla="*/ 101887 w 101886"/>
                  <a:gd name="connsiteY4" fmla="*/ 126085 h 126084"/>
                  <a:gd name="connsiteX5" fmla="*/ 101887 w 101886"/>
                  <a:gd name="connsiteY5" fmla="*/ 0 h 126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886" h="126084">
                    <a:moveTo>
                      <a:pt x="101887" y="0"/>
                    </a:moveTo>
                    <a:lnTo>
                      <a:pt x="0" y="0"/>
                    </a:lnTo>
                    <a:lnTo>
                      <a:pt x="0" y="126085"/>
                    </a:lnTo>
                    <a:cubicBezTo>
                      <a:pt x="15283" y="119080"/>
                      <a:pt x="32476" y="114623"/>
                      <a:pt x="50943" y="114623"/>
                    </a:cubicBezTo>
                    <a:cubicBezTo>
                      <a:pt x="69410" y="114623"/>
                      <a:pt x="86604" y="118443"/>
                      <a:pt x="101887" y="126085"/>
                    </a:cubicBezTo>
                    <a:lnTo>
                      <a:pt x="101887" y="0"/>
                    </a:lnTo>
                    <a:close/>
                  </a:path>
                </a:pathLst>
              </a:custGeom>
              <a:solidFill>
                <a:srgbClr val="000000"/>
              </a:solidFill>
              <a:ln w="6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E1174379-C6F4-450E-9732-D9AEFB794DBB}"/>
                  </a:ext>
                </a:extLst>
              </p:cNvPr>
              <p:cNvSpPr/>
              <p:nvPr/>
            </p:nvSpPr>
            <p:spPr>
              <a:xfrm>
                <a:off x="2399130" y="894391"/>
                <a:ext cx="57311" cy="157287"/>
              </a:xfrm>
              <a:custGeom>
                <a:avLst/>
                <a:gdLst>
                  <a:gd name="connsiteX0" fmla="*/ 57311 w 57311"/>
                  <a:gd name="connsiteY0" fmla="*/ 0 h 157287"/>
                  <a:gd name="connsiteX1" fmla="*/ 0 w 57311"/>
                  <a:gd name="connsiteY1" fmla="*/ 0 h 157287"/>
                  <a:gd name="connsiteX2" fmla="*/ 0 w 57311"/>
                  <a:gd name="connsiteY2" fmla="*/ 127358 h 157287"/>
                  <a:gd name="connsiteX3" fmla="*/ 41391 w 57311"/>
                  <a:gd name="connsiteY3" fmla="*/ 157288 h 157287"/>
                  <a:gd name="connsiteX4" fmla="*/ 57311 w 57311"/>
                  <a:gd name="connsiteY4" fmla="*/ 142005 h 157287"/>
                  <a:gd name="connsiteX5" fmla="*/ 57311 w 57311"/>
                  <a:gd name="connsiteY5" fmla="*/ 0 h 15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311" h="157287">
                    <a:moveTo>
                      <a:pt x="57311" y="0"/>
                    </a:moveTo>
                    <a:lnTo>
                      <a:pt x="0" y="0"/>
                    </a:lnTo>
                    <a:lnTo>
                      <a:pt x="0" y="127358"/>
                    </a:lnTo>
                    <a:lnTo>
                      <a:pt x="41391" y="157288"/>
                    </a:lnTo>
                    <a:cubicBezTo>
                      <a:pt x="45849" y="151557"/>
                      <a:pt x="51580" y="146462"/>
                      <a:pt x="57311" y="142005"/>
                    </a:cubicBezTo>
                    <a:lnTo>
                      <a:pt x="573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6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F21B9C14-ECA9-469E-A653-9AC28812F0B9}"/>
                  </a:ext>
                </a:extLst>
              </p:cNvPr>
              <p:cNvSpPr/>
              <p:nvPr/>
            </p:nvSpPr>
            <p:spPr>
              <a:xfrm>
                <a:off x="2609271" y="894391"/>
                <a:ext cx="57311" cy="157287"/>
              </a:xfrm>
              <a:custGeom>
                <a:avLst/>
                <a:gdLst>
                  <a:gd name="connsiteX0" fmla="*/ 0 w 57311"/>
                  <a:gd name="connsiteY0" fmla="*/ 0 h 157287"/>
                  <a:gd name="connsiteX1" fmla="*/ 0 w 57311"/>
                  <a:gd name="connsiteY1" fmla="*/ 142005 h 157287"/>
                  <a:gd name="connsiteX2" fmla="*/ 15920 w 57311"/>
                  <a:gd name="connsiteY2" fmla="*/ 157288 h 157287"/>
                  <a:gd name="connsiteX3" fmla="*/ 57311 w 57311"/>
                  <a:gd name="connsiteY3" fmla="*/ 127358 h 157287"/>
                  <a:gd name="connsiteX4" fmla="*/ 57311 w 57311"/>
                  <a:gd name="connsiteY4" fmla="*/ 0 h 157287"/>
                  <a:gd name="connsiteX5" fmla="*/ 0 w 57311"/>
                  <a:gd name="connsiteY5" fmla="*/ 0 h 15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311" h="157287">
                    <a:moveTo>
                      <a:pt x="0" y="0"/>
                    </a:moveTo>
                    <a:lnTo>
                      <a:pt x="0" y="142005"/>
                    </a:lnTo>
                    <a:cubicBezTo>
                      <a:pt x="5731" y="146462"/>
                      <a:pt x="10825" y="151557"/>
                      <a:pt x="15920" y="157288"/>
                    </a:cubicBezTo>
                    <a:lnTo>
                      <a:pt x="57311" y="127358"/>
                    </a:lnTo>
                    <a:lnTo>
                      <a:pt x="573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6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30" name="Graphic 8">
            <a:extLst>
              <a:ext uri="{FF2B5EF4-FFF2-40B4-BE49-F238E27FC236}">
                <a16:creationId xmlns:a16="http://schemas.microsoft.com/office/drawing/2014/main" id="{5E39D2F4-8916-46AD-951C-3009F96B0D4F}"/>
              </a:ext>
            </a:extLst>
          </p:cNvPr>
          <p:cNvGrpSpPr/>
          <p:nvPr/>
        </p:nvGrpSpPr>
        <p:grpSpPr>
          <a:xfrm>
            <a:off x="2921788" y="817976"/>
            <a:ext cx="382075" cy="407547"/>
            <a:chOff x="2921788" y="817976"/>
            <a:chExt cx="382075" cy="407547"/>
          </a:xfrm>
          <a:solidFill>
            <a:srgbClr val="000000"/>
          </a:solidFill>
        </p:grpSpPr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1B6EE9E2-CA58-4C98-93D4-A60E0E5E4F4F}"/>
                </a:ext>
              </a:extLst>
            </p:cNvPr>
            <p:cNvSpPr/>
            <p:nvPr/>
          </p:nvSpPr>
          <p:spPr>
            <a:xfrm>
              <a:off x="2998203" y="996277"/>
              <a:ext cx="229245" cy="229245"/>
            </a:xfrm>
            <a:custGeom>
              <a:avLst/>
              <a:gdLst>
                <a:gd name="connsiteX0" fmla="*/ 114623 w 229245"/>
                <a:gd name="connsiteY0" fmla="*/ 0 h 229245"/>
                <a:gd name="connsiteX1" fmla="*/ 0 w 229245"/>
                <a:gd name="connsiteY1" fmla="*/ 114623 h 229245"/>
                <a:gd name="connsiteX2" fmla="*/ 114623 w 229245"/>
                <a:gd name="connsiteY2" fmla="*/ 229245 h 229245"/>
                <a:gd name="connsiteX3" fmla="*/ 229245 w 229245"/>
                <a:gd name="connsiteY3" fmla="*/ 114623 h 229245"/>
                <a:gd name="connsiteX4" fmla="*/ 114623 w 229245"/>
                <a:gd name="connsiteY4" fmla="*/ 0 h 229245"/>
                <a:gd name="connsiteX5" fmla="*/ 150283 w 229245"/>
                <a:gd name="connsiteY5" fmla="*/ 165566 h 229245"/>
                <a:gd name="connsiteX6" fmla="*/ 114623 w 229245"/>
                <a:gd name="connsiteY6" fmla="*/ 145825 h 229245"/>
                <a:gd name="connsiteX7" fmla="*/ 78962 w 229245"/>
                <a:gd name="connsiteY7" fmla="*/ 165566 h 229245"/>
                <a:gd name="connsiteX8" fmla="*/ 85967 w 229245"/>
                <a:gd name="connsiteY8" fmla="*/ 124174 h 229245"/>
                <a:gd name="connsiteX9" fmla="*/ 57311 w 229245"/>
                <a:gd name="connsiteY9" fmla="*/ 94882 h 229245"/>
                <a:gd name="connsiteX10" fmla="*/ 96792 w 229245"/>
                <a:gd name="connsiteY10" fmla="*/ 88514 h 229245"/>
                <a:gd name="connsiteX11" fmla="*/ 114623 w 229245"/>
                <a:gd name="connsiteY11" fmla="*/ 50943 h 229245"/>
                <a:gd name="connsiteX12" fmla="*/ 132453 w 229245"/>
                <a:gd name="connsiteY12" fmla="*/ 88514 h 229245"/>
                <a:gd name="connsiteX13" fmla="*/ 171934 w 229245"/>
                <a:gd name="connsiteY13" fmla="*/ 94882 h 229245"/>
                <a:gd name="connsiteX14" fmla="*/ 143278 w 229245"/>
                <a:gd name="connsiteY14" fmla="*/ 124174 h 229245"/>
                <a:gd name="connsiteX15" fmla="*/ 150283 w 229245"/>
                <a:gd name="connsiteY15" fmla="*/ 165566 h 22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9245" h="229245">
                  <a:moveTo>
                    <a:pt x="114623" y="0"/>
                  </a:moveTo>
                  <a:cubicBezTo>
                    <a:pt x="51580" y="0"/>
                    <a:pt x="0" y="51580"/>
                    <a:pt x="0" y="114623"/>
                  </a:cubicBezTo>
                  <a:cubicBezTo>
                    <a:pt x="0" y="177665"/>
                    <a:pt x="51580" y="229245"/>
                    <a:pt x="114623" y="229245"/>
                  </a:cubicBezTo>
                  <a:cubicBezTo>
                    <a:pt x="177665" y="229245"/>
                    <a:pt x="229245" y="177665"/>
                    <a:pt x="229245" y="114623"/>
                  </a:cubicBezTo>
                  <a:cubicBezTo>
                    <a:pt x="229245" y="51580"/>
                    <a:pt x="177665" y="0"/>
                    <a:pt x="114623" y="0"/>
                  </a:cubicBezTo>
                  <a:close/>
                  <a:moveTo>
                    <a:pt x="150283" y="165566"/>
                  </a:moveTo>
                  <a:lnTo>
                    <a:pt x="114623" y="145825"/>
                  </a:lnTo>
                  <a:lnTo>
                    <a:pt x="78962" y="165566"/>
                  </a:lnTo>
                  <a:lnTo>
                    <a:pt x="85967" y="124174"/>
                  </a:lnTo>
                  <a:lnTo>
                    <a:pt x="57311" y="94882"/>
                  </a:lnTo>
                  <a:lnTo>
                    <a:pt x="96792" y="88514"/>
                  </a:lnTo>
                  <a:lnTo>
                    <a:pt x="114623" y="50943"/>
                  </a:lnTo>
                  <a:lnTo>
                    <a:pt x="132453" y="88514"/>
                  </a:lnTo>
                  <a:lnTo>
                    <a:pt x="171934" y="94882"/>
                  </a:lnTo>
                  <a:lnTo>
                    <a:pt x="143278" y="124174"/>
                  </a:lnTo>
                  <a:lnTo>
                    <a:pt x="150283" y="165566"/>
                  </a:lnTo>
                  <a:close/>
                </a:path>
              </a:pathLst>
            </a:custGeom>
            <a:solidFill>
              <a:srgbClr val="000000"/>
            </a:solidFill>
            <a:ln w="6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16C8906E-F0C2-4FF1-BCEF-F43A9D51A540}"/>
                </a:ext>
              </a:extLst>
            </p:cNvPr>
            <p:cNvSpPr/>
            <p:nvPr/>
          </p:nvSpPr>
          <p:spPr>
            <a:xfrm>
              <a:off x="2921788" y="817976"/>
              <a:ext cx="140094" cy="216509"/>
            </a:xfrm>
            <a:custGeom>
              <a:avLst/>
              <a:gdLst>
                <a:gd name="connsiteX0" fmla="*/ 140094 w 140094"/>
                <a:gd name="connsiteY0" fmla="*/ 166840 h 216509"/>
                <a:gd name="connsiteX1" fmla="*/ 70047 w 140094"/>
                <a:gd name="connsiteY1" fmla="*/ 0 h 216509"/>
                <a:gd name="connsiteX2" fmla="*/ 0 w 140094"/>
                <a:gd name="connsiteY2" fmla="*/ 38208 h 216509"/>
                <a:gd name="connsiteX3" fmla="*/ 76415 w 140094"/>
                <a:gd name="connsiteY3" fmla="*/ 216509 h 216509"/>
                <a:gd name="connsiteX4" fmla="*/ 140094 w 140094"/>
                <a:gd name="connsiteY4" fmla="*/ 166840 h 216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094" h="216509">
                  <a:moveTo>
                    <a:pt x="140094" y="166840"/>
                  </a:moveTo>
                  <a:lnTo>
                    <a:pt x="70047" y="0"/>
                  </a:lnTo>
                  <a:lnTo>
                    <a:pt x="0" y="38208"/>
                  </a:lnTo>
                  <a:lnTo>
                    <a:pt x="76415" y="216509"/>
                  </a:lnTo>
                  <a:cubicBezTo>
                    <a:pt x="92335" y="192948"/>
                    <a:pt x="113349" y="177028"/>
                    <a:pt x="140094" y="166840"/>
                  </a:cubicBezTo>
                  <a:close/>
                </a:path>
              </a:pathLst>
            </a:custGeom>
            <a:solidFill>
              <a:srgbClr val="000000"/>
            </a:solidFill>
            <a:ln w="6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7452016C-5902-4542-9A3F-BA6C68308C1D}"/>
                </a:ext>
              </a:extLst>
            </p:cNvPr>
            <p:cNvSpPr/>
            <p:nvPr/>
          </p:nvSpPr>
          <p:spPr>
            <a:xfrm>
              <a:off x="3163769" y="817976"/>
              <a:ext cx="140094" cy="216509"/>
            </a:xfrm>
            <a:custGeom>
              <a:avLst/>
              <a:gdLst>
                <a:gd name="connsiteX0" fmla="*/ 70047 w 140094"/>
                <a:gd name="connsiteY0" fmla="*/ 0 h 216509"/>
                <a:gd name="connsiteX1" fmla="*/ 0 w 140094"/>
                <a:gd name="connsiteY1" fmla="*/ 166840 h 216509"/>
                <a:gd name="connsiteX2" fmla="*/ 63679 w 140094"/>
                <a:gd name="connsiteY2" fmla="*/ 216509 h 216509"/>
                <a:gd name="connsiteX3" fmla="*/ 140094 w 140094"/>
                <a:gd name="connsiteY3" fmla="*/ 44575 h 216509"/>
                <a:gd name="connsiteX4" fmla="*/ 70047 w 140094"/>
                <a:gd name="connsiteY4" fmla="*/ 0 h 216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094" h="216509">
                  <a:moveTo>
                    <a:pt x="70047" y="0"/>
                  </a:moveTo>
                  <a:lnTo>
                    <a:pt x="0" y="166840"/>
                  </a:lnTo>
                  <a:cubicBezTo>
                    <a:pt x="26745" y="177028"/>
                    <a:pt x="47759" y="192948"/>
                    <a:pt x="63679" y="216509"/>
                  </a:cubicBezTo>
                  <a:lnTo>
                    <a:pt x="140094" y="44575"/>
                  </a:lnTo>
                  <a:lnTo>
                    <a:pt x="70047" y="0"/>
                  </a:lnTo>
                  <a:close/>
                </a:path>
              </a:pathLst>
            </a:custGeom>
            <a:solidFill>
              <a:srgbClr val="000000"/>
            </a:solidFill>
            <a:ln w="6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DB9A85D3-90A3-42FF-92B6-F8B38DA17CF5}"/>
                </a:ext>
              </a:extLst>
            </p:cNvPr>
            <p:cNvSpPr/>
            <p:nvPr/>
          </p:nvSpPr>
          <p:spPr>
            <a:xfrm>
              <a:off x="3017307" y="817976"/>
              <a:ext cx="191037" cy="76415"/>
            </a:xfrm>
            <a:custGeom>
              <a:avLst/>
              <a:gdLst>
                <a:gd name="connsiteX0" fmla="*/ 159198 w 191037"/>
                <a:gd name="connsiteY0" fmla="*/ 76415 h 76415"/>
                <a:gd name="connsiteX1" fmla="*/ 191038 w 191037"/>
                <a:gd name="connsiteY1" fmla="*/ 0 h 76415"/>
                <a:gd name="connsiteX2" fmla="*/ 0 w 191037"/>
                <a:gd name="connsiteY2" fmla="*/ 0 h 76415"/>
                <a:gd name="connsiteX3" fmla="*/ 31840 w 191037"/>
                <a:gd name="connsiteY3" fmla="*/ 76415 h 76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037" h="76415">
                  <a:moveTo>
                    <a:pt x="159198" y="76415"/>
                  </a:moveTo>
                  <a:lnTo>
                    <a:pt x="191038" y="0"/>
                  </a:lnTo>
                  <a:lnTo>
                    <a:pt x="0" y="0"/>
                  </a:lnTo>
                  <a:lnTo>
                    <a:pt x="31840" y="76415"/>
                  </a:lnTo>
                  <a:close/>
                </a:path>
              </a:pathLst>
            </a:custGeom>
            <a:solidFill>
              <a:srgbClr val="000000"/>
            </a:solidFill>
            <a:ln w="6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0" name="Graphic 10">
            <a:extLst>
              <a:ext uri="{FF2B5EF4-FFF2-40B4-BE49-F238E27FC236}">
                <a16:creationId xmlns:a16="http://schemas.microsoft.com/office/drawing/2014/main" id="{A3AE2B87-674E-48E0-AA5A-6461082AA2FC}"/>
              </a:ext>
            </a:extLst>
          </p:cNvPr>
          <p:cNvGrpSpPr/>
          <p:nvPr/>
        </p:nvGrpSpPr>
        <p:grpSpPr>
          <a:xfrm>
            <a:off x="3520373" y="863041"/>
            <a:ext cx="360522" cy="270391"/>
            <a:chOff x="3520373" y="863041"/>
            <a:chExt cx="360522" cy="270391"/>
          </a:xfrm>
          <a:solidFill>
            <a:srgbClr val="000000"/>
          </a:solidFill>
        </p:grpSpPr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3BC6AD7-C691-400D-B422-63BF62E928D5}"/>
                </a:ext>
              </a:extLst>
            </p:cNvPr>
            <p:cNvSpPr/>
            <p:nvPr/>
          </p:nvSpPr>
          <p:spPr>
            <a:xfrm>
              <a:off x="3520373" y="863041"/>
              <a:ext cx="360522" cy="45065"/>
            </a:xfrm>
            <a:custGeom>
              <a:avLst/>
              <a:gdLst>
                <a:gd name="connsiteX0" fmla="*/ 337989 w 360522"/>
                <a:gd name="connsiteY0" fmla="*/ 45065 h 45065"/>
                <a:gd name="connsiteX1" fmla="*/ 22533 w 360522"/>
                <a:gd name="connsiteY1" fmla="*/ 45065 h 45065"/>
                <a:gd name="connsiteX2" fmla="*/ 0 w 360522"/>
                <a:gd name="connsiteY2" fmla="*/ 22533 h 45065"/>
                <a:gd name="connsiteX3" fmla="*/ 0 w 360522"/>
                <a:gd name="connsiteY3" fmla="*/ 22533 h 45065"/>
                <a:gd name="connsiteX4" fmla="*/ 22533 w 360522"/>
                <a:gd name="connsiteY4" fmla="*/ 0 h 45065"/>
                <a:gd name="connsiteX5" fmla="*/ 337989 w 360522"/>
                <a:gd name="connsiteY5" fmla="*/ 0 h 45065"/>
                <a:gd name="connsiteX6" fmla="*/ 360522 w 360522"/>
                <a:gd name="connsiteY6" fmla="*/ 22533 h 45065"/>
                <a:gd name="connsiteX7" fmla="*/ 360522 w 360522"/>
                <a:gd name="connsiteY7" fmla="*/ 22533 h 45065"/>
                <a:gd name="connsiteX8" fmla="*/ 337989 w 360522"/>
                <a:gd name="connsiteY8" fmla="*/ 45065 h 4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522" h="45065">
                  <a:moveTo>
                    <a:pt x="337989" y="45065"/>
                  </a:moveTo>
                  <a:lnTo>
                    <a:pt x="22533" y="45065"/>
                  </a:lnTo>
                  <a:cubicBezTo>
                    <a:pt x="10140" y="45065"/>
                    <a:pt x="0" y="34926"/>
                    <a:pt x="0" y="22533"/>
                  </a:cubicBezTo>
                  <a:lnTo>
                    <a:pt x="0" y="22533"/>
                  </a:lnTo>
                  <a:cubicBezTo>
                    <a:pt x="0" y="10140"/>
                    <a:pt x="10140" y="0"/>
                    <a:pt x="22533" y="0"/>
                  </a:cubicBezTo>
                  <a:lnTo>
                    <a:pt x="337989" y="0"/>
                  </a:lnTo>
                  <a:cubicBezTo>
                    <a:pt x="350382" y="0"/>
                    <a:pt x="360522" y="10140"/>
                    <a:pt x="360522" y="22533"/>
                  </a:cubicBezTo>
                  <a:lnTo>
                    <a:pt x="360522" y="22533"/>
                  </a:lnTo>
                  <a:cubicBezTo>
                    <a:pt x="360522" y="34926"/>
                    <a:pt x="350382" y="45065"/>
                    <a:pt x="337989" y="45065"/>
                  </a:cubicBezTo>
                  <a:close/>
                </a:path>
              </a:pathLst>
            </a:custGeom>
            <a:solidFill>
              <a:srgbClr val="000000"/>
            </a:solidFill>
            <a:ln w="5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80AF282B-C555-428F-9F6E-FFDB376EFF4F}"/>
                </a:ext>
              </a:extLst>
            </p:cNvPr>
            <p:cNvSpPr/>
            <p:nvPr/>
          </p:nvSpPr>
          <p:spPr>
            <a:xfrm>
              <a:off x="3520373" y="1088367"/>
              <a:ext cx="360522" cy="45065"/>
            </a:xfrm>
            <a:custGeom>
              <a:avLst/>
              <a:gdLst>
                <a:gd name="connsiteX0" fmla="*/ 337989 w 360522"/>
                <a:gd name="connsiteY0" fmla="*/ 45065 h 45065"/>
                <a:gd name="connsiteX1" fmla="*/ 22533 w 360522"/>
                <a:gd name="connsiteY1" fmla="*/ 45065 h 45065"/>
                <a:gd name="connsiteX2" fmla="*/ 0 w 360522"/>
                <a:gd name="connsiteY2" fmla="*/ 22533 h 45065"/>
                <a:gd name="connsiteX3" fmla="*/ 0 w 360522"/>
                <a:gd name="connsiteY3" fmla="*/ 22533 h 45065"/>
                <a:gd name="connsiteX4" fmla="*/ 22533 w 360522"/>
                <a:gd name="connsiteY4" fmla="*/ 0 h 45065"/>
                <a:gd name="connsiteX5" fmla="*/ 337989 w 360522"/>
                <a:gd name="connsiteY5" fmla="*/ 0 h 45065"/>
                <a:gd name="connsiteX6" fmla="*/ 360522 w 360522"/>
                <a:gd name="connsiteY6" fmla="*/ 22533 h 45065"/>
                <a:gd name="connsiteX7" fmla="*/ 360522 w 360522"/>
                <a:gd name="connsiteY7" fmla="*/ 22533 h 45065"/>
                <a:gd name="connsiteX8" fmla="*/ 337989 w 360522"/>
                <a:gd name="connsiteY8" fmla="*/ 45065 h 4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522" h="45065">
                  <a:moveTo>
                    <a:pt x="337989" y="45065"/>
                  </a:moveTo>
                  <a:lnTo>
                    <a:pt x="22533" y="45065"/>
                  </a:lnTo>
                  <a:cubicBezTo>
                    <a:pt x="10140" y="45065"/>
                    <a:pt x="0" y="34926"/>
                    <a:pt x="0" y="22533"/>
                  </a:cubicBezTo>
                  <a:lnTo>
                    <a:pt x="0" y="22533"/>
                  </a:lnTo>
                  <a:cubicBezTo>
                    <a:pt x="0" y="10140"/>
                    <a:pt x="10140" y="0"/>
                    <a:pt x="22533" y="0"/>
                  </a:cubicBezTo>
                  <a:lnTo>
                    <a:pt x="337989" y="0"/>
                  </a:lnTo>
                  <a:cubicBezTo>
                    <a:pt x="350382" y="0"/>
                    <a:pt x="360522" y="10140"/>
                    <a:pt x="360522" y="22533"/>
                  </a:cubicBezTo>
                  <a:lnTo>
                    <a:pt x="360522" y="22533"/>
                  </a:lnTo>
                  <a:cubicBezTo>
                    <a:pt x="360522" y="34926"/>
                    <a:pt x="350382" y="45065"/>
                    <a:pt x="337989" y="45065"/>
                  </a:cubicBezTo>
                  <a:close/>
                </a:path>
              </a:pathLst>
            </a:custGeom>
            <a:solidFill>
              <a:srgbClr val="000000"/>
            </a:solidFill>
            <a:ln w="5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76F9957-8AAC-458C-B454-81BF990B8E11}"/>
                </a:ext>
              </a:extLst>
            </p:cNvPr>
            <p:cNvSpPr/>
            <p:nvPr/>
          </p:nvSpPr>
          <p:spPr>
            <a:xfrm>
              <a:off x="3520373" y="975704"/>
              <a:ext cx="360522" cy="45065"/>
            </a:xfrm>
            <a:custGeom>
              <a:avLst/>
              <a:gdLst>
                <a:gd name="connsiteX0" fmla="*/ 337989 w 360522"/>
                <a:gd name="connsiteY0" fmla="*/ 45065 h 45065"/>
                <a:gd name="connsiteX1" fmla="*/ 22533 w 360522"/>
                <a:gd name="connsiteY1" fmla="*/ 45065 h 45065"/>
                <a:gd name="connsiteX2" fmla="*/ 0 w 360522"/>
                <a:gd name="connsiteY2" fmla="*/ 22533 h 45065"/>
                <a:gd name="connsiteX3" fmla="*/ 0 w 360522"/>
                <a:gd name="connsiteY3" fmla="*/ 22533 h 45065"/>
                <a:gd name="connsiteX4" fmla="*/ 22533 w 360522"/>
                <a:gd name="connsiteY4" fmla="*/ 0 h 45065"/>
                <a:gd name="connsiteX5" fmla="*/ 337989 w 360522"/>
                <a:gd name="connsiteY5" fmla="*/ 0 h 45065"/>
                <a:gd name="connsiteX6" fmla="*/ 360522 w 360522"/>
                <a:gd name="connsiteY6" fmla="*/ 22533 h 45065"/>
                <a:gd name="connsiteX7" fmla="*/ 360522 w 360522"/>
                <a:gd name="connsiteY7" fmla="*/ 22533 h 45065"/>
                <a:gd name="connsiteX8" fmla="*/ 337989 w 360522"/>
                <a:gd name="connsiteY8" fmla="*/ 45065 h 4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522" h="45065">
                  <a:moveTo>
                    <a:pt x="337989" y="45065"/>
                  </a:moveTo>
                  <a:lnTo>
                    <a:pt x="22533" y="45065"/>
                  </a:lnTo>
                  <a:cubicBezTo>
                    <a:pt x="10140" y="45065"/>
                    <a:pt x="0" y="34926"/>
                    <a:pt x="0" y="22533"/>
                  </a:cubicBezTo>
                  <a:lnTo>
                    <a:pt x="0" y="22533"/>
                  </a:lnTo>
                  <a:cubicBezTo>
                    <a:pt x="0" y="10140"/>
                    <a:pt x="10140" y="0"/>
                    <a:pt x="22533" y="0"/>
                  </a:cubicBezTo>
                  <a:lnTo>
                    <a:pt x="337989" y="0"/>
                  </a:lnTo>
                  <a:cubicBezTo>
                    <a:pt x="350382" y="0"/>
                    <a:pt x="360522" y="10140"/>
                    <a:pt x="360522" y="22533"/>
                  </a:cubicBezTo>
                  <a:lnTo>
                    <a:pt x="360522" y="22533"/>
                  </a:lnTo>
                  <a:cubicBezTo>
                    <a:pt x="360522" y="34926"/>
                    <a:pt x="350382" y="45065"/>
                    <a:pt x="337989" y="45065"/>
                  </a:cubicBezTo>
                  <a:close/>
                </a:path>
              </a:pathLst>
            </a:custGeom>
            <a:solidFill>
              <a:srgbClr val="000000"/>
            </a:solidFill>
            <a:ln w="5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8" name="Graphic 12">
            <a:extLst>
              <a:ext uri="{FF2B5EF4-FFF2-40B4-BE49-F238E27FC236}">
                <a16:creationId xmlns:a16="http://schemas.microsoft.com/office/drawing/2014/main" id="{FD1D9A3F-ED57-47D1-A771-12E424739BA6}"/>
              </a:ext>
            </a:extLst>
          </p:cNvPr>
          <p:cNvGrpSpPr/>
          <p:nvPr/>
        </p:nvGrpSpPr>
        <p:grpSpPr>
          <a:xfrm>
            <a:off x="4116019" y="863041"/>
            <a:ext cx="360522" cy="270391"/>
            <a:chOff x="4116019" y="863041"/>
            <a:chExt cx="360522" cy="270391"/>
          </a:xfrm>
          <a:solidFill>
            <a:srgbClr val="000000"/>
          </a:solidFill>
        </p:grpSpPr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F790EA7A-C830-4000-9DA3-7F0A31C94671}"/>
                </a:ext>
              </a:extLst>
            </p:cNvPr>
            <p:cNvSpPr/>
            <p:nvPr/>
          </p:nvSpPr>
          <p:spPr>
            <a:xfrm>
              <a:off x="4116019" y="863041"/>
              <a:ext cx="360522" cy="45065"/>
            </a:xfrm>
            <a:custGeom>
              <a:avLst/>
              <a:gdLst>
                <a:gd name="connsiteX0" fmla="*/ 0 w 360522"/>
                <a:gd name="connsiteY0" fmla="*/ 0 h 45065"/>
                <a:gd name="connsiteX1" fmla="*/ 360522 w 360522"/>
                <a:gd name="connsiteY1" fmla="*/ 0 h 45065"/>
                <a:gd name="connsiteX2" fmla="*/ 360522 w 360522"/>
                <a:gd name="connsiteY2" fmla="*/ 45065 h 45065"/>
                <a:gd name="connsiteX3" fmla="*/ 0 w 360522"/>
                <a:gd name="connsiteY3" fmla="*/ 45065 h 4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522" h="45065">
                  <a:moveTo>
                    <a:pt x="0" y="0"/>
                  </a:moveTo>
                  <a:lnTo>
                    <a:pt x="360522" y="0"/>
                  </a:lnTo>
                  <a:lnTo>
                    <a:pt x="360522" y="45065"/>
                  </a:lnTo>
                  <a:lnTo>
                    <a:pt x="0" y="45065"/>
                  </a:lnTo>
                  <a:close/>
                </a:path>
              </a:pathLst>
            </a:custGeom>
            <a:solidFill>
              <a:srgbClr val="000000"/>
            </a:solidFill>
            <a:ln w="5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06644176-F802-4B46-A5BD-EF2F653489AA}"/>
                </a:ext>
              </a:extLst>
            </p:cNvPr>
            <p:cNvSpPr/>
            <p:nvPr/>
          </p:nvSpPr>
          <p:spPr>
            <a:xfrm>
              <a:off x="4116019" y="1088367"/>
              <a:ext cx="360522" cy="45065"/>
            </a:xfrm>
            <a:custGeom>
              <a:avLst/>
              <a:gdLst>
                <a:gd name="connsiteX0" fmla="*/ 0 w 360522"/>
                <a:gd name="connsiteY0" fmla="*/ 0 h 45065"/>
                <a:gd name="connsiteX1" fmla="*/ 360522 w 360522"/>
                <a:gd name="connsiteY1" fmla="*/ 0 h 45065"/>
                <a:gd name="connsiteX2" fmla="*/ 360522 w 360522"/>
                <a:gd name="connsiteY2" fmla="*/ 45065 h 45065"/>
                <a:gd name="connsiteX3" fmla="*/ 0 w 360522"/>
                <a:gd name="connsiteY3" fmla="*/ 45065 h 4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522" h="45065">
                  <a:moveTo>
                    <a:pt x="0" y="0"/>
                  </a:moveTo>
                  <a:lnTo>
                    <a:pt x="360522" y="0"/>
                  </a:lnTo>
                  <a:lnTo>
                    <a:pt x="360522" y="45065"/>
                  </a:lnTo>
                  <a:lnTo>
                    <a:pt x="0" y="45065"/>
                  </a:lnTo>
                  <a:close/>
                </a:path>
              </a:pathLst>
            </a:custGeom>
            <a:solidFill>
              <a:srgbClr val="000000"/>
            </a:solidFill>
            <a:ln w="5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611A57BC-5668-435D-A809-D595D7AB2F7F}"/>
                </a:ext>
              </a:extLst>
            </p:cNvPr>
            <p:cNvSpPr/>
            <p:nvPr/>
          </p:nvSpPr>
          <p:spPr>
            <a:xfrm>
              <a:off x="4116019" y="975704"/>
              <a:ext cx="360522" cy="45065"/>
            </a:xfrm>
            <a:custGeom>
              <a:avLst/>
              <a:gdLst>
                <a:gd name="connsiteX0" fmla="*/ 0 w 360522"/>
                <a:gd name="connsiteY0" fmla="*/ 0 h 45065"/>
                <a:gd name="connsiteX1" fmla="*/ 360522 w 360522"/>
                <a:gd name="connsiteY1" fmla="*/ 0 h 45065"/>
                <a:gd name="connsiteX2" fmla="*/ 360522 w 360522"/>
                <a:gd name="connsiteY2" fmla="*/ 45065 h 45065"/>
                <a:gd name="connsiteX3" fmla="*/ 0 w 360522"/>
                <a:gd name="connsiteY3" fmla="*/ 45065 h 4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522" h="45065">
                  <a:moveTo>
                    <a:pt x="0" y="0"/>
                  </a:moveTo>
                  <a:lnTo>
                    <a:pt x="360522" y="0"/>
                  </a:lnTo>
                  <a:lnTo>
                    <a:pt x="360522" y="45065"/>
                  </a:lnTo>
                  <a:lnTo>
                    <a:pt x="0" y="45065"/>
                  </a:lnTo>
                  <a:close/>
                </a:path>
              </a:pathLst>
            </a:custGeom>
            <a:solidFill>
              <a:srgbClr val="000000"/>
            </a:solidFill>
            <a:ln w="5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Graphic 14">
            <a:extLst>
              <a:ext uri="{FF2B5EF4-FFF2-40B4-BE49-F238E27FC236}">
                <a16:creationId xmlns:a16="http://schemas.microsoft.com/office/drawing/2014/main" id="{61F8B070-7950-457D-AF88-3C7B0BDC6077}"/>
              </a:ext>
            </a:extLst>
          </p:cNvPr>
          <p:cNvGrpSpPr/>
          <p:nvPr/>
        </p:nvGrpSpPr>
        <p:grpSpPr>
          <a:xfrm>
            <a:off x="4711664" y="882634"/>
            <a:ext cx="376197" cy="246879"/>
            <a:chOff x="4711664" y="882634"/>
            <a:chExt cx="376197" cy="246879"/>
          </a:xfrm>
          <a:solidFill>
            <a:srgbClr val="000000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4F8B3E0-2ACF-4425-ADE1-8C9689E8818F}"/>
                </a:ext>
              </a:extLst>
            </p:cNvPr>
            <p:cNvSpPr/>
            <p:nvPr/>
          </p:nvSpPr>
          <p:spPr>
            <a:xfrm>
              <a:off x="4711664" y="882634"/>
              <a:ext cx="376197" cy="246879"/>
            </a:xfrm>
            <a:custGeom>
              <a:avLst/>
              <a:gdLst>
                <a:gd name="connsiteX0" fmla="*/ 364441 w 376197"/>
                <a:gd name="connsiteY0" fmla="*/ 0 h 246879"/>
                <a:gd name="connsiteX1" fmla="*/ 11756 w 376197"/>
                <a:gd name="connsiteY1" fmla="*/ 0 h 246879"/>
                <a:gd name="connsiteX2" fmla="*/ 0 w 376197"/>
                <a:gd name="connsiteY2" fmla="*/ 11756 h 246879"/>
                <a:gd name="connsiteX3" fmla="*/ 0 w 376197"/>
                <a:gd name="connsiteY3" fmla="*/ 235123 h 246879"/>
                <a:gd name="connsiteX4" fmla="*/ 11756 w 376197"/>
                <a:gd name="connsiteY4" fmla="*/ 246879 h 246879"/>
                <a:gd name="connsiteX5" fmla="*/ 364441 w 376197"/>
                <a:gd name="connsiteY5" fmla="*/ 246879 h 246879"/>
                <a:gd name="connsiteX6" fmla="*/ 376197 w 376197"/>
                <a:gd name="connsiteY6" fmla="*/ 235123 h 246879"/>
                <a:gd name="connsiteX7" fmla="*/ 376197 w 376197"/>
                <a:gd name="connsiteY7" fmla="*/ 11756 h 246879"/>
                <a:gd name="connsiteX8" fmla="*/ 364441 w 376197"/>
                <a:gd name="connsiteY8" fmla="*/ 0 h 246879"/>
                <a:gd name="connsiteX9" fmla="*/ 251582 w 376197"/>
                <a:gd name="connsiteY9" fmla="*/ 193977 h 246879"/>
                <a:gd name="connsiteX10" fmla="*/ 228069 w 376197"/>
                <a:gd name="connsiteY10" fmla="*/ 217489 h 246879"/>
                <a:gd name="connsiteX11" fmla="*/ 52903 w 376197"/>
                <a:gd name="connsiteY11" fmla="*/ 217489 h 246879"/>
                <a:gd name="connsiteX12" fmla="*/ 29390 w 376197"/>
                <a:gd name="connsiteY12" fmla="*/ 193977 h 246879"/>
                <a:gd name="connsiteX13" fmla="*/ 29390 w 376197"/>
                <a:gd name="connsiteY13" fmla="*/ 52903 h 246879"/>
                <a:gd name="connsiteX14" fmla="*/ 52903 w 376197"/>
                <a:gd name="connsiteY14" fmla="*/ 29390 h 246879"/>
                <a:gd name="connsiteX15" fmla="*/ 228069 w 376197"/>
                <a:gd name="connsiteY15" fmla="*/ 29390 h 246879"/>
                <a:gd name="connsiteX16" fmla="*/ 251582 w 376197"/>
                <a:gd name="connsiteY16" fmla="*/ 52903 h 246879"/>
                <a:gd name="connsiteX17" fmla="*/ 251582 w 376197"/>
                <a:gd name="connsiteY17" fmla="*/ 193977 h 246879"/>
                <a:gd name="connsiteX18" fmla="*/ 282148 w 376197"/>
                <a:gd name="connsiteY18" fmla="*/ 29390 h 246879"/>
                <a:gd name="connsiteX19" fmla="*/ 352685 w 376197"/>
                <a:gd name="connsiteY19" fmla="*/ 29390 h 246879"/>
                <a:gd name="connsiteX20" fmla="*/ 352685 w 376197"/>
                <a:gd name="connsiteY20" fmla="*/ 64659 h 246879"/>
                <a:gd name="connsiteX21" fmla="*/ 282148 w 376197"/>
                <a:gd name="connsiteY21" fmla="*/ 64659 h 246879"/>
                <a:gd name="connsiteX22" fmla="*/ 282148 w 376197"/>
                <a:gd name="connsiteY22" fmla="*/ 29390 h 246879"/>
                <a:gd name="connsiteX23" fmla="*/ 314477 w 376197"/>
                <a:gd name="connsiteY23" fmla="*/ 217489 h 246879"/>
                <a:gd name="connsiteX24" fmla="*/ 282148 w 376197"/>
                <a:gd name="connsiteY24" fmla="*/ 185159 h 246879"/>
                <a:gd name="connsiteX25" fmla="*/ 314477 w 376197"/>
                <a:gd name="connsiteY25" fmla="*/ 152830 h 246879"/>
                <a:gd name="connsiteX26" fmla="*/ 346807 w 376197"/>
                <a:gd name="connsiteY26" fmla="*/ 185159 h 246879"/>
                <a:gd name="connsiteX27" fmla="*/ 314477 w 376197"/>
                <a:gd name="connsiteY27" fmla="*/ 217489 h 246879"/>
                <a:gd name="connsiteX28" fmla="*/ 352685 w 376197"/>
                <a:gd name="connsiteY28" fmla="*/ 105218 h 246879"/>
                <a:gd name="connsiteX29" fmla="*/ 282148 w 376197"/>
                <a:gd name="connsiteY29" fmla="*/ 105218 h 246879"/>
                <a:gd name="connsiteX30" fmla="*/ 282148 w 376197"/>
                <a:gd name="connsiteY30" fmla="*/ 82293 h 246879"/>
                <a:gd name="connsiteX31" fmla="*/ 352685 w 376197"/>
                <a:gd name="connsiteY31" fmla="*/ 82293 h 246879"/>
                <a:gd name="connsiteX32" fmla="*/ 352685 w 376197"/>
                <a:gd name="connsiteY32" fmla="*/ 105218 h 246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76197" h="246879">
                  <a:moveTo>
                    <a:pt x="364441" y="0"/>
                  </a:moveTo>
                  <a:lnTo>
                    <a:pt x="11756" y="0"/>
                  </a:lnTo>
                  <a:cubicBezTo>
                    <a:pt x="5290" y="0"/>
                    <a:pt x="0" y="5290"/>
                    <a:pt x="0" y="11756"/>
                  </a:cubicBezTo>
                  <a:lnTo>
                    <a:pt x="0" y="235123"/>
                  </a:lnTo>
                  <a:cubicBezTo>
                    <a:pt x="0" y="241589"/>
                    <a:pt x="5290" y="246879"/>
                    <a:pt x="11756" y="246879"/>
                  </a:cubicBezTo>
                  <a:lnTo>
                    <a:pt x="364441" y="246879"/>
                  </a:lnTo>
                  <a:cubicBezTo>
                    <a:pt x="370907" y="246879"/>
                    <a:pt x="376197" y="241589"/>
                    <a:pt x="376197" y="235123"/>
                  </a:cubicBezTo>
                  <a:lnTo>
                    <a:pt x="376197" y="11756"/>
                  </a:lnTo>
                  <a:cubicBezTo>
                    <a:pt x="376197" y="5290"/>
                    <a:pt x="370907" y="0"/>
                    <a:pt x="364441" y="0"/>
                  </a:cubicBezTo>
                  <a:close/>
                  <a:moveTo>
                    <a:pt x="251582" y="193977"/>
                  </a:moveTo>
                  <a:cubicBezTo>
                    <a:pt x="251582" y="206908"/>
                    <a:pt x="241001" y="217489"/>
                    <a:pt x="228069" y="217489"/>
                  </a:cubicBezTo>
                  <a:lnTo>
                    <a:pt x="52903" y="217489"/>
                  </a:lnTo>
                  <a:cubicBezTo>
                    <a:pt x="39971" y="217489"/>
                    <a:pt x="29390" y="206908"/>
                    <a:pt x="29390" y="193977"/>
                  </a:cubicBezTo>
                  <a:lnTo>
                    <a:pt x="29390" y="52903"/>
                  </a:lnTo>
                  <a:cubicBezTo>
                    <a:pt x="29390" y="39971"/>
                    <a:pt x="39971" y="29390"/>
                    <a:pt x="52903" y="29390"/>
                  </a:cubicBezTo>
                  <a:lnTo>
                    <a:pt x="228069" y="29390"/>
                  </a:lnTo>
                  <a:cubicBezTo>
                    <a:pt x="241001" y="29390"/>
                    <a:pt x="251582" y="39971"/>
                    <a:pt x="251582" y="52903"/>
                  </a:cubicBezTo>
                  <a:lnTo>
                    <a:pt x="251582" y="193977"/>
                  </a:lnTo>
                  <a:close/>
                  <a:moveTo>
                    <a:pt x="282148" y="29390"/>
                  </a:moveTo>
                  <a:lnTo>
                    <a:pt x="352685" y="29390"/>
                  </a:lnTo>
                  <a:lnTo>
                    <a:pt x="352685" y="64659"/>
                  </a:lnTo>
                  <a:lnTo>
                    <a:pt x="282148" y="64659"/>
                  </a:lnTo>
                  <a:lnTo>
                    <a:pt x="282148" y="29390"/>
                  </a:lnTo>
                  <a:close/>
                  <a:moveTo>
                    <a:pt x="314477" y="217489"/>
                  </a:moveTo>
                  <a:cubicBezTo>
                    <a:pt x="296843" y="217489"/>
                    <a:pt x="282148" y="202794"/>
                    <a:pt x="282148" y="185159"/>
                  </a:cubicBezTo>
                  <a:cubicBezTo>
                    <a:pt x="282148" y="167525"/>
                    <a:pt x="296843" y="152830"/>
                    <a:pt x="314477" y="152830"/>
                  </a:cubicBezTo>
                  <a:cubicBezTo>
                    <a:pt x="332111" y="152830"/>
                    <a:pt x="346807" y="167525"/>
                    <a:pt x="346807" y="185159"/>
                  </a:cubicBezTo>
                  <a:cubicBezTo>
                    <a:pt x="346807" y="202794"/>
                    <a:pt x="332111" y="217489"/>
                    <a:pt x="314477" y="217489"/>
                  </a:cubicBezTo>
                  <a:close/>
                  <a:moveTo>
                    <a:pt x="352685" y="105218"/>
                  </a:moveTo>
                  <a:lnTo>
                    <a:pt x="282148" y="105218"/>
                  </a:lnTo>
                  <a:lnTo>
                    <a:pt x="282148" y="82293"/>
                  </a:lnTo>
                  <a:lnTo>
                    <a:pt x="352685" y="82293"/>
                  </a:lnTo>
                  <a:lnTo>
                    <a:pt x="352685" y="105218"/>
                  </a:lnTo>
                  <a:close/>
                </a:path>
              </a:pathLst>
            </a:custGeom>
            <a:solidFill>
              <a:srgbClr val="000000"/>
            </a:solidFill>
            <a:ln w="5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655DC6B-09AA-49A5-AECF-584957D17AB7}"/>
                </a:ext>
              </a:extLst>
            </p:cNvPr>
            <p:cNvSpPr/>
            <p:nvPr/>
          </p:nvSpPr>
          <p:spPr>
            <a:xfrm>
              <a:off x="4911518" y="941415"/>
              <a:ext cx="23512" cy="129317"/>
            </a:xfrm>
            <a:custGeom>
              <a:avLst/>
              <a:gdLst>
                <a:gd name="connsiteX0" fmla="*/ 11756 w 23512"/>
                <a:gd name="connsiteY0" fmla="*/ 0 h 129317"/>
                <a:gd name="connsiteX1" fmla="*/ 0 w 23512"/>
                <a:gd name="connsiteY1" fmla="*/ 11756 h 129317"/>
                <a:gd name="connsiteX2" fmla="*/ 0 w 23512"/>
                <a:gd name="connsiteY2" fmla="*/ 117562 h 129317"/>
                <a:gd name="connsiteX3" fmla="*/ 11756 w 23512"/>
                <a:gd name="connsiteY3" fmla="*/ 129318 h 129317"/>
                <a:gd name="connsiteX4" fmla="*/ 23512 w 23512"/>
                <a:gd name="connsiteY4" fmla="*/ 117562 h 129317"/>
                <a:gd name="connsiteX5" fmla="*/ 23512 w 23512"/>
                <a:gd name="connsiteY5" fmla="*/ 11756 h 129317"/>
                <a:gd name="connsiteX6" fmla="*/ 11756 w 23512"/>
                <a:gd name="connsiteY6" fmla="*/ 0 h 12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12" h="129317">
                  <a:moveTo>
                    <a:pt x="11756" y="0"/>
                  </a:moveTo>
                  <a:cubicBezTo>
                    <a:pt x="5290" y="0"/>
                    <a:pt x="0" y="5290"/>
                    <a:pt x="0" y="11756"/>
                  </a:cubicBezTo>
                  <a:lnTo>
                    <a:pt x="0" y="117562"/>
                  </a:lnTo>
                  <a:cubicBezTo>
                    <a:pt x="0" y="124027"/>
                    <a:pt x="5290" y="129318"/>
                    <a:pt x="11756" y="129318"/>
                  </a:cubicBezTo>
                  <a:cubicBezTo>
                    <a:pt x="18222" y="129318"/>
                    <a:pt x="23512" y="124027"/>
                    <a:pt x="23512" y="117562"/>
                  </a:cubicBezTo>
                  <a:lnTo>
                    <a:pt x="23512" y="11756"/>
                  </a:lnTo>
                  <a:cubicBezTo>
                    <a:pt x="23512" y="5290"/>
                    <a:pt x="18222" y="0"/>
                    <a:pt x="11756" y="0"/>
                  </a:cubicBezTo>
                  <a:close/>
                </a:path>
              </a:pathLst>
            </a:custGeom>
            <a:solidFill>
              <a:srgbClr val="000000"/>
            </a:solidFill>
            <a:ln w="5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aphic 16">
            <a:extLst>
              <a:ext uri="{FF2B5EF4-FFF2-40B4-BE49-F238E27FC236}">
                <a16:creationId xmlns:a16="http://schemas.microsoft.com/office/drawing/2014/main" id="{A4A85E3A-0FB2-4DF1-8E3C-0F9E94C29971}"/>
              </a:ext>
            </a:extLst>
          </p:cNvPr>
          <p:cNvGrpSpPr/>
          <p:nvPr/>
        </p:nvGrpSpPr>
        <p:grpSpPr>
          <a:xfrm>
            <a:off x="5275959" y="869654"/>
            <a:ext cx="391872" cy="257166"/>
            <a:chOff x="5275959" y="869654"/>
            <a:chExt cx="391872" cy="257166"/>
          </a:xfrm>
          <a:solidFill>
            <a:srgbClr val="000000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E791140-08C5-43AF-B038-9C42BEDD6706}"/>
                </a:ext>
              </a:extLst>
            </p:cNvPr>
            <p:cNvSpPr/>
            <p:nvPr/>
          </p:nvSpPr>
          <p:spPr>
            <a:xfrm>
              <a:off x="5275959" y="869654"/>
              <a:ext cx="61230" cy="61230"/>
            </a:xfrm>
            <a:custGeom>
              <a:avLst/>
              <a:gdLst>
                <a:gd name="connsiteX0" fmla="*/ 61230 w 61230"/>
                <a:gd name="connsiteY0" fmla="*/ 0 h 61230"/>
                <a:gd name="connsiteX1" fmla="*/ 0 w 61230"/>
                <a:gd name="connsiteY1" fmla="*/ 0 h 61230"/>
                <a:gd name="connsiteX2" fmla="*/ 0 w 61230"/>
                <a:gd name="connsiteY2" fmla="*/ 61230 h 61230"/>
                <a:gd name="connsiteX3" fmla="*/ 61230 w 61230"/>
                <a:gd name="connsiteY3" fmla="*/ 0 h 6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30" h="61230">
                  <a:moveTo>
                    <a:pt x="61230" y="0"/>
                  </a:moveTo>
                  <a:lnTo>
                    <a:pt x="0" y="0"/>
                  </a:lnTo>
                  <a:lnTo>
                    <a:pt x="0" y="61230"/>
                  </a:lnTo>
                  <a:cubicBezTo>
                    <a:pt x="33677" y="61230"/>
                    <a:pt x="61230" y="33677"/>
                    <a:pt x="61230" y="0"/>
                  </a:cubicBezTo>
                  <a:close/>
                </a:path>
              </a:pathLst>
            </a:custGeom>
            <a:solidFill>
              <a:srgbClr val="000000"/>
            </a:solidFill>
            <a:ln w="61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83D2B25-2456-4D21-AC9F-2786703C4A47}"/>
                </a:ext>
              </a:extLst>
            </p:cNvPr>
            <p:cNvSpPr/>
            <p:nvPr/>
          </p:nvSpPr>
          <p:spPr>
            <a:xfrm>
              <a:off x="5606601" y="869654"/>
              <a:ext cx="61230" cy="61230"/>
            </a:xfrm>
            <a:custGeom>
              <a:avLst/>
              <a:gdLst>
                <a:gd name="connsiteX0" fmla="*/ 0 w 61230"/>
                <a:gd name="connsiteY0" fmla="*/ 0 h 61230"/>
                <a:gd name="connsiteX1" fmla="*/ 61230 w 61230"/>
                <a:gd name="connsiteY1" fmla="*/ 61230 h 61230"/>
                <a:gd name="connsiteX2" fmla="*/ 61230 w 61230"/>
                <a:gd name="connsiteY2" fmla="*/ 0 h 61230"/>
                <a:gd name="connsiteX3" fmla="*/ 0 w 61230"/>
                <a:gd name="connsiteY3" fmla="*/ 0 h 6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30" h="61230">
                  <a:moveTo>
                    <a:pt x="0" y="0"/>
                  </a:moveTo>
                  <a:cubicBezTo>
                    <a:pt x="0" y="33677"/>
                    <a:pt x="27554" y="61230"/>
                    <a:pt x="61230" y="61230"/>
                  </a:cubicBezTo>
                  <a:lnTo>
                    <a:pt x="612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1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36ACDB6-ED31-4777-A86A-1A5E8B058830}"/>
                </a:ext>
              </a:extLst>
            </p:cNvPr>
            <p:cNvSpPr/>
            <p:nvPr/>
          </p:nvSpPr>
          <p:spPr>
            <a:xfrm>
              <a:off x="5275959" y="1065590"/>
              <a:ext cx="61230" cy="61230"/>
            </a:xfrm>
            <a:custGeom>
              <a:avLst/>
              <a:gdLst>
                <a:gd name="connsiteX0" fmla="*/ 0 w 61230"/>
                <a:gd name="connsiteY0" fmla="*/ 0 h 61230"/>
                <a:gd name="connsiteX1" fmla="*/ 0 w 61230"/>
                <a:gd name="connsiteY1" fmla="*/ 61230 h 61230"/>
                <a:gd name="connsiteX2" fmla="*/ 61230 w 61230"/>
                <a:gd name="connsiteY2" fmla="*/ 61230 h 61230"/>
                <a:gd name="connsiteX3" fmla="*/ 0 w 61230"/>
                <a:gd name="connsiteY3" fmla="*/ 0 h 6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30" h="61230">
                  <a:moveTo>
                    <a:pt x="0" y="0"/>
                  </a:moveTo>
                  <a:lnTo>
                    <a:pt x="0" y="61230"/>
                  </a:lnTo>
                  <a:lnTo>
                    <a:pt x="61230" y="61230"/>
                  </a:lnTo>
                  <a:cubicBezTo>
                    <a:pt x="61230" y="27554"/>
                    <a:pt x="33677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61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E6E770-B499-493D-8DAE-46CCA11D157B}"/>
                </a:ext>
              </a:extLst>
            </p:cNvPr>
            <p:cNvSpPr/>
            <p:nvPr/>
          </p:nvSpPr>
          <p:spPr>
            <a:xfrm>
              <a:off x="5606601" y="1065590"/>
              <a:ext cx="61230" cy="61230"/>
            </a:xfrm>
            <a:custGeom>
              <a:avLst/>
              <a:gdLst>
                <a:gd name="connsiteX0" fmla="*/ 0 w 61230"/>
                <a:gd name="connsiteY0" fmla="*/ 61230 h 61230"/>
                <a:gd name="connsiteX1" fmla="*/ 61230 w 61230"/>
                <a:gd name="connsiteY1" fmla="*/ 61230 h 61230"/>
                <a:gd name="connsiteX2" fmla="*/ 61230 w 61230"/>
                <a:gd name="connsiteY2" fmla="*/ 0 h 61230"/>
                <a:gd name="connsiteX3" fmla="*/ 0 w 61230"/>
                <a:gd name="connsiteY3" fmla="*/ 61230 h 6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30" h="61230">
                  <a:moveTo>
                    <a:pt x="0" y="61230"/>
                  </a:moveTo>
                  <a:lnTo>
                    <a:pt x="61230" y="61230"/>
                  </a:lnTo>
                  <a:lnTo>
                    <a:pt x="61230" y="0"/>
                  </a:lnTo>
                  <a:cubicBezTo>
                    <a:pt x="27554" y="0"/>
                    <a:pt x="0" y="27554"/>
                    <a:pt x="0" y="61230"/>
                  </a:cubicBezTo>
                  <a:close/>
                </a:path>
              </a:pathLst>
            </a:custGeom>
            <a:solidFill>
              <a:srgbClr val="000000"/>
            </a:solidFill>
            <a:ln w="61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21C00F4-736F-4512-8B2E-B7F6537B40A1}"/>
                </a:ext>
              </a:extLst>
            </p:cNvPr>
            <p:cNvSpPr/>
            <p:nvPr/>
          </p:nvSpPr>
          <p:spPr>
            <a:xfrm>
              <a:off x="5437606" y="930884"/>
              <a:ext cx="67965" cy="134706"/>
            </a:xfrm>
            <a:custGeom>
              <a:avLst/>
              <a:gdLst>
                <a:gd name="connsiteX0" fmla="*/ 67965 w 67965"/>
                <a:gd name="connsiteY0" fmla="*/ 88784 h 134706"/>
                <a:gd name="connsiteX1" fmla="*/ 34901 w 67965"/>
                <a:gd name="connsiteY1" fmla="*/ 58169 h 134706"/>
                <a:gd name="connsiteX2" fmla="*/ 18981 w 67965"/>
                <a:gd name="connsiteY2" fmla="*/ 45923 h 134706"/>
                <a:gd name="connsiteX3" fmla="*/ 34289 w 67965"/>
                <a:gd name="connsiteY3" fmla="*/ 33677 h 134706"/>
                <a:gd name="connsiteX4" fmla="*/ 49596 w 67965"/>
                <a:gd name="connsiteY4" fmla="*/ 43473 h 134706"/>
                <a:gd name="connsiteX5" fmla="*/ 67353 w 67965"/>
                <a:gd name="connsiteY5" fmla="*/ 39187 h 134706"/>
                <a:gd name="connsiteX6" fmla="*/ 42861 w 67965"/>
                <a:gd name="connsiteY6" fmla="*/ 16532 h 134706"/>
                <a:gd name="connsiteX7" fmla="*/ 42861 w 67965"/>
                <a:gd name="connsiteY7" fmla="*/ 0 h 134706"/>
                <a:gd name="connsiteX8" fmla="*/ 24492 w 67965"/>
                <a:gd name="connsiteY8" fmla="*/ 0 h 134706"/>
                <a:gd name="connsiteX9" fmla="*/ 24492 w 67965"/>
                <a:gd name="connsiteY9" fmla="*/ 16532 h 134706"/>
                <a:gd name="connsiteX10" fmla="*/ 0 w 67965"/>
                <a:gd name="connsiteY10" fmla="*/ 45923 h 134706"/>
                <a:gd name="connsiteX11" fmla="*/ 30003 w 67965"/>
                <a:gd name="connsiteY11" fmla="*/ 76538 h 134706"/>
                <a:gd name="connsiteX12" fmla="*/ 48984 w 67965"/>
                <a:gd name="connsiteY12" fmla="*/ 88784 h 134706"/>
                <a:gd name="connsiteX13" fmla="*/ 33677 w 67965"/>
                <a:gd name="connsiteY13" fmla="*/ 101030 h 134706"/>
                <a:gd name="connsiteX14" fmla="*/ 18369 w 67965"/>
                <a:gd name="connsiteY14" fmla="*/ 91233 h 134706"/>
                <a:gd name="connsiteX15" fmla="*/ 612 w 67965"/>
                <a:gd name="connsiteY15" fmla="*/ 95519 h 134706"/>
                <a:gd name="connsiteX16" fmla="*/ 25104 w 67965"/>
                <a:gd name="connsiteY16" fmla="*/ 118174 h 134706"/>
                <a:gd name="connsiteX17" fmla="*/ 25104 w 67965"/>
                <a:gd name="connsiteY17" fmla="*/ 134706 h 134706"/>
                <a:gd name="connsiteX18" fmla="*/ 43473 w 67965"/>
                <a:gd name="connsiteY18" fmla="*/ 134706 h 134706"/>
                <a:gd name="connsiteX19" fmla="*/ 43473 w 67965"/>
                <a:gd name="connsiteY19" fmla="*/ 118174 h 134706"/>
                <a:gd name="connsiteX20" fmla="*/ 67965 w 67965"/>
                <a:gd name="connsiteY20" fmla="*/ 88784 h 13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965" h="134706">
                  <a:moveTo>
                    <a:pt x="67965" y="88784"/>
                  </a:moveTo>
                  <a:cubicBezTo>
                    <a:pt x="67965" y="78374"/>
                    <a:pt x="62455" y="64904"/>
                    <a:pt x="34901" y="58169"/>
                  </a:cubicBezTo>
                  <a:cubicBezTo>
                    <a:pt x="18981" y="54495"/>
                    <a:pt x="18981" y="48984"/>
                    <a:pt x="18981" y="45923"/>
                  </a:cubicBezTo>
                  <a:cubicBezTo>
                    <a:pt x="18981" y="39187"/>
                    <a:pt x="25717" y="33677"/>
                    <a:pt x="34289" y="33677"/>
                  </a:cubicBezTo>
                  <a:cubicBezTo>
                    <a:pt x="41636" y="33677"/>
                    <a:pt x="48372" y="37963"/>
                    <a:pt x="49596" y="43473"/>
                  </a:cubicBezTo>
                  <a:lnTo>
                    <a:pt x="67353" y="39187"/>
                  </a:lnTo>
                  <a:cubicBezTo>
                    <a:pt x="64292" y="28166"/>
                    <a:pt x="55107" y="19594"/>
                    <a:pt x="42861" y="16532"/>
                  </a:cubicBezTo>
                  <a:lnTo>
                    <a:pt x="42861" y="0"/>
                  </a:lnTo>
                  <a:lnTo>
                    <a:pt x="24492" y="0"/>
                  </a:lnTo>
                  <a:lnTo>
                    <a:pt x="24492" y="16532"/>
                  </a:lnTo>
                  <a:cubicBezTo>
                    <a:pt x="10409" y="20206"/>
                    <a:pt x="0" y="31840"/>
                    <a:pt x="0" y="45923"/>
                  </a:cubicBezTo>
                  <a:cubicBezTo>
                    <a:pt x="0" y="61230"/>
                    <a:pt x="9797" y="71639"/>
                    <a:pt x="30003" y="76538"/>
                  </a:cubicBezTo>
                  <a:cubicBezTo>
                    <a:pt x="38575" y="78374"/>
                    <a:pt x="48984" y="82661"/>
                    <a:pt x="48984" y="88784"/>
                  </a:cubicBezTo>
                  <a:cubicBezTo>
                    <a:pt x="48984" y="95519"/>
                    <a:pt x="42249" y="101030"/>
                    <a:pt x="33677" y="101030"/>
                  </a:cubicBezTo>
                  <a:cubicBezTo>
                    <a:pt x="26329" y="101030"/>
                    <a:pt x="19594" y="96743"/>
                    <a:pt x="18369" y="91233"/>
                  </a:cubicBezTo>
                  <a:lnTo>
                    <a:pt x="612" y="95519"/>
                  </a:lnTo>
                  <a:cubicBezTo>
                    <a:pt x="3674" y="106540"/>
                    <a:pt x="12858" y="115112"/>
                    <a:pt x="25104" y="118174"/>
                  </a:cubicBezTo>
                  <a:lnTo>
                    <a:pt x="25104" y="134706"/>
                  </a:lnTo>
                  <a:lnTo>
                    <a:pt x="43473" y="134706"/>
                  </a:lnTo>
                  <a:lnTo>
                    <a:pt x="43473" y="118174"/>
                  </a:lnTo>
                  <a:cubicBezTo>
                    <a:pt x="57556" y="114500"/>
                    <a:pt x="67965" y="102866"/>
                    <a:pt x="67965" y="88784"/>
                  </a:cubicBezTo>
                  <a:close/>
                </a:path>
              </a:pathLst>
            </a:custGeom>
            <a:solidFill>
              <a:srgbClr val="000000"/>
            </a:solidFill>
            <a:ln w="61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73981FF-256D-438D-AFCF-68D72FC3DBDF}"/>
                </a:ext>
              </a:extLst>
            </p:cNvPr>
            <p:cNvSpPr/>
            <p:nvPr/>
          </p:nvSpPr>
          <p:spPr>
            <a:xfrm>
              <a:off x="5275959" y="869654"/>
              <a:ext cx="391872" cy="257166"/>
            </a:xfrm>
            <a:custGeom>
              <a:avLst/>
              <a:gdLst>
                <a:gd name="connsiteX0" fmla="*/ 306150 w 391872"/>
                <a:gd name="connsiteY0" fmla="*/ 0 h 257166"/>
                <a:gd name="connsiteX1" fmla="*/ 85722 w 391872"/>
                <a:gd name="connsiteY1" fmla="*/ 0 h 257166"/>
                <a:gd name="connsiteX2" fmla="*/ 0 w 391872"/>
                <a:gd name="connsiteY2" fmla="*/ 85722 h 257166"/>
                <a:gd name="connsiteX3" fmla="*/ 0 w 391872"/>
                <a:gd name="connsiteY3" fmla="*/ 171444 h 257166"/>
                <a:gd name="connsiteX4" fmla="*/ 85722 w 391872"/>
                <a:gd name="connsiteY4" fmla="*/ 257166 h 257166"/>
                <a:gd name="connsiteX5" fmla="*/ 306150 w 391872"/>
                <a:gd name="connsiteY5" fmla="*/ 257166 h 257166"/>
                <a:gd name="connsiteX6" fmla="*/ 391872 w 391872"/>
                <a:gd name="connsiteY6" fmla="*/ 171444 h 257166"/>
                <a:gd name="connsiteX7" fmla="*/ 391872 w 391872"/>
                <a:gd name="connsiteY7" fmla="*/ 85722 h 257166"/>
                <a:gd name="connsiteX8" fmla="*/ 306150 w 391872"/>
                <a:gd name="connsiteY8" fmla="*/ 0 h 257166"/>
                <a:gd name="connsiteX9" fmla="*/ 55107 w 391872"/>
                <a:gd name="connsiteY9" fmla="*/ 146952 h 257166"/>
                <a:gd name="connsiteX10" fmla="*/ 36738 w 391872"/>
                <a:gd name="connsiteY10" fmla="*/ 128583 h 257166"/>
                <a:gd name="connsiteX11" fmla="*/ 55107 w 391872"/>
                <a:gd name="connsiteY11" fmla="*/ 110214 h 257166"/>
                <a:gd name="connsiteX12" fmla="*/ 73476 w 391872"/>
                <a:gd name="connsiteY12" fmla="*/ 128583 h 257166"/>
                <a:gd name="connsiteX13" fmla="*/ 55107 w 391872"/>
                <a:gd name="connsiteY13" fmla="*/ 146952 h 257166"/>
                <a:gd name="connsiteX14" fmla="*/ 195936 w 391872"/>
                <a:gd name="connsiteY14" fmla="*/ 214305 h 257166"/>
                <a:gd name="connsiteX15" fmla="*/ 110214 w 391872"/>
                <a:gd name="connsiteY15" fmla="*/ 128583 h 257166"/>
                <a:gd name="connsiteX16" fmla="*/ 195936 w 391872"/>
                <a:gd name="connsiteY16" fmla="*/ 42861 h 257166"/>
                <a:gd name="connsiteX17" fmla="*/ 281658 w 391872"/>
                <a:gd name="connsiteY17" fmla="*/ 128583 h 257166"/>
                <a:gd name="connsiteX18" fmla="*/ 195936 w 391872"/>
                <a:gd name="connsiteY18" fmla="*/ 214305 h 257166"/>
                <a:gd name="connsiteX19" fmla="*/ 336765 w 391872"/>
                <a:gd name="connsiteY19" fmla="*/ 146952 h 257166"/>
                <a:gd name="connsiteX20" fmla="*/ 318396 w 391872"/>
                <a:gd name="connsiteY20" fmla="*/ 128583 h 257166"/>
                <a:gd name="connsiteX21" fmla="*/ 336765 w 391872"/>
                <a:gd name="connsiteY21" fmla="*/ 110214 h 257166"/>
                <a:gd name="connsiteX22" fmla="*/ 355134 w 391872"/>
                <a:gd name="connsiteY22" fmla="*/ 128583 h 257166"/>
                <a:gd name="connsiteX23" fmla="*/ 336765 w 391872"/>
                <a:gd name="connsiteY23" fmla="*/ 146952 h 25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1872" h="257166">
                  <a:moveTo>
                    <a:pt x="306150" y="0"/>
                  </a:moveTo>
                  <a:lnTo>
                    <a:pt x="85722" y="0"/>
                  </a:lnTo>
                  <a:cubicBezTo>
                    <a:pt x="85722" y="47147"/>
                    <a:pt x="47147" y="85722"/>
                    <a:pt x="0" y="85722"/>
                  </a:cubicBezTo>
                  <a:lnTo>
                    <a:pt x="0" y="171444"/>
                  </a:lnTo>
                  <a:cubicBezTo>
                    <a:pt x="47147" y="171444"/>
                    <a:pt x="85722" y="210019"/>
                    <a:pt x="85722" y="257166"/>
                  </a:cubicBezTo>
                  <a:lnTo>
                    <a:pt x="306150" y="257166"/>
                  </a:lnTo>
                  <a:cubicBezTo>
                    <a:pt x="306150" y="210019"/>
                    <a:pt x="344725" y="171444"/>
                    <a:pt x="391872" y="171444"/>
                  </a:cubicBezTo>
                  <a:lnTo>
                    <a:pt x="391872" y="85722"/>
                  </a:lnTo>
                  <a:cubicBezTo>
                    <a:pt x="344725" y="85722"/>
                    <a:pt x="306150" y="47147"/>
                    <a:pt x="306150" y="0"/>
                  </a:cubicBezTo>
                  <a:close/>
                  <a:moveTo>
                    <a:pt x="55107" y="146952"/>
                  </a:moveTo>
                  <a:cubicBezTo>
                    <a:pt x="44698" y="146952"/>
                    <a:pt x="36738" y="138992"/>
                    <a:pt x="36738" y="128583"/>
                  </a:cubicBezTo>
                  <a:cubicBezTo>
                    <a:pt x="36738" y="118174"/>
                    <a:pt x="44698" y="110214"/>
                    <a:pt x="55107" y="110214"/>
                  </a:cubicBezTo>
                  <a:cubicBezTo>
                    <a:pt x="65516" y="110214"/>
                    <a:pt x="73476" y="118174"/>
                    <a:pt x="73476" y="128583"/>
                  </a:cubicBezTo>
                  <a:cubicBezTo>
                    <a:pt x="73476" y="138992"/>
                    <a:pt x="65516" y="146952"/>
                    <a:pt x="55107" y="146952"/>
                  </a:cubicBezTo>
                  <a:close/>
                  <a:moveTo>
                    <a:pt x="195936" y="214305"/>
                  </a:moveTo>
                  <a:cubicBezTo>
                    <a:pt x="148789" y="214305"/>
                    <a:pt x="110214" y="175730"/>
                    <a:pt x="110214" y="128583"/>
                  </a:cubicBezTo>
                  <a:cubicBezTo>
                    <a:pt x="110214" y="81436"/>
                    <a:pt x="148789" y="42861"/>
                    <a:pt x="195936" y="42861"/>
                  </a:cubicBezTo>
                  <a:cubicBezTo>
                    <a:pt x="243083" y="42861"/>
                    <a:pt x="281658" y="81436"/>
                    <a:pt x="281658" y="128583"/>
                  </a:cubicBezTo>
                  <a:cubicBezTo>
                    <a:pt x="281658" y="175730"/>
                    <a:pt x="243083" y="214305"/>
                    <a:pt x="195936" y="214305"/>
                  </a:cubicBezTo>
                  <a:close/>
                  <a:moveTo>
                    <a:pt x="336765" y="146952"/>
                  </a:moveTo>
                  <a:cubicBezTo>
                    <a:pt x="326356" y="146952"/>
                    <a:pt x="318396" y="138992"/>
                    <a:pt x="318396" y="128583"/>
                  </a:cubicBezTo>
                  <a:cubicBezTo>
                    <a:pt x="318396" y="118174"/>
                    <a:pt x="326356" y="110214"/>
                    <a:pt x="336765" y="110214"/>
                  </a:cubicBezTo>
                  <a:cubicBezTo>
                    <a:pt x="347174" y="110214"/>
                    <a:pt x="355134" y="118174"/>
                    <a:pt x="355134" y="128583"/>
                  </a:cubicBezTo>
                  <a:cubicBezTo>
                    <a:pt x="355134" y="138992"/>
                    <a:pt x="347174" y="146952"/>
                    <a:pt x="336765" y="146952"/>
                  </a:cubicBezTo>
                  <a:close/>
                </a:path>
              </a:pathLst>
            </a:custGeom>
            <a:solidFill>
              <a:srgbClr val="000000"/>
            </a:solidFill>
            <a:ln w="61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" name="Graphic 18">
            <a:extLst>
              <a:ext uri="{FF2B5EF4-FFF2-40B4-BE49-F238E27FC236}">
                <a16:creationId xmlns:a16="http://schemas.microsoft.com/office/drawing/2014/main" id="{A1DD3CC9-B87E-4C3D-B202-F2D3DC78B690}"/>
              </a:ext>
            </a:extLst>
          </p:cNvPr>
          <p:cNvSpPr/>
          <p:nvPr/>
        </p:nvSpPr>
        <p:spPr>
          <a:xfrm>
            <a:off x="5929161" y="786626"/>
            <a:ext cx="261084" cy="407547"/>
          </a:xfrm>
          <a:custGeom>
            <a:avLst/>
            <a:gdLst>
              <a:gd name="connsiteX0" fmla="*/ 130542 w 261084"/>
              <a:gd name="connsiteY0" fmla="*/ 0 h 407547"/>
              <a:gd name="connsiteX1" fmla="*/ 0 w 261084"/>
              <a:gd name="connsiteY1" fmla="*/ 127358 h 407547"/>
              <a:gd name="connsiteX2" fmla="*/ 0 w 261084"/>
              <a:gd name="connsiteY2" fmla="*/ 280189 h 407547"/>
              <a:gd name="connsiteX3" fmla="*/ 130542 w 261084"/>
              <a:gd name="connsiteY3" fmla="*/ 407547 h 407547"/>
              <a:gd name="connsiteX4" fmla="*/ 261085 w 261084"/>
              <a:gd name="connsiteY4" fmla="*/ 280189 h 407547"/>
              <a:gd name="connsiteX5" fmla="*/ 261085 w 261084"/>
              <a:gd name="connsiteY5" fmla="*/ 127358 h 407547"/>
              <a:gd name="connsiteX6" fmla="*/ 130542 w 261084"/>
              <a:gd name="connsiteY6" fmla="*/ 0 h 407547"/>
              <a:gd name="connsiteX7" fmla="*/ 149646 w 261084"/>
              <a:gd name="connsiteY7" fmla="*/ 159198 h 407547"/>
              <a:gd name="connsiteX8" fmla="*/ 130542 w 261084"/>
              <a:gd name="connsiteY8" fmla="*/ 178302 h 407547"/>
              <a:gd name="connsiteX9" fmla="*/ 111439 w 261084"/>
              <a:gd name="connsiteY9" fmla="*/ 159198 h 407547"/>
              <a:gd name="connsiteX10" fmla="*/ 111439 w 261084"/>
              <a:gd name="connsiteY10" fmla="*/ 95519 h 407547"/>
              <a:gd name="connsiteX11" fmla="*/ 130542 w 261084"/>
              <a:gd name="connsiteY11" fmla="*/ 76415 h 407547"/>
              <a:gd name="connsiteX12" fmla="*/ 149646 w 261084"/>
              <a:gd name="connsiteY12" fmla="*/ 95519 h 407547"/>
              <a:gd name="connsiteX13" fmla="*/ 149646 w 261084"/>
              <a:gd name="connsiteY13" fmla="*/ 159198 h 40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1084" h="407547">
                <a:moveTo>
                  <a:pt x="130542" y="0"/>
                </a:moveTo>
                <a:cubicBezTo>
                  <a:pt x="58585" y="0"/>
                  <a:pt x="0" y="57311"/>
                  <a:pt x="0" y="127358"/>
                </a:cubicBezTo>
                <a:lnTo>
                  <a:pt x="0" y="280189"/>
                </a:lnTo>
                <a:cubicBezTo>
                  <a:pt x="0" y="350236"/>
                  <a:pt x="58585" y="407547"/>
                  <a:pt x="130542" y="407547"/>
                </a:cubicBezTo>
                <a:cubicBezTo>
                  <a:pt x="202500" y="407547"/>
                  <a:pt x="261085" y="350236"/>
                  <a:pt x="261085" y="280189"/>
                </a:cubicBezTo>
                <a:lnTo>
                  <a:pt x="261085" y="127358"/>
                </a:lnTo>
                <a:cubicBezTo>
                  <a:pt x="261085" y="57311"/>
                  <a:pt x="202500" y="0"/>
                  <a:pt x="130542" y="0"/>
                </a:cubicBezTo>
                <a:close/>
                <a:moveTo>
                  <a:pt x="149646" y="159198"/>
                </a:moveTo>
                <a:cubicBezTo>
                  <a:pt x="149646" y="170024"/>
                  <a:pt x="141368" y="178302"/>
                  <a:pt x="130542" y="178302"/>
                </a:cubicBezTo>
                <a:cubicBezTo>
                  <a:pt x="119717" y="178302"/>
                  <a:pt x="111439" y="170024"/>
                  <a:pt x="111439" y="159198"/>
                </a:cubicBezTo>
                <a:lnTo>
                  <a:pt x="111439" y="95519"/>
                </a:lnTo>
                <a:cubicBezTo>
                  <a:pt x="111439" y="84693"/>
                  <a:pt x="119717" y="76415"/>
                  <a:pt x="130542" y="76415"/>
                </a:cubicBezTo>
                <a:cubicBezTo>
                  <a:pt x="141368" y="76415"/>
                  <a:pt x="149646" y="84693"/>
                  <a:pt x="149646" y="95519"/>
                </a:cubicBezTo>
                <a:lnTo>
                  <a:pt x="149646" y="159198"/>
                </a:lnTo>
                <a:close/>
              </a:path>
            </a:pathLst>
          </a:custGeom>
          <a:solidFill>
            <a:srgbClr val="000000"/>
          </a:solidFill>
          <a:ln w="62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4" name="Graphic 20">
            <a:extLst>
              <a:ext uri="{FF2B5EF4-FFF2-40B4-BE49-F238E27FC236}">
                <a16:creationId xmlns:a16="http://schemas.microsoft.com/office/drawing/2014/main" id="{3FC0E141-0903-4F07-A48F-CAE5EDF9DFCD}"/>
              </a:ext>
            </a:extLst>
          </p:cNvPr>
          <p:cNvGrpSpPr/>
          <p:nvPr/>
        </p:nvGrpSpPr>
        <p:grpSpPr>
          <a:xfrm>
            <a:off x="6488802" y="786626"/>
            <a:ext cx="317416" cy="423883"/>
            <a:chOff x="6488802" y="786626"/>
            <a:chExt cx="317416" cy="423883"/>
          </a:xfrm>
          <a:solidFill>
            <a:srgbClr val="000000"/>
          </a:solidFill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A8AF4DF-41B1-421B-8E20-B4D87BCB6C88}"/>
                </a:ext>
              </a:extLst>
            </p:cNvPr>
            <p:cNvSpPr/>
            <p:nvPr/>
          </p:nvSpPr>
          <p:spPr>
            <a:xfrm>
              <a:off x="6746703" y="786626"/>
              <a:ext cx="59515" cy="66128"/>
            </a:xfrm>
            <a:custGeom>
              <a:avLst/>
              <a:gdLst>
                <a:gd name="connsiteX0" fmla="*/ 0 w 59515"/>
                <a:gd name="connsiteY0" fmla="*/ 0 h 66128"/>
                <a:gd name="connsiteX1" fmla="*/ 0 w 59515"/>
                <a:gd name="connsiteY1" fmla="*/ 66128 h 66128"/>
                <a:gd name="connsiteX2" fmla="*/ 59516 w 59515"/>
                <a:gd name="connsiteY2" fmla="*/ 66128 h 66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15" h="66128">
                  <a:moveTo>
                    <a:pt x="0" y="0"/>
                  </a:moveTo>
                  <a:lnTo>
                    <a:pt x="0" y="66128"/>
                  </a:lnTo>
                  <a:lnTo>
                    <a:pt x="59516" y="66128"/>
                  </a:lnTo>
                  <a:close/>
                </a:path>
              </a:pathLst>
            </a:custGeom>
            <a:solidFill>
              <a:srgbClr val="000000"/>
            </a:solidFill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8" name="Graphic 20">
              <a:extLst>
                <a:ext uri="{FF2B5EF4-FFF2-40B4-BE49-F238E27FC236}">
                  <a16:creationId xmlns:a16="http://schemas.microsoft.com/office/drawing/2014/main" id="{3FC0E141-0903-4F07-A48F-CAE5EDF9DFCD}"/>
                </a:ext>
              </a:extLst>
            </p:cNvPr>
            <p:cNvGrpSpPr/>
            <p:nvPr/>
          </p:nvGrpSpPr>
          <p:grpSpPr>
            <a:xfrm>
              <a:off x="6488802" y="786626"/>
              <a:ext cx="317416" cy="423883"/>
              <a:chOff x="6488802" y="786626"/>
              <a:chExt cx="317416" cy="423883"/>
            </a:xfrm>
            <a:solidFill>
              <a:srgbClr val="000000"/>
            </a:solidFill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A4411F0-CA28-47A1-9BCC-B4BA8FDE1EE2}"/>
                  </a:ext>
                </a:extLst>
              </p:cNvPr>
              <p:cNvSpPr/>
              <p:nvPr/>
            </p:nvSpPr>
            <p:spPr>
              <a:xfrm>
                <a:off x="6648833" y="1086187"/>
                <a:ext cx="23144" cy="18515"/>
              </a:xfrm>
              <a:custGeom>
                <a:avLst/>
                <a:gdLst>
                  <a:gd name="connsiteX0" fmla="*/ 20500 w 23144"/>
                  <a:gd name="connsiteY0" fmla="*/ 1984 h 18515"/>
                  <a:gd name="connsiteX1" fmla="*/ 10581 w 23144"/>
                  <a:gd name="connsiteY1" fmla="*/ 0 h 18515"/>
                  <a:gd name="connsiteX2" fmla="*/ 0 w 23144"/>
                  <a:gd name="connsiteY2" fmla="*/ 0 h 18515"/>
                  <a:gd name="connsiteX3" fmla="*/ 0 w 23144"/>
                  <a:gd name="connsiteY3" fmla="*/ 18516 h 18515"/>
                  <a:gd name="connsiteX4" fmla="*/ 10581 w 23144"/>
                  <a:gd name="connsiteY4" fmla="*/ 18516 h 18515"/>
                  <a:gd name="connsiteX5" fmla="*/ 15210 w 23144"/>
                  <a:gd name="connsiteY5" fmla="*/ 17855 h 18515"/>
                  <a:gd name="connsiteX6" fmla="*/ 19177 w 23144"/>
                  <a:gd name="connsiteY6" fmla="*/ 16532 h 18515"/>
                  <a:gd name="connsiteX7" fmla="*/ 21822 w 23144"/>
                  <a:gd name="connsiteY7" fmla="*/ 13887 h 18515"/>
                  <a:gd name="connsiteX8" fmla="*/ 23145 w 23144"/>
                  <a:gd name="connsiteY8" fmla="*/ 9258 h 18515"/>
                  <a:gd name="connsiteX9" fmla="*/ 22484 w 23144"/>
                  <a:gd name="connsiteY9" fmla="*/ 4629 h 18515"/>
                  <a:gd name="connsiteX10" fmla="*/ 20500 w 23144"/>
                  <a:gd name="connsiteY10" fmla="*/ 1984 h 1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144" h="18515">
                    <a:moveTo>
                      <a:pt x="20500" y="1984"/>
                    </a:moveTo>
                    <a:cubicBezTo>
                      <a:pt x="18516" y="661"/>
                      <a:pt x="15210" y="0"/>
                      <a:pt x="10581" y="0"/>
                    </a:cubicBezTo>
                    <a:lnTo>
                      <a:pt x="0" y="0"/>
                    </a:lnTo>
                    <a:lnTo>
                      <a:pt x="0" y="18516"/>
                    </a:lnTo>
                    <a:lnTo>
                      <a:pt x="10581" y="18516"/>
                    </a:lnTo>
                    <a:cubicBezTo>
                      <a:pt x="11903" y="18516"/>
                      <a:pt x="13887" y="18516"/>
                      <a:pt x="15210" y="17855"/>
                    </a:cubicBezTo>
                    <a:cubicBezTo>
                      <a:pt x="16532" y="17855"/>
                      <a:pt x="17855" y="17193"/>
                      <a:pt x="19177" y="16532"/>
                    </a:cubicBezTo>
                    <a:cubicBezTo>
                      <a:pt x="20500" y="15871"/>
                      <a:pt x="21161" y="15210"/>
                      <a:pt x="21822" y="13887"/>
                    </a:cubicBezTo>
                    <a:cubicBezTo>
                      <a:pt x="22484" y="12564"/>
                      <a:pt x="23145" y="11242"/>
                      <a:pt x="23145" y="9258"/>
                    </a:cubicBezTo>
                    <a:cubicBezTo>
                      <a:pt x="23145" y="7274"/>
                      <a:pt x="23145" y="5952"/>
                      <a:pt x="22484" y="4629"/>
                    </a:cubicBezTo>
                    <a:cubicBezTo>
                      <a:pt x="21822" y="3968"/>
                      <a:pt x="21161" y="2645"/>
                      <a:pt x="20500" y="19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65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02FA2E6-439C-49ED-8DB1-04BFD9EDC1E6}"/>
                  </a:ext>
                </a:extLst>
              </p:cNvPr>
              <p:cNvSpPr/>
              <p:nvPr/>
            </p:nvSpPr>
            <p:spPr>
              <a:xfrm>
                <a:off x="6488802" y="786626"/>
                <a:ext cx="317416" cy="423883"/>
              </a:xfrm>
              <a:custGeom>
                <a:avLst/>
                <a:gdLst>
                  <a:gd name="connsiteX0" fmla="*/ 231450 w 317416"/>
                  <a:gd name="connsiteY0" fmla="*/ 92580 h 423883"/>
                  <a:gd name="connsiteX1" fmla="*/ 231450 w 317416"/>
                  <a:gd name="connsiteY1" fmla="*/ 0 h 423883"/>
                  <a:gd name="connsiteX2" fmla="*/ 13226 w 317416"/>
                  <a:gd name="connsiteY2" fmla="*/ 0 h 423883"/>
                  <a:gd name="connsiteX3" fmla="*/ 0 w 317416"/>
                  <a:gd name="connsiteY3" fmla="*/ 13887 h 423883"/>
                  <a:gd name="connsiteX4" fmla="*/ 0 w 317416"/>
                  <a:gd name="connsiteY4" fmla="*/ 409996 h 423883"/>
                  <a:gd name="connsiteX5" fmla="*/ 13226 w 317416"/>
                  <a:gd name="connsiteY5" fmla="*/ 423883 h 423883"/>
                  <a:gd name="connsiteX6" fmla="*/ 302207 w 317416"/>
                  <a:gd name="connsiteY6" fmla="*/ 423883 h 423883"/>
                  <a:gd name="connsiteX7" fmla="*/ 317417 w 317416"/>
                  <a:gd name="connsiteY7" fmla="*/ 409996 h 423883"/>
                  <a:gd name="connsiteX8" fmla="*/ 317417 w 317416"/>
                  <a:gd name="connsiteY8" fmla="*/ 92580 h 423883"/>
                  <a:gd name="connsiteX9" fmla="*/ 231450 w 317416"/>
                  <a:gd name="connsiteY9" fmla="*/ 92580 h 423883"/>
                  <a:gd name="connsiteX10" fmla="*/ 107789 w 317416"/>
                  <a:gd name="connsiteY10" fmla="*/ 197063 h 423883"/>
                  <a:gd name="connsiteX11" fmla="*/ 121015 w 317416"/>
                  <a:gd name="connsiteY11" fmla="*/ 201030 h 423883"/>
                  <a:gd name="connsiteX12" fmla="*/ 121015 w 317416"/>
                  <a:gd name="connsiteY12" fmla="*/ 125644 h 423883"/>
                  <a:gd name="connsiteX13" fmla="*/ 204998 w 317416"/>
                  <a:gd name="connsiteY13" fmla="*/ 105806 h 423883"/>
                  <a:gd name="connsiteX14" fmla="*/ 204998 w 317416"/>
                  <a:gd name="connsiteY14" fmla="*/ 204998 h 423883"/>
                  <a:gd name="connsiteX15" fmla="*/ 183176 w 317416"/>
                  <a:gd name="connsiteY15" fmla="*/ 225498 h 423883"/>
                  <a:gd name="connsiteX16" fmla="*/ 161353 w 317416"/>
                  <a:gd name="connsiteY16" fmla="*/ 204998 h 423883"/>
                  <a:gd name="connsiteX17" fmla="*/ 183176 w 317416"/>
                  <a:gd name="connsiteY17" fmla="*/ 184498 h 423883"/>
                  <a:gd name="connsiteX18" fmla="*/ 196401 w 317416"/>
                  <a:gd name="connsiteY18" fmla="*/ 188466 h 423883"/>
                  <a:gd name="connsiteX19" fmla="*/ 196401 w 317416"/>
                  <a:gd name="connsiteY19" fmla="*/ 142837 h 423883"/>
                  <a:gd name="connsiteX20" fmla="*/ 130273 w 317416"/>
                  <a:gd name="connsiteY20" fmla="*/ 158708 h 423883"/>
                  <a:gd name="connsiteX21" fmla="*/ 130273 w 317416"/>
                  <a:gd name="connsiteY21" fmla="*/ 217563 h 423883"/>
                  <a:gd name="connsiteX22" fmla="*/ 108451 w 317416"/>
                  <a:gd name="connsiteY22" fmla="*/ 238062 h 423883"/>
                  <a:gd name="connsiteX23" fmla="*/ 85967 w 317416"/>
                  <a:gd name="connsiteY23" fmla="*/ 217563 h 423883"/>
                  <a:gd name="connsiteX24" fmla="*/ 107789 w 317416"/>
                  <a:gd name="connsiteY24" fmla="*/ 197063 h 423883"/>
                  <a:gd name="connsiteX25" fmla="*/ 130934 w 317416"/>
                  <a:gd name="connsiteY25" fmla="*/ 362384 h 423883"/>
                  <a:gd name="connsiteX26" fmla="*/ 116386 w 317416"/>
                  <a:gd name="connsiteY26" fmla="*/ 362384 h 423883"/>
                  <a:gd name="connsiteX27" fmla="*/ 116386 w 317416"/>
                  <a:gd name="connsiteY27" fmla="*/ 309481 h 423883"/>
                  <a:gd name="connsiteX28" fmla="*/ 101177 w 317416"/>
                  <a:gd name="connsiteY28" fmla="*/ 362384 h 423883"/>
                  <a:gd name="connsiteX29" fmla="*/ 88612 w 317416"/>
                  <a:gd name="connsiteY29" fmla="*/ 362384 h 423883"/>
                  <a:gd name="connsiteX30" fmla="*/ 74064 w 317416"/>
                  <a:gd name="connsiteY30" fmla="*/ 310142 h 423883"/>
                  <a:gd name="connsiteX31" fmla="*/ 74064 w 317416"/>
                  <a:gd name="connsiteY31" fmla="*/ 362384 h 423883"/>
                  <a:gd name="connsiteX32" fmla="*/ 59516 w 317416"/>
                  <a:gd name="connsiteY32" fmla="*/ 362384 h 423883"/>
                  <a:gd name="connsiteX33" fmla="*/ 59516 w 317416"/>
                  <a:gd name="connsiteY33" fmla="*/ 285675 h 423883"/>
                  <a:gd name="connsiteX34" fmla="*/ 81338 w 317416"/>
                  <a:gd name="connsiteY34" fmla="*/ 285675 h 423883"/>
                  <a:gd name="connsiteX35" fmla="*/ 95225 w 317416"/>
                  <a:gd name="connsiteY35" fmla="*/ 335271 h 423883"/>
                  <a:gd name="connsiteX36" fmla="*/ 109112 w 317416"/>
                  <a:gd name="connsiteY36" fmla="*/ 285675 h 423883"/>
                  <a:gd name="connsiteX37" fmla="*/ 130934 w 317416"/>
                  <a:gd name="connsiteY37" fmla="*/ 285675 h 423883"/>
                  <a:gd name="connsiteX38" fmla="*/ 130934 w 317416"/>
                  <a:gd name="connsiteY38" fmla="*/ 362384 h 423883"/>
                  <a:gd name="connsiteX39" fmla="*/ 192434 w 317416"/>
                  <a:gd name="connsiteY39" fmla="*/ 326675 h 423883"/>
                  <a:gd name="connsiteX40" fmla="*/ 171934 w 317416"/>
                  <a:gd name="connsiteY40" fmla="*/ 332626 h 423883"/>
                  <a:gd name="connsiteX41" fmla="*/ 160031 w 317416"/>
                  <a:gd name="connsiteY41" fmla="*/ 332626 h 423883"/>
                  <a:gd name="connsiteX42" fmla="*/ 160031 w 317416"/>
                  <a:gd name="connsiteY42" fmla="*/ 363045 h 423883"/>
                  <a:gd name="connsiteX43" fmla="*/ 143499 w 317416"/>
                  <a:gd name="connsiteY43" fmla="*/ 363045 h 423883"/>
                  <a:gd name="connsiteX44" fmla="*/ 143499 w 317416"/>
                  <a:gd name="connsiteY44" fmla="*/ 285675 h 423883"/>
                  <a:gd name="connsiteX45" fmla="*/ 171934 w 317416"/>
                  <a:gd name="connsiteY45" fmla="*/ 285675 h 423883"/>
                  <a:gd name="connsiteX46" fmla="*/ 182514 w 317416"/>
                  <a:gd name="connsiteY46" fmla="*/ 286997 h 423883"/>
                  <a:gd name="connsiteX47" fmla="*/ 191111 w 317416"/>
                  <a:gd name="connsiteY47" fmla="*/ 290965 h 423883"/>
                  <a:gd name="connsiteX48" fmla="*/ 197063 w 317416"/>
                  <a:gd name="connsiteY48" fmla="*/ 298239 h 423883"/>
                  <a:gd name="connsiteX49" fmla="*/ 199047 w 317416"/>
                  <a:gd name="connsiteY49" fmla="*/ 309481 h 423883"/>
                  <a:gd name="connsiteX50" fmla="*/ 192434 w 317416"/>
                  <a:gd name="connsiteY50" fmla="*/ 326675 h 423883"/>
                  <a:gd name="connsiteX51" fmla="*/ 249965 w 317416"/>
                  <a:gd name="connsiteY51" fmla="*/ 357094 h 423883"/>
                  <a:gd name="connsiteX52" fmla="*/ 230127 w 317416"/>
                  <a:gd name="connsiteY52" fmla="*/ 363706 h 423883"/>
                  <a:gd name="connsiteX53" fmla="*/ 212934 w 317416"/>
                  <a:gd name="connsiteY53" fmla="*/ 359077 h 423883"/>
                  <a:gd name="connsiteX54" fmla="*/ 206982 w 317416"/>
                  <a:gd name="connsiteY54" fmla="*/ 353787 h 423883"/>
                  <a:gd name="connsiteX55" fmla="*/ 203014 w 317416"/>
                  <a:gd name="connsiteY55" fmla="*/ 347836 h 423883"/>
                  <a:gd name="connsiteX56" fmla="*/ 215579 w 317416"/>
                  <a:gd name="connsiteY56" fmla="*/ 340561 h 423883"/>
                  <a:gd name="connsiteX57" fmla="*/ 217563 w 317416"/>
                  <a:gd name="connsiteY57" fmla="*/ 343868 h 423883"/>
                  <a:gd name="connsiteX58" fmla="*/ 220869 w 317416"/>
                  <a:gd name="connsiteY58" fmla="*/ 347174 h 423883"/>
                  <a:gd name="connsiteX59" fmla="*/ 230788 w 317416"/>
                  <a:gd name="connsiteY59" fmla="*/ 350481 h 423883"/>
                  <a:gd name="connsiteX60" fmla="*/ 238724 w 317416"/>
                  <a:gd name="connsiteY60" fmla="*/ 347836 h 423883"/>
                  <a:gd name="connsiteX61" fmla="*/ 242030 w 317416"/>
                  <a:gd name="connsiteY61" fmla="*/ 339900 h 423883"/>
                  <a:gd name="connsiteX62" fmla="*/ 240046 w 317416"/>
                  <a:gd name="connsiteY62" fmla="*/ 333949 h 423883"/>
                  <a:gd name="connsiteX63" fmla="*/ 234756 w 317416"/>
                  <a:gd name="connsiteY63" fmla="*/ 330642 h 423883"/>
                  <a:gd name="connsiteX64" fmla="*/ 228143 w 317416"/>
                  <a:gd name="connsiteY64" fmla="*/ 329320 h 423883"/>
                  <a:gd name="connsiteX65" fmla="*/ 221530 w 317416"/>
                  <a:gd name="connsiteY65" fmla="*/ 329320 h 423883"/>
                  <a:gd name="connsiteX66" fmla="*/ 218885 w 317416"/>
                  <a:gd name="connsiteY66" fmla="*/ 329320 h 423883"/>
                  <a:gd name="connsiteX67" fmla="*/ 218885 w 317416"/>
                  <a:gd name="connsiteY67" fmla="*/ 316094 h 423883"/>
                  <a:gd name="connsiteX68" fmla="*/ 220869 w 317416"/>
                  <a:gd name="connsiteY68" fmla="*/ 316094 h 423883"/>
                  <a:gd name="connsiteX69" fmla="*/ 234756 w 317416"/>
                  <a:gd name="connsiteY69" fmla="*/ 313449 h 423883"/>
                  <a:gd name="connsiteX70" fmla="*/ 238724 w 317416"/>
                  <a:gd name="connsiteY70" fmla="*/ 306836 h 423883"/>
                  <a:gd name="connsiteX71" fmla="*/ 238062 w 317416"/>
                  <a:gd name="connsiteY71" fmla="*/ 303530 h 423883"/>
                  <a:gd name="connsiteX72" fmla="*/ 236079 w 317416"/>
                  <a:gd name="connsiteY72" fmla="*/ 300884 h 423883"/>
                  <a:gd name="connsiteX73" fmla="*/ 232772 w 317416"/>
                  <a:gd name="connsiteY73" fmla="*/ 299562 h 423883"/>
                  <a:gd name="connsiteX74" fmla="*/ 230127 w 317416"/>
                  <a:gd name="connsiteY74" fmla="*/ 297578 h 423883"/>
                  <a:gd name="connsiteX75" fmla="*/ 222192 w 317416"/>
                  <a:gd name="connsiteY75" fmla="*/ 299562 h 423883"/>
                  <a:gd name="connsiteX76" fmla="*/ 215579 w 317416"/>
                  <a:gd name="connsiteY76" fmla="*/ 305513 h 423883"/>
                  <a:gd name="connsiteX77" fmla="*/ 204998 w 317416"/>
                  <a:gd name="connsiteY77" fmla="*/ 295594 h 423883"/>
                  <a:gd name="connsiteX78" fmla="*/ 215579 w 317416"/>
                  <a:gd name="connsiteY78" fmla="*/ 286997 h 423883"/>
                  <a:gd name="connsiteX79" fmla="*/ 228804 w 317416"/>
                  <a:gd name="connsiteY79" fmla="*/ 283691 h 423883"/>
                  <a:gd name="connsiteX80" fmla="*/ 247320 w 317416"/>
                  <a:gd name="connsiteY80" fmla="*/ 288981 h 423883"/>
                  <a:gd name="connsiteX81" fmla="*/ 254594 w 317416"/>
                  <a:gd name="connsiteY81" fmla="*/ 304191 h 423883"/>
                  <a:gd name="connsiteX82" fmla="*/ 251949 w 317416"/>
                  <a:gd name="connsiteY82" fmla="*/ 313449 h 423883"/>
                  <a:gd name="connsiteX83" fmla="*/ 244675 w 317416"/>
                  <a:gd name="connsiteY83" fmla="*/ 320062 h 423883"/>
                  <a:gd name="connsiteX84" fmla="*/ 253933 w 317416"/>
                  <a:gd name="connsiteY84" fmla="*/ 327997 h 423883"/>
                  <a:gd name="connsiteX85" fmla="*/ 256578 w 317416"/>
                  <a:gd name="connsiteY85" fmla="*/ 339900 h 423883"/>
                  <a:gd name="connsiteX86" fmla="*/ 249965 w 317416"/>
                  <a:gd name="connsiteY86" fmla="*/ 357094 h 423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317416" h="423883">
                    <a:moveTo>
                      <a:pt x="231450" y="92580"/>
                    </a:moveTo>
                    <a:lnTo>
                      <a:pt x="231450" y="0"/>
                    </a:lnTo>
                    <a:lnTo>
                      <a:pt x="13226" y="0"/>
                    </a:lnTo>
                    <a:cubicBezTo>
                      <a:pt x="5952" y="0"/>
                      <a:pt x="0" y="5952"/>
                      <a:pt x="0" y="13887"/>
                    </a:cubicBezTo>
                    <a:lnTo>
                      <a:pt x="0" y="409996"/>
                    </a:lnTo>
                    <a:cubicBezTo>
                      <a:pt x="0" y="417270"/>
                      <a:pt x="5952" y="423883"/>
                      <a:pt x="13226" y="423883"/>
                    </a:cubicBezTo>
                    <a:lnTo>
                      <a:pt x="302207" y="423883"/>
                    </a:lnTo>
                    <a:cubicBezTo>
                      <a:pt x="309481" y="423883"/>
                      <a:pt x="317417" y="417932"/>
                      <a:pt x="317417" y="409996"/>
                    </a:cubicBezTo>
                    <a:lnTo>
                      <a:pt x="317417" y="92580"/>
                    </a:lnTo>
                    <a:lnTo>
                      <a:pt x="231450" y="92580"/>
                    </a:lnTo>
                    <a:close/>
                    <a:moveTo>
                      <a:pt x="107789" y="197063"/>
                    </a:moveTo>
                    <a:cubicBezTo>
                      <a:pt x="113080" y="197063"/>
                      <a:pt x="117047" y="198385"/>
                      <a:pt x="121015" y="201030"/>
                    </a:cubicBezTo>
                    <a:lnTo>
                      <a:pt x="121015" y="125644"/>
                    </a:lnTo>
                    <a:lnTo>
                      <a:pt x="204998" y="105806"/>
                    </a:lnTo>
                    <a:lnTo>
                      <a:pt x="204998" y="204998"/>
                    </a:lnTo>
                    <a:cubicBezTo>
                      <a:pt x="204998" y="216240"/>
                      <a:pt x="195079" y="225498"/>
                      <a:pt x="183176" y="225498"/>
                    </a:cubicBezTo>
                    <a:cubicBezTo>
                      <a:pt x="171273" y="225498"/>
                      <a:pt x="161353" y="216240"/>
                      <a:pt x="161353" y="204998"/>
                    </a:cubicBezTo>
                    <a:cubicBezTo>
                      <a:pt x="161353" y="193756"/>
                      <a:pt x="171273" y="184498"/>
                      <a:pt x="183176" y="184498"/>
                    </a:cubicBezTo>
                    <a:cubicBezTo>
                      <a:pt x="188466" y="184498"/>
                      <a:pt x="192434" y="185821"/>
                      <a:pt x="196401" y="188466"/>
                    </a:cubicBezTo>
                    <a:lnTo>
                      <a:pt x="196401" y="142837"/>
                    </a:lnTo>
                    <a:lnTo>
                      <a:pt x="130273" y="158708"/>
                    </a:lnTo>
                    <a:lnTo>
                      <a:pt x="130273" y="217563"/>
                    </a:lnTo>
                    <a:cubicBezTo>
                      <a:pt x="130273" y="228804"/>
                      <a:pt x="120354" y="238062"/>
                      <a:pt x="108451" y="238062"/>
                    </a:cubicBezTo>
                    <a:cubicBezTo>
                      <a:pt x="96548" y="238062"/>
                      <a:pt x="85967" y="228804"/>
                      <a:pt x="85967" y="217563"/>
                    </a:cubicBezTo>
                    <a:cubicBezTo>
                      <a:pt x="85967" y="206321"/>
                      <a:pt x="95886" y="197063"/>
                      <a:pt x="107789" y="197063"/>
                    </a:cubicBezTo>
                    <a:close/>
                    <a:moveTo>
                      <a:pt x="130934" y="362384"/>
                    </a:moveTo>
                    <a:lnTo>
                      <a:pt x="116386" y="362384"/>
                    </a:lnTo>
                    <a:lnTo>
                      <a:pt x="116386" y="309481"/>
                    </a:lnTo>
                    <a:lnTo>
                      <a:pt x="101177" y="362384"/>
                    </a:lnTo>
                    <a:lnTo>
                      <a:pt x="88612" y="362384"/>
                    </a:lnTo>
                    <a:lnTo>
                      <a:pt x="74064" y="310142"/>
                    </a:lnTo>
                    <a:lnTo>
                      <a:pt x="74064" y="362384"/>
                    </a:lnTo>
                    <a:lnTo>
                      <a:pt x="59516" y="362384"/>
                    </a:lnTo>
                    <a:lnTo>
                      <a:pt x="59516" y="285675"/>
                    </a:lnTo>
                    <a:lnTo>
                      <a:pt x="81338" y="285675"/>
                    </a:lnTo>
                    <a:lnTo>
                      <a:pt x="95225" y="335271"/>
                    </a:lnTo>
                    <a:lnTo>
                      <a:pt x="109112" y="285675"/>
                    </a:lnTo>
                    <a:lnTo>
                      <a:pt x="130934" y="285675"/>
                    </a:lnTo>
                    <a:lnTo>
                      <a:pt x="130934" y="362384"/>
                    </a:lnTo>
                    <a:close/>
                    <a:moveTo>
                      <a:pt x="192434" y="326675"/>
                    </a:moveTo>
                    <a:cubicBezTo>
                      <a:pt x="187805" y="330642"/>
                      <a:pt x="181192" y="332626"/>
                      <a:pt x="171934" y="332626"/>
                    </a:cubicBezTo>
                    <a:lnTo>
                      <a:pt x="160031" y="332626"/>
                    </a:lnTo>
                    <a:lnTo>
                      <a:pt x="160031" y="363045"/>
                    </a:lnTo>
                    <a:lnTo>
                      <a:pt x="143499" y="363045"/>
                    </a:lnTo>
                    <a:lnTo>
                      <a:pt x="143499" y="285675"/>
                    </a:lnTo>
                    <a:lnTo>
                      <a:pt x="171934" y="285675"/>
                    </a:lnTo>
                    <a:cubicBezTo>
                      <a:pt x="175902" y="285675"/>
                      <a:pt x="179208" y="286336"/>
                      <a:pt x="182514" y="286997"/>
                    </a:cubicBezTo>
                    <a:cubicBezTo>
                      <a:pt x="185821" y="287659"/>
                      <a:pt x="188466" y="288981"/>
                      <a:pt x="191111" y="290965"/>
                    </a:cubicBezTo>
                    <a:cubicBezTo>
                      <a:pt x="193756" y="292949"/>
                      <a:pt x="195740" y="295594"/>
                      <a:pt x="197063" y="298239"/>
                    </a:cubicBezTo>
                    <a:cubicBezTo>
                      <a:pt x="198385" y="301546"/>
                      <a:pt x="199047" y="304852"/>
                      <a:pt x="199047" y="309481"/>
                    </a:cubicBezTo>
                    <a:cubicBezTo>
                      <a:pt x="199708" y="316755"/>
                      <a:pt x="197063" y="322707"/>
                      <a:pt x="192434" y="326675"/>
                    </a:cubicBezTo>
                    <a:close/>
                    <a:moveTo>
                      <a:pt x="249965" y="357094"/>
                    </a:moveTo>
                    <a:cubicBezTo>
                      <a:pt x="244675" y="361061"/>
                      <a:pt x="238062" y="363706"/>
                      <a:pt x="230127" y="363706"/>
                    </a:cubicBezTo>
                    <a:cubicBezTo>
                      <a:pt x="223514" y="363706"/>
                      <a:pt x="218224" y="362384"/>
                      <a:pt x="212934" y="359077"/>
                    </a:cubicBezTo>
                    <a:cubicBezTo>
                      <a:pt x="210288" y="357755"/>
                      <a:pt x="208305" y="355771"/>
                      <a:pt x="206982" y="353787"/>
                    </a:cubicBezTo>
                    <a:cubicBezTo>
                      <a:pt x="204998" y="351803"/>
                      <a:pt x="203676" y="349819"/>
                      <a:pt x="203014" y="347836"/>
                    </a:cubicBezTo>
                    <a:lnTo>
                      <a:pt x="215579" y="340561"/>
                    </a:lnTo>
                    <a:cubicBezTo>
                      <a:pt x="216240" y="341884"/>
                      <a:pt x="216901" y="343207"/>
                      <a:pt x="217563" y="343868"/>
                    </a:cubicBezTo>
                    <a:cubicBezTo>
                      <a:pt x="218224" y="345190"/>
                      <a:pt x="219546" y="345852"/>
                      <a:pt x="220869" y="347174"/>
                    </a:cubicBezTo>
                    <a:cubicBezTo>
                      <a:pt x="223514" y="349158"/>
                      <a:pt x="226821" y="350481"/>
                      <a:pt x="230788" y="350481"/>
                    </a:cubicBezTo>
                    <a:cubicBezTo>
                      <a:pt x="234095" y="350481"/>
                      <a:pt x="236740" y="349819"/>
                      <a:pt x="238724" y="347836"/>
                    </a:cubicBezTo>
                    <a:cubicBezTo>
                      <a:pt x="240708" y="345852"/>
                      <a:pt x="242030" y="343207"/>
                      <a:pt x="242030" y="339900"/>
                    </a:cubicBezTo>
                    <a:cubicBezTo>
                      <a:pt x="242030" y="337255"/>
                      <a:pt x="241369" y="335271"/>
                      <a:pt x="240046" y="333949"/>
                    </a:cubicBezTo>
                    <a:cubicBezTo>
                      <a:pt x="238724" y="332626"/>
                      <a:pt x="236740" y="331303"/>
                      <a:pt x="234756" y="330642"/>
                    </a:cubicBezTo>
                    <a:cubicBezTo>
                      <a:pt x="232772" y="329981"/>
                      <a:pt x="230788" y="329320"/>
                      <a:pt x="228143" y="329320"/>
                    </a:cubicBezTo>
                    <a:cubicBezTo>
                      <a:pt x="225498" y="329320"/>
                      <a:pt x="223514" y="329320"/>
                      <a:pt x="221530" y="329320"/>
                    </a:cubicBezTo>
                    <a:lnTo>
                      <a:pt x="218885" y="329320"/>
                    </a:lnTo>
                    <a:lnTo>
                      <a:pt x="218885" y="316094"/>
                    </a:lnTo>
                    <a:lnTo>
                      <a:pt x="220869" y="316094"/>
                    </a:lnTo>
                    <a:cubicBezTo>
                      <a:pt x="227482" y="316094"/>
                      <a:pt x="232111" y="315433"/>
                      <a:pt x="234756" y="313449"/>
                    </a:cubicBezTo>
                    <a:cubicBezTo>
                      <a:pt x="237401" y="312126"/>
                      <a:pt x="238724" y="309481"/>
                      <a:pt x="238724" y="306836"/>
                    </a:cubicBezTo>
                    <a:cubicBezTo>
                      <a:pt x="238724" y="305513"/>
                      <a:pt x="238724" y="304191"/>
                      <a:pt x="238062" y="303530"/>
                    </a:cubicBezTo>
                    <a:cubicBezTo>
                      <a:pt x="237401" y="302207"/>
                      <a:pt x="236740" y="301546"/>
                      <a:pt x="236079" y="300884"/>
                    </a:cubicBezTo>
                    <a:cubicBezTo>
                      <a:pt x="235417" y="300223"/>
                      <a:pt x="234095" y="299562"/>
                      <a:pt x="232772" y="299562"/>
                    </a:cubicBezTo>
                    <a:cubicBezTo>
                      <a:pt x="232772" y="298239"/>
                      <a:pt x="231450" y="297578"/>
                      <a:pt x="230127" y="297578"/>
                    </a:cubicBezTo>
                    <a:cubicBezTo>
                      <a:pt x="226821" y="297578"/>
                      <a:pt x="224175" y="298239"/>
                      <a:pt x="222192" y="299562"/>
                    </a:cubicBezTo>
                    <a:cubicBezTo>
                      <a:pt x="220208" y="300884"/>
                      <a:pt x="218224" y="302868"/>
                      <a:pt x="215579" y="305513"/>
                    </a:cubicBezTo>
                    <a:lnTo>
                      <a:pt x="204998" y="295594"/>
                    </a:lnTo>
                    <a:cubicBezTo>
                      <a:pt x="208305" y="292288"/>
                      <a:pt x="211611" y="288981"/>
                      <a:pt x="215579" y="286997"/>
                    </a:cubicBezTo>
                    <a:cubicBezTo>
                      <a:pt x="219546" y="285014"/>
                      <a:pt x="224175" y="283691"/>
                      <a:pt x="228804" y="283691"/>
                    </a:cubicBezTo>
                    <a:cubicBezTo>
                      <a:pt x="236740" y="283691"/>
                      <a:pt x="242691" y="285675"/>
                      <a:pt x="247320" y="288981"/>
                    </a:cubicBezTo>
                    <a:cubicBezTo>
                      <a:pt x="251949" y="292949"/>
                      <a:pt x="254594" y="297578"/>
                      <a:pt x="254594" y="304191"/>
                    </a:cubicBezTo>
                    <a:cubicBezTo>
                      <a:pt x="254594" y="307497"/>
                      <a:pt x="253933" y="310804"/>
                      <a:pt x="251949" y="313449"/>
                    </a:cubicBezTo>
                    <a:cubicBezTo>
                      <a:pt x="249965" y="316094"/>
                      <a:pt x="247982" y="318739"/>
                      <a:pt x="244675" y="320062"/>
                    </a:cubicBezTo>
                    <a:cubicBezTo>
                      <a:pt x="248643" y="322046"/>
                      <a:pt x="251949" y="324029"/>
                      <a:pt x="253933" y="327997"/>
                    </a:cubicBezTo>
                    <a:cubicBezTo>
                      <a:pt x="255917" y="331303"/>
                      <a:pt x="256578" y="335271"/>
                      <a:pt x="256578" y="339900"/>
                    </a:cubicBezTo>
                    <a:cubicBezTo>
                      <a:pt x="257901" y="347174"/>
                      <a:pt x="255256" y="353126"/>
                      <a:pt x="249965" y="3570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65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56" name="Graphic 22">
            <a:extLst>
              <a:ext uri="{FF2B5EF4-FFF2-40B4-BE49-F238E27FC236}">
                <a16:creationId xmlns:a16="http://schemas.microsoft.com/office/drawing/2014/main" id="{E5969178-65A1-43A6-80E4-1907FE7D7586}"/>
              </a:ext>
            </a:extLst>
          </p:cNvPr>
          <p:cNvGrpSpPr/>
          <p:nvPr/>
        </p:nvGrpSpPr>
        <p:grpSpPr>
          <a:xfrm>
            <a:off x="7113838" y="802301"/>
            <a:ext cx="305660" cy="408183"/>
            <a:chOff x="7113838" y="802301"/>
            <a:chExt cx="305660" cy="408183"/>
          </a:xfrm>
          <a:solidFill>
            <a:srgbClr val="000000"/>
          </a:solidFill>
        </p:grpSpPr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0ED85C56-32C7-4180-8BFE-EE49B850B0F8}"/>
                </a:ext>
              </a:extLst>
            </p:cNvPr>
            <p:cNvSpPr/>
            <p:nvPr/>
          </p:nvSpPr>
          <p:spPr>
            <a:xfrm>
              <a:off x="7362187" y="802301"/>
              <a:ext cx="57311" cy="63679"/>
            </a:xfrm>
            <a:custGeom>
              <a:avLst/>
              <a:gdLst>
                <a:gd name="connsiteX0" fmla="*/ 0 w 57311"/>
                <a:gd name="connsiteY0" fmla="*/ 0 h 63679"/>
                <a:gd name="connsiteX1" fmla="*/ 0 w 57311"/>
                <a:gd name="connsiteY1" fmla="*/ 63679 h 63679"/>
                <a:gd name="connsiteX2" fmla="*/ 57311 w 57311"/>
                <a:gd name="connsiteY2" fmla="*/ 63679 h 6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11" h="63679">
                  <a:moveTo>
                    <a:pt x="0" y="0"/>
                  </a:moveTo>
                  <a:lnTo>
                    <a:pt x="0" y="63679"/>
                  </a:lnTo>
                  <a:lnTo>
                    <a:pt x="57311" y="63679"/>
                  </a:lnTo>
                  <a:close/>
                </a:path>
              </a:pathLst>
            </a:custGeom>
            <a:solidFill>
              <a:srgbClr val="000000"/>
            </a:solidFill>
            <a:ln w="6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0" name="Graphic 22">
              <a:extLst>
                <a:ext uri="{FF2B5EF4-FFF2-40B4-BE49-F238E27FC236}">
                  <a16:creationId xmlns:a16="http://schemas.microsoft.com/office/drawing/2014/main" id="{E5969178-65A1-43A6-80E4-1907FE7D7586}"/>
                </a:ext>
              </a:extLst>
            </p:cNvPr>
            <p:cNvGrpSpPr/>
            <p:nvPr/>
          </p:nvGrpSpPr>
          <p:grpSpPr>
            <a:xfrm>
              <a:off x="7113838" y="802301"/>
              <a:ext cx="305660" cy="408183"/>
              <a:chOff x="7113838" y="802301"/>
              <a:chExt cx="305660" cy="408183"/>
            </a:xfrm>
            <a:solidFill>
              <a:srgbClr val="000000"/>
            </a:solidFill>
          </p:grpSpPr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FB692F6D-2EE7-4933-BB2D-B6AD7E4A3DBA}"/>
                  </a:ext>
                </a:extLst>
              </p:cNvPr>
              <p:cNvSpPr/>
              <p:nvPr/>
            </p:nvSpPr>
            <p:spPr>
              <a:xfrm>
                <a:off x="7318885" y="1094588"/>
                <a:ext cx="19103" cy="28018"/>
              </a:xfrm>
              <a:custGeom>
                <a:avLst/>
                <a:gdLst>
                  <a:gd name="connsiteX0" fmla="*/ 19104 w 19103"/>
                  <a:gd name="connsiteY0" fmla="*/ 28019 h 28018"/>
                  <a:gd name="connsiteX1" fmla="*/ 19104 w 19103"/>
                  <a:gd name="connsiteY1" fmla="*/ 0 h 28018"/>
                  <a:gd name="connsiteX2" fmla="*/ 0 w 19103"/>
                  <a:gd name="connsiteY2" fmla="*/ 28019 h 2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03" h="28018">
                    <a:moveTo>
                      <a:pt x="19104" y="28019"/>
                    </a:moveTo>
                    <a:lnTo>
                      <a:pt x="19104" y="0"/>
                    </a:lnTo>
                    <a:lnTo>
                      <a:pt x="0" y="28019"/>
                    </a:lnTo>
                    <a:close/>
                  </a:path>
                </a:pathLst>
              </a:custGeom>
              <a:solidFill>
                <a:srgbClr val="000000"/>
              </a:solidFill>
              <a:ln w="6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6ED6F2A2-853F-4A69-89A2-0B7D3179A72A}"/>
                  </a:ext>
                </a:extLst>
              </p:cNvPr>
              <p:cNvSpPr/>
              <p:nvPr/>
            </p:nvSpPr>
            <p:spPr>
              <a:xfrm>
                <a:off x="7113838" y="802301"/>
                <a:ext cx="305660" cy="408183"/>
              </a:xfrm>
              <a:custGeom>
                <a:avLst/>
                <a:gdLst>
                  <a:gd name="connsiteX0" fmla="*/ 222877 w 305660"/>
                  <a:gd name="connsiteY0" fmla="*/ 89151 h 408183"/>
                  <a:gd name="connsiteX1" fmla="*/ 222877 w 305660"/>
                  <a:gd name="connsiteY1" fmla="*/ 0 h 408183"/>
                  <a:gd name="connsiteX2" fmla="*/ 12736 w 305660"/>
                  <a:gd name="connsiteY2" fmla="*/ 0 h 408183"/>
                  <a:gd name="connsiteX3" fmla="*/ 0 w 305660"/>
                  <a:gd name="connsiteY3" fmla="*/ 13373 h 408183"/>
                  <a:gd name="connsiteX4" fmla="*/ 0 w 305660"/>
                  <a:gd name="connsiteY4" fmla="*/ 394811 h 408183"/>
                  <a:gd name="connsiteX5" fmla="*/ 12736 w 305660"/>
                  <a:gd name="connsiteY5" fmla="*/ 408184 h 408183"/>
                  <a:gd name="connsiteX6" fmla="*/ 291014 w 305660"/>
                  <a:gd name="connsiteY6" fmla="*/ 408184 h 408183"/>
                  <a:gd name="connsiteX7" fmla="*/ 305660 w 305660"/>
                  <a:gd name="connsiteY7" fmla="*/ 394811 h 408183"/>
                  <a:gd name="connsiteX8" fmla="*/ 305660 w 305660"/>
                  <a:gd name="connsiteY8" fmla="*/ 89151 h 408183"/>
                  <a:gd name="connsiteX9" fmla="*/ 222877 w 305660"/>
                  <a:gd name="connsiteY9" fmla="*/ 89151 h 408183"/>
                  <a:gd name="connsiteX10" fmla="*/ 101887 w 305660"/>
                  <a:gd name="connsiteY10" fmla="*/ 82783 h 408183"/>
                  <a:gd name="connsiteX11" fmla="*/ 203774 w 305660"/>
                  <a:gd name="connsiteY11" fmla="*/ 146462 h 408183"/>
                  <a:gd name="connsiteX12" fmla="*/ 101887 w 305660"/>
                  <a:gd name="connsiteY12" fmla="*/ 210141 h 408183"/>
                  <a:gd name="connsiteX13" fmla="*/ 101887 w 305660"/>
                  <a:gd name="connsiteY13" fmla="*/ 82783 h 408183"/>
                  <a:gd name="connsiteX14" fmla="*/ 124811 w 305660"/>
                  <a:gd name="connsiteY14" fmla="*/ 350236 h 408183"/>
                  <a:gd name="connsiteX15" fmla="*/ 110802 w 305660"/>
                  <a:gd name="connsiteY15" fmla="*/ 350236 h 408183"/>
                  <a:gd name="connsiteX16" fmla="*/ 110802 w 305660"/>
                  <a:gd name="connsiteY16" fmla="*/ 298019 h 408183"/>
                  <a:gd name="connsiteX17" fmla="*/ 96792 w 305660"/>
                  <a:gd name="connsiteY17" fmla="*/ 350236 h 408183"/>
                  <a:gd name="connsiteX18" fmla="*/ 84693 w 305660"/>
                  <a:gd name="connsiteY18" fmla="*/ 350236 h 408183"/>
                  <a:gd name="connsiteX19" fmla="*/ 70684 w 305660"/>
                  <a:gd name="connsiteY19" fmla="*/ 298656 h 408183"/>
                  <a:gd name="connsiteX20" fmla="*/ 70684 w 305660"/>
                  <a:gd name="connsiteY20" fmla="*/ 350236 h 408183"/>
                  <a:gd name="connsiteX21" fmla="*/ 57311 w 305660"/>
                  <a:gd name="connsiteY21" fmla="*/ 350236 h 408183"/>
                  <a:gd name="connsiteX22" fmla="*/ 57311 w 305660"/>
                  <a:gd name="connsiteY22" fmla="*/ 273821 h 408183"/>
                  <a:gd name="connsiteX23" fmla="*/ 78325 w 305660"/>
                  <a:gd name="connsiteY23" fmla="*/ 273821 h 408183"/>
                  <a:gd name="connsiteX24" fmla="*/ 91061 w 305660"/>
                  <a:gd name="connsiteY24" fmla="*/ 322854 h 408183"/>
                  <a:gd name="connsiteX25" fmla="*/ 103797 w 305660"/>
                  <a:gd name="connsiteY25" fmla="*/ 273821 h 408183"/>
                  <a:gd name="connsiteX26" fmla="*/ 124811 w 305660"/>
                  <a:gd name="connsiteY26" fmla="*/ 273821 h 408183"/>
                  <a:gd name="connsiteX27" fmla="*/ 124811 w 305660"/>
                  <a:gd name="connsiteY27" fmla="*/ 350236 h 408183"/>
                  <a:gd name="connsiteX28" fmla="*/ 182759 w 305660"/>
                  <a:gd name="connsiteY28" fmla="*/ 314575 h 408183"/>
                  <a:gd name="connsiteX29" fmla="*/ 163656 w 305660"/>
                  <a:gd name="connsiteY29" fmla="*/ 320306 h 408183"/>
                  <a:gd name="connsiteX30" fmla="*/ 152830 w 305660"/>
                  <a:gd name="connsiteY30" fmla="*/ 320306 h 408183"/>
                  <a:gd name="connsiteX31" fmla="*/ 152830 w 305660"/>
                  <a:gd name="connsiteY31" fmla="*/ 350236 h 408183"/>
                  <a:gd name="connsiteX32" fmla="*/ 137547 w 305660"/>
                  <a:gd name="connsiteY32" fmla="*/ 350236 h 408183"/>
                  <a:gd name="connsiteX33" fmla="*/ 137547 w 305660"/>
                  <a:gd name="connsiteY33" fmla="*/ 273821 h 408183"/>
                  <a:gd name="connsiteX34" fmla="*/ 164292 w 305660"/>
                  <a:gd name="connsiteY34" fmla="*/ 273821 h 408183"/>
                  <a:gd name="connsiteX35" fmla="*/ 174481 w 305660"/>
                  <a:gd name="connsiteY35" fmla="*/ 275094 h 408183"/>
                  <a:gd name="connsiteX36" fmla="*/ 182759 w 305660"/>
                  <a:gd name="connsiteY36" fmla="*/ 278915 h 408183"/>
                  <a:gd name="connsiteX37" fmla="*/ 188490 w 305660"/>
                  <a:gd name="connsiteY37" fmla="*/ 285920 h 408183"/>
                  <a:gd name="connsiteX38" fmla="*/ 190401 w 305660"/>
                  <a:gd name="connsiteY38" fmla="*/ 296745 h 408183"/>
                  <a:gd name="connsiteX39" fmla="*/ 182759 w 305660"/>
                  <a:gd name="connsiteY39" fmla="*/ 314575 h 408183"/>
                  <a:gd name="connsiteX40" fmla="*/ 248349 w 305660"/>
                  <a:gd name="connsiteY40" fmla="*/ 333042 h 408183"/>
                  <a:gd name="connsiteX41" fmla="*/ 238797 w 305660"/>
                  <a:gd name="connsiteY41" fmla="*/ 333042 h 408183"/>
                  <a:gd name="connsiteX42" fmla="*/ 238797 w 305660"/>
                  <a:gd name="connsiteY42" fmla="*/ 350236 h 408183"/>
                  <a:gd name="connsiteX43" fmla="*/ 224788 w 305660"/>
                  <a:gd name="connsiteY43" fmla="*/ 350236 h 408183"/>
                  <a:gd name="connsiteX44" fmla="*/ 224788 w 305660"/>
                  <a:gd name="connsiteY44" fmla="*/ 333042 h 408183"/>
                  <a:gd name="connsiteX45" fmla="*/ 192948 w 305660"/>
                  <a:gd name="connsiteY45" fmla="*/ 333042 h 408183"/>
                  <a:gd name="connsiteX46" fmla="*/ 192948 w 305660"/>
                  <a:gd name="connsiteY46" fmla="*/ 318396 h 408183"/>
                  <a:gd name="connsiteX47" fmla="*/ 223514 w 305660"/>
                  <a:gd name="connsiteY47" fmla="*/ 273821 h 408183"/>
                  <a:gd name="connsiteX48" fmla="*/ 238797 w 305660"/>
                  <a:gd name="connsiteY48" fmla="*/ 273821 h 408183"/>
                  <a:gd name="connsiteX49" fmla="*/ 238797 w 305660"/>
                  <a:gd name="connsiteY49" fmla="*/ 320306 h 408183"/>
                  <a:gd name="connsiteX50" fmla="*/ 248349 w 305660"/>
                  <a:gd name="connsiteY50" fmla="*/ 320306 h 408183"/>
                  <a:gd name="connsiteX51" fmla="*/ 248349 w 305660"/>
                  <a:gd name="connsiteY51" fmla="*/ 333042 h 40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05660" h="408183">
                    <a:moveTo>
                      <a:pt x="222877" y="89151"/>
                    </a:moveTo>
                    <a:lnTo>
                      <a:pt x="222877" y="0"/>
                    </a:lnTo>
                    <a:lnTo>
                      <a:pt x="12736" y="0"/>
                    </a:lnTo>
                    <a:cubicBezTo>
                      <a:pt x="5731" y="0"/>
                      <a:pt x="0" y="5731"/>
                      <a:pt x="0" y="13373"/>
                    </a:cubicBezTo>
                    <a:lnTo>
                      <a:pt x="0" y="394811"/>
                    </a:lnTo>
                    <a:cubicBezTo>
                      <a:pt x="0" y="401816"/>
                      <a:pt x="5731" y="408184"/>
                      <a:pt x="12736" y="408184"/>
                    </a:cubicBezTo>
                    <a:lnTo>
                      <a:pt x="291014" y="408184"/>
                    </a:lnTo>
                    <a:cubicBezTo>
                      <a:pt x="298019" y="408184"/>
                      <a:pt x="305660" y="402453"/>
                      <a:pt x="305660" y="394811"/>
                    </a:cubicBezTo>
                    <a:lnTo>
                      <a:pt x="305660" y="89151"/>
                    </a:lnTo>
                    <a:lnTo>
                      <a:pt x="222877" y="89151"/>
                    </a:lnTo>
                    <a:close/>
                    <a:moveTo>
                      <a:pt x="101887" y="82783"/>
                    </a:moveTo>
                    <a:lnTo>
                      <a:pt x="203774" y="146462"/>
                    </a:lnTo>
                    <a:lnTo>
                      <a:pt x="101887" y="210141"/>
                    </a:lnTo>
                    <a:lnTo>
                      <a:pt x="101887" y="82783"/>
                    </a:lnTo>
                    <a:close/>
                    <a:moveTo>
                      <a:pt x="124811" y="350236"/>
                    </a:moveTo>
                    <a:lnTo>
                      <a:pt x="110802" y="350236"/>
                    </a:lnTo>
                    <a:lnTo>
                      <a:pt x="110802" y="298019"/>
                    </a:lnTo>
                    <a:lnTo>
                      <a:pt x="96792" y="350236"/>
                    </a:lnTo>
                    <a:lnTo>
                      <a:pt x="84693" y="350236"/>
                    </a:lnTo>
                    <a:lnTo>
                      <a:pt x="70684" y="298656"/>
                    </a:lnTo>
                    <a:lnTo>
                      <a:pt x="70684" y="350236"/>
                    </a:lnTo>
                    <a:lnTo>
                      <a:pt x="57311" y="350236"/>
                    </a:lnTo>
                    <a:lnTo>
                      <a:pt x="57311" y="273821"/>
                    </a:lnTo>
                    <a:lnTo>
                      <a:pt x="78325" y="273821"/>
                    </a:lnTo>
                    <a:lnTo>
                      <a:pt x="91061" y="322854"/>
                    </a:lnTo>
                    <a:lnTo>
                      <a:pt x="103797" y="273821"/>
                    </a:lnTo>
                    <a:lnTo>
                      <a:pt x="124811" y="273821"/>
                    </a:lnTo>
                    <a:lnTo>
                      <a:pt x="124811" y="350236"/>
                    </a:lnTo>
                    <a:close/>
                    <a:moveTo>
                      <a:pt x="182759" y="314575"/>
                    </a:moveTo>
                    <a:cubicBezTo>
                      <a:pt x="178302" y="318396"/>
                      <a:pt x="171934" y="320306"/>
                      <a:pt x="163656" y="320306"/>
                    </a:cubicBezTo>
                    <a:lnTo>
                      <a:pt x="152830" y="320306"/>
                    </a:lnTo>
                    <a:lnTo>
                      <a:pt x="152830" y="350236"/>
                    </a:lnTo>
                    <a:lnTo>
                      <a:pt x="137547" y="350236"/>
                    </a:lnTo>
                    <a:lnTo>
                      <a:pt x="137547" y="273821"/>
                    </a:lnTo>
                    <a:lnTo>
                      <a:pt x="164292" y="273821"/>
                    </a:lnTo>
                    <a:cubicBezTo>
                      <a:pt x="168113" y="273821"/>
                      <a:pt x="171297" y="274457"/>
                      <a:pt x="174481" y="275094"/>
                    </a:cubicBezTo>
                    <a:cubicBezTo>
                      <a:pt x="177665" y="275731"/>
                      <a:pt x="180212" y="277005"/>
                      <a:pt x="182759" y="278915"/>
                    </a:cubicBezTo>
                    <a:cubicBezTo>
                      <a:pt x="185307" y="280825"/>
                      <a:pt x="187217" y="283373"/>
                      <a:pt x="188490" y="285920"/>
                    </a:cubicBezTo>
                    <a:cubicBezTo>
                      <a:pt x="189764" y="289104"/>
                      <a:pt x="190401" y="292288"/>
                      <a:pt x="190401" y="296745"/>
                    </a:cubicBezTo>
                    <a:cubicBezTo>
                      <a:pt x="189764" y="305023"/>
                      <a:pt x="187854" y="310755"/>
                      <a:pt x="182759" y="314575"/>
                    </a:cubicBezTo>
                    <a:close/>
                    <a:moveTo>
                      <a:pt x="248349" y="333042"/>
                    </a:moveTo>
                    <a:lnTo>
                      <a:pt x="238797" y="333042"/>
                    </a:lnTo>
                    <a:lnTo>
                      <a:pt x="238797" y="350236"/>
                    </a:lnTo>
                    <a:lnTo>
                      <a:pt x="224788" y="350236"/>
                    </a:lnTo>
                    <a:lnTo>
                      <a:pt x="224788" y="333042"/>
                    </a:lnTo>
                    <a:lnTo>
                      <a:pt x="192948" y="333042"/>
                    </a:lnTo>
                    <a:lnTo>
                      <a:pt x="192948" y="318396"/>
                    </a:lnTo>
                    <a:lnTo>
                      <a:pt x="223514" y="273821"/>
                    </a:lnTo>
                    <a:lnTo>
                      <a:pt x="238797" y="273821"/>
                    </a:lnTo>
                    <a:lnTo>
                      <a:pt x="238797" y="320306"/>
                    </a:lnTo>
                    <a:lnTo>
                      <a:pt x="248349" y="320306"/>
                    </a:lnTo>
                    <a:lnTo>
                      <a:pt x="248349" y="333042"/>
                    </a:lnTo>
                    <a:close/>
                  </a:path>
                </a:pathLst>
              </a:custGeom>
              <a:solidFill>
                <a:srgbClr val="000000"/>
              </a:solidFill>
              <a:ln w="6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91C43214-FCC4-485A-833A-44F8A6CDB068}"/>
                  </a:ext>
                </a:extLst>
              </p:cNvPr>
              <p:cNvSpPr/>
              <p:nvPr/>
            </p:nvSpPr>
            <p:spPr>
              <a:xfrm>
                <a:off x="7266668" y="1090767"/>
                <a:ext cx="22287" cy="18466"/>
              </a:xfrm>
              <a:custGeom>
                <a:avLst/>
                <a:gdLst>
                  <a:gd name="connsiteX0" fmla="*/ 19104 w 22287"/>
                  <a:gd name="connsiteY0" fmla="*/ 1910 h 18466"/>
                  <a:gd name="connsiteX1" fmla="*/ 10189 w 22287"/>
                  <a:gd name="connsiteY1" fmla="*/ 0 h 18466"/>
                  <a:gd name="connsiteX2" fmla="*/ 0 w 22287"/>
                  <a:gd name="connsiteY2" fmla="*/ 0 h 18466"/>
                  <a:gd name="connsiteX3" fmla="*/ 0 w 22287"/>
                  <a:gd name="connsiteY3" fmla="*/ 18467 h 18466"/>
                  <a:gd name="connsiteX4" fmla="*/ 10189 w 22287"/>
                  <a:gd name="connsiteY4" fmla="*/ 18467 h 18466"/>
                  <a:gd name="connsiteX5" fmla="*/ 14646 w 22287"/>
                  <a:gd name="connsiteY5" fmla="*/ 17830 h 18466"/>
                  <a:gd name="connsiteX6" fmla="*/ 18467 w 22287"/>
                  <a:gd name="connsiteY6" fmla="*/ 16557 h 18466"/>
                  <a:gd name="connsiteX7" fmla="*/ 21014 w 22287"/>
                  <a:gd name="connsiteY7" fmla="*/ 14009 h 18466"/>
                  <a:gd name="connsiteX8" fmla="*/ 22288 w 22287"/>
                  <a:gd name="connsiteY8" fmla="*/ 9552 h 18466"/>
                  <a:gd name="connsiteX9" fmla="*/ 21651 w 22287"/>
                  <a:gd name="connsiteY9" fmla="*/ 5094 h 18466"/>
                  <a:gd name="connsiteX10" fmla="*/ 19104 w 22287"/>
                  <a:gd name="connsiteY10" fmla="*/ 1910 h 18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287" h="18466">
                    <a:moveTo>
                      <a:pt x="19104" y="1910"/>
                    </a:moveTo>
                    <a:cubicBezTo>
                      <a:pt x="17193" y="637"/>
                      <a:pt x="14009" y="0"/>
                      <a:pt x="10189" y="0"/>
                    </a:cubicBezTo>
                    <a:lnTo>
                      <a:pt x="0" y="0"/>
                    </a:lnTo>
                    <a:lnTo>
                      <a:pt x="0" y="18467"/>
                    </a:lnTo>
                    <a:lnTo>
                      <a:pt x="10189" y="18467"/>
                    </a:lnTo>
                    <a:cubicBezTo>
                      <a:pt x="11462" y="18467"/>
                      <a:pt x="13373" y="18467"/>
                      <a:pt x="14646" y="17830"/>
                    </a:cubicBezTo>
                    <a:cubicBezTo>
                      <a:pt x="15920" y="17830"/>
                      <a:pt x="17193" y="17193"/>
                      <a:pt x="18467" y="16557"/>
                    </a:cubicBezTo>
                    <a:cubicBezTo>
                      <a:pt x="19741" y="15920"/>
                      <a:pt x="20377" y="15283"/>
                      <a:pt x="21014" y="14009"/>
                    </a:cubicBezTo>
                    <a:cubicBezTo>
                      <a:pt x="21651" y="12736"/>
                      <a:pt x="22288" y="11462"/>
                      <a:pt x="22288" y="9552"/>
                    </a:cubicBezTo>
                    <a:cubicBezTo>
                      <a:pt x="22288" y="7642"/>
                      <a:pt x="22288" y="6368"/>
                      <a:pt x="21651" y="5094"/>
                    </a:cubicBezTo>
                    <a:cubicBezTo>
                      <a:pt x="20377" y="3184"/>
                      <a:pt x="19741" y="2547"/>
                      <a:pt x="19104" y="19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6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68" name="Graphic 24">
            <a:extLst>
              <a:ext uri="{FF2B5EF4-FFF2-40B4-BE49-F238E27FC236}">
                <a16:creationId xmlns:a16="http://schemas.microsoft.com/office/drawing/2014/main" id="{67A83C2D-9D6B-4867-B997-D4F889413444}"/>
              </a:ext>
            </a:extLst>
          </p:cNvPr>
          <p:cNvGrpSpPr/>
          <p:nvPr/>
        </p:nvGrpSpPr>
        <p:grpSpPr>
          <a:xfrm>
            <a:off x="7709483" y="802301"/>
            <a:ext cx="305660" cy="408183"/>
            <a:chOff x="7709483" y="802301"/>
            <a:chExt cx="305660" cy="408183"/>
          </a:xfrm>
          <a:solidFill>
            <a:srgbClr val="000000"/>
          </a:solidFill>
        </p:grpSpPr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E36DF486-E5EB-4C5F-9036-C53461941F8D}"/>
                </a:ext>
              </a:extLst>
            </p:cNvPr>
            <p:cNvSpPr/>
            <p:nvPr/>
          </p:nvSpPr>
          <p:spPr>
            <a:xfrm>
              <a:off x="7957832" y="802301"/>
              <a:ext cx="57311" cy="63679"/>
            </a:xfrm>
            <a:custGeom>
              <a:avLst/>
              <a:gdLst>
                <a:gd name="connsiteX0" fmla="*/ 0 w 57311"/>
                <a:gd name="connsiteY0" fmla="*/ 0 h 63679"/>
                <a:gd name="connsiteX1" fmla="*/ 0 w 57311"/>
                <a:gd name="connsiteY1" fmla="*/ 63679 h 63679"/>
                <a:gd name="connsiteX2" fmla="*/ 57311 w 57311"/>
                <a:gd name="connsiteY2" fmla="*/ 63679 h 6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11" h="63679">
                  <a:moveTo>
                    <a:pt x="0" y="0"/>
                  </a:moveTo>
                  <a:lnTo>
                    <a:pt x="0" y="63679"/>
                  </a:lnTo>
                  <a:lnTo>
                    <a:pt x="57311" y="63679"/>
                  </a:lnTo>
                  <a:close/>
                </a:path>
              </a:pathLst>
            </a:custGeom>
            <a:solidFill>
              <a:srgbClr val="000000"/>
            </a:solidFill>
            <a:ln w="6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72" name="Graphic 24">
              <a:extLst>
                <a:ext uri="{FF2B5EF4-FFF2-40B4-BE49-F238E27FC236}">
                  <a16:creationId xmlns:a16="http://schemas.microsoft.com/office/drawing/2014/main" id="{67A83C2D-9D6B-4867-B997-D4F889413444}"/>
                </a:ext>
              </a:extLst>
            </p:cNvPr>
            <p:cNvGrpSpPr/>
            <p:nvPr/>
          </p:nvGrpSpPr>
          <p:grpSpPr>
            <a:xfrm>
              <a:off x="7709483" y="802301"/>
              <a:ext cx="305660" cy="408183"/>
              <a:chOff x="7709483" y="802301"/>
              <a:chExt cx="305660" cy="408183"/>
            </a:xfrm>
            <a:solidFill>
              <a:srgbClr val="000000"/>
            </a:solidFill>
          </p:grpSpPr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AC5C3EFA-A218-420C-A70D-6A86AA6823F2}"/>
                  </a:ext>
                </a:extLst>
              </p:cNvPr>
              <p:cNvSpPr/>
              <p:nvPr/>
            </p:nvSpPr>
            <p:spPr>
              <a:xfrm>
                <a:off x="7709483" y="802301"/>
                <a:ext cx="305660" cy="408183"/>
              </a:xfrm>
              <a:custGeom>
                <a:avLst/>
                <a:gdLst>
                  <a:gd name="connsiteX0" fmla="*/ 222877 w 305660"/>
                  <a:gd name="connsiteY0" fmla="*/ 89151 h 408183"/>
                  <a:gd name="connsiteX1" fmla="*/ 222877 w 305660"/>
                  <a:gd name="connsiteY1" fmla="*/ 0 h 408183"/>
                  <a:gd name="connsiteX2" fmla="*/ 12736 w 305660"/>
                  <a:gd name="connsiteY2" fmla="*/ 0 h 408183"/>
                  <a:gd name="connsiteX3" fmla="*/ 0 w 305660"/>
                  <a:gd name="connsiteY3" fmla="*/ 13373 h 408183"/>
                  <a:gd name="connsiteX4" fmla="*/ 0 w 305660"/>
                  <a:gd name="connsiteY4" fmla="*/ 394811 h 408183"/>
                  <a:gd name="connsiteX5" fmla="*/ 12736 w 305660"/>
                  <a:gd name="connsiteY5" fmla="*/ 408184 h 408183"/>
                  <a:gd name="connsiteX6" fmla="*/ 291014 w 305660"/>
                  <a:gd name="connsiteY6" fmla="*/ 408184 h 408183"/>
                  <a:gd name="connsiteX7" fmla="*/ 305660 w 305660"/>
                  <a:gd name="connsiteY7" fmla="*/ 394811 h 408183"/>
                  <a:gd name="connsiteX8" fmla="*/ 305660 w 305660"/>
                  <a:gd name="connsiteY8" fmla="*/ 89151 h 408183"/>
                  <a:gd name="connsiteX9" fmla="*/ 222877 w 305660"/>
                  <a:gd name="connsiteY9" fmla="*/ 89151 h 408183"/>
                  <a:gd name="connsiteX10" fmla="*/ 101887 w 305660"/>
                  <a:gd name="connsiteY10" fmla="*/ 82783 h 408183"/>
                  <a:gd name="connsiteX11" fmla="*/ 203774 w 305660"/>
                  <a:gd name="connsiteY11" fmla="*/ 146462 h 408183"/>
                  <a:gd name="connsiteX12" fmla="*/ 101887 w 305660"/>
                  <a:gd name="connsiteY12" fmla="*/ 210141 h 408183"/>
                  <a:gd name="connsiteX13" fmla="*/ 101887 w 305660"/>
                  <a:gd name="connsiteY13" fmla="*/ 82783 h 408183"/>
                  <a:gd name="connsiteX14" fmla="*/ 123538 w 305660"/>
                  <a:gd name="connsiteY14" fmla="*/ 342594 h 408183"/>
                  <a:gd name="connsiteX15" fmla="*/ 110165 w 305660"/>
                  <a:gd name="connsiteY15" fmla="*/ 342594 h 408183"/>
                  <a:gd name="connsiteX16" fmla="*/ 110165 w 305660"/>
                  <a:gd name="connsiteY16" fmla="*/ 291651 h 408183"/>
                  <a:gd name="connsiteX17" fmla="*/ 96156 w 305660"/>
                  <a:gd name="connsiteY17" fmla="*/ 342594 h 408183"/>
                  <a:gd name="connsiteX18" fmla="*/ 84693 w 305660"/>
                  <a:gd name="connsiteY18" fmla="*/ 342594 h 408183"/>
                  <a:gd name="connsiteX19" fmla="*/ 70684 w 305660"/>
                  <a:gd name="connsiteY19" fmla="*/ 292288 h 408183"/>
                  <a:gd name="connsiteX20" fmla="*/ 70684 w 305660"/>
                  <a:gd name="connsiteY20" fmla="*/ 342594 h 408183"/>
                  <a:gd name="connsiteX21" fmla="*/ 57311 w 305660"/>
                  <a:gd name="connsiteY21" fmla="*/ 342594 h 408183"/>
                  <a:gd name="connsiteX22" fmla="*/ 57311 w 305660"/>
                  <a:gd name="connsiteY22" fmla="*/ 268726 h 408183"/>
                  <a:gd name="connsiteX23" fmla="*/ 77689 w 305660"/>
                  <a:gd name="connsiteY23" fmla="*/ 268726 h 408183"/>
                  <a:gd name="connsiteX24" fmla="*/ 90424 w 305660"/>
                  <a:gd name="connsiteY24" fmla="*/ 316486 h 408183"/>
                  <a:gd name="connsiteX25" fmla="*/ 103160 w 305660"/>
                  <a:gd name="connsiteY25" fmla="*/ 268726 h 408183"/>
                  <a:gd name="connsiteX26" fmla="*/ 123538 w 305660"/>
                  <a:gd name="connsiteY26" fmla="*/ 268726 h 408183"/>
                  <a:gd name="connsiteX27" fmla="*/ 123538 w 305660"/>
                  <a:gd name="connsiteY27" fmla="*/ 342594 h 408183"/>
                  <a:gd name="connsiteX28" fmla="*/ 180849 w 305660"/>
                  <a:gd name="connsiteY28" fmla="*/ 308207 h 408183"/>
                  <a:gd name="connsiteX29" fmla="*/ 161745 w 305660"/>
                  <a:gd name="connsiteY29" fmla="*/ 313939 h 408183"/>
                  <a:gd name="connsiteX30" fmla="*/ 150920 w 305660"/>
                  <a:gd name="connsiteY30" fmla="*/ 313939 h 408183"/>
                  <a:gd name="connsiteX31" fmla="*/ 150920 w 305660"/>
                  <a:gd name="connsiteY31" fmla="*/ 343231 h 408183"/>
                  <a:gd name="connsiteX32" fmla="*/ 135637 w 305660"/>
                  <a:gd name="connsiteY32" fmla="*/ 343231 h 408183"/>
                  <a:gd name="connsiteX33" fmla="*/ 135637 w 305660"/>
                  <a:gd name="connsiteY33" fmla="*/ 268726 h 408183"/>
                  <a:gd name="connsiteX34" fmla="*/ 161745 w 305660"/>
                  <a:gd name="connsiteY34" fmla="*/ 268726 h 408183"/>
                  <a:gd name="connsiteX35" fmla="*/ 171934 w 305660"/>
                  <a:gd name="connsiteY35" fmla="*/ 270000 h 408183"/>
                  <a:gd name="connsiteX36" fmla="*/ 180212 w 305660"/>
                  <a:gd name="connsiteY36" fmla="*/ 273821 h 408183"/>
                  <a:gd name="connsiteX37" fmla="*/ 185307 w 305660"/>
                  <a:gd name="connsiteY37" fmla="*/ 280825 h 408183"/>
                  <a:gd name="connsiteX38" fmla="*/ 187217 w 305660"/>
                  <a:gd name="connsiteY38" fmla="*/ 291651 h 408183"/>
                  <a:gd name="connsiteX39" fmla="*/ 180849 w 305660"/>
                  <a:gd name="connsiteY39" fmla="*/ 308207 h 408183"/>
                  <a:gd name="connsiteX40" fmla="*/ 248349 w 305660"/>
                  <a:gd name="connsiteY40" fmla="*/ 342594 h 408183"/>
                  <a:gd name="connsiteX41" fmla="*/ 236250 w 305660"/>
                  <a:gd name="connsiteY41" fmla="*/ 342594 h 408183"/>
                  <a:gd name="connsiteX42" fmla="*/ 236250 w 305660"/>
                  <a:gd name="connsiteY42" fmla="*/ 336863 h 408183"/>
                  <a:gd name="connsiteX43" fmla="*/ 228608 w 305660"/>
                  <a:gd name="connsiteY43" fmla="*/ 341957 h 408183"/>
                  <a:gd name="connsiteX44" fmla="*/ 219693 w 305660"/>
                  <a:gd name="connsiteY44" fmla="*/ 343231 h 408183"/>
                  <a:gd name="connsiteX45" fmla="*/ 206321 w 305660"/>
                  <a:gd name="connsiteY45" fmla="*/ 340047 h 408183"/>
                  <a:gd name="connsiteX46" fmla="*/ 197406 w 305660"/>
                  <a:gd name="connsiteY46" fmla="*/ 331769 h 408183"/>
                  <a:gd name="connsiteX47" fmla="*/ 192311 w 305660"/>
                  <a:gd name="connsiteY47" fmla="*/ 320306 h 408183"/>
                  <a:gd name="connsiteX48" fmla="*/ 191038 w 305660"/>
                  <a:gd name="connsiteY48" fmla="*/ 306934 h 408183"/>
                  <a:gd name="connsiteX49" fmla="*/ 192311 w 305660"/>
                  <a:gd name="connsiteY49" fmla="*/ 291651 h 408183"/>
                  <a:gd name="connsiteX50" fmla="*/ 197406 w 305660"/>
                  <a:gd name="connsiteY50" fmla="*/ 278915 h 408183"/>
                  <a:gd name="connsiteX51" fmla="*/ 206957 w 305660"/>
                  <a:gd name="connsiteY51" fmla="*/ 270000 h 408183"/>
                  <a:gd name="connsiteX52" fmla="*/ 221604 w 305660"/>
                  <a:gd name="connsiteY52" fmla="*/ 266816 h 408183"/>
                  <a:gd name="connsiteX53" fmla="*/ 236887 w 305660"/>
                  <a:gd name="connsiteY53" fmla="*/ 271273 h 408183"/>
                  <a:gd name="connsiteX54" fmla="*/ 243255 w 305660"/>
                  <a:gd name="connsiteY54" fmla="*/ 277005 h 408183"/>
                  <a:gd name="connsiteX55" fmla="*/ 247712 w 305660"/>
                  <a:gd name="connsiteY55" fmla="*/ 286557 h 408183"/>
                  <a:gd name="connsiteX56" fmla="*/ 233703 w 305660"/>
                  <a:gd name="connsiteY56" fmla="*/ 290377 h 408183"/>
                  <a:gd name="connsiteX57" fmla="*/ 228608 w 305660"/>
                  <a:gd name="connsiteY57" fmla="*/ 282736 h 408183"/>
                  <a:gd name="connsiteX58" fmla="*/ 220330 w 305660"/>
                  <a:gd name="connsiteY58" fmla="*/ 280189 h 408183"/>
                  <a:gd name="connsiteX59" fmla="*/ 213325 w 305660"/>
                  <a:gd name="connsiteY59" fmla="*/ 282736 h 408183"/>
                  <a:gd name="connsiteX60" fmla="*/ 209505 w 305660"/>
                  <a:gd name="connsiteY60" fmla="*/ 289104 h 408183"/>
                  <a:gd name="connsiteX61" fmla="*/ 207594 w 305660"/>
                  <a:gd name="connsiteY61" fmla="*/ 297382 h 408183"/>
                  <a:gd name="connsiteX62" fmla="*/ 206957 w 305660"/>
                  <a:gd name="connsiteY62" fmla="*/ 305023 h 408183"/>
                  <a:gd name="connsiteX63" fmla="*/ 207594 w 305660"/>
                  <a:gd name="connsiteY63" fmla="*/ 312665 h 408183"/>
                  <a:gd name="connsiteX64" fmla="*/ 209505 w 305660"/>
                  <a:gd name="connsiteY64" fmla="*/ 320306 h 408183"/>
                  <a:gd name="connsiteX65" fmla="*/ 213962 w 305660"/>
                  <a:gd name="connsiteY65" fmla="*/ 326674 h 408183"/>
                  <a:gd name="connsiteX66" fmla="*/ 220967 w 305660"/>
                  <a:gd name="connsiteY66" fmla="*/ 329222 h 408183"/>
                  <a:gd name="connsiteX67" fmla="*/ 230519 w 305660"/>
                  <a:gd name="connsiteY67" fmla="*/ 325401 h 408183"/>
                  <a:gd name="connsiteX68" fmla="*/ 234340 w 305660"/>
                  <a:gd name="connsiteY68" fmla="*/ 317123 h 408183"/>
                  <a:gd name="connsiteX69" fmla="*/ 220967 w 305660"/>
                  <a:gd name="connsiteY69" fmla="*/ 317123 h 408183"/>
                  <a:gd name="connsiteX70" fmla="*/ 220967 w 305660"/>
                  <a:gd name="connsiteY70" fmla="*/ 303750 h 408183"/>
                  <a:gd name="connsiteX71" fmla="*/ 248349 w 305660"/>
                  <a:gd name="connsiteY71" fmla="*/ 303750 h 408183"/>
                  <a:gd name="connsiteX72" fmla="*/ 248349 w 305660"/>
                  <a:gd name="connsiteY72" fmla="*/ 342594 h 40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305660" h="408183">
                    <a:moveTo>
                      <a:pt x="222877" y="89151"/>
                    </a:moveTo>
                    <a:lnTo>
                      <a:pt x="222877" y="0"/>
                    </a:lnTo>
                    <a:lnTo>
                      <a:pt x="12736" y="0"/>
                    </a:lnTo>
                    <a:cubicBezTo>
                      <a:pt x="5731" y="0"/>
                      <a:pt x="0" y="5731"/>
                      <a:pt x="0" y="13373"/>
                    </a:cubicBezTo>
                    <a:lnTo>
                      <a:pt x="0" y="394811"/>
                    </a:lnTo>
                    <a:cubicBezTo>
                      <a:pt x="0" y="401816"/>
                      <a:pt x="5731" y="408184"/>
                      <a:pt x="12736" y="408184"/>
                    </a:cubicBezTo>
                    <a:lnTo>
                      <a:pt x="291014" y="408184"/>
                    </a:lnTo>
                    <a:cubicBezTo>
                      <a:pt x="298019" y="408184"/>
                      <a:pt x="305660" y="402453"/>
                      <a:pt x="305660" y="394811"/>
                    </a:cubicBezTo>
                    <a:lnTo>
                      <a:pt x="305660" y="89151"/>
                    </a:lnTo>
                    <a:lnTo>
                      <a:pt x="222877" y="89151"/>
                    </a:lnTo>
                    <a:close/>
                    <a:moveTo>
                      <a:pt x="101887" y="82783"/>
                    </a:moveTo>
                    <a:lnTo>
                      <a:pt x="203774" y="146462"/>
                    </a:lnTo>
                    <a:lnTo>
                      <a:pt x="101887" y="210141"/>
                    </a:lnTo>
                    <a:lnTo>
                      <a:pt x="101887" y="82783"/>
                    </a:lnTo>
                    <a:close/>
                    <a:moveTo>
                      <a:pt x="123538" y="342594"/>
                    </a:moveTo>
                    <a:lnTo>
                      <a:pt x="110165" y="342594"/>
                    </a:lnTo>
                    <a:lnTo>
                      <a:pt x="110165" y="291651"/>
                    </a:lnTo>
                    <a:lnTo>
                      <a:pt x="96156" y="342594"/>
                    </a:lnTo>
                    <a:lnTo>
                      <a:pt x="84693" y="342594"/>
                    </a:lnTo>
                    <a:lnTo>
                      <a:pt x="70684" y="292288"/>
                    </a:lnTo>
                    <a:lnTo>
                      <a:pt x="70684" y="342594"/>
                    </a:lnTo>
                    <a:lnTo>
                      <a:pt x="57311" y="342594"/>
                    </a:lnTo>
                    <a:lnTo>
                      <a:pt x="57311" y="268726"/>
                    </a:lnTo>
                    <a:lnTo>
                      <a:pt x="77689" y="268726"/>
                    </a:lnTo>
                    <a:lnTo>
                      <a:pt x="90424" y="316486"/>
                    </a:lnTo>
                    <a:lnTo>
                      <a:pt x="103160" y="268726"/>
                    </a:lnTo>
                    <a:lnTo>
                      <a:pt x="123538" y="268726"/>
                    </a:lnTo>
                    <a:lnTo>
                      <a:pt x="123538" y="342594"/>
                    </a:lnTo>
                    <a:close/>
                    <a:moveTo>
                      <a:pt x="180849" y="308207"/>
                    </a:moveTo>
                    <a:cubicBezTo>
                      <a:pt x="176391" y="312028"/>
                      <a:pt x="170024" y="313939"/>
                      <a:pt x="161745" y="313939"/>
                    </a:cubicBezTo>
                    <a:lnTo>
                      <a:pt x="150920" y="313939"/>
                    </a:lnTo>
                    <a:lnTo>
                      <a:pt x="150920" y="343231"/>
                    </a:lnTo>
                    <a:lnTo>
                      <a:pt x="135637" y="343231"/>
                    </a:lnTo>
                    <a:lnTo>
                      <a:pt x="135637" y="268726"/>
                    </a:lnTo>
                    <a:lnTo>
                      <a:pt x="161745" y="268726"/>
                    </a:lnTo>
                    <a:cubicBezTo>
                      <a:pt x="165566" y="268726"/>
                      <a:pt x="168750" y="269363"/>
                      <a:pt x="171934" y="270000"/>
                    </a:cubicBezTo>
                    <a:cubicBezTo>
                      <a:pt x="175118" y="270637"/>
                      <a:pt x="177665" y="271910"/>
                      <a:pt x="180212" y="273821"/>
                    </a:cubicBezTo>
                    <a:cubicBezTo>
                      <a:pt x="182759" y="275731"/>
                      <a:pt x="184033" y="278278"/>
                      <a:pt x="185307" y="280825"/>
                    </a:cubicBezTo>
                    <a:cubicBezTo>
                      <a:pt x="186580" y="284009"/>
                      <a:pt x="187217" y="287193"/>
                      <a:pt x="187217" y="291651"/>
                    </a:cubicBezTo>
                    <a:cubicBezTo>
                      <a:pt x="187854" y="298656"/>
                      <a:pt x="185307" y="304387"/>
                      <a:pt x="180849" y="308207"/>
                    </a:cubicBezTo>
                    <a:close/>
                    <a:moveTo>
                      <a:pt x="248349" y="342594"/>
                    </a:moveTo>
                    <a:lnTo>
                      <a:pt x="236250" y="342594"/>
                    </a:lnTo>
                    <a:lnTo>
                      <a:pt x="236250" y="336863"/>
                    </a:lnTo>
                    <a:cubicBezTo>
                      <a:pt x="233703" y="339410"/>
                      <a:pt x="231156" y="341321"/>
                      <a:pt x="228608" y="341957"/>
                    </a:cubicBezTo>
                    <a:cubicBezTo>
                      <a:pt x="226061" y="343231"/>
                      <a:pt x="222877" y="343231"/>
                      <a:pt x="219693" y="343231"/>
                    </a:cubicBezTo>
                    <a:cubicBezTo>
                      <a:pt x="214599" y="343231"/>
                      <a:pt x="210141" y="341957"/>
                      <a:pt x="206321" y="340047"/>
                    </a:cubicBezTo>
                    <a:cubicBezTo>
                      <a:pt x="202500" y="338137"/>
                      <a:pt x="199953" y="335590"/>
                      <a:pt x="197406" y="331769"/>
                    </a:cubicBezTo>
                    <a:cubicBezTo>
                      <a:pt x="194858" y="328585"/>
                      <a:pt x="193585" y="324764"/>
                      <a:pt x="192311" y="320306"/>
                    </a:cubicBezTo>
                    <a:cubicBezTo>
                      <a:pt x="191674" y="316486"/>
                      <a:pt x="191038" y="312028"/>
                      <a:pt x="191038" y="306934"/>
                    </a:cubicBezTo>
                    <a:cubicBezTo>
                      <a:pt x="191038" y="301840"/>
                      <a:pt x="191674" y="296745"/>
                      <a:pt x="192311" y="291651"/>
                    </a:cubicBezTo>
                    <a:cubicBezTo>
                      <a:pt x="193585" y="287193"/>
                      <a:pt x="194858" y="282736"/>
                      <a:pt x="197406" y="278915"/>
                    </a:cubicBezTo>
                    <a:cubicBezTo>
                      <a:pt x="199953" y="275094"/>
                      <a:pt x="203137" y="272547"/>
                      <a:pt x="206957" y="270000"/>
                    </a:cubicBezTo>
                    <a:cubicBezTo>
                      <a:pt x="210778" y="268090"/>
                      <a:pt x="215873" y="266816"/>
                      <a:pt x="221604" y="266816"/>
                    </a:cubicBezTo>
                    <a:cubicBezTo>
                      <a:pt x="226698" y="266816"/>
                      <a:pt x="231792" y="268090"/>
                      <a:pt x="236887" y="271273"/>
                    </a:cubicBezTo>
                    <a:cubicBezTo>
                      <a:pt x="239434" y="272547"/>
                      <a:pt x="241344" y="275094"/>
                      <a:pt x="243255" y="277005"/>
                    </a:cubicBezTo>
                    <a:cubicBezTo>
                      <a:pt x="245165" y="279552"/>
                      <a:pt x="246439" y="282736"/>
                      <a:pt x="247712" y="286557"/>
                    </a:cubicBezTo>
                    <a:lnTo>
                      <a:pt x="233703" y="290377"/>
                    </a:lnTo>
                    <a:cubicBezTo>
                      <a:pt x="232429" y="287193"/>
                      <a:pt x="230519" y="284646"/>
                      <a:pt x="228608" y="282736"/>
                    </a:cubicBezTo>
                    <a:cubicBezTo>
                      <a:pt x="226698" y="280825"/>
                      <a:pt x="224151" y="280189"/>
                      <a:pt x="220330" y="280189"/>
                    </a:cubicBezTo>
                    <a:cubicBezTo>
                      <a:pt x="217146" y="280189"/>
                      <a:pt x="215236" y="280825"/>
                      <a:pt x="213325" y="282736"/>
                    </a:cubicBezTo>
                    <a:cubicBezTo>
                      <a:pt x="211415" y="284646"/>
                      <a:pt x="210141" y="286557"/>
                      <a:pt x="209505" y="289104"/>
                    </a:cubicBezTo>
                    <a:cubicBezTo>
                      <a:pt x="208231" y="291651"/>
                      <a:pt x="208231" y="294198"/>
                      <a:pt x="207594" y="297382"/>
                    </a:cubicBezTo>
                    <a:cubicBezTo>
                      <a:pt x="207594" y="300566"/>
                      <a:pt x="206957" y="303113"/>
                      <a:pt x="206957" y="305023"/>
                    </a:cubicBezTo>
                    <a:cubicBezTo>
                      <a:pt x="206957" y="307571"/>
                      <a:pt x="206957" y="310118"/>
                      <a:pt x="207594" y="312665"/>
                    </a:cubicBezTo>
                    <a:cubicBezTo>
                      <a:pt x="208231" y="315212"/>
                      <a:pt x="208868" y="317759"/>
                      <a:pt x="209505" y="320306"/>
                    </a:cubicBezTo>
                    <a:cubicBezTo>
                      <a:pt x="210778" y="322854"/>
                      <a:pt x="212052" y="324764"/>
                      <a:pt x="213962" y="326674"/>
                    </a:cubicBezTo>
                    <a:cubicBezTo>
                      <a:pt x="215873" y="328585"/>
                      <a:pt x="218420" y="329222"/>
                      <a:pt x="220967" y="329222"/>
                    </a:cubicBezTo>
                    <a:cubicBezTo>
                      <a:pt x="224788" y="329222"/>
                      <a:pt x="227972" y="327948"/>
                      <a:pt x="230519" y="325401"/>
                    </a:cubicBezTo>
                    <a:cubicBezTo>
                      <a:pt x="232429" y="322854"/>
                      <a:pt x="233703" y="320306"/>
                      <a:pt x="234340" y="317123"/>
                    </a:cubicBezTo>
                    <a:lnTo>
                      <a:pt x="220967" y="317123"/>
                    </a:lnTo>
                    <a:lnTo>
                      <a:pt x="220967" y="303750"/>
                    </a:lnTo>
                    <a:lnTo>
                      <a:pt x="248349" y="303750"/>
                    </a:lnTo>
                    <a:lnTo>
                      <a:pt x="248349" y="342594"/>
                    </a:lnTo>
                    <a:close/>
                  </a:path>
                </a:pathLst>
              </a:custGeom>
              <a:solidFill>
                <a:srgbClr val="000000"/>
              </a:solidFill>
              <a:ln w="6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3371EB21-9E33-45F6-B00E-73811E2D8F43}"/>
                  </a:ext>
                </a:extLst>
              </p:cNvPr>
              <p:cNvSpPr/>
              <p:nvPr/>
            </p:nvSpPr>
            <p:spPr>
              <a:xfrm>
                <a:off x="7860403" y="1084399"/>
                <a:ext cx="21650" cy="17193"/>
              </a:xfrm>
              <a:custGeom>
                <a:avLst/>
                <a:gdLst>
                  <a:gd name="connsiteX0" fmla="*/ 18467 w 21650"/>
                  <a:gd name="connsiteY0" fmla="*/ 1910 h 17193"/>
                  <a:gd name="connsiteX1" fmla="*/ 9552 w 21650"/>
                  <a:gd name="connsiteY1" fmla="*/ 0 h 17193"/>
                  <a:gd name="connsiteX2" fmla="*/ 0 w 21650"/>
                  <a:gd name="connsiteY2" fmla="*/ 0 h 17193"/>
                  <a:gd name="connsiteX3" fmla="*/ 0 w 21650"/>
                  <a:gd name="connsiteY3" fmla="*/ 17193 h 17193"/>
                  <a:gd name="connsiteX4" fmla="*/ 9552 w 21650"/>
                  <a:gd name="connsiteY4" fmla="*/ 17193 h 17193"/>
                  <a:gd name="connsiteX5" fmla="*/ 14009 w 21650"/>
                  <a:gd name="connsiteY5" fmla="*/ 16557 h 17193"/>
                  <a:gd name="connsiteX6" fmla="*/ 17830 w 21650"/>
                  <a:gd name="connsiteY6" fmla="*/ 15283 h 17193"/>
                  <a:gd name="connsiteX7" fmla="*/ 20377 w 21650"/>
                  <a:gd name="connsiteY7" fmla="*/ 12736 h 17193"/>
                  <a:gd name="connsiteX8" fmla="*/ 21651 w 21650"/>
                  <a:gd name="connsiteY8" fmla="*/ 8278 h 17193"/>
                  <a:gd name="connsiteX9" fmla="*/ 21014 w 21650"/>
                  <a:gd name="connsiteY9" fmla="*/ 3821 h 17193"/>
                  <a:gd name="connsiteX10" fmla="*/ 18467 w 21650"/>
                  <a:gd name="connsiteY10" fmla="*/ 1910 h 17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50" h="17193">
                    <a:moveTo>
                      <a:pt x="18467" y="1910"/>
                    </a:moveTo>
                    <a:cubicBezTo>
                      <a:pt x="16557" y="637"/>
                      <a:pt x="13373" y="0"/>
                      <a:pt x="9552" y="0"/>
                    </a:cubicBezTo>
                    <a:lnTo>
                      <a:pt x="0" y="0"/>
                    </a:lnTo>
                    <a:lnTo>
                      <a:pt x="0" y="17193"/>
                    </a:lnTo>
                    <a:lnTo>
                      <a:pt x="9552" y="17193"/>
                    </a:lnTo>
                    <a:cubicBezTo>
                      <a:pt x="10825" y="17193"/>
                      <a:pt x="12736" y="17193"/>
                      <a:pt x="14009" y="16557"/>
                    </a:cubicBezTo>
                    <a:cubicBezTo>
                      <a:pt x="15283" y="16557"/>
                      <a:pt x="16557" y="15920"/>
                      <a:pt x="17830" y="15283"/>
                    </a:cubicBezTo>
                    <a:cubicBezTo>
                      <a:pt x="19104" y="14646"/>
                      <a:pt x="19741" y="14009"/>
                      <a:pt x="20377" y="12736"/>
                    </a:cubicBezTo>
                    <a:cubicBezTo>
                      <a:pt x="21014" y="11462"/>
                      <a:pt x="21651" y="10189"/>
                      <a:pt x="21651" y="8278"/>
                    </a:cubicBezTo>
                    <a:cubicBezTo>
                      <a:pt x="21651" y="6368"/>
                      <a:pt x="21651" y="5094"/>
                      <a:pt x="21014" y="3821"/>
                    </a:cubicBezTo>
                    <a:cubicBezTo>
                      <a:pt x="19741" y="3184"/>
                      <a:pt x="19104" y="2547"/>
                      <a:pt x="18467" y="19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6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77" name="Graphic 26">
            <a:extLst>
              <a:ext uri="{FF2B5EF4-FFF2-40B4-BE49-F238E27FC236}">
                <a16:creationId xmlns:a16="http://schemas.microsoft.com/office/drawing/2014/main" id="{BCE7D1E8-125C-4CE7-895B-D319D394BBC0}"/>
              </a:ext>
            </a:extLst>
          </p:cNvPr>
          <p:cNvSpPr/>
          <p:nvPr/>
        </p:nvSpPr>
        <p:spPr>
          <a:xfrm>
            <a:off x="8308558" y="770951"/>
            <a:ext cx="267506" cy="407547"/>
          </a:xfrm>
          <a:custGeom>
            <a:avLst/>
            <a:gdLst>
              <a:gd name="connsiteX0" fmla="*/ 216509 w 267506"/>
              <a:gd name="connsiteY0" fmla="*/ 108255 h 407547"/>
              <a:gd name="connsiteX1" fmla="*/ 127358 w 267506"/>
              <a:gd name="connsiteY1" fmla="*/ 12736 h 407547"/>
              <a:gd name="connsiteX2" fmla="*/ 127358 w 267506"/>
              <a:gd name="connsiteY2" fmla="*/ 0 h 407547"/>
              <a:gd name="connsiteX3" fmla="*/ 101887 w 267506"/>
              <a:gd name="connsiteY3" fmla="*/ 0 h 407547"/>
              <a:gd name="connsiteX4" fmla="*/ 101887 w 267506"/>
              <a:gd name="connsiteY4" fmla="*/ 292924 h 407547"/>
              <a:gd name="connsiteX5" fmla="*/ 63679 w 267506"/>
              <a:gd name="connsiteY5" fmla="*/ 280189 h 407547"/>
              <a:gd name="connsiteX6" fmla="*/ 0 w 267506"/>
              <a:gd name="connsiteY6" fmla="*/ 343868 h 407547"/>
              <a:gd name="connsiteX7" fmla="*/ 63679 w 267506"/>
              <a:gd name="connsiteY7" fmla="*/ 407547 h 407547"/>
              <a:gd name="connsiteX8" fmla="*/ 127358 w 267506"/>
              <a:gd name="connsiteY8" fmla="*/ 343868 h 407547"/>
              <a:gd name="connsiteX9" fmla="*/ 127358 w 267506"/>
              <a:gd name="connsiteY9" fmla="*/ 140094 h 407547"/>
              <a:gd name="connsiteX10" fmla="*/ 193585 w 267506"/>
              <a:gd name="connsiteY10" fmla="*/ 179575 h 407547"/>
              <a:gd name="connsiteX11" fmla="*/ 241981 w 267506"/>
              <a:gd name="connsiteY11" fmla="*/ 273821 h 407547"/>
              <a:gd name="connsiteX12" fmla="*/ 216509 w 267506"/>
              <a:gd name="connsiteY12" fmla="*/ 108255 h 40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7506" h="407547">
                <a:moveTo>
                  <a:pt x="216509" y="108255"/>
                </a:moveTo>
                <a:cubicBezTo>
                  <a:pt x="143915" y="47759"/>
                  <a:pt x="127358" y="12736"/>
                  <a:pt x="127358" y="12736"/>
                </a:cubicBezTo>
                <a:lnTo>
                  <a:pt x="127358" y="0"/>
                </a:lnTo>
                <a:lnTo>
                  <a:pt x="101887" y="0"/>
                </a:lnTo>
                <a:lnTo>
                  <a:pt x="101887" y="292924"/>
                </a:lnTo>
                <a:cubicBezTo>
                  <a:pt x="91061" y="284646"/>
                  <a:pt x="78325" y="280189"/>
                  <a:pt x="63679" y="280189"/>
                </a:cubicBezTo>
                <a:cubicBezTo>
                  <a:pt x="28656" y="280189"/>
                  <a:pt x="0" y="308844"/>
                  <a:pt x="0" y="343868"/>
                </a:cubicBezTo>
                <a:cubicBezTo>
                  <a:pt x="0" y="378891"/>
                  <a:pt x="28656" y="407547"/>
                  <a:pt x="63679" y="407547"/>
                </a:cubicBezTo>
                <a:cubicBezTo>
                  <a:pt x="98703" y="407547"/>
                  <a:pt x="127358" y="378891"/>
                  <a:pt x="127358" y="343868"/>
                </a:cubicBezTo>
                <a:lnTo>
                  <a:pt x="127358" y="140094"/>
                </a:lnTo>
                <a:cubicBezTo>
                  <a:pt x="127358" y="140094"/>
                  <a:pt x="172571" y="157924"/>
                  <a:pt x="193585" y="179575"/>
                </a:cubicBezTo>
                <a:cubicBezTo>
                  <a:pt x="237523" y="222877"/>
                  <a:pt x="241981" y="273821"/>
                  <a:pt x="241981" y="273821"/>
                </a:cubicBezTo>
                <a:cubicBezTo>
                  <a:pt x="271273" y="247712"/>
                  <a:pt x="289104" y="168750"/>
                  <a:pt x="216509" y="108255"/>
                </a:cubicBezTo>
                <a:close/>
              </a:path>
            </a:pathLst>
          </a:custGeom>
          <a:solidFill>
            <a:srgbClr val="000000"/>
          </a:solidFill>
          <a:ln w="62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8" name="Graphic 28">
            <a:extLst>
              <a:ext uri="{FF2B5EF4-FFF2-40B4-BE49-F238E27FC236}">
                <a16:creationId xmlns:a16="http://schemas.microsoft.com/office/drawing/2014/main" id="{30053E96-3B4D-4EE5-8C36-0990AD8116EA}"/>
              </a:ext>
            </a:extLst>
          </p:cNvPr>
          <p:cNvSpPr/>
          <p:nvPr/>
        </p:nvSpPr>
        <p:spPr>
          <a:xfrm>
            <a:off x="8818970" y="770951"/>
            <a:ext cx="343867" cy="407547"/>
          </a:xfrm>
          <a:custGeom>
            <a:avLst/>
            <a:gdLst>
              <a:gd name="connsiteX0" fmla="*/ 101887 w 343867"/>
              <a:gd name="connsiteY0" fmla="*/ 85330 h 407547"/>
              <a:gd name="connsiteX1" fmla="*/ 101887 w 343867"/>
              <a:gd name="connsiteY1" fmla="*/ 292924 h 407547"/>
              <a:gd name="connsiteX2" fmla="*/ 63679 w 343867"/>
              <a:gd name="connsiteY2" fmla="*/ 280189 h 407547"/>
              <a:gd name="connsiteX3" fmla="*/ 0 w 343867"/>
              <a:gd name="connsiteY3" fmla="*/ 343868 h 407547"/>
              <a:gd name="connsiteX4" fmla="*/ 63679 w 343867"/>
              <a:gd name="connsiteY4" fmla="*/ 407547 h 407547"/>
              <a:gd name="connsiteX5" fmla="*/ 127358 w 343867"/>
              <a:gd name="connsiteY5" fmla="*/ 343868 h 407547"/>
              <a:gd name="connsiteX6" fmla="*/ 127358 w 343867"/>
              <a:gd name="connsiteY6" fmla="*/ 178302 h 407547"/>
              <a:gd name="connsiteX7" fmla="*/ 318396 w 343867"/>
              <a:gd name="connsiteY7" fmla="*/ 114623 h 407547"/>
              <a:gd name="connsiteX8" fmla="*/ 318396 w 343867"/>
              <a:gd name="connsiteY8" fmla="*/ 254717 h 407547"/>
              <a:gd name="connsiteX9" fmla="*/ 280189 w 343867"/>
              <a:gd name="connsiteY9" fmla="*/ 241981 h 407547"/>
              <a:gd name="connsiteX10" fmla="*/ 216509 w 343867"/>
              <a:gd name="connsiteY10" fmla="*/ 305660 h 407547"/>
              <a:gd name="connsiteX11" fmla="*/ 280189 w 343867"/>
              <a:gd name="connsiteY11" fmla="*/ 369339 h 407547"/>
              <a:gd name="connsiteX12" fmla="*/ 343868 w 343867"/>
              <a:gd name="connsiteY12" fmla="*/ 305660 h 407547"/>
              <a:gd name="connsiteX13" fmla="*/ 343868 w 343867"/>
              <a:gd name="connsiteY13" fmla="*/ 0 h 407547"/>
              <a:gd name="connsiteX14" fmla="*/ 101887 w 343867"/>
              <a:gd name="connsiteY14" fmla="*/ 85330 h 40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3867" h="407547">
                <a:moveTo>
                  <a:pt x="101887" y="85330"/>
                </a:moveTo>
                <a:lnTo>
                  <a:pt x="101887" y="292924"/>
                </a:lnTo>
                <a:cubicBezTo>
                  <a:pt x="91061" y="284646"/>
                  <a:pt x="78325" y="280189"/>
                  <a:pt x="63679" y="280189"/>
                </a:cubicBezTo>
                <a:cubicBezTo>
                  <a:pt x="28656" y="280189"/>
                  <a:pt x="0" y="308844"/>
                  <a:pt x="0" y="343868"/>
                </a:cubicBezTo>
                <a:cubicBezTo>
                  <a:pt x="0" y="378891"/>
                  <a:pt x="28656" y="407547"/>
                  <a:pt x="63679" y="407547"/>
                </a:cubicBezTo>
                <a:cubicBezTo>
                  <a:pt x="98703" y="407547"/>
                  <a:pt x="127358" y="378891"/>
                  <a:pt x="127358" y="343868"/>
                </a:cubicBezTo>
                <a:lnTo>
                  <a:pt x="127358" y="178302"/>
                </a:lnTo>
                <a:lnTo>
                  <a:pt x="318396" y="114623"/>
                </a:lnTo>
                <a:lnTo>
                  <a:pt x="318396" y="254717"/>
                </a:lnTo>
                <a:cubicBezTo>
                  <a:pt x="307571" y="246439"/>
                  <a:pt x="294835" y="241981"/>
                  <a:pt x="280189" y="241981"/>
                </a:cubicBezTo>
                <a:cubicBezTo>
                  <a:pt x="245165" y="241981"/>
                  <a:pt x="216509" y="270637"/>
                  <a:pt x="216509" y="305660"/>
                </a:cubicBezTo>
                <a:cubicBezTo>
                  <a:pt x="216509" y="340684"/>
                  <a:pt x="245165" y="369339"/>
                  <a:pt x="280189" y="369339"/>
                </a:cubicBezTo>
                <a:cubicBezTo>
                  <a:pt x="315212" y="369339"/>
                  <a:pt x="343868" y="340684"/>
                  <a:pt x="343868" y="305660"/>
                </a:cubicBezTo>
                <a:lnTo>
                  <a:pt x="343868" y="0"/>
                </a:lnTo>
                <a:lnTo>
                  <a:pt x="101887" y="85330"/>
                </a:lnTo>
                <a:close/>
              </a:path>
            </a:pathLst>
          </a:custGeom>
          <a:solidFill>
            <a:srgbClr val="000000"/>
          </a:solidFill>
          <a:ln w="62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79" name="Graphic 30">
            <a:extLst>
              <a:ext uri="{FF2B5EF4-FFF2-40B4-BE49-F238E27FC236}">
                <a16:creationId xmlns:a16="http://schemas.microsoft.com/office/drawing/2014/main" id="{7EB5CB46-A1B7-4C2B-B8DF-B64776EBB96D}"/>
              </a:ext>
            </a:extLst>
          </p:cNvPr>
          <p:cNvGrpSpPr/>
          <p:nvPr/>
        </p:nvGrpSpPr>
        <p:grpSpPr>
          <a:xfrm>
            <a:off x="9483683" y="817976"/>
            <a:ext cx="331131" cy="407547"/>
            <a:chOff x="9483683" y="817976"/>
            <a:chExt cx="331131" cy="407547"/>
          </a:xfrm>
          <a:solidFill>
            <a:srgbClr val="000000"/>
          </a:solidFill>
        </p:grpSpPr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9F016C0A-9E9B-4A99-B10F-BE2F2D38CB50}"/>
                </a:ext>
              </a:extLst>
            </p:cNvPr>
            <p:cNvSpPr/>
            <p:nvPr/>
          </p:nvSpPr>
          <p:spPr>
            <a:xfrm>
              <a:off x="9483683" y="817976"/>
              <a:ext cx="267452" cy="407547"/>
            </a:xfrm>
            <a:custGeom>
              <a:avLst/>
              <a:gdLst>
                <a:gd name="connsiteX0" fmla="*/ 0 w 267452"/>
                <a:gd name="connsiteY0" fmla="*/ 0 h 407547"/>
                <a:gd name="connsiteX1" fmla="*/ 267453 w 267452"/>
                <a:gd name="connsiteY1" fmla="*/ 203774 h 407547"/>
                <a:gd name="connsiteX2" fmla="*/ 0 w 267452"/>
                <a:gd name="connsiteY2" fmla="*/ 407547 h 407547"/>
                <a:gd name="connsiteX3" fmla="*/ 0 w 267452"/>
                <a:gd name="connsiteY3" fmla="*/ 0 h 407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452" h="407547">
                  <a:moveTo>
                    <a:pt x="0" y="0"/>
                  </a:moveTo>
                  <a:lnTo>
                    <a:pt x="267453" y="203774"/>
                  </a:lnTo>
                  <a:lnTo>
                    <a:pt x="0" y="4075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32B1CA2F-E3A4-4A79-96C9-8B39F4AC39F4}"/>
                </a:ext>
              </a:extLst>
            </p:cNvPr>
            <p:cNvSpPr/>
            <p:nvPr/>
          </p:nvSpPr>
          <p:spPr>
            <a:xfrm>
              <a:off x="9763872" y="817976"/>
              <a:ext cx="50943" cy="407547"/>
            </a:xfrm>
            <a:custGeom>
              <a:avLst/>
              <a:gdLst>
                <a:gd name="connsiteX0" fmla="*/ 0 w 50943"/>
                <a:gd name="connsiteY0" fmla="*/ 0 h 407547"/>
                <a:gd name="connsiteX1" fmla="*/ 50943 w 50943"/>
                <a:gd name="connsiteY1" fmla="*/ 0 h 407547"/>
                <a:gd name="connsiteX2" fmla="*/ 50943 w 50943"/>
                <a:gd name="connsiteY2" fmla="*/ 407547 h 407547"/>
                <a:gd name="connsiteX3" fmla="*/ 0 w 50943"/>
                <a:gd name="connsiteY3" fmla="*/ 407547 h 407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3" h="407547">
                  <a:moveTo>
                    <a:pt x="0" y="0"/>
                  </a:moveTo>
                  <a:lnTo>
                    <a:pt x="50943" y="0"/>
                  </a:lnTo>
                  <a:lnTo>
                    <a:pt x="50943" y="407547"/>
                  </a:lnTo>
                  <a:lnTo>
                    <a:pt x="0" y="407547"/>
                  </a:lnTo>
                  <a:close/>
                </a:path>
              </a:pathLst>
            </a:custGeom>
            <a:solidFill>
              <a:srgbClr val="000000"/>
            </a:solidFill>
            <a:ln w="6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2" name="Graphic 32">
            <a:extLst>
              <a:ext uri="{FF2B5EF4-FFF2-40B4-BE49-F238E27FC236}">
                <a16:creationId xmlns:a16="http://schemas.microsoft.com/office/drawing/2014/main" id="{48CEC3B2-5B77-4024-9272-EA2663F6CDD2}"/>
              </a:ext>
            </a:extLst>
          </p:cNvPr>
          <p:cNvGrpSpPr/>
          <p:nvPr/>
        </p:nvGrpSpPr>
        <p:grpSpPr>
          <a:xfrm>
            <a:off x="10079818" y="802301"/>
            <a:ext cx="267452" cy="407547"/>
            <a:chOff x="10079818" y="802301"/>
            <a:chExt cx="267452" cy="407547"/>
          </a:xfrm>
          <a:solidFill>
            <a:srgbClr val="000000"/>
          </a:solidFill>
        </p:grpSpPr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7D1DE8F8-794C-4106-8C01-C129975982CB}"/>
                </a:ext>
              </a:extLst>
            </p:cNvPr>
            <p:cNvSpPr/>
            <p:nvPr/>
          </p:nvSpPr>
          <p:spPr>
            <a:xfrm>
              <a:off x="10079818" y="802301"/>
              <a:ext cx="267452" cy="324764"/>
            </a:xfrm>
            <a:custGeom>
              <a:avLst/>
              <a:gdLst>
                <a:gd name="connsiteX0" fmla="*/ 146462 w 267452"/>
                <a:gd name="connsiteY0" fmla="*/ 0 h 324764"/>
                <a:gd name="connsiteX1" fmla="*/ 146462 w 267452"/>
                <a:gd name="connsiteY1" fmla="*/ 159198 h 324764"/>
                <a:gd name="connsiteX2" fmla="*/ 159198 w 267452"/>
                <a:gd name="connsiteY2" fmla="*/ 180849 h 324764"/>
                <a:gd name="connsiteX3" fmla="*/ 133726 w 267452"/>
                <a:gd name="connsiteY3" fmla="*/ 205684 h 324764"/>
                <a:gd name="connsiteX4" fmla="*/ 108255 w 267452"/>
                <a:gd name="connsiteY4" fmla="*/ 180849 h 324764"/>
                <a:gd name="connsiteX5" fmla="*/ 120991 w 267452"/>
                <a:gd name="connsiteY5" fmla="*/ 159198 h 324764"/>
                <a:gd name="connsiteX6" fmla="*/ 120991 w 267452"/>
                <a:gd name="connsiteY6" fmla="*/ 0 h 324764"/>
                <a:gd name="connsiteX7" fmla="*/ 0 w 267452"/>
                <a:gd name="connsiteY7" fmla="*/ 146462 h 324764"/>
                <a:gd name="connsiteX8" fmla="*/ 44575 w 267452"/>
                <a:gd name="connsiteY8" fmla="*/ 324764 h 324764"/>
                <a:gd name="connsiteX9" fmla="*/ 229245 w 267452"/>
                <a:gd name="connsiteY9" fmla="*/ 324764 h 324764"/>
                <a:gd name="connsiteX10" fmla="*/ 267453 w 267452"/>
                <a:gd name="connsiteY10" fmla="*/ 146462 h 324764"/>
                <a:gd name="connsiteX11" fmla="*/ 146462 w 267452"/>
                <a:gd name="connsiteY11" fmla="*/ 0 h 32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7452" h="324764">
                  <a:moveTo>
                    <a:pt x="146462" y="0"/>
                  </a:moveTo>
                  <a:lnTo>
                    <a:pt x="146462" y="159198"/>
                  </a:lnTo>
                  <a:cubicBezTo>
                    <a:pt x="154104" y="163656"/>
                    <a:pt x="159198" y="171297"/>
                    <a:pt x="159198" y="180849"/>
                  </a:cubicBezTo>
                  <a:cubicBezTo>
                    <a:pt x="159198" y="194858"/>
                    <a:pt x="147736" y="205684"/>
                    <a:pt x="133726" y="205684"/>
                  </a:cubicBezTo>
                  <a:cubicBezTo>
                    <a:pt x="119717" y="205684"/>
                    <a:pt x="108255" y="194222"/>
                    <a:pt x="108255" y="180849"/>
                  </a:cubicBezTo>
                  <a:cubicBezTo>
                    <a:pt x="108255" y="171934"/>
                    <a:pt x="113349" y="163656"/>
                    <a:pt x="120991" y="159198"/>
                  </a:cubicBezTo>
                  <a:lnTo>
                    <a:pt x="120991" y="0"/>
                  </a:lnTo>
                  <a:cubicBezTo>
                    <a:pt x="103797" y="60495"/>
                    <a:pt x="52217" y="115896"/>
                    <a:pt x="0" y="146462"/>
                  </a:cubicBezTo>
                  <a:lnTo>
                    <a:pt x="44575" y="324764"/>
                  </a:lnTo>
                  <a:lnTo>
                    <a:pt x="229245" y="324764"/>
                  </a:lnTo>
                  <a:lnTo>
                    <a:pt x="267453" y="146462"/>
                  </a:lnTo>
                  <a:cubicBezTo>
                    <a:pt x="212689" y="117170"/>
                    <a:pt x="163656" y="61132"/>
                    <a:pt x="146462" y="0"/>
                  </a:cubicBezTo>
                  <a:close/>
                </a:path>
              </a:pathLst>
            </a:custGeom>
            <a:solidFill>
              <a:srgbClr val="000000"/>
            </a:solidFill>
            <a:ln w="6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126F049D-A0EF-4668-BCA5-202A0EB66867}"/>
                </a:ext>
              </a:extLst>
            </p:cNvPr>
            <p:cNvSpPr/>
            <p:nvPr/>
          </p:nvSpPr>
          <p:spPr>
            <a:xfrm>
              <a:off x="10098921" y="1152536"/>
              <a:ext cx="235613" cy="57311"/>
            </a:xfrm>
            <a:custGeom>
              <a:avLst/>
              <a:gdLst>
                <a:gd name="connsiteX0" fmla="*/ 0 w 235613"/>
                <a:gd name="connsiteY0" fmla="*/ 57311 h 57311"/>
                <a:gd name="connsiteX1" fmla="*/ 0 w 235613"/>
                <a:gd name="connsiteY1" fmla="*/ 0 h 57311"/>
                <a:gd name="connsiteX2" fmla="*/ 235613 w 235613"/>
                <a:gd name="connsiteY2" fmla="*/ 0 h 57311"/>
                <a:gd name="connsiteX3" fmla="*/ 235613 w 235613"/>
                <a:gd name="connsiteY3" fmla="*/ 57311 h 57311"/>
                <a:gd name="connsiteX4" fmla="*/ 0 w 235613"/>
                <a:gd name="connsiteY4" fmla="*/ 57311 h 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613" h="57311">
                  <a:moveTo>
                    <a:pt x="0" y="57311"/>
                  </a:moveTo>
                  <a:lnTo>
                    <a:pt x="0" y="0"/>
                  </a:lnTo>
                  <a:lnTo>
                    <a:pt x="235613" y="0"/>
                  </a:lnTo>
                  <a:lnTo>
                    <a:pt x="235613" y="57311"/>
                  </a:lnTo>
                  <a:cubicBezTo>
                    <a:pt x="235613" y="57311"/>
                    <a:pt x="26108" y="57311"/>
                    <a:pt x="0" y="57311"/>
                  </a:cubicBezTo>
                  <a:close/>
                </a:path>
              </a:pathLst>
            </a:custGeom>
            <a:solidFill>
              <a:srgbClr val="000000"/>
            </a:solidFill>
            <a:ln w="6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5" name="Graphic 34">
            <a:extLst>
              <a:ext uri="{FF2B5EF4-FFF2-40B4-BE49-F238E27FC236}">
                <a16:creationId xmlns:a16="http://schemas.microsoft.com/office/drawing/2014/main" id="{54301251-FECA-410B-97B4-7AC0C272440D}"/>
              </a:ext>
            </a:extLst>
          </p:cNvPr>
          <p:cNvGrpSpPr/>
          <p:nvPr/>
        </p:nvGrpSpPr>
        <p:grpSpPr>
          <a:xfrm>
            <a:off x="10617663" y="817742"/>
            <a:ext cx="367380" cy="392105"/>
            <a:chOff x="10617663" y="817742"/>
            <a:chExt cx="367380" cy="392105"/>
          </a:xfrm>
          <a:solidFill>
            <a:srgbClr val="000000"/>
          </a:solidFill>
        </p:grpSpPr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E976D0CF-D4A0-442B-A2C7-E3398A485C22}"/>
                </a:ext>
              </a:extLst>
            </p:cNvPr>
            <p:cNvSpPr/>
            <p:nvPr/>
          </p:nvSpPr>
          <p:spPr>
            <a:xfrm>
              <a:off x="10617663" y="817742"/>
              <a:ext cx="367380" cy="324752"/>
            </a:xfrm>
            <a:custGeom>
              <a:avLst/>
              <a:gdLst>
                <a:gd name="connsiteX0" fmla="*/ 318396 w 367380"/>
                <a:gd name="connsiteY0" fmla="*/ 251276 h 324752"/>
                <a:gd name="connsiteX1" fmla="*/ 318396 w 367380"/>
                <a:gd name="connsiteY1" fmla="*/ 171677 h 324752"/>
                <a:gd name="connsiteX2" fmla="*/ 220428 w 367380"/>
                <a:gd name="connsiteY2" fmla="*/ 41870 h 324752"/>
                <a:gd name="connsiteX3" fmla="*/ 220428 w 367380"/>
                <a:gd name="connsiteY3" fmla="*/ 38196 h 324752"/>
                <a:gd name="connsiteX4" fmla="*/ 188588 w 367380"/>
                <a:gd name="connsiteY4" fmla="*/ 233 h 324752"/>
                <a:gd name="connsiteX5" fmla="*/ 146952 w 367380"/>
                <a:gd name="connsiteY5" fmla="*/ 36971 h 324752"/>
                <a:gd name="connsiteX6" fmla="*/ 146952 w 367380"/>
                <a:gd name="connsiteY6" fmla="*/ 41870 h 324752"/>
                <a:gd name="connsiteX7" fmla="*/ 48984 w 367380"/>
                <a:gd name="connsiteY7" fmla="*/ 171677 h 324752"/>
                <a:gd name="connsiteX8" fmla="*/ 48984 w 367380"/>
                <a:gd name="connsiteY8" fmla="*/ 251276 h 324752"/>
                <a:gd name="connsiteX9" fmla="*/ 9797 w 367380"/>
                <a:gd name="connsiteY9" fmla="*/ 299036 h 324752"/>
                <a:gd name="connsiteX10" fmla="*/ 0 w 367380"/>
                <a:gd name="connsiteY10" fmla="*/ 311894 h 324752"/>
                <a:gd name="connsiteX11" fmla="*/ 0 w 367380"/>
                <a:gd name="connsiteY11" fmla="*/ 311894 h 324752"/>
                <a:gd name="connsiteX12" fmla="*/ 12858 w 367380"/>
                <a:gd name="connsiteY12" fmla="*/ 324752 h 324752"/>
                <a:gd name="connsiteX13" fmla="*/ 354522 w 367380"/>
                <a:gd name="connsiteY13" fmla="*/ 324752 h 324752"/>
                <a:gd name="connsiteX14" fmla="*/ 367380 w 367380"/>
                <a:gd name="connsiteY14" fmla="*/ 311894 h 324752"/>
                <a:gd name="connsiteX15" fmla="*/ 367380 w 367380"/>
                <a:gd name="connsiteY15" fmla="*/ 311894 h 324752"/>
                <a:gd name="connsiteX16" fmla="*/ 357583 w 367380"/>
                <a:gd name="connsiteY16" fmla="*/ 299036 h 324752"/>
                <a:gd name="connsiteX17" fmla="*/ 318396 w 367380"/>
                <a:gd name="connsiteY17" fmla="*/ 251276 h 32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7380" h="324752">
                  <a:moveTo>
                    <a:pt x="318396" y="251276"/>
                  </a:moveTo>
                  <a:lnTo>
                    <a:pt x="318396" y="171677"/>
                  </a:lnTo>
                  <a:cubicBezTo>
                    <a:pt x="318396" y="109835"/>
                    <a:pt x="276760" y="58402"/>
                    <a:pt x="220428" y="41870"/>
                  </a:cubicBezTo>
                  <a:lnTo>
                    <a:pt x="220428" y="38196"/>
                  </a:lnTo>
                  <a:cubicBezTo>
                    <a:pt x="220428" y="19827"/>
                    <a:pt x="206957" y="2683"/>
                    <a:pt x="188588" y="233"/>
                  </a:cubicBezTo>
                  <a:cubicBezTo>
                    <a:pt x="165933" y="-2216"/>
                    <a:pt x="146952" y="14929"/>
                    <a:pt x="146952" y="36971"/>
                  </a:cubicBezTo>
                  <a:lnTo>
                    <a:pt x="146952" y="41870"/>
                  </a:lnTo>
                  <a:cubicBezTo>
                    <a:pt x="90620" y="58402"/>
                    <a:pt x="48984" y="109835"/>
                    <a:pt x="48984" y="171677"/>
                  </a:cubicBezTo>
                  <a:lnTo>
                    <a:pt x="48984" y="251276"/>
                  </a:lnTo>
                  <a:cubicBezTo>
                    <a:pt x="48984" y="274544"/>
                    <a:pt x="32452" y="294750"/>
                    <a:pt x="9797" y="299036"/>
                  </a:cubicBezTo>
                  <a:cubicBezTo>
                    <a:pt x="4286" y="300260"/>
                    <a:pt x="0" y="305771"/>
                    <a:pt x="0" y="311894"/>
                  </a:cubicBezTo>
                  <a:lnTo>
                    <a:pt x="0" y="311894"/>
                  </a:lnTo>
                  <a:cubicBezTo>
                    <a:pt x="0" y="319242"/>
                    <a:pt x="5511" y="324752"/>
                    <a:pt x="12858" y="324752"/>
                  </a:cubicBezTo>
                  <a:lnTo>
                    <a:pt x="354522" y="324752"/>
                  </a:lnTo>
                  <a:cubicBezTo>
                    <a:pt x="361869" y="324752"/>
                    <a:pt x="367380" y="319242"/>
                    <a:pt x="367380" y="311894"/>
                  </a:cubicBezTo>
                  <a:lnTo>
                    <a:pt x="367380" y="311894"/>
                  </a:lnTo>
                  <a:cubicBezTo>
                    <a:pt x="367380" y="305771"/>
                    <a:pt x="363094" y="300260"/>
                    <a:pt x="357583" y="299036"/>
                  </a:cubicBezTo>
                  <a:cubicBezTo>
                    <a:pt x="334928" y="294750"/>
                    <a:pt x="318396" y="274544"/>
                    <a:pt x="318396" y="251276"/>
                  </a:cubicBezTo>
                  <a:close/>
                </a:path>
              </a:pathLst>
            </a:custGeom>
            <a:solidFill>
              <a:srgbClr val="000000"/>
            </a:solidFill>
            <a:ln w="61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F503B0B1-C1DD-47E2-8F40-7B55A446E574}"/>
                </a:ext>
              </a:extLst>
            </p:cNvPr>
            <p:cNvSpPr/>
            <p:nvPr/>
          </p:nvSpPr>
          <p:spPr>
            <a:xfrm>
              <a:off x="10758492" y="1166987"/>
              <a:ext cx="85722" cy="42861"/>
            </a:xfrm>
            <a:custGeom>
              <a:avLst/>
              <a:gdLst>
                <a:gd name="connsiteX0" fmla="*/ 75925 w 85722"/>
                <a:gd name="connsiteY0" fmla="*/ 0 h 42861"/>
                <a:gd name="connsiteX1" fmla="*/ 66128 w 85722"/>
                <a:gd name="connsiteY1" fmla="*/ 0 h 42861"/>
                <a:gd name="connsiteX2" fmla="*/ 18369 w 85722"/>
                <a:gd name="connsiteY2" fmla="*/ 0 h 42861"/>
                <a:gd name="connsiteX3" fmla="*/ 8572 w 85722"/>
                <a:gd name="connsiteY3" fmla="*/ 0 h 42861"/>
                <a:gd name="connsiteX4" fmla="*/ 0 w 85722"/>
                <a:gd name="connsiteY4" fmla="*/ 0 h 42861"/>
                <a:gd name="connsiteX5" fmla="*/ 42861 w 85722"/>
                <a:gd name="connsiteY5" fmla="*/ 42861 h 42861"/>
                <a:gd name="connsiteX6" fmla="*/ 85722 w 85722"/>
                <a:gd name="connsiteY6" fmla="*/ 0 h 42861"/>
                <a:gd name="connsiteX7" fmla="*/ 75925 w 85722"/>
                <a:gd name="connsiteY7" fmla="*/ 0 h 4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2" h="42861">
                  <a:moveTo>
                    <a:pt x="75925" y="0"/>
                  </a:moveTo>
                  <a:lnTo>
                    <a:pt x="66128" y="0"/>
                  </a:lnTo>
                  <a:lnTo>
                    <a:pt x="18369" y="0"/>
                  </a:lnTo>
                  <a:lnTo>
                    <a:pt x="8572" y="0"/>
                  </a:lnTo>
                  <a:lnTo>
                    <a:pt x="0" y="0"/>
                  </a:lnTo>
                  <a:cubicBezTo>
                    <a:pt x="0" y="23880"/>
                    <a:pt x="18981" y="42861"/>
                    <a:pt x="42861" y="42861"/>
                  </a:cubicBezTo>
                  <a:cubicBezTo>
                    <a:pt x="66741" y="42861"/>
                    <a:pt x="85722" y="23880"/>
                    <a:pt x="85722" y="0"/>
                  </a:cubicBezTo>
                  <a:lnTo>
                    <a:pt x="75925" y="0"/>
                  </a:lnTo>
                  <a:close/>
                </a:path>
              </a:pathLst>
            </a:custGeom>
            <a:solidFill>
              <a:srgbClr val="000000"/>
            </a:solidFill>
            <a:ln w="61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Graphic 36">
            <a:extLst>
              <a:ext uri="{FF2B5EF4-FFF2-40B4-BE49-F238E27FC236}">
                <a16:creationId xmlns:a16="http://schemas.microsoft.com/office/drawing/2014/main" id="{147E5B13-6317-4135-B186-69D2926011AC}"/>
              </a:ext>
            </a:extLst>
          </p:cNvPr>
          <p:cNvGrpSpPr/>
          <p:nvPr/>
        </p:nvGrpSpPr>
        <p:grpSpPr>
          <a:xfrm>
            <a:off x="1184817" y="1491995"/>
            <a:ext cx="344847" cy="344847"/>
            <a:chOff x="1184817" y="1491995"/>
            <a:chExt cx="344847" cy="344847"/>
          </a:xfrm>
          <a:solidFill>
            <a:srgbClr val="000000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129A0AA-F333-4FED-90ED-0EE5B5B7E1D0}"/>
                </a:ext>
              </a:extLst>
            </p:cNvPr>
            <p:cNvSpPr/>
            <p:nvPr/>
          </p:nvSpPr>
          <p:spPr>
            <a:xfrm>
              <a:off x="1184817" y="1599759"/>
              <a:ext cx="344847" cy="129317"/>
            </a:xfrm>
            <a:custGeom>
              <a:avLst/>
              <a:gdLst>
                <a:gd name="connsiteX0" fmla="*/ 152487 w 344847"/>
                <a:gd name="connsiteY0" fmla="*/ 86212 h 129317"/>
                <a:gd name="connsiteX1" fmla="*/ 344847 w 344847"/>
                <a:gd name="connsiteY1" fmla="*/ 86212 h 129317"/>
                <a:gd name="connsiteX2" fmla="*/ 344847 w 344847"/>
                <a:gd name="connsiteY2" fmla="*/ 43106 h 129317"/>
                <a:gd name="connsiteX3" fmla="*/ 152487 w 344847"/>
                <a:gd name="connsiteY3" fmla="*/ 43106 h 129317"/>
                <a:gd name="connsiteX4" fmla="*/ 91600 w 344847"/>
                <a:gd name="connsiteY4" fmla="*/ 0 h 129317"/>
                <a:gd name="connsiteX5" fmla="*/ 30713 w 344847"/>
                <a:gd name="connsiteY5" fmla="*/ 43106 h 129317"/>
                <a:gd name="connsiteX6" fmla="*/ 0 w 344847"/>
                <a:gd name="connsiteY6" fmla="*/ 43106 h 129317"/>
                <a:gd name="connsiteX7" fmla="*/ 0 w 344847"/>
                <a:gd name="connsiteY7" fmla="*/ 86212 h 129317"/>
                <a:gd name="connsiteX8" fmla="*/ 30713 w 344847"/>
                <a:gd name="connsiteY8" fmla="*/ 86212 h 129317"/>
                <a:gd name="connsiteX9" fmla="*/ 91600 w 344847"/>
                <a:gd name="connsiteY9" fmla="*/ 129318 h 129317"/>
                <a:gd name="connsiteX10" fmla="*/ 152487 w 344847"/>
                <a:gd name="connsiteY10" fmla="*/ 86212 h 129317"/>
                <a:gd name="connsiteX11" fmla="*/ 70047 w 344847"/>
                <a:gd name="connsiteY11" fmla="*/ 64659 h 129317"/>
                <a:gd name="connsiteX12" fmla="*/ 91600 w 344847"/>
                <a:gd name="connsiteY12" fmla="*/ 43106 h 129317"/>
                <a:gd name="connsiteX13" fmla="*/ 113153 w 344847"/>
                <a:gd name="connsiteY13" fmla="*/ 64659 h 129317"/>
                <a:gd name="connsiteX14" fmla="*/ 91600 w 344847"/>
                <a:gd name="connsiteY14" fmla="*/ 86212 h 129317"/>
                <a:gd name="connsiteX15" fmla="*/ 70047 w 344847"/>
                <a:gd name="connsiteY15" fmla="*/ 64659 h 12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4847" h="129317">
                  <a:moveTo>
                    <a:pt x="152487" y="86212"/>
                  </a:moveTo>
                  <a:lnTo>
                    <a:pt x="344847" y="86212"/>
                  </a:lnTo>
                  <a:lnTo>
                    <a:pt x="344847" y="43106"/>
                  </a:lnTo>
                  <a:lnTo>
                    <a:pt x="152487" y="43106"/>
                  </a:lnTo>
                  <a:cubicBezTo>
                    <a:pt x="143327" y="17781"/>
                    <a:pt x="119619" y="0"/>
                    <a:pt x="91600" y="0"/>
                  </a:cubicBezTo>
                  <a:cubicBezTo>
                    <a:pt x="63581" y="0"/>
                    <a:pt x="39873" y="17781"/>
                    <a:pt x="30713" y="43106"/>
                  </a:cubicBezTo>
                  <a:lnTo>
                    <a:pt x="0" y="43106"/>
                  </a:lnTo>
                  <a:lnTo>
                    <a:pt x="0" y="86212"/>
                  </a:lnTo>
                  <a:lnTo>
                    <a:pt x="30713" y="86212"/>
                  </a:lnTo>
                  <a:cubicBezTo>
                    <a:pt x="39873" y="111536"/>
                    <a:pt x="63581" y="129318"/>
                    <a:pt x="91600" y="129318"/>
                  </a:cubicBezTo>
                  <a:cubicBezTo>
                    <a:pt x="119619" y="129318"/>
                    <a:pt x="143327" y="111536"/>
                    <a:pt x="152487" y="86212"/>
                  </a:cubicBezTo>
                  <a:close/>
                  <a:moveTo>
                    <a:pt x="70047" y="64659"/>
                  </a:moveTo>
                  <a:cubicBezTo>
                    <a:pt x="70047" y="52805"/>
                    <a:pt x="79746" y="43106"/>
                    <a:pt x="91600" y="43106"/>
                  </a:cubicBezTo>
                  <a:cubicBezTo>
                    <a:pt x="103454" y="43106"/>
                    <a:pt x="113153" y="52805"/>
                    <a:pt x="113153" y="64659"/>
                  </a:cubicBezTo>
                  <a:cubicBezTo>
                    <a:pt x="113153" y="76513"/>
                    <a:pt x="103454" y="86212"/>
                    <a:pt x="91600" y="86212"/>
                  </a:cubicBezTo>
                  <a:cubicBezTo>
                    <a:pt x="79746" y="86212"/>
                    <a:pt x="70047" y="76513"/>
                    <a:pt x="70047" y="64659"/>
                  </a:cubicBezTo>
                  <a:close/>
                </a:path>
              </a:pathLst>
            </a:custGeom>
            <a:solidFill>
              <a:srgbClr val="000000"/>
            </a:solidFill>
            <a:ln w="5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DB011A8-B0B4-4B50-AF99-B28880B399F6}"/>
                </a:ext>
              </a:extLst>
            </p:cNvPr>
            <p:cNvSpPr/>
            <p:nvPr/>
          </p:nvSpPr>
          <p:spPr>
            <a:xfrm>
              <a:off x="1184817" y="1707524"/>
              <a:ext cx="344847" cy="129317"/>
            </a:xfrm>
            <a:custGeom>
              <a:avLst/>
              <a:gdLst>
                <a:gd name="connsiteX0" fmla="*/ 210141 w 344847"/>
                <a:gd name="connsiteY0" fmla="*/ 129318 h 129317"/>
                <a:gd name="connsiteX1" fmla="*/ 271028 w 344847"/>
                <a:gd name="connsiteY1" fmla="*/ 86212 h 129317"/>
                <a:gd name="connsiteX2" fmla="*/ 344847 w 344847"/>
                <a:gd name="connsiteY2" fmla="*/ 86212 h 129317"/>
                <a:gd name="connsiteX3" fmla="*/ 344847 w 344847"/>
                <a:gd name="connsiteY3" fmla="*/ 43106 h 129317"/>
                <a:gd name="connsiteX4" fmla="*/ 271028 w 344847"/>
                <a:gd name="connsiteY4" fmla="*/ 43106 h 129317"/>
                <a:gd name="connsiteX5" fmla="*/ 210141 w 344847"/>
                <a:gd name="connsiteY5" fmla="*/ 0 h 129317"/>
                <a:gd name="connsiteX6" fmla="*/ 149254 w 344847"/>
                <a:gd name="connsiteY6" fmla="*/ 43106 h 129317"/>
                <a:gd name="connsiteX7" fmla="*/ 0 w 344847"/>
                <a:gd name="connsiteY7" fmla="*/ 43106 h 129317"/>
                <a:gd name="connsiteX8" fmla="*/ 0 w 344847"/>
                <a:gd name="connsiteY8" fmla="*/ 86212 h 129317"/>
                <a:gd name="connsiteX9" fmla="*/ 149254 w 344847"/>
                <a:gd name="connsiteY9" fmla="*/ 86212 h 129317"/>
                <a:gd name="connsiteX10" fmla="*/ 210141 w 344847"/>
                <a:gd name="connsiteY10" fmla="*/ 129318 h 129317"/>
                <a:gd name="connsiteX11" fmla="*/ 188588 w 344847"/>
                <a:gd name="connsiteY11" fmla="*/ 64659 h 129317"/>
                <a:gd name="connsiteX12" fmla="*/ 210141 w 344847"/>
                <a:gd name="connsiteY12" fmla="*/ 43106 h 129317"/>
                <a:gd name="connsiteX13" fmla="*/ 231694 w 344847"/>
                <a:gd name="connsiteY13" fmla="*/ 64659 h 129317"/>
                <a:gd name="connsiteX14" fmla="*/ 210141 w 344847"/>
                <a:gd name="connsiteY14" fmla="*/ 86212 h 129317"/>
                <a:gd name="connsiteX15" fmla="*/ 188588 w 344847"/>
                <a:gd name="connsiteY15" fmla="*/ 64659 h 12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4847" h="129317">
                  <a:moveTo>
                    <a:pt x="210141" y="129318"/>
                  </a:moveTo>
                  <a:cubicBezTo>
                    <a:pt x="238160" y="129318"/>
                    <a:pt x="261868" y="111536"/>
                    <a:pt x="271028" y="86212"/>
                  </a:cubicBezTo>
                  <a:lnTo>
                    <a:pt x="344847" y="86212"/>
                  </a:lnTo>
                  <a:lnTo>
                    <a:pt x="344847" y="43106"/>
                  </a:lnTo>
                  <a:lnTo>
                    <a:pt x="271028" y="43106"/>
                  </a:lnTo>
                  <a:cubicBezTo>
                    <a:pt x="261868" y="17781"/>
                    <a:pt x="238160" y="0"/>
                    <a:pt x="210141" y="0"/>
                  </a:cubicBezTo>
                  <a:cubicBezTo>
                    <a:pt x="182122" y="0"/>
                    <a:pt x="158414" y="17781"/>
                    <a:pt x="149254" y="43106"/>
                  </a:cubicBezTo>
                  <a:lnTo>
                    <a:pt x="0" y="43106"/>
                  </a:lnTo>
                  <a:lnTo>
                    <a:pt x="0" y="86212"/>
                  </a:lnTo>
                  <a:lnTo>
                    <a:pt x="149254" y="86212"/>
                  </a:lnTo>
                  <a:cubicBezTo>
                    <a:pt x="158414" y="111536"/>
                    <a:pt x="182122" y="129318"/>
                    <a:pt x="210141" y="129318"/>
                  </a:cubicBezTo>
                  <a:close/>
                  <a:moveTo>
                    <a:pt x="188588" y="64659"/>
                  </a:moveTo>
                  <a:cubicBezTo>
                    <a:pt x="188588" y="52805"/>
                    <a:pt x="198287" y="43106"/>
                    <a:pt x="210141" y="43106"/>
                  </a:cubicBezTo>
                  <a:cubicBezTo>
                    <a:pt x="221995" y="43106"/>
                    <a:pt x="231694" y="52805"/>
                    <a:pt x="231694" y="64659"/>
                  </a:cubicBezTo>
                  <a:cubicBezTo>
                    <a:pt x="231694" y="76513"/>
                    <a:pt x="221995" y="86212"/>
                    <a:pt x="210141" y="86212"/>
                  </a:cubicBezTo>
                  <a:cubicBezTo>
                    <a:pt x="198287" y="86212"/>
                    <a:pt x="188588" y="76513"/>
                    <a:pt x="188588" y="64659"/>
                  </a:cubicBezTo>
                  <a:close/>
                </a:path>
              </a:pathLst>
            </a:custGeom>
            <a:solidFill>
              <a:srgbClr val="000000"/>
            </a:solidFill>
            <a:ln w="5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87CFC76-8CC0-4370-A302-B2C102179E66}"/>
                </a:ext>
              </a:extLst>
            </p:cNvPr>
            <p:cNvSpPr/>
            <p:nvPr/>
          </p:nvSpPr>
          <p:spPr>
            <a:xfrm>
              <a:off x="1184817" y="1491995"/>
              <a:ext cx="344847" cy="129317"/>
            </a:xfrm>
            <a:custGeom>
              <a:avLst/>
              <a:gdLst>
                <a:gd name="connsiteX0" fmla="*/ 247859 w 344847"/>
                <a:gd name="connsiteY0" fmla="*/ 129318 h 129317"/>
                <a:gd name="connsiteX1" fmla="*/ 308746 w 344847"/>
                <a:gd name="connsiteY1" fmla="*/ 86212 h 129317"/>
                <a:gd name="connsiteX2" fmla="*/ 344847 w 344847"/>
                <a:gd name="connsiteY2" fmla="*/ 86212 h 129317"/>
                <a:gd name="connsiteX3" fmla="*/ 344847 w 344847"/>
                <a:gd name="connsiteY3" fmla="*/ 43106 h 129317"/>
                <a:gd name="connsiteX4" fmla="*/ 308746 w 344847"/>
                <a:gd name="connsiteY4" fmla="*/ 43106 h 129317"/>
                <a:gd name="connsiteX5" fmla="*/ 247859 w 344847"/>
                <a:gd name="connsiteY5" fmla="*/ 0 h 129317"/>
                <a:gd name="connsiteX6" fmla="*/ 186972 w 344847"/>
                <a:gd name="connsiteY6" fmla="*/ 43106 h 129317"/>
                <a:gd name="connsiteX7" fmla="*/ 0 w 344847"/>
                <a:gd name="connsiteY7" fmla="*/ 43106 h 129317"/>
                <a:gd name="connsiteX8" fmla="*/ 0 w 344847"/>
                <a:gd name="connsiteY8" fmla="*/ 86212 h 129317"/>
                <a:gd name="connsiteX9" fmla="*/ 186972 w 344847"/>
                <a:gd name="connsiteY9" fmla="*/ 86212 h 129317"/>
                <a:gd name="connsiteX10" fmla="*/ 247859 w 344847"/>
                <a:gd name="connsiteY10" fmla="*/ 129318 h 129317"/>
                <a:gd name="connsiteX11" fmla="*/ 269412 w 344847"/>
                <a:gd name="connsiteY11" fmla="*/ 64659 h 129317"/>
                <a:gd name="connsiteX12" fmla="*/ 247859 w 344847"/>
                <a:gd name="connsiteY12" fmla="*/ 86212 h 129317"/>
                <a:gd name="connsiteX13" fmla="*/ 226306 w 344847"/>
                <a:gd name="connsiteY13" fmla="*/ 64659 h 129317"/>
                <a:gd name="connsiteX14" fmla="*/ 247859 w 344847"/>
                <a:gd name="connsiteY14" fmla="*/ 43106 h 129317"/>
                <a:gd name="connsiteX15" fmla="*/ 269412 w 344847"/>
                <a:gd name="connsiteY15" fmla="*/ 64659 h 12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4847" h="129317">
                  <a:moveTo>
                    <a:pt x="247859" y="129318"/>
                  </a:moveTo>
                  <a:cubicBezTo>
                    <a:pt x="275878" y="129318"/>
                    <a:pt x="299586" y="111536"/>
                    <a:pt x="308746" y="86212"/>
                  </a:cubicBezTo>
                  <a:lnTo>
                    <a:pt x="344847" y="86212"/>
                  </a:lnTo>
                  <a:lnTo>
                    <a:pt x="344847" y="43106"/>
                  </a:lnTo>
                  <a:lnTo>
                    <a:pt x="308746" y="43106"/>
                  </a:lnTo>
                  <a:cubicBezTo>
                    <a:pt x="299586" y="17781"/>
                    <a:pt x="275878" y="0"/>
                    <a:pt x="247859" y="0"/>
                  </a:cubicBezTo>
                  <a:cubicBezTo>
                    <a:pt x="219840" y="0"/>
                    <a:pt x="196132" y="17781"/>
                    <a:pt x="186972" y="43106"/>
                  </a:cubicBezTo>
                  <a:lnTo>
                    <a:pt x="0" y="43106"/>
                  </a:lnTo>
                  <a:lnTo>
                    <a:pt x="0" y="86212"/>
                  </a:lnTo>
                  <a:lnTo>
                    <a:pt x="186972" y="86212"/>
                  </a:lnTo>
                  <a:cubicBezTo>
                    <a:pt x="196132" y="111536"/>
                    <a:pt x="219840" y="129318"/>
                    <a:pt x="247859" y="129318"/>
                  </a:cubicBezTo>
                  <a:close/>
                  <a:moveTo>
                    <a:pt x="269412" y="64659"/>
                  </a:moveTo>
                  <a:cubicBezTo>
                    <a:pt x="269412" y="76513"/>
                    <a:pt x="259713" y="86212"/>
                    <a:pt x="247859" y="86212"/>
                  </a:cubicBezTo>
                  <a:cubicBezTo>
                    <a:pt x="236005" y="86212"/>
                    <a:pt x="226306" y="76513"/>
                    <a:pt x="226306" y="64659"/>
                  </a:cubicBezTo>
                  <a:cubicBezTo>
                    <a:pt x="226306" y="52805"/>
                    <a:pt x="236005" y="43106"/>
                    <a:pt x="247859" y="43106"/>
                  </a:cubicBezTo>
                  <a:cubicBezTo>
                    <a:pt x="259713" y="43106"/>
                    <a:pt x="269412" y="52805"/>
                    <a:pt x="269412" y="64659"/>
                  </a:cubicBezTo>
                  <a:close/>
                </a:path>
              </a:pathLst>
            </a:custGeom>
            <a:solidFill>
              <a:srgbClr val="000000"/>
            </a:solidFill>
            <a:ln w="5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2" name="Graphic 38">
            <a:extLst>
              <a:ext uri="{FF2B5EF4-FFF2-40B4-BE49-F238E27FC236}">
                <a16:creationId xmlns:a16="http://schemas.microsoft.com/office/drawing/2014/main" id="{BD263B4F-2912-467D-9028-31588C9922DA}"/>
              </a:ext>
            </a:extLst>
          </p:cNvPr>
          <p:cNvSpPr/>
          <p:nvPr/>
        </p:nvSpPr>
        <p:spPr>
          <a:xfrm>
            <a:off x="1793688" y="1491444"/>
            <a:ext cx="318396" cy="408097"/>
          </a:xfrm>
          <a:custGeom>
            <a:avLst/>
            <a:gdLst>
              <a:gd name="connsiteX0" fmla="*/ 175118 w 318396"/>
              <a:gd name="connsiteY0" fmla="*/ 90338 h 408097"/>
              <a:gd name="connsiteX1" fmla="*/ 233703 w 318396"/>
              <a:gd name="connsiteY1" fmla="*/ 24749 h 408097"/>
              <a:gd name="connsiteX2" fmla="*/ 241344 w 318396"/>
              <a:gd name="connsiteY2" fmla="*/ 8192 h 408097"/>
              <a:gd name="connsiteX3" fmla="*/ 224788 w 318396"/>
              <a:gd name="connsiteY3" fmla="*/ 551 h 408097"/>
              <a:gd name="connsiteX4" fmla="*/ 162382 w 318396"/>
              <a:gd name="connsiteY4" fmla="*/ 56588 h 408097"/>
              <a:gd name="connsiteX5" fmla="*/ 139457 w 318396"/>
              <a:gd name="connsiteY5" fmla="*/ 24112 h 408097"/>
              <a:gd name="connsiteX6" fmla="*/ 70047 w 318396"/>
              <a:gd name="connsiteY6" fmla="*/ 1824 h 408097"/>
              <a:gd name="connsiteX7" fmla="*/ 61132 w 318396"/>
              <a:gd name="connsiteY7" fmla="*/ 2461 h 408097"/>
              <a:gd name="connsiteX8" fmla="*/ 49033 w 318396"/>
              <a:gd name="connsiteY8" fmla="*/ 3735 h 408097"/>
              <a:gd name="connsiteX9" fmla="*/ 49670 w 318396"/>
              <a:gd name="connsiteY9" fmla="*/ 15834 h 408097"/>
              <a:gd name="connsiteX10" fmla="*/ 82146 w 318396"/>
              <a:gd name="connsiteY10" fmla="*/ 90975 h 408097"/>
              <a:gd name="connsiteX11" fmla="*/ 99340 w 318396"/>
              <a:gd name="connsiteY11" fmla="*/ 102437 h 408097"/>
              <a:gd name="connsiteX12" fmla="*/ 0 w 318396"/>
              <a:gd name="connsiteY12" fmla="*/ 248900 h 408097"/>
              <a:gd name="connsiteX13" fmla="*/ 159198 w 318396"/>
              <a:gd name="connsiteY13" fmla="*/ 408098 h 408097"/>
              <a:gd name="connsiteX14" fmla="*/ 318396 w 318396"/>
              <a:gd name="connsiteY14" fmla="*/ 248900 h 408097"/>
              <a:gd name="connsiteX15" fmla="*/ 175118 w 318396"/>
              <a:gd name="connsiteY15" fmla="*/ 90338 h 4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8396" h="408097">
                <a:moveTo>
                  <a:pt x="175118" y="90338"/>
                </a:moveTo>
                <a:cubicBezTo>
                  <a:pt x="181486" y="72508"/>
                  <a:pt x="197406" y="38758"/>
                  <a:pt x="233703" y="24749"/>
                </a:cubicBezTo>
                <a:cubicBezTo>
                  <a:pt x="240071" y="22202"/>
                  <a:pt x="243255" y="15197"/>
                  <a:pt x="241344" y="8192"/>
                </a:cubicBezTo>
                <a:cubicBezTo>
                  <a:pt x="238797" y="1824"/>
                  <a:pt x="231792" y="-1360"/>
                  <a:pt x="224788" y="551"/>
                </a:cubicBezTo>
                <a:cubicBezTo>
                  <a:pt x="193585" y="12650"/>
                  <a:pt x="173844" y="35574"/>
                  <a:pt x="162382" y="56588"/>
                </a:cubicBezTo>
                <a:cubicBezTo>
                  <a:pt x="157924" y="45126"/>
                  <a:pt x="150283" y="33027"/>
                  <a:pt x="139457" y="24112"/>
                </a:cubicBezTo>
                <a:cubicBezTo>
                  <a:pt x="117170" y="4371"/>
                  <a:pt x="86604" y="1824"/>
                  <a:pt x="70047" y="1824"/>
                </a:cubicBezTo>
                <a:cubicBezTo>
                  <a:pt x="64953" y="1824"/>
                  <a:pt x="61769" y="1824"/>
                  <a:pt x="61132" y="2461"/>
                </a:cubicBezTo>
                <a:lnTo>
                  <a:pt x="49033" y="3735"/>
                </a:lnTo>
                <a:lnTo>
                  <a:pt x="49670" y="15834"/>
                </a:lnTo>
                <a:cubicBezTo>
                  <a:pt x="49670" y="17744"/>
                  <a:pt x="51580" y="64230"/>
                  <a:pt x="82146" y="90975"/>
                </a:cubicBezTo>
                <a:cubicBezTo>
                  <a:pt x="87241" y="95433"/>
                  <a:pt x="93608" y="99253"/>
                  <a:pt x="99340" y="102437"/>
                </a:cubicBezTo>
                <a:cubicBezTo>
                  <a:pt x="41391" y="125362"/>
                  <a:pt x="0" y="182036"/>
                  <a:pt x="0" y="248900"/>
                </a:cubicBezTo>
                <a:cubicBezTo>
                  <a:pt x="0" y="336777"/>
                  <a:pt x="71321" y="408098"/>
                  <a:pt x="159198" y="408098"/>
                </a:cubicBezTo>
                <a:cubicBezTo>
                  <a:pt x="247075" y="408098"/>
                  <a:pt x="318396" y="336777"/>
                  <a:pt x="318396" y="248900"/>
                </a:cubicBezTo>
                <a:cubicBezTo>
                  <a:pt x="318396" y="166753"/>
                  <a:pt x="255354" y="98617"/>
                  <a:pt x="175118" y="90338"/>
                </a:cubicBezTo>
                <a:close/>
              </a:path>
            </a:pathLst>
          </a:custGeom>
          <a:solidFill>
            <a:srgbClr val="231F20"/>
          </a:solidFill>
          <a:ln w="62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4" name="Graphic 40">
            <a:extLst>
              <a:ext uri="{FF2B5EF4-FFF2-40B4-BE49-F238E27FC236}">
                <a16:creationId xmlns:a16="http://schemas.microsoft.com/office/drawing/2014/main" id="{3B139265-EAFC-44EE-9FF1-C0DB17F331F2}"/>
              </a:ext>
            </a:extLst>
          </p:cNvPr>
          <p:cNvGrpSpPr/>
          <p:nvPr/>
        </p:nvGrpSpPr>
        <p:grpSpPr>
          <a:xfrm>
            <a:off x="2371958" y="1534871"/>
            <a:ext cx="321796" cy="321796"/>
            <a:chOff x="2371958" y="1534871"/>
            <a:chExt cx="321796" cy="321796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E78E214-9BA5-4083-9E71-6CAD37EF4C1B}"/>
                </a:ext>
              </a:extLst>
            </p:cNvPr>
            <p:cNvSpPr/>
            <p:nvPr/>
          </p:nvSpPr>
          <p:spPr>
            <a:xfrm>
              <a:off x="2371958" y="1534871"/>
              <a:ext cx="5028" cy="5028"/>
            </a:xfrm>
            <a:custGeom>
              <a:avLst/>
              <a:gdLst/>
              <a:ahLst/>
              <a:cxnLst/>
              <a:rect l="l" t="t" r="r" b="b"/>
              <a:pathLst>
                <a:path w="5028" h="5028"/>
              </a:pathLst>
            </a:custGeom>
            <a:noFill/>
            <a:ln w="19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B4C58B7-C450-494B-8564-C7D789B83BA5}"/>
                </a:ext>
              </a:extLst>
            </p:cNvPr>
            <p:cNvSpPr/>
            <p:nvPr/>
          </p:nvSpPr>
          <p:spPr>
            <a:xfrm>
              <a:off x="2371850" y="1539724"/>
              <a:ext cx="321867" cy="311914"/>
            </a:xfrm>
            <a:custGeom>
              <a:avLst/>
              <a:gdLst>
                <a:gd name="connsiteX0" fmla="*/ 307322 w 321867"/>
                <a:gd name="connsiteY0" fmla="*/ 677 h 311914"/>
                <a:gd name="connsiteX1" fmla="*/ 6644 w 321867"/>
                <a:gd name="connsiteY1" fmla="*/ 116826 h 311914"/>
                <a:gd name="connsiteX2" fmla="*/ 4129 w 321867"/>
                <a:gd name="connsiteY2" fmla="*/ 135430 h 311914"/>
                <a:gd name="connsiteX3" fmla="*/ 65472 w 321867"/>
                <a:gd name="connsiteY3" fmla="*/ 181185 h 311914"/>
                <a:gd name="connsiteX4" fmla="*/ 85584 w 321867"/>
                <a:gd name="connsiteY4" fmla="*/ 311915 h 311914"/>
                <a:gd name="connsiteX5" fmla="*/ 161005 w 321867"/>
                <a:gd name="connsiteY5" fmla="*/ 251578 h 311914"/>
                <a:gd name="connsiteX6" fmla="*/ 225867 w 321867"/>
                <a:gd name="connsiteY6" fmla="*/ 298842 h 311914"/>
                <a:gd name="connsiteX7" fmla="*/ 242460 w 321867"/>
                <a:gd name="connsiteY7" fmla="*/ 293311 h 311914"/>
                <a:gd name="connsiteX8" fmla="*/ 321400 w 321867"/>
                <a:gd name="connsiteY8" fmla="*/ 13750 h 311914"/>
                <a:gd name="connsiteX9" fmla="*/ 307322 w 321867"/>
                <a:gd name="connsiteY9" fmla="*/ 677 h 311914"/>
                <a:gd name="connsiteX10" fmla="*/ 95640 w 321867"/>
                <a:gd name="connsiteY10" fmla="*/ 247555 h 311914"/>
                <a:gd name="connsiteX11" fmla="*/ 90612 w 321867"/>
                <a:gd name="connsiteY11" fmla="*/ 191241 h 311914"/>
                <a:gd name="connsiteX12" fmla="*/ 286707 w 321867"/>
                <a:gd name="connsiteY12" fmla="*/ 35371 h 311914"/>
                <a:gd name="connsiteX13" fmla="*/ 110724 w 321867"/>
                <a:gd name="connsiteY13" fmla="*/ 211353 h 311914"/>
                <a:gd name="connsiteX14" fmla="*/ 95640 w 321867"/>
                <a:gd name="connsiteY14" fmla="*/ 247555 h 311914"/>
                <a:gd name="connsiteX15" fmla="*/ 115752 w 321867"/>
                <a:gd name="connsiteY15" fmla="*/ 256606 h 311914"/>
                <a:gd name="connsiteX16" fmla="*/ 130837 w 321867"/>
                <a:gd name="connsiteY16" fmla="*/ 226437 h 311914"/>
                <a:gd name="connsiteX17" fmla="*/ 140893 w 321867"/>
                <a:gd name="connsiteY17" fmla="*/ 236494 h 311914"/>
                <a:gd name="connsiteX18" fmla="*/ 115752 w 321867"/>
                <a:gd name="connsiteY18" fmla="*/ 256606 h 311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21867" h="311914">
                  <a:moveTo>
                    <a:pt x="307322" y="677"/>
                  </a:moveTo>
                  <a:lnTo>
                    <a:pt x="6644" y="116826"/>
                  </a:lnTo>
                  <a:cubicBezTo>
                    <a:pt x="-899" y="119843"/>
                    <a:pt x="-2407" y="130401"/>
                    <a:pt x="4129" y="135430"/>
                  </a:cubicBezTo>
                  <a:lnTo>
                    <a:pt x="65472" y="181185"/>
                  </a:lnTo>
                  <a:lnTo>
                    <a:pt x="85584" y="311915"/>
                  </a:lnTo>
                  <a:lnTo>
                    <a:pt x="161005" y="251578"/>
                  </a:lnTo>
                  <a:lnTo>
                    <a:pt x="225867" y="298842"/>
                  </a:lnTo>
                  <a:cubicBezTo>
                    <a:pt x="231901" y="303367"/>
                    <a:pt x="240448" y="300350"/>
                    <a:pt x="242460" y="293311"/>
                  </a:cubicBezTo>
                  <a:lnTo>
                    <a:pt x="321400" y="13750"/>
                  </a:lnTo>
                  <a:cubicBezTo>
                    <a:pt x="323914" y="5203"/>
                    <a:pt x="315869" y="-2339"/>
                    <a:pt x="307322" y="677"/>
                  </a:cubicBezTo>
                  <a:close/>
                  <a:moveTo>
                    <a:pt x="95640" y="247555"/>
                  </a:moveTo>
                  <a:lnTo>
                    <a:pt x="90612" y="191241"/>
                  </a:lnTo>
                  <a:lnTo>
                    <a:pt x="286707" y="35371"/>
                  </a:lnTo>
                  <a:lnTo>
                    <a:pt x="110724" y="211353"/>
                  </a:lnTo>
                  <a:lnTo>
                    <a:pt x="95640" y="247555"/>
                  </a:lnTo>
                  <a:close/>
                  <a:moveTo>
                    <a:pt x="115752" y="256606"/>
                  </a:moveTo>
                  <a:lnTo>
                    <a:pt x="130837" y="226437"/>
                  </a:lnTo>
                  <a:lnTo>
                    <a:pt x="140893" y="236494"/>
                  </a:lnTo>
                  <a:lnTo>
                    <a:pt x="115752" y="256606"/>
                  </a:lnTo>
                  <a:close/>
                </a:path>
              </a:pathLst>
            </a:custGeom>
            <a:solidFill>
              <a:srgbClr val="000000"/>
            </a:solidFill>
            <a:ln w="4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0" name="Graphic 42">
            <a:extLst>
              <a:ext uri="{FF2B5EF4-FFF2-40B4-BE49-F238E27FC236}">
                <a16:creationId xmlns:a16="http://schemas.microsoft.com/office/drawing/2014/main" id="{3D704F6B-CA88-43CD-A8F2-ADCFD0B9AF1F}"/>
              </a:ext>
            </a:extLst>
          </p:cNvPr>
          <p:cNvGrpSpPr/>
          <p:nvPr/>
        </p:nvGrpSpPr>
        <p:grpSpPr>
          <a:xfrm>
            <a:off x="2959996" y="1491995"/>
            <a:ext cx="305660" cy="408183"/>
            <a:chOff x="2959996" y="1491995"/>
            <a:chExt cx="305660" cy="408183"/>
          </a:xfrm>
          <a:solidFill>
            <a:srgbClr val="000000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AC05A90-68A2-466E-BB1D-D39BCC51B700}"/>
                </a:ext>
              </a:extLst>
            </p:cNvPr>
            <p:cNvSpPr/>
            <p:nvPr/>
          </p:nvSpPr>
          <p:spPr>
            <a:xfrm>
              <a:off x="3208345" y="1491995"/>
              <a:ext cx="57311" cy="63679"/>
            </a:xfrm>
            <a:custGeom>
              <a:avLst/>
              <a:gdLst>
                <a:gd name="connsiteX0" fmla="*/ 0 w 57311"/>
                <a:gd name="connsiteY0" fmla="*/ 0 h 63679"/>
                <a:gd name="connsiteX1" fmla="*/ 0 w 57311"/>
                <a:gd name="connsiteY1" fmla="*/ 63679 h 63679"/>
                <a:gd name="connsiteX2" fmla="*/ 57311 w 57311"/>
                <a:gd name="connsiteY2" fmla="*/ 63679 h 6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11" h="63679">
                  <a:moveTo>
                    <a:pt x="0" y="0"/>
                  </a:moveTo>
                  <a:lnTo>
                    <a:pt x="0" y="63679"/>
                  </a:lnTo>
                  <a:lnTo>
                    <a:pt x="57311" y="63679"/>
                  </a:lnTo>
                  <a:close/>
                </a:path>
              </a:pathLst>
            </a:custGeom>
            <a:solidFill>
              <a:srgbClr val="000000"/>
            </a:solidFill>
            <a:ln w="6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4" name="Graphic 42">
              <a:extLst>
                <a:ext uri="{FF2B5EF4-FFF2-40B4-BE49-F238E27FC236}">
                  <a16:creationId xmlns:a16="http://schemas.microsoft.com/office/drawing/2014/main" id="{3D704F6B-CA88-43CD-A8F2-ADCFD0B9AF1F}"/>
                </a:ext>
              </a:extLst>
            </p:cNvPr>
            <p:cNvGrpSpPr/>
            <p:nvPr/>
          </p:nvGrpSpPr>
          <p:grpSpPr>
            <a:xfrm>
              <a:off x="2959996" y="1491995"/>
              <a:ext cx="305660" cy="408183"/>
              <a:chOff x="2959996" y="1491995"/>
              <a:chExt cx="305660" cy="408183"/>
            </a:xfrm>
            <a:solidFill>
              <a:srgbClr val="000000"/>
            </a:solidFill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C2F536A1-F7A9-473C-B52D-E4BA71D2B390}"/>
                  </a:ext>
                </a:extLst>
              </p:cNvPr>
              <p:cNvSpPr/>
              <p:nvPr/>
            </p:nvSpPr>
            <p:spPr>
              <a:xfrm>
                <a:off x="3045963" y="1682395"/>
                <a:ext cx="14646" cy="16556"/>
              </a:xfrm>
              <a:custGeom>
                <a:avLst/>
                <a:gdLst>
                  <a:gd name="connsiteX0" fmla="*/ 1274 w 14646"/>
                  <a:gd name="connsiteY0" fmla="*/ 15920 h 16556"/>
                  <a:gd name="connsiteX1" fmla="*/ 14646 w 14646"/>
                  <a:gd name="connsiteY1" fmla="*/ 0 h 16556"/>
                  <a:gd name="connsiteX2" fmla="*/ 4458 w 14646"/>
                  <a:gd name="connsiteY2" fmla="*/ 8915 h 16556"/>
                  <a:gd name="connsiteX3" fmla="*/ 0 w 14646"/>
                  <a:gd name="connsiteY3" fmla="*/ 14646 h 16556"/>
                  <a:gd name="connsiteX4" fmla="*/ 1274 w 14646"/>
                  <a:gd name="connsiteY4" fmla="*/ 16557 h 16556"/>
                  <a:gd name="connsiteX5" fmla="*/ 1274 w 14646"/>
                  <a:gd name="connsiteY5" fmla="*/ 15920 h 16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46" h="16556">
                    <a:moveTo>
                      <a:pt x="1274" y="15920"/>
                    </a:moveTo>
                    <a:cubicBezTo>
                      <a:pt x="1274" y="15920"/>
                      <a:pt x="5731" y="14009"/>
                      <a:pt x="14646" y="0"/>
                    </a:cubicBezTo>
                    <a:cubicBezTo>
                      <a:pt x="9552" y="3184"/>
                      <a:pt x="6368" y="6368"/>
                      <a:pt x="4458" y="8915"/>
                    </a:cubicBezTo>
                    <a:cubicBezTo>
                      <a:pt x="1910" y="11462"/>
                      <a:pt x="0" y="14646"/>
                      <a:pt x="0" y="14646"/>
                    </a:cubicBezTo>
                    <a:lnTo>
                      <a:pt x="1274" y="16557"/>
                    </a:lnTo>
                    <a:cubicBezTo>
                      <a:pt x="637" y="16557"/>
                      <a:pt x="637" y="16557"/>
                      <a:pt x="1274" y="159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6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C9F9C99-47D2-4A23-9548-ED30373ED931}"/>
                  </a:ext>
                </a:extLst>
              </p:cNvPr>
              <p:cNvSpPr/>
              <p:nvPr/>
            </p:nvSpPr>
            <p:spPr>
              <a:xfrm>
                <a:off x="3037048" y="1781098"/>
                <a:ext cx="22924" cy="18466"/>
              </a:xfrm>
              <a:custGeom>
                <a:avLst/>
                <a:gdLst>
                  <a:gd name="connsiteX0" fmla="*/ 20377 w 22924"/>
                  <a:gd name="connsiteY0" fmla="*/ 1910 h 18466"/>
                  <a:gd name="connsiteX1" fmla="*/ 10825 w 22924"/>
                  <a:gd name="connsiteY1" fmla="*/ 0 h 18466"/>
                  <a:gd name="connsiteX2" fmla="*/ 0 w 22924"/>
                  <a:gd name="connsiteY2" fmla="*/ 0 h 18466"/>
                  <a:gd name="connsiteX3" fmla="*/ 0 w 22924"/>
                  <a:gd name="connsiteY3" fmla="*/ 18467 h 18466"/>
                  <a:gd name="connsiteX4" fmla="*/ 10825 w 22924"/>
                  <a:gd name="connsiteY4" fmla="*/ 18467 h 18466"/>
                  <a:gd name="connsiteX5" fmla="*/ 15283 w 22924"/>
                  <a:gd name="connsiteY5" fmla="*/ 17830 h 18466"/>
                  <a:gd name="connsiteX6" fmla="*/ 19104 w 22924"/>
                  <a:gd name="connsiteY6" fmla="*/ 16557 h 18466"/>
                  <a:gd name="connsiteX7" fmla="*/ 21651 w 22924"/>
                  <a:gd name="connsiteY7" fmla="*/ 14009 h 18466"/>
                  <a:gd name="connsiteX8" fmla="*/ 22925 w 22924"/>
                  <a:gd name="connsiteY8" fmla="*/ 9552 h 18466"/>
                  <a:gd name="connsiteX9" fmla="*/ 22288 w 22924"/>
                  <a:gd name="connsiteY9" fmla="*/ 5094 h 18466"/>
                  <a:gd name="connsiteX10" fmla="*/ 20377 w 22924"/>
                  <a:gd name="connsiteY10" fmla="*/ 1910 h 18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924" h="18466">
                    <a:moveTo>
                      <a:pt x="20377" y="1910"/>
                    </a:moveTo>
                    <a:cubicBezTo>
                      <a:pt x="18467" y="637"/>
                      <a:pt x="15283" y="0"/>
                      <a:pt x="10825" y="0"/>
                    </a:cubicBezTo>
                    <a:lnTo>
                      <a:pt x="0" y="0"/>
                    </a:lnTo>
                    <a:lnTo>
                      <a:pt x="0" y="18467"/>
                    </a:lnTo>
                    <a:lnTo>
                      <a:pt x="10825" y="18467"/>
                    </a:lnTo>
                    <a:cubicBezTo>
                      <a:pt x="12736" y="18467"/>
                      <a:pt x="14009" y="18467"/>
                      <a:pt x="15283" y="17830"/>
                    </a:cubicBezTo>
                    <a:cubicBezTo>
                      <a:pt x="16557" y="17193"/>
                      <a:pt x="17830" y="17193"/>
                      <a:pt x="19104" y="16557"/>
                    </a:cubicBezTo>
                    <a:cubicBezTo>
                      <a:pt x="20377" y="15920"/>
                      <a:pt x="21014" y="15283"/>
                      <a:pt x="21651" y="14009"/>
                    </a:cubicBezTo>
                    <a:cubicBezTo>
                      <a:pt x="22288" y="12736"/>
                      <a:pt x="22925" y="11462"/>
                      <a:pt x="22925" y="9552"/>
                    </a:cubicBezTo>
                    <a:cubicBezTo>
                      <a:pt x="22925" y="7641"/>
                      <a:pt x="22925" y="6368"/>
                      <a:pt x="22288" y="5094"/>
                    </a:cubicBezTo>
                    <a:cubicBezTo>
                      <a:pt x="22288" y="3184"/>
                      <a:pt x="21651" y="2547"/>
                      <a:pt x="20377" y="19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6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AE6B913-1F0B-4207-87FA-09DEDFF74AFF}"/>
                  </a:ext>
                </a:extLst>
              </p:cNvPr>
              <p:cNvSpPr/>
              <p:nvPr/>
            </p:nvSpPr>
            <p:spPr>
              <a:xfrm>
                <a:off x="3163133" y="1661381"/>
                <a:ext cx="16556" cy="6845"/>
              </a:xfrm>
              <a:custGeom>
                <a:avLst/>
                <a:gdLst>
                  <a:gd name="connsiteX0" fmla="*/ 16557 w 16556"/>
                  <a:gd name="connsiteY0" fmla="*/ 6368 h 6845"/>
                  <a:gd name="connsiteX1" fmla="*/ 15283 w 16556"/>
                  <a:gd name="connsiteY1" fmla="*/ 4458 h 6845"/>
                  <a:gd name="connsiteX2" fmla="*/ 0 w 16556"/>
                  <a:gd name="connsiteY2" fmla="*/ 0 h 6845"/>
                  <a:gd name="connsiteX3" fmla="*/ 10825 w 16556"/>
                  <a:gd name="connsiteY3" fmla="*/ 6368 h 6845"/>
                  <a:gd name="connsiteX4" fmla="*/ 16557 w 16556"/>
                  <a:gd name="connsiteY4" fmla="*/ 6368 h 6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56" h="6845">
                    <a:moveTo>
                      <a:pt x="16557" y="6368"/>
                    </a:moveTo>
                    <a:cubicBezTo>
                      <a:pt x="16557" y="5731"/>
                      <a:pt x="16557" y="5094"/>
                      <a:pt x="15283" y="4458"/>
                    </a:cubicBezTo>
                    <a:cubicBezTo>
                      <a:pt x="14009" y="3821"/>
                      <a:pt x="9552" y="1274"/>
                      <a:pt x="0" y="0"/>
                    </a:cubicBezTo>
                    <a:cubicBezTo>
                      <a:pt x="5731" y="5094"/>
                      <a:pt x="8278" y="5731"/>
                      <a:pt x="10825" y="6368"/>
                    </a:cubicBezTo>
                    <a:cubicBezTo>
                      <a:pt x="13373" y="7005"/>
                      <a:pt x="15920" y="7005"/>
                      <a:pt x="16557" y="63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6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EA3F3AB9-76A2-4D58-8671-8EABF0204014}"/>
                  </a:ext>
                </a:extLst>
              </p:cNvPr>
              <p:cNvSpPr/>
              <p:nvPr/>
            </p:nvSpPr>
            <p:spPr>
              <a:xfrm>
                <a:off x="3102637" y="1566499"/>
                <a:ext cx="2547" cy="18466"/>
              </a:xfrm>
              <a:custGeom>
                <a:avLst/>
                <a:gdLst>
                  <a:gd name="connsiteX0" fmla="*/ 2547 w 2547"/>
                  <a:gd name="connsiteY0" fmla="*/ 7642 h 18466"/>
                  <a:gd name="connsiteX1" fmla="*/ 637 w 2547"/>
                  <a:gd name="connsiteY1" fmla="*/ 0 h 18466"/>
                  <a:gd name="connsiteX2" fmla="*/ 0 w 2547"/>
                  <a:gd name="connsiteY2" fmla="*/ 3821 h 18466"/>
                  <a:gd name="connsiteX3" fmla="*/ 1274 w 2547"/>
                  <a:gd name="connsiteY3" fmla="*/ 18467 h 18466"/>
                  <a:gd name="connsiteX4" fmla="*/ 2547 w 2547"/>
                  <a:gd name="connsiteY4" fmla="*/ 7642 h 18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7" h="18466">
                    <a:moveTo>
                      <a:pt x="2547" y="7642"/>
                    </a:moveTo>
                    <a:cubicBezTo>
                      <a:pt x="2547" y="3821"/>
                      <a:pt x="1274" y="1274"/>
                      <a:pt x="637" y="0"/>
                    </a:cubicBezTo>
                    <a:cubicBezTo>
                      <a:pt x="637" y="1274"/>
                      <a:pt x="0" y="2547"/>
                      <a:pt x="0" y="3821"/>
                    </a:cubicBezTo>
                    <a:cubicBezTo>
                      <a:pt x="0" y="8278"/>
                      <a:pt x="0" y="13373"/>
                      <a:pt x="1274" y="18467"/>
                    </a:cubicBezTo>
                    <a:cubicBezTo>
                      <a:pt x="2547" y="13373"/>
                      <a:pt x="2547" y="10189"/>
                      <a:pt x="2547" y="764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75F3537-9E60-4984-BCF8-2C87F052B0E4}"/>
                  </a:ext>
                </a:extLst>
              </p:cNvPr>
              <p:cNvSpPr/>
              <p:nvPr/>
            </p:nvSpPr>
            <p:spPr>
              <a:xfrm>
                <a:off x="3101364" y="1630815"/>
                <a:ext cx="17830" cy="15919"/>
              </a:xfrm>
              <a:custGeom>
                <a:avLst/>
                <a:gdLst>
                  <a:gd name="connsiteX0" fmla="*/ 4458 w 17830"/>
                  <a:gd name="connsiteY0" fmla="*/ 15283 h 15919"/>
                  <a:gd name="connsiteX1" fmla="*/ 17830 w 17830"/>
                  <a:gd name="connsiteY1" fmla="*/ 12736 h 15919"/>
                  <a:gd name="connsiteX2" fmla="*/ 17193 w 17830"/>
                  <a:gd name="connsiteY2" fmla="*/ 12099 h 15919"/>
                  <a:gd name="connsiteX3" fmla="*/ 17830 w 17830"/>
                  <a:gd name="connsiteY3" fmla="*/ 12099 h 15919"/>
                  <a:gd name="connsiteX4" fmla="*/ 7641 w 17830"/>
                  <a:gd name="connsiteY4" fmla="*/ 0 h 15919"/>
                  <a:gd name="connsiteX5" fmla="*/ 6368 w 17830"/>
                  <a:gd name="connsiteY5" fmla="*/ 1274 h 15919"/>
                  <a:gd name="connsiteX6" fmla="*/ 6368 w 17830"/>
                  <a:gd name="connsiteY6" fmla="*/ 637 h 15919"/>
                  <a:gd name="connsiteX7" fmla="*/ 1910 w 17830"/>
                  <a:gd name="connsiteY7" fmla="*/ 10189 h 15919"/>
                  <a:gd name="connsiteX8" fmla="*/ 0 w 17830"/>
                  <a:gd name="connsiteY8" fmla="*/ 14646 h 15919"/>
                  <a:gd name="connsiteX9" fmla="*/ 637 w 17830"/>
                  <a:gd name="connsiteY9" fmla="*/ 14646 h 15919"/>
                  <a:gd name="connsiteX10" fmla="*/ 0 w 17830"/>
                  <a:gd name="connsiteY10" fmla="*/ 15920 h 15919"/>
                  <a:gd name="connsiteX11" fmla="*/ 4458 w 17830"/>
                  <a:gd name="connsiteY11" fmla="*/ 15283 h 15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830" h="15919">
                    <a:moveTo>
                      <a:pt x="4458" y="15283"/>
                    </a:moveTo>
                    <a:cubicBezTo>
                      <a:pt x="8915" y="14646"/>
                      <a:pt x="13373" y="13373"/>
                      <a:pt x="17830" y="12736"/>
                    </a:cubicBezTo>
                    <a:lnTo>
                      <a:pt x="17193" y="12099"/>
                    </a:lnTo>
                    <a:lnTo>
                      <a:pt x="17830" y="12099"/>
                    </a:lnTo>
                    <a:cubicBezTo>
                      <a:pt x="14009" y="7642"/>
                      <a:pt x="10825" y="3821"/>
                      <a:pt x="7641" y="0"/>
                    </a:cubicBezTo>
                    <a:lnTo>
                      <a:pt x="6368" y="1274"/>
                    </a:lnTo>
                    <a:lnTo>
                      <a:pt x="6368" y="637"/>
                    </a:lnTo>
                    <a:cubicBezTo>
                      <a:pt x="5094" y="3821"/>
                      <a:pt x="3821" y="7005"/>
                      <a:pt x="1910" y="10189"/>
                    </a:cubicBezTo>
                    <a:cubicBezTo>
                      <a:pt x="1274" y="12099"/>
                      <a:pt x="637" y="13373"/>
                      <a:pt x="0" y="14646"/>
                    </a:cubicBezTo>
                    <a:lnTo>
                      <a:pt x="637" y="14646"/>
                    </a:lnTo>
                    <a:lnTo>
                      <a:pt x="0" y="15920"/>
                    </a:lnTo>
                    <a:cubicBezTo>
                      <a:pt x="1274" y="15920"/>
                      <a:pt x="2547" y="15920"/>
                      <a:pt x="4458" y="152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6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B78071B0-086A-4C37-B7C0-729C5F0A497B}"/>
                  </a:ext>
                </a:extLst>
              </p:cNvPr>
              <p:cNvSpPr/>
              <p:nvPr/>
            </p:nvSpPr>
            <p:spPr>
              <a:xfrm>
                <a:off x="2959996" y="1491995"/>
                <a:ext cx="305660" cy="408183"/>
              </a:xfrm>
              <a:custGeom>
                <a:avLst/>
                <a:gdLst>
                  <a:gd name="connsiteX0" fmla="*/ 222877 w 305660"/>
                  <a:gd name="connsiteY0" fmla="*/ 89151 h 408183"/>
                  <a:gd name="connsiteX1" fmla="*/ 222877 w 305660"/>
                  <a:gd name="connsiteY1" fmla="*/ 0 h 408183"/>
                  <a:gd name="connsiteX2" fmla="*/ 12736 w 305660"/>
                  <a:gd name="connsiteY2" fmla="*/ 0 h 408183"/>
                  <a:gd name="connsiteX3" fmla="*/ 0 w 305660"/>
                  <a:gd name="connsiteY3" fmla="*/ 13373 h 408183"/>
                  <a:gd name="connsiteX4" fmla="*/ 0 w 305660"/>
                  <a:gd name="connsiteY4" fmla="*/ 394811 h 408183"/>
                  <a:gd name="connsiteX5" fmla="*/ 12736 w 305660"/>
                  <a:gd name="connsiteY5" fmla="*/ 408184 h 408183"/>
                  <a:gd name="connsiteX6" fmla="*/ 291014 w 305660"/>
                  <a:gd name="connsiteY6" fmla="*/ 408184 h 408183"/>
                  <a:gd name="connsiteX7" fmla="*/ 305660 w 305660"/>
                  <a:gd name="connsiteY7" fmla="*/ 394811 h 408183"/>
                  <a:gd name="connsiteX8" fmla="*/ 305660 w 305660"/>
                  <a:gd name="connsiteY8" fmla="*/ 89151 h 408183"/>
                  <a:gd name="connsiteX9" fmla="*/ 222877 w 305660"/>
                  <a:gd name="connsiteY9" fmla="*/ 89151 h 408183"/>
                  <a:gd name="connsiteX10" fmla="*/ 76415 w 305660"/>
                  <a:gd name="connsiteY10" fmla="*/ 185943 h 408183"/>
                  <a:gd name="connsiteX11" fmla="*/ 115896 w 305660"/>
                  <a:gd name="connsiteY11" fmla="*/ 161745 h 408183"/>
                  <a:gd name="connsiteX12" fmla="*/ 125448 w 305660"/>
                  <a:gd name="connsiteY12" fmla="*/ 141368 h 408183"/>
                  <a:gd name="connsiteX13" fmla="*/ 134363 w 305660"/>
                  <a:gd name="connsiteY13" fmla="*/ 120354 h 408183"/>
                  <a:gd name="connsiteX14" fmla="*/ 123538 w 305660"/>
                  <a:gd name="connsiteY14" fmla="*/ 77689 h 408183"/>
                  <a:gd name="connsiteX15" fmla="*/ 143915 w 305660"/>
                  <a:gd name="connsiteY15" fmla="*/ 54127 h 408183"/>
                  <a:gd name="connsiteX16" fmla="*/ 164292 w 305660"/>
                  <a:gd name="connsiteY16" fmla="*/ 80873 h 408183"/>
                  <a:gd name="connsiteX17" fmla="*/ 156651 w 305660"/>
                  <a:gd name="connsiteY17" fmla="*/ 117807 h 408183"/>
                  <a:gd name="connsiteX18" fmla="*/ 176391 w 305660"/>
                  <a:gd name="connsiteY18" fmla="*/ 142005 h 408183"/>
                  <a:gd name="connsiteX19" fmla="*/ 183396 w 305660"/>
                  <a:gd name="connsiteY19" fmla="*/ 149646 h 408183"/>
                  <a:gd name="connsiteX20" fmla="*/ 189127 w 305660"/>
                  <a:gd name="connsiteY20" fmla="*/ 149646 h 408183"/>
                  <a:gd name="connsiteX21" fmla="*/ 228608 w 305660"/>
                  <a:gd name="connsiteY21" fmla="*/ 157924 h 408183"/>
                  <a:gd name="connsiteX22" fmla="*/ 237523 w 305660"/>
                  <a:gd name="connsiteY22" fmla="*/ 183396 h 408183"/>
                  <a:gd name="connsiteX23" fmla="*/ 217783 w 305660"/>
                  <a:gd name="connsiteY23" fmla="*/ 195495 h 408183"/>
                  <a:gd name="connsiteX24" fmla="*/ 209505 w 305660"/>
                  <a:gd name="connsiteY24" fmla="*/ 194222 h 408183"/>
                  <a:gd name="connsiteX25" fmla="*/ 175755 w 305660"/>
                  <a:gd name="connsiteY25" fmla="*/ 169387 h 408183"/>
                  <a:gd name="connsiteX26" fmla="*/ 149646 w 305660"/>
                  <a:gd name="connsiteY26" fmla="*/ 173207 h 408183"/>
                  <a:gd name="connsiteX27" fmla="*/ 129906 w 305660"/>
                  <a:gd name="connsiteY27" fmla="*/ 178302 h 408183"/>
                  <a:gd name="connsiteX28" fmla="*/ 94882 w 305660"/>
                  <a:gd name="connsiteY28" fmla="*/ 224788 h 408183"/>
                  <a:gd name="connsiteX29" fmla="*/ 86604 w 305660"/>
                  <a:gd name="connsiteY29" fmla="*/ 226698 h 408183"/>
                  <a:gd name="connsiteX30" fmla="*/ 70047 w 305660"/>
                  <a:gd name="connsiteY30" fmla="*/ 216509 h 408183"/>
                  <a:gd name="connsiteX31" fmla="*/ 76415 w 305660"/>
                  <a:gd name="connsiteY31" fmla="*/ 185943 h 408183"/>
                  <a:gd name="connsiteX32" fmla="*/ 109528 w 305660"/>
                  <a:gd name="connsiteY32" fmla="*/ 314575 h 408183"/>
                  <a:gd name="connsiteX33" fmla="*/ 89151 w 305660"/>
                  <a:gd name="connsiteY33" fmla="*/ 320306 h 408183"/>
                  <a:gd name="connsiteX34" fmla="*/ 77052 w 305660"/>
                  <a:gd name="connsiteY34" fmla="*/ 320306 h 408183"/>
                  <a:gd name="connsiteX35" fmla="*/ 77052 w 305660"/>
                  <a:gd name="connsiteY35" fmla="*/ 350873 h 408183"/>
                  <a:gd name="connsiteX36" fmla="*/ 60495 w 305660"/>
                  <a:gd name="connsiteY36" fmla="*/ 350873 h 408183"/>
                  <a:gd name="connsiteX37" fmla="*/ 60495 w 305660"/>
                  <a:gd name="connsiteY37" fmla="*/ 273821 h 408183"/>
                  <a:gd name="connsiteX38" fmla="*/ 89151 w 305660"/>
                  <a:gd name="connsiteY38" fmla="*/ 273821 h 408183"/>
                  <a:gd name="connsiteX39" fmla="*/ 99976 w 305660"/>
                  <a:gd name="connsiteY39" fmla="*/ 275094 h 408183"/>
                  <a:gd name="connsiteX40" fmla="*/ 108891 w 305660"/>
                  <a:gd name="connsiteY40" fmla="*/ 278915 h 408183"/>
                  <a:gd name="connsiteX41" fmla="*/ 114623 w 305660"/>
                  <a:gd name="connsiteY41" fmla="*/ 285920 h 408183"/>
                  <a:gd name="connsiteX42" fmla="*/ 116533 w 305660"/>
                  <a:gd name="connsiteY42" fmla="*/ 296745 h 408183"/>
                  <a:gd name="connsiteX43" fmla="*/ 109528 w 305660"/>
                  <a:gd name="connsiteY43" fmla="*/ 314575 h 408183"/>
                  <a:gd name="connsiteX44" fmla="*/ 184033 w 305660"/>
                  <a:gd name="connsiteY44" fmla="*/ 328585 h 408183"/>
                  <a:gd name="connsiteX45" fmla="*/ 177028 w 305660"/>
                  <a:gd name="connsiteY45" fmla="*/ 340684 h 408183"/>
                  <a:gd name="connsiteX46" fmla="*/ 150920 w 305660"/>
                  <a:gd name="connsiteY46" fmla="*/ 350873 h 408183"/>
                  <a:gd name="connsiteX47" fmla="*/ 125448 w 305660"/>
                  <a:gd name="connsiteY47" fmla="*/ 350873 h 408183"/>
                  <a:gd name="connsiteX48" fmla="*/ 125448 w 305660"/>
                  <a:gd name="connsiteY48" fmla="*/ 273821 h 408183"/>
                  <a:gd name="connsiteX49" fmla="*/ 150920 w 305660"/>
                  <a:gd name="connsiteY49" fmla="*/ 273821 h 408183"/>
                  <a:gd name="connsiteX50" fmla="*/ 166840 w 305660"/>
                  <a:gd name="connsiteY50" fmla="*/ 276368 h 408183"/>
                  <a:gd name="connsiteX51" fmla="*/ 177665 w 305660"/>
                  <a:gd name="connsiteY51" fmla="*/ 284009 h 408183"/>
                  <a:gd name="connsiteX52" fmla="*/ 184033 w 305660"/>
                  <a:gd name="connsiteY52" fmla="*/ 296108 h 408183"/>
                  <a:gd name="connsiteX53" fmla="*/ 185943 w 305660"/>
                  <a:gd name="connsiteY53" fmla="*/ 312028 h 408183"/>
                  <a:gd name="connsiteX54" fmla="*/ 184033 w 305660"/>
                  <a:gd name="connsiteY54" fmla="*/ 328585 h 408183"/>
                  <a:gd name="connsiteX55" fmla="*/ 245165 w 305660"/>
                  <a:gd name="connsiteY55" fmla="*/ 287830 h 408183"/>
                  <a:gd name="connsiteX56" fmla="*/ 211415 w 305660"/>
                  <a:gd name="connsiteY56" fmla="*/ 287830 h 408183"/>
                  <a:gd name="connsiteX57" fmla="*/ 211415 w 305660"/>
                  <a:gd name="connsiteY57" fmla="*/ 303750 h 408183"/>
                  <a:gd name="connsiteX58" fmla="*/ 236250 w 305660"/>
                  <a:gd name="connsiteY58" fmla="*/ 303750 h 408183"/>
                  <a:gd name="connsiteX59" fmla="*/ 236250 w 305660"/>
                  <a:gd name="connsiteY59" fmla="*/ 317759 h 408183"/>
                  <a:gd name="connsiteX60" fmla="*/ 210778 w 305660"/>
                  <a:gd name="connsiteY60" fmla="*/ 317759 h 408183"/>
                  <a:gd name="connsiteX61" fmla="*/ 210778 w 305660"/>
                  <a:gd name="connsiteY61" fmla="*/ 350873 h 408183"/>
                  <a:gd name="connsiteX62" fmla="*/ 194222 w 305660"/>
                  <a:gd name="connsiteY62" fmla="*/ 350873 h 408183"/>
                  <a:gd name="connsiteX63" fmla="*/ 194222 w 305660"/>
                  <a:gd name="connsiteY63" fmla="*/ 273821 h 408183"/>
                  <a:gd name="connsiteX64" fmla="*/ 244528 w 305660"/>
                  <a:gd name="connsiteY64" fmla="*/ 273821 h 408183"/>
                  <a:gd name="connsiteX65" fmla="*/ 244528 w 305660"/>
                  <a:gd name="connsiteY65" fmla="*/ 287830 h 40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305660" h="408183">
                    <a:moveTo>
                      <a:pt x="222877" y="89151"/>
                    </a:moveTo>
                    <a:lnTo>
                      <a:pt x="222877" y="0"/>
                    </a:lnTo>
                    <a:lnTo>
                      <a:pt x="12736" y="0"/>
                    </a:lnTo>
                    <a:cubicBezTo>
                      <a:pt x="5731" y="0"/>
                      <a:pt x="0" y="5731"/>
                      <a:pt x="0" y="13373"/>
                    </a:cubicBezTo>
                    <a:lnTo>
                      <a:pt x="0" y="394811"/>
                    </a:lnTo>
                    <a:cubicBezTo>
                      <a:pt x="0" y="401816"/>
                      <a:pt x="5731" y="408184"/>
                      <a:pt x="12736" y="408184"/>
                    </a:cubicBezTo>
                    <a:lnTo>
                      <a:pt x="291014" y="408184"/>
                    </a:lnTo>
                    <a:cubicBezTo>
                      <a:pt x="298019" y="408184"/>
                      <a:pt x="305660" y="402453"/>
                      <a:pt x="305660" y="394811"/>
                    </a:cubicBezTo>
                    <a:lnTo>
                      <a:pt x="305660" y="89151"/>
                    </a:lnTo>
                    <a:lnTo>
                      <a:pt x="222877" y="89151"/>
                    </a:lnTo>
                    <a:close/>
                    <a:moveTo>
                      <a:pt x="76415" y="185943"/>
                    </a:moveTo>
                    <a:cubicBezTo>
                      <a:pt x="81509" y="180212"/>
                      <a:pt x="91698" y="170660"/>
                      <a:pt x="115896" y="161745"/>
                    </a:cubicBezTo>
                    <a:cubicBezTo>
                      <a:pt x="119080" y="155377"/>
                      <a:pt x="122264" y="148373"/>
                      <a:pt x="125448" y="141368"/>
                    </a:cubicBezTo>
                    <a:cubicBezTo>
                      <a:pt x="129269" y="133726"/>
                      <a:pt x="131816" y="126085"/>
                      <a:pt x="134363" y="120354"/>
                    </a:cubicBezTo>
                    <a:cubicBezTo>
                      <a:pt x="124811" y="103797"/>
                      <a:pt x="122901" y="91698"/>
                      <a:pt x="123538" y="77689"/>
                    </a:cubicBezTo>
                    <a:cubicBezTo>
                      <a:pt x="124174" y="60495"/>
                      <a:pt x="135637" y="54127"/>
                      <a:pt x="143915" y="54127"/>
                    </a:cubicBezTo>
                    <a:cubicBezTo>
                      <a:pt x="149009" y="54127"/>
                      <a:pt x="163019" y="59222"/>
                      <a:pt x="164292" y="80873"/>
                    </a:cubicBezTo>
                    <a:cubicBezTo>
                      <a:pt x="164929" y="89151"/>
                      <a:pt x="163019" y="98703"/>
                      <a:pt x="156651" y="117807"/>
                    </a:cubicBezTo>
                    <a:cubicBezTo>
                      <a:pt x="161745" y="124811"/>
                      <a:pt x="168113" y="132453"/>
                      <a:pt x="176391" y="142005"/>
                    </a:cubicBezTo>
                    <a:cubicBezTo>
                      <a:pt x="178939" y="144552"/>
                      <a:pt x="181486" y="147736"/>
                      <a:pt x="183396" y="149646"/>
                    </a:cubicBezTo>
                    <a:cubicBezTo>
                      <a:pt x="185307" y="149646"/>
                      <a:pt x="187217" y="149646"/>
                      <a:pt x="189127" y="149646"/>
                    </a:cubicBezTo>
                    <a:cubicBezTo>
                      <a:pt x="206321" y="149646"/>
                      <a:pt x="220330" y="152830"/>
                      <a:pt x="228608" y="157924"/>
                    </a:cubicBezTo>
                    <a:cubicBezTo>
                      <a:pt x="240707" y="165566"/>
                      <a:pt x="240071" y="177665"/>
                      <a:pt x="237523" y="183396"/>
                    </a:cubicBezTo>
                    <a:cubicBezTo>
                      <a:pt x="236250" y="187854"/>
                      <a:pt x="229882" y="195495"/>
                      <a:pt x="217783" y="195495"/>
                    </a:cubicBezTo>
                    <a:cubicBezTo>
                      <a:pt x="215236" y="195495"/>
                      <a:pt x="212052" y="194858"/>
                      <a:pt x="209505" y="194222"/>
                    </a:cubicBezTo>
                    <a:cubicBezTo>
                      <a:pt x="199953" y="191674"/>
                      <a:pt x="192948" y="187217"/>
                      <a:pt x="175755" y="169387"/>
                    </a:cubicBezTo>
                    <a:cubicBezTo>
                      <a:pt x="167476" y="170024"/>
                      <a:pt x="159198" y="171297"/>
                      <a:pt x="149646" y="173207"/>
                    </a:cubicBezTo>
                    <a:cubicBezTo>
                      <a:pt x="142641" y="174481"/>
                      <a:pt x="135637" y="176391"/>
                      <a:pt x="129906" y="178302"/>
                    </a:cubicBezTo>
                    <a:cubicBezTo>
                      <a:pt x="111439" y="214599"/>
                      <a:pt x="101250" y="222240"/>
                      <a:pt x="94882" y="224788"/>
                    </a:cubicBezTo>
                    <a:cubicBezTo>
                      <a:pt x="91698" y="226061"/>
                      <a:pt x="89151" y="226698"/>
                      <a:pt x="86604" y="226698"/>
                    </a:cubicBezTo>
                    <a:cubicBezTo>
                      <a:pt x="77689" y="226698"/>
                      <a:pt x="72594" y="220967"/>
                      <a:pt x="70047" y="216509"/>
                    </a:cubicBezTo>
                    <a:cubicBezTo>
                      <a:pt x="66226" y="210141"/>
                      <a:pt x="63679" y="198679"/>
                      <a:pt x="76415" y="185943"/>
                    </a:cubicBezTo>
                    <a:close/>
                    <a:moveTo>
                      <a:pt x="109528" y="314575"/>
                    </a:moveTo>
                    <a:cubicBezTo>
                      <a:pt x="104434" y="318396"/>
                      <a:pt x="98066" y="320306"/>
                      <a:pt x="89151" y="320306"/>
                    </a:cubicBezTo>
                    <a:lnTo>
                      <a:pt x="77052" y="320306"/>
                    </a:lnTo>
                    <a:lnTo>
                      <a:pt x="77052" y="350873"/>
                    </a:lnTo>
                    <a:lnTo>
                      <a:pt x="60495" y="350873"/>
                    </a:lnTo>
                    <a:lnTo>
                      <a:pt x="60495" y="273821"/>
                    </a:lnTo>
                    <a:lnTo>
                      <a:pt x="89151" y="273821"/>
                    </a:lnTo>
                    <a:cubicBezTo>
                      <a:pt x="92972" y="273821"/>
                      <a:pt x="96792" y="274457"/>
                      <a:pt x="99976" y="275094"/>
                    </a:cubicBezTo>
                    <a:cubicBezTo>
                      <a:pt x="103160" y="275731"/>
                      <a:pt x="106344" y="277005"/>
                      <a:pt x="108891" y="278915"/>
                    </a:cubicBezTo>
                    <a:cubicBezTo>
                      <a:pt x="111439" y="280825"/>
                      <a:pt x="113349" y="283373"/>
                      <a:pt x="114623" y="285920"/>
                    </a:cubicBezTo>
                    <a:cubicBezTo>
                      <a:pt x="115896" y="288467"/>
                      <a:pt x="116533" y="292288"/>
                      <a:pt x="116533" y="296745"/>
                    </a:cubicBezTo>
                    <a:cubicBezTo>
                      <a:pt x="117170" y="305023"/>
                      <a:pt x="114623" y="310755"/>
                      <a:pt x="109528" y="314575"/>
                    </a:cubicBezTo>
                    <a:close/>
                    <a:moveTo>
                      <a:pt x="184033" y="328585"/>
                    </a:moveTo>
                    <a:cubicBezTo>
                      <a:pt x="182759" y="333042"/>
                      <a:pt x="180212" y="337500"/>
                      <a:pt x="177028" y="340684"/>
                    </a:cubicBezTo>
                    <a:cubicBezTo>
                      <a:pt x="171297" y="347689"/>
                      <a:pt x="162382" y="350873"/>
                      <a:pt x="150920" y="350873"/>
                    </a:cubicBezTo>
                    <a:lnTo>
                      <a:pt x="125448" y="350873"/>
                    </a:lnTo>
                    <a:lnTo>
                      <a:pt x="125448" y="273821"/>
                    </a:lnTo>
                    <a:lnTo>
                      <a:pt x="150920" y="273821"/>
                    </a:lnTo>
                    <a:cubicBezTo>
                      <a:pt x="157288" y="273821"/>
                      <a:pt x="162382" y="274457"/>
                      <a:pt x="166840" y="276368"/>
                    </a:cubicBezTo>
                    <a:cubicBezTo>
                      <a:pt x="171297" y="278278"/>
                      <a:pt x="175118" y="280825"/>
                      <a:pt x="177665" y="284009"/>
                    </a:cubicBezTo>
                    <a:cubicBezTo>
                      <a:pt x="180849" y="287193"/>
                      <a:pt x="182759" y="291651"/>
                      <a:pt x="184033" y="296108"/>
                    </a:cubicBezTo>
                    <a:cubicBezTo>
                      <a:pt x="185307" y="300566"/>
                      <a:pt x="185943" y="306297"/>
                      <a:pt x="185943" y="312028"/>
                    </a:cubicBezTo>
                    <a:cubicBezTo>
                      <a:pt x="185943" y="318396"/>
                      <a:pt x="185307" y="324127"/>
                      <a:pt x="184033" y="328585"/>
                    </a:cubicBezTo>
                    <a:close/>
                    <a:moveTo>
                      <a:pt x="245165" y="287830"/>
                    </a:moveTo>
                    <a:lnTo>
                      <a:pt x="211415" y="287830"/>
                    </a:lnTo>
                    <a:lnTo>
                      <a:pt x="211415" y="303750"/>
                    </a:lnTo>
                    <a:lnTo>
                      <a:pt x="236250" y="303750"/>
                    </a:lnTo>
                    <a:lnTo>
                      <a:pt x="236250" y="317759"/>
                    </a:lnTo>
                    <a:lnTo>
                      <a:pt x="210778" y="317759"/>
                    </a:lnTo>
                    <a:lnTo>
                      <a:pt x="210778" y="350873"/>
                    </a:lnTo>
                    <a:lnTo>
                      <a:pt x="194222" y="350873"/>
                    </a:lnTo>
                    <a:lnTo>
                      <a:pt x="194222" y="273821"/>
                    </a:lnTo>
                    <a:lnTo>
                      <a:pt x="244528" y="273821"/>
                    </a:lnTo>
                    <a:lnTo>
                      <a:pt x="244528" y="287830"/>
                    </a:lnTo>
                    <a:close/>
                  </a:path>
                </a:pathLst>
              </a:custGeom>
              <a:solidFill>
                <a:srgbClr val="000000"/>
              </a:solidFill>
              <a:ln w="6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AA1D79FF-20C3-49DF-80A7-4F185BBEC284}"/>
                  </a:ext>
                </a:extLst>
              </p:cNvPr>
              <p:cNvSpPr/>
              <p:nvPr/>
            </p:nvSpPr>
            <p:spPr>
              <a:xfrm>
                <a:off x="3102001" y="1780461"/>
                <a:ext cx="27382" cy="49033"/>
              </a:xfrm>
              <a:custGeom>
                <a:avLst/>
                <a:gdLst>
                  <a:gd name="connsiteX0" fmla="*/ 22925 w 27382"/>
                  <a:gd name="connsiteY0" fmla="*/ 6368 h 49033"/>
                  <a:gd name="connsiteX1" fmla="*/ 8915 w 27382"/>
                  <a:gd name="connsiteY1" fmla="*/ 0 h 49033"/>
                  <a:gd name="connsiteX2" fmla="*/ 0 w 27382"/>
                  <a:gd name="connsiteY2" fmla="*/ 0 h 49033"/>
                  <a:gd name="connsiteX3" fmla="*/ 0 w 27382"/>
                  <a:gd name="connsiteY3" fmla="*/ 49033 h 49033"/>
                  <a:gd name="connsiteX4" fmla="*/ 8278 w 27382"/>
                  <a:gd name="connsiteY4" fmla="*/ 49033 h 49033"/>
                  <a:gd name="connsiteX5" fmla="*/ 17830 w 27382"/>
                  <a:gd name="connsiteY5" fmla="*/ 47123 h 49033"/>
                  <a:gd name="connsiteX6" fmla="*/ 23561 w 27382"/>
                  <a:gd name="connsiteY6" fmla="*/ 42028 h 49033"/>
                  <a:gd name="connsiteX7" fmla="*/ 26745 w 27382"/>
                  <a:gd name="connsiteY7" fmla="*/ 34387 h 49033"/>
                  <a:gd name="connsiteX8" fmla="*/ 27382 w 27382"/>
                  <a:gd name="connsiteY8" fmla="*/ 24835 h 49033"/>
                  <a:gd name="connsiteX9" fmla="*/ 26108 w 27382"/>
                  <a:gd name="connsiteY9" fmla="*/ 14009 h 49033"/>
                  <a:gd name="connsiteX10" fmla="*/ 22925 w 27382"/>
                  <a:gd name="connsiteY10" fmla="*/ 6368 h 4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382" h="49033">
                    <a:moveTo>
                      <a:pt x="22925" y="6368"/>
                    </a:moveTo>
                    <a:cubicBezTo>
                      <a:pt x="19741" y="2547"/>
                      <a:pt x="15283" y="0"/>
                      <a:pt x="8915" y="0"/>
                    </a:cubicBezTo>
                    <a:lnTo>
                      <a:pt x="0" y="0"/>
                    </a:lnTo>
                    <a:lnTo>
                      <a:pt x="0" y="49033"/>
                    </a:lnTo>
                    <a:lnTo>
                      <a:pt x="8278" y="49033"/>
                    </a:lnTo>
                    <a:cubicBezTo>
                      <a:pt x="12099" y="49033"/>
                      <a:pt x="15283" y="48396"/>
                      <a:pt x="17830" y="47123"/>
                    </a:cubicBezTo>
                    <a:cubicBezTo>
                      <a:pt x="20377" y="45849"/>
                      <a:pt x="22288" y="43939"/>
                      <a:pt x="23561" y="42028"/>
                    </a:cubicBezTo>
                    <a:cubicBezTo>
                      <a:pt x="24835" y="39481"/>
                      <a:pt x="26108" y="36934"/>
                      <a:pt x="26745" y="34387"/>
                    </a:cubicBezTo>
                    <a:cubicBezTo>
                      <a:pt x="27382" y="31203"/>
                      <a:pt x="27382" y="28019"/>
                      <a:pt x="27382" y="24835"/>
                    </a:cubicBezTo>
                    <a:cubicBezTo>
                      <a:pt x="27382" y="21014"/>
                      <a:pt x="26745" y="17193"/>
                      <a:pt x="26108" y="14009"/>
                    </a:cubicBezTo>
                    <a:cubicBezTo>
                      <a:pt x="25472" y="10825"/>
                      <a:pt x="24198" y="8278"/>
                      <a:pt x="22925" y="63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6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98" name="Graphic 44">
            <a:extLst>
              <a:ext uri="{FF2B5EF4-FFF2-40B4-BE49-F238E27FC236}">
                <a16:creationId xmlns:a16="http://schemas.microsoft.com/office/drawing/2014/main" id="{FF0BD06C-62D6-4356-83C8-A78DB092D100}"/>
              </a:ext>
            </a:extLst>
          </p:cNvPr>
          <p:cNvSpPr/>
          <p:nvPr/>
        </p:nvSpPr>
        <p:spPr>
          <a:xfrm>
            <a:off x="3556656" y="1492081"/>
            <a:ext cx="260560" cy="405465"/>
          </a:xfrm>
          <a:custGeom>
            <a:avLst/>
            <a:gdLst>
              <a:gd name="connsiteX0" fmla="*/ 233179 w 260560"/>
              <a:gd name="connsiteY0" fmla="*/ 228522 h 405465"/>
              <a:gd name="connsiteX1" fmla="*/ 212801 w 260560"/>
              <a:gd name="connsiteY1" fmla="*/ 176942 h 405465"/>
              <a:gd name="connsiteX2" fmla="*/ 212801 w 260560"/>
              <a:gd name="connsiteY2" fmla="*/ 173758 h 405465"/>
              <a:gd name="connsiteX3" fmla="*/ 149122 w 260560"/>
              <a:gd name="connsiteY3" fmla="*/ 91612 h 405465"/>
              <a:gd name="connsiteX4" fmla="*/ 208344 w 260560"/>
              <a:gd name="connsiteY4" fmla="*/ 24749 h 405465"/>
              <a:gd name="connsiteX5" fmla="*/ 215985 w 260560"/>
              <a:gd name="connsiteY5" fmla="*/ 8192 h 405465"/>
              <a:gd name="connsiteX6" fmla="*/ 199429 w 260560"/>
              <a:gd name="connsiteY6" fmla="*/ 551 h 405465"/>
              <a:gd name="connsiteX7" fmla="*/ 137023 w 260560"/>
              <a:gd name="connsiteY7" fmla="*/ 56588 h 405465"/>
              <a:gd name="connsiteX8" fmla="*/ 114099 w 260560"/>
              <a:gd name="connsiteY8" fmla="*/ 24112 h 405465"/>
              <a:gd name="connsiteX9" fmla="*/ 44051 w 260560"/>
              <a:gd name="connsiteY9" fmla="*/ 1187 h 405465"/>
              <a:gd name="connsiteX10" fmla="*/ 35136 w 260560"/>
              <a:gd name="connsiteY10" fmla="*/ 1824 h 405465"/>
              <a:gd name="connsiteX11" fmla="*/ 23037 w 260560"/>
              <a:gd name="connsiteY11" fmla="*/ 3098 h 405465"/>
              <a:gd name="connsiteX12" fmla="*/ 23674 w 260560"/>
              <a:gd name="connsiteY12" fmla="*/ 15197 h 405465"/>
              <a:gd name="connsiteX13" fmla="*/ 56150 w 260560"/>
              <a:gd name="connsiteY13" fmla="*/ 90338 h 405465"/>
              <a:gd name="connsiteX14" fmla="*/ 82259 w 260560"/>
              <a:gd name="connsiteY14" fmla="*/ 105621 h 405465"/>
              <a:gd name="connsiteX15" fmla="*/ 47872 w 260560"/>
              <a:gd name="connsiteY15" fmla="*/ 172485 h 405465"/>
              <a:gd name="connsiteX16" fmla="*/ 47872 w 260560"/>
              <a:gd name="connsiteY16" fmla="*/ 176942 h 405465"/>
              <a:gd name="connsiteX17" fmla="*/ 26858 w 260560"/>
              <a:gd name="connsiteY17" fmla="*/ 228522 h 405465"/>
              <a:gd name="connsiteX18" fmla="*/ 113 w 260560"/>
              <a:gd name="connsiteY18" fmla="*/ 303664 h 405465"/>
              <a:gd name="connsiteX19" fmla="*/ 71433 w 260560"/>
              <a:gd name="connsiteY19" fmla="*/ 399183 h 405465"/>
              <a:gd name="connsiteX20" fmla="*/ 130018 w 260560"/>
              <a:gd name="connsiteY20" fmla="*/ 402366 h 405465"/>
              <a:gd name="connsiteX21" fmla="*/ 154216 w 260560"/>
              <a:gd name="connsiteY21" fmla="*/ 404914 h 405465"/>
              <a:gd name="connsiteX22" fmla="*/ 154216 w 260560"/>
              <a:gd name="connsiteY22" fmla="*/ 404914 h 405465"/>
              <a:gd name="connsiteX23" fmla="*/ 189240 w 260560"/>
              <a:gd name="connsiteY23" fmla="*/ 398546 h 405465"/>
              <a:gd name="connsiteX24" fmla="*/ 260561 w 260560"/>
              <a:gd name="connsiteY24" fmla="*/ 303027 h 405465"/>
              <a:gd name="connsiteX25" fmla="*/ 233179 w 260560"/>
              <a:gd name="connsiteY25" fmla="*/ 228522 h 40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60560" h="405465">
                <a:moveTo>
                  <a:pt x="233179" y="228522"/>
                </a:moveTo>
                <a:cubicBezTo>
                  <a:pt x="219806" y="213239"/>
                  <a:pt x="212801" y="195409"/>
                  <a:pt x="212801" y="176942"/>
                </a:cubicBezTo>
                <a:lnTo>
                  <a:pt x="212801" y="173758"/>
                </a:lnTo>
                <a:cubicBezTo>
                  <a:pt x="212801" y="133640"/>
                  <a:pt x="186056" y="99890"/>
                  <a:pt x="149122" y="91612"/>
                </a:cubicBezTo>
                <a:cubicBezTo>
                  <a:pt x="154853" y="73782"/>
                  <a:pt x="171410" y="38758"/>
                  <a:pt x="208344" y="24749"/>
                </a:cubicBezTo>
                <a:cubicBezTo>
                  <a:pt x="214712" y="22202"/>
                  <a:pt x="217896" y="15197"/>
                  <a:pt x="215985" y="8192"/>
                </a:cubicBezTo>
                <a:cubicBezTo>
                  <a:pt x="213438" y="1824"/>
                  <a:pt x="206433" y="-1360"/>
                  <a:pt x="199429" y="551"/>
                </a:cubicBezTo>
                <a:cubicBezTo>
                  <a:pt x="168226" y="12650"/>
                  <a:pt x="148485" y="35574"/>
                  <a:pt x="137023" y="56588"/>
                </a:cubicBezTo>
                <a:cubicBezTo>
                  <a:pt x="132566" y="45126"/>
                  <a:pt x="124924" y="33027"/>
                  <a:pt x="114099" y="24112"/>
                </a:cubicBezTo>
                <a:cubicBezTo>
                  <a:pt x="91174" y="3735"/>
                  <a:pt x="60608" y="1187"/>
                  <a:pt x="44051" y="1187"/>
                </a:cubicBezTo>
                <a:cubicBezTo>
                  <a:pt x="38957" y="1187"/>
                  <a:pt x="35773" y="1187"/>
                  <a:pt x="35136" y="1824"/>
                </a:cubicBezTo>
                <a:lnTo>
                  <a:pt x="23037" y="3098"/>
                </a:lnTo>
                <a:lnTo>
                  <a:pt x="23674" y="15197"/>
                </a:lnTo>
                <a:cubicBezTo>
                  <a:pt x="23674" y="17107"/>
                  <a:pt x="25584" y="63593"/>
                  <a:pt x="56150" y="90338"/>
                </a:cubicBezTo>
                <a:cubicBezTo>
                  <a:pt x="63792" y="97343"/>
                  <a:pt x="73344" y="102437"/>
                  <a:pt x="82259" y="105621"/>
                </a:cubicBezTo>
                <a:cubicBezTo>
                  <a:pt x="61245" y="120904"/>
                  <a:pt x="47872" y="145102"/>
                  <a:pt x="47872" y="172485"/>
                </a:cubicBezTo>
                <a:lnTo>
                  <a:pt x="47872" y="176942"/>
                </a:lnTo>
                <a:cubicBezTo>
                  <a:pt x="47872" y="195409"/>
                  <a:pt x="40231" y="213239"/>
                  <a:pt x="26858" y="228522"/>
                </a:cubicBezTo>
                <a:cubicBezTo>
                  <a:pt x="8391" y="248900"/>
                  <a:pt x="-1161" y="275645"/>
                  <a:pt x="113" y="303664"/>
                </a:cubicBezTo>
                <a:cubicBezTo>
                  <a:pt x="2023" y="345692"/>
                  <a:pt x="30679" y="384536"/>
                  <a:pt x="71433" y="399183"/>
                </a:cubicBezTo>
                <a:cubicBezTo>
                  <a:pt x="90537" y="406187"/>
                  <a:pt x="110278" y="407461"/>
                  <a:pt x="130018" y="402366"/>
                </a:cubicBezTo>
                <a:cubicBezTo>
                  <a:pt x="138297" y="404277"/>
                  <a:pt x="145938" y="404914"/>
                  <a:pt x="154216" y="404914"/>
                </a:cubicBezTo>
                <a:cubicBezTo>
                  <a:pt x="154216" y="404914"/>
                  <a:pt x="154216" y="404914"/>
                  <a:pt x="154216" y="404914"/>
                </a:cubicBezTo>
                <a:cubicBezTo>
                  <a:pt x="165679" y="404914"/>
                  <a:pt x="177778" y="403003"/>
                  <a:pt x="189240" y="398546"/>
                </a:cubicBezTo>
                <a:cubicBezTo>
                  <a:pt x="229995" y="383900"/>
                  <a:pt x="258650" y="345055"/>
                  <a:pt x="260561" y="303027"/>
                </a:cubicBezTo>
                <a:cubicBezTo>
                  <a:pt x="260561" y="275645"/>
                  <a:pt x="251646" y="248900"/>
                  <a:pt x="233179" y="228522"/>
                </a:cubicBezTo>
                <a:close/>
              </a:path>
            </a:pathLst>
          </a:custGeom>
          <a:solidFill>
            <a:srgbClr val="231F20"/>
          </a:solidFill>
          <a:ln w="62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0" name="Graphic 46">
            <a:extLst>
              <a:ext uri="{FF2B5EF4-FFF2-40B4-BE49-F238E27FC236}">
                <a16:creationId xmlns:a16="http://schemas.microsoft.com/office/drawing/2014/main" id="{6A4FE761-44EB-4054-90F7-0DE09FF814CE}"/>
              </a:ext>
            </a:extLst>
          </p:cNvPr>
          <p:cNvGrpSpPr/>
          <p:nvPr/>
        </p:nvGrpSpPr>
        <p:grpSpPr>
          <a:xfrm>
            <a:off x="4142054" y="1554669"/>
            <a:ext cx="301972" cy="301996"/>
            <a:chOff x="4142054" y="1554669"/>
            <a:chExt cx="301972" cy="301996"/>
          </a:xfrm>
          <a:solidFill>
            <a:srgbClr val="000000"/>
          </a:solidFill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4E84EE2-42C7-41C6-8224-DC748091FDF3}"/>
                </a:ext>
              </a:extLst>
            </p:cNvPr>
            <p:cNvSpPr/>
            <p:nvPr/>
          </p:nvSpPr>
          <p:spPr>
            <a:xfrm>
              <a:off x="4179800" y="1592440"/>
              <a:ext cx="141549" cy="141549"/>
            </a:xfrm>
            <a:custGeom>
              <a:avLst/>
              <a:gdLst>
                <a:gd name="connsiteX0" fmla="*/ 141549 w 141549"/>
                <a:gd name="connsiteY0" fmla="*/ 70775 h 141549"/>
                <a:gd name="connsiteX1" fmla="*/ 70775 w 141549"/>
                <a:gd name="connsiteY1" fmla="*/ 141549 h 141549"/>
                <a:gd name="connsiteX2" fmla="*/ 0 w 141549"/>
                <a:gd name="connsiteY2" fmla="*/ 70775 h 141549"/>
                <a:gd name="connsiteX3" fmla="*/ 70775 w 141549"/>
                <a:gd name="connsiteY3" fmla="*/ 0 h 141549"/>
                <a:gd name="connsiteX4" fmla="*/ 141549 w 141549"/>
                <a:gd name="connsiteY4" fmla="*/ 70775 h 141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549" h="141549">
                  <a:moveTo>
                    <a:pt x="141549" y="70775"/>
                  </a:moveTo>
                  <a:cubicBezTo>
                    <a:pt x="141549" y="109862"/>
                    <a:pt x="109862" y="141549"/>
                    <a:pt x="70775" y="141549"/>
                  </a:cubicBezTo>
                  <a:cubicBezTo>
                    <a:pt x="31687" y="141549"/>
                    <a:pt x="0" y="109862"/>
                    <a:pt x="0" y="70775"/>
                  </a:cubicBezTo>
                  <a:cubicBezTo>
                    <a:pt x="0" y="31687"/>
                    <a:pt x="31687" y="0"/>
                    <a:pt x="70775" y="0"/>
                  </a:cubicBezTo>
                  <a:cubicBezTo>
                    <a:pt x="109862" y="0"/>
                    <a:pt x="141549" y="31687"/>
                    <a:pt x="141549" y="70775"/>
                  </a:cubicBezTo>
                  <a:close/>
                </a:path>
              </a:pathLst>
            </a:custGeom>
            <a:solidFill>
              <a:srgbClr val="000000"/>
            </a:solidFill>
            <a:ln w="4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DEE9A6F-5573-42F3-8FFD-B1FC14D56DFB}"/>
                </a:ext>
              </a:extLst>
            </p:cNvPr>
            <p:cNvSpPr/>
            <p:nvPr/>
          </p:nvSpPr>
          <p:spPr>
            <a:xfrm>
              <a:off x="4142054" y="1752863"/>
              <a:ext cx="217042" cy="103802"/>
            </a:xfrm>
            <a:custGeom>
              <a:avLst/>
              <a:gdLst>
                <a:gd name="connsiteX0" fmla="*/ 139662 w 217042"/>
                <a:gd name="connsiteY0" fmla="*/ 0 h 103802"/>
                <a:gd name="connsiteX1" fmla="*/ 77380 w 217042"/>
                <a:gd name="connsiteY1" fmla="*/ 0 h 103802"/>
                <a:gd name="connsiteX2" fmla="*/ 0 w 217042"/>
                <a:gd name="connsiteY2" fmla="*/ 77380 h 103802"/>
                <a:gd name="connsiteX3" fmla="*/ 0 w 217042"/>
                <a:gd name="connsiteY3" fmla="*/ 103803 h 103802"/>
                <a:gd name="connsiteX4" fmla="*/ 217042 w 217042"/>
                <a:gd name="connsiteY4" fmla="*/ 103803 h 103802"/>
                <a:gd name="connsiteX5" fmla="*/ 217042 w 217042"/>
                <a:gd name="connsiteY5" fmla="*/ 77380 h 103802"/>
                <a:gd name="connsiteX6" fmla="*/ 139662 w 217042"/>
                <a:gd name="connsiteY6" fmla="*/ 0 h 103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042" h="103802">
                  <a:moveTo>
                    <a:pt x="139662" y="0"/>
                  </a:moveTo>
                  <a:lnTo>
                    <a:pt x="77380" y="0"/>
                  </a:lnTo>
                  <a:cubicBezTo>
                    <a:pt x="34916" y="0"/>
                    <a:pt x="0" y="34916"/>
                    <a:pt x="0" y="77380"/>
                  </a:cubicBezTo>
                  <a:lnTo>
                    <a:pt x="0" y="103803"/>
                  </a:lnTo>
                  <a:lnTo>
                    <a:pt x="217042" y="103803"/>
                  </a:lnTo>
                  <a:lnTo>
                    <a:pt x="217042" y="77380"/>
                  </a:lnTo>
                  <a:cubicBezTo>
                    <a:pt x="217042" y="34916"/>
                    <a:pt x="182127" y="0"/>
                    <a:pt x="139662" y="0"/>
                  </a:cubicBezTo>
                  <a:close/>
                </a:path>
              </a:pathLst>
            </a:custGeom>
            <a:solidFill>
              <a:srgbClr val="000000"/>
            </a:solidFill>
            <a:ln w="4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AA7BEAD-16EA-4BD8-9ED1-958F46D08248}"/>
                </a:ext>
              </a:extLst>
            </p:cNvPr>
            <p:cNvSpPr/>
            <p:nvPr/>
          </p:nvSpPr>
          <p:spPr>
            <a:xfrm>
              <a:off x="4300117" y="1554669"/>
              <a:ext cx="115623" cy="122700"/>
            </a:xfrm>
            <a:custGeom>
              <a:avLst/>
              <a:gdLst>
                <a:gd name="connsiteX0" fmla="*/ 40106 w 115623"/>
                <a:gd name="connsiteY0" fmla="*/ 105715 h 122700"/>
                <a:gd name="connsiteX1" fmla="*/ 39162 w 115623"/>
                <a:gd name="connsiteY1" fmla="*/ 120813 h 122700"/>
                <a:gd name="connsiteX2" fmla="*/ 56148 w 115623"/>
                <a:gd name="connsiteY2" fmla="*/ 122701 h 122700"/>
                <a:gd name="connsiteX3" fmla="*/ 115599 w 115623"/>
                <a:gd name="connsiteY3" fmla="*/ 59475 h 122700"/>
                <a:gd name="connsiteX4" fmla="*/ 52373 w 115623"/>
                <a:gd name="connsiteY4" fmla="*/ 25 h 122700"/>
                <a:gd name="connsiteX5" fmla="*/ 0 w 115623"/>
                <a:gd name="connsiteY5" fmla="*/ 33525 h 122700"/>
                <a:gd name="connsiteX6" fmla="*/ 40106 w 115623"/>
                <a:gd name="connsiteY6" fmla="*/ 105715 h 1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623" h="122700">
                  <a:moveTo>
                    <a:pt x="40106" y="105715"/>
                  </a:moveTo>
                  <a:cubicBezTo>
                    <a:pt x="40106" y="110905"/>
                    <a:pt x="40106" y="116095"/>
                    <a:pt x="39162" y="120813"/>
                  </a:cubicBezTo>
                  <a:cubicBezTo>
                    <a:pt x="44824" y="122229"/>
                    <a:pt x="50486" y="122701"/>
                    <a:pt x="56148" y="122701"/>
                  </a:cubicBezTo>
                  <a:cubicBezTo>
                    <a:pt x="90120" y="121757"/>
                    <a:pt x="116542" y="92975"/>
                    <a:pt x="115599" y="59475"/>
                  </a:cubicBezTo>
                  <a:cubicBezTo>
                    <a:pt x="114655" y="25503"/>
                    <a:pt x="85873" y="-919"/>
                    <a:pt x="52373" y="25"/>
                  </a:cubicBezTo>
                  <a:cubicBezTo>
                    <a:pt x="29254" y="968"/>
                    <a:pt x="9437" y="14179"/>
                    <a:pt x="0" y="33525"/>
                  </a:cubicBezTo>
                  <a:cubicBezTo>
                    <a:pt x="23120" y="49095"/>
                    <a:pt x="39162" y="75046"/>
                    <a:pt x="40106" y="105715"/>
                  </a:cubicBezTo>
                  <a:close/>
                </a:path>
              </a:pathLst>
            </a:custGeom>
            <a:solidFill>
              <a:srgbClr val="000000"/>
            </a:solidFill>
            <a:ln w="4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1E3DB20-C9B3-4315-8405-2186856A80F6}"/>
                </a:ext>
              </a:extLst>
            </p:cNvPr>
            <p:cNvSpPr/>
            <p:nvPr/>
          </p:nvSpPr>
          <p:spPr>
            <a:xfrm>
              <a:off x="4302476" y="1694827"/>
              <a:ext cx="141549" cy="105218"/>
            </a:xfrm>
            <a:custGeom>
              <a:avLst/>
              <a:gdLst>
                <a:gd name="connsiteX0" fmla="*/ 74549 w 141549"/>
                <a:gd name="connsiteY0" fmla="*/ 0 h 105218"/>
                <a:gd name="connsiteX1" fmla="*/ 32085 w 141549"/>
                <a:gd name="connsiteY1" fmla="*/ 0 h 105218"/>
                <a:gd name="connsiteX2" fmla="*/ 13683 w 141549"/>
                <a:gd name="connsiteY2" fmla="*/ 29725 h 105218"/>
                <a:gd name="connsiteX3" fmla="*/ 0 w 141549"/>
                <a:gd name="connsiteY3" fmla="*/ 41521 h 105218"/>
                <a:gd name="connsiteX4" fmla="*/ 70775 w 141549"/>
                <a:gd name="connsiteY4" fmla="*/ 105218 h 105218"/>
                <a:gd name="connsiteX5" fmla="*/ 141549 w 141549"/>
                <a:gd name="connsiteY5" fmla="*/ 105218 h 105218"/>
                <a:gd name="connsiteX6" fmla="*/ 141549 w 141549"/>
                <a:gd name="connsiteY6" fmla="*/ 68887 h 105218"/>
                <a:gd name="connsiteX7" fmla="*/ 74549 w 141549"/>
                <a:gd name="connsiteY7" fmla="*/ 0 h 10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549" h="105218">
                  <a:moveTo>
                    <a:pt x="74549" y="0"/>
                  </a:moveTo>
                  <a:lnTo>
                    <a:pt x="32085" y="0"/>
                  </a:lnTo>
                  <a:cubicBezTo>
                    <a:pt x="27838" y="10852"/>
                    <a:pt x="21704" y="20761"/>
                    <a:pt x="13683" y="29725"/>
                  </a:cubicBezTo>
                  <a:cubicBezTo>
                    <a:pt x="9437" y="33972"/>
                    <a:pt x="4718" y="38218"/>
                    <a:pt x="0" y="41521"/>
                  </a:cubicBezTo>
                  <a:cubicBezTo>
                    <a:pt x="33028" y="48599"/>
                    <a:pt x="59923" y="73606"/>
                    <a:pt x="70775" y="105218"/>
                  </a:cubicBezTo>
                  <a:lnTo>
                    <a:pt x="141549" y="105218"/>
                  </a:lnTo>
                  <a:lnTo>
                    <a:pt x="141549" y="68887"/>
                  </a:lnTo>
                  <a:cubicBezTo>
                    <a:pt x="141549" y="31141"/>
                    <a:pt x="111352" y="0"/>
                    <a:pt x="74549" y="0"/>
                  </a:cubicBezTo>
                  <a:close/>
                </a:path>
              </a:pathLst>
            </a:custGeom>
            <a:solidFill>
              <a:srgbClr val="000000"/>
            </a:solidFill>
            <a:ln w="4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0" name="Graphic 48">
            <a:extLst>
              <a:ext uri="{FF2B5EF4-FFF2-40B4-BE49-F238E27FC236}">
                <a16:creationId xmlns:a16="http://schemas.microsoft.com/office/drawing/2014/main" id="{E8D91653-26F3-4D1C-B1FA-6B4FF7EDD7BC}"/>
              </a:ext>
            </a:extLst>
          </p:cNvPr>
          <p:cNvGrpSpPr/>
          <p:nvPr/>
        </p:nvGrpSpPr>
        <p:grpSpPr>
          <a:xfrm>
            <a:off x="4735578" y="1544782"/>
            <a:ext cx="319406" cy="354760"/>
            <a:chOff x="4735578" y="1544782"/>
            <a:chExt cx="319406" cy="354760"/>
          </a:xfrm>
          <a:solidFill>
            <a:srgbClr val="000000"/>
          </a:solidFill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0DDDE0-98C0-46AB-8C03-91F8750F46FC}"/>
                </a:ext>
              </a:extLst>
            </p:cNvPr>
            <p:cNvSpPr/>
            <p:nvPr/>
          </p:nvSpPr>
          <p:spPr>
            <a:xfrm>
              <a:off x="4761898" y="1544782"/>
              <a:ext cx="133312" cy="133035"/>
            </a:xfrm>
            <a:custGeom>
              <a:avLst/>
              <a:gdLst>
                <a:gd name="connsiteX0" fmla="*/ 66656 w 133312"/>
                <a:gd name="connsiteY0" fmla="*/ 133035 h 133035"/>
                <a:gd name="connsiteX1" fmla="*/ 19540 w 133312"/>
                <a:gd name="connsiteY1" fmla="*/ 113634 h 133035"/>
                <a:gd name="connsiteX2" fmla="*/ 19540 w 133312"/>
                <a:gd name="connsiteY2" fmla="*/ 19401 h 133035"/>
                <a:gd name="connsiteX3" fmla="*/ 66656 w 133312"/>
                <a:gd name="connsiteY3" fmla="*/ 0 h 133035"/>
                <a:gd name="connsiteX4" fmla="*/ 113773 w 133312"/>
                <a:gd name="connsiteY4" fmla="*/ 19401 h 133035"/>
                <a:gd name="connsiteX5" fmla="*/ 113773 w 133312"/>
                <a:gd name="connsiteY5" fmla="*/ 113634 h 133035"/>
                <a:gd name="connsiteX6" fmla="*/ 66656 w 133312"/>
                <a:gd name="connsiteY6" fmla="*/ 133035 h 133035"/>
                <a:gd name="connsiteX7" fmla="*/ 66656 w 133312"/>
                <a:gd name="connsiteY7" fmla="*/ 44345 h 133035"/>
                <a:gd name="connsiteX8" fmla="*/ 51135 w 133312"/>
                <a:gd name="connsiteY8" fmla="*/ 50997 h 133035"/>
                <a:gd name="connsiteX9" fmla="*/ 51135 w 133312"/>
                <a:gd name="connsiteY9" fmla="*/ 82593 h 133035"/>
                <a:gd name="connsiteX10" fmla="*/ 66656 w 133312"/>
                <a:gd name="connsiteY10" fmla="*/ 89244 h 133035"/>
                <a:gd name="connsiteX11" fmla="*/ 82177 w 133312"/>
                <a:gd name="connsiteY11" fmla="*/ 82593 h 133035"/>
                <a:gd name="connsiteX12" fmla="*/ 82177 w 133312"/>
                <a:gd name="connsiteY12" fmla="*/ 50997 h 133035"/>
                <a:gd name="connsiteX13" fmla="*/ 66656 w 133312"/>
                <a:gd name="connsiteY13" fmla="*/ 44345 h 133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312" h="133035">
                  <a:moveTo>
                    <a:pt x="66656" y="133035"/>
                  </a:moveTo>
                  <a:cubicBezTo>
                    <a:pt x="48918" y="133035"/>
                    <a:pt x="32289" y="126383"/>
                    <a:pt x="19540" y="113634"/>
                  </a:cubicBezTo>
                  <a:cubicBezTo>
                    <a:pt x="-6513" y="87581"/>
                    <a:pt x="-6513" y="45454"/>
                    <a:pt x="19540" y="19401"/>
                  </a:cubicBezTo>
                  <a:cubicBezTo>
                    <a:pt x="32289" y="6652"/>
                    <a:pt x="48918" y="0"/>
                    <a:pt x="66656" y="0"/>
                  </a:cubicBezTo>
                  <a:cubicBezTo>
                    <a:pt x="84394" y="0"/>
                    <a:pt x="101023" y="6652"/>
                    <a:pt x="113773" y="19401"/>
                  </a:cubicBezTo>
                  <a:cubicBezTo>
                    <a:pt x="139825" y="45454"/>
                    <a:pt x="139825" y="87581"/>
                    <a:pt x="113773" y="113634"/>
                  </a:cubicBezTo>
                  <a:cubicBezTo>
                    <a:pt x="101023" y="126383"/>
                    <a:pt x="84394" y="133035"/>
                    <a:pt x="66656" y="133035"/>
                  </a:cubicBezTo>
                  <a:close/>
                  <a:moveTo>
                    <a:pt x="66656" y="44345"/>
                  </a:moveTo>
                  <a:cubicBezTo>
                    <a:pt x="60559" y="44345"/>
                    <a:pt x="55016" y="46562"/>
                    <a:pt x="51135" y="50997"/>
                  </a:cubicBezTo>
                  <a:cubicBezTo>
                    <a:pt x="42266" y="59866"/>
                    <a:pt x="42266" y="73724"/>
                    <a:pt x="51135" y="82593"/>
                  </a:cubicBezTo>
                  <a:cubicBezTo>
                    <a:pt x="55570" y="87027"/>
                    <a:pt x="61113" y="89244"/>
                    <a:pt x="66656" y="89244"/>
                  </a:cubicBezTo>
                  <a:cubicBezTo>
                    <a:pt x="72199" y="89244"/>
                    <a:pt x="78297" y="87027"/>
                    <a:pt x="82177" y="82593"/>
                  </a:cubicBezTo>
                  <a:cubicBezTo>
                    <a:pt x="91046" y="73724"/>
                    <a:pt x="91046" y="59866"/>
                    <a:pt x="82177" y="50997"/>
                  </a:cubicBezTo>
                  <a:cubicBezTo>
                    <a:pt x="78297" y="46562"/>
                    <a:pt x="72754" y="44345"/>
                    <a:pt x="66656" y="44345"/>
                  </a:cubicBezTo>
                  <a:close/>
                </a:path>
              </a:pathLst>
            </a:custGeom>
            <a:solidFill>
              <a:srgbClr val="000000"/>
            </a:solidFill>
            <a:ln w="5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0842F55-265E-4819-8C55-35E8C780D2FA}"/>
                </a:ext>
              </a:extLst>
            </p:cNvPr>
            <p:cNvSpPr/>
            <p:nvPr/>
          </p:nvSpPr>
          <p:spPr>
            <a:xfrm rot="2699514">
              <a:off x="4873109" y="1518255"/>
              <a:ext cx="44344" cy="407415"/>
            </a:xfrm>
            <a:custGeom>
              <a:avLst/>
              <a:gdLst>
                <a:gd name="connsiteX0" fmla="*/ 0 w 44344"/>
                <a:gd name="connsiteY0" fmla="*/ 0 h 407415"/>
                <a:gd name="connsiteX1" fmla="*/ 44345 w 44344"/>
                <a:gd name="connsiteY1" fmla="*/ 0 h 407415"/>
                <a:gd name="connsiteX2" fmla="*/ 44345 w 44344"/>
                <a:gd name="connsiteY2" fmla="*/ 407416 h 407415"/>
                <a:gd name="connsiteX3" fmla="*/ 0 w 44344"/>
                <a:gd name="connsiteY3" fmla="*/ 407416 h 40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44" h="407415">
                  <a:moveTo>
                    <a:pt x="0" y="0"/>
                  </a:moveTo>
                  <a:lnTo>
                    <a:pt x="44345" y="0"/>
                  </a:lnTo>
                  <a:lnTo>
                    <a:pt x="44345" y="407416"/>
                  </a:lnTo>
                  <a:lnTo>
                    <a:pt x="0" y="407416"/>
                  </a:lnTo>
                  <a:close/>
                </a:path>
              </a:pathLst>
            </a:custGeom>
            <a:solidFill>
              <a:srgbClr val="000000"/>
            </a:solidFill>
            <a:ln w="5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F4B52778-E6E7-4FE9-B4C4-3AA92C01C565}"/>
                </a:ext>
              </a:extLst>
            </p:cNvPr>
            <p:cNvSpPr/>
            <p:nvPr/>
          </p:nvSpPr>
          <p:spPr>
            <a:xfrm>
              <a:off x="4894933" y="1766507"/>
              <a:ext cx="133312" cy="133035"/>
            </a:xfrm>
            <a:custGeom>
              <a:avLst/>
              <a:gdLst>
                <a:gd name="connsiteX0" fmla="*/ 66656 w 133312"/>
                <a:gd name="connsiteY0" fmla="*/ 133035 h 133035"/>
                <a:gd name="connsiteX1" fmla="*/ 19540 w 133312"/>
                <a:gd name="connsiteY1" fmla="*/ 113634 h 133035"/>
                <a:gd name="connsiteX2" fmla="*/ 19540 w 133312"/>
                <a:gd name="connsiteY2" fmla="*/ 19401 h 133035"/>
                <a:gd name="connsiteX3" fmla="*/ 66656 w 133312"/>
                <a:gd name="connsiteY3" fmla="*/ 0 h 133035"/>
                <a:gd name="connsiteX4" fmla="*/ 113773 w 133312"/>
                <a:gd name="connsiteY4" fmla="*/ 19401 h 133035"/>
                <a:gd name="connsiteX5" fmla="*/ 113773 w 133312"/>
                <a:gd name="connsiteY5" fmla="*/ 113634 h 133035"/>
                <a:gd name="connsiteX6" fmla="*/ 66656 w 133312"/>
                <a:gd name="connsiteY6" fmla="*/ 133035 h 133035"/>
                <a:gd name="connsiteX7" fmla="*/ 66656 w 133312"/>
                <a:gd name="connsiteY7" fmla="*/ 44345 h 133035"/>
                <a:gd name="connsiteX8" fmla="*/ 51135 w 133312"/>
                <a:gd name="connsiteY8" fmla="*/ 50997 h 133035"/>
                <a:gd name="connsiteX9" fmla="*/ 51135 w 133312"/>
                <a:gd name="connsiteY9" fmla="*/ 82593 h 133035"/>
                <a:gd name="connsiteX10" fmla="*/ 66656 w 133312"/>
                <a:gd name="connsiteY10" fmla="*/ 89244 h 133035"/>
                <a:gd name="connsiteX11" fmla="*/ 82177 w 133312"/>
                <a:gd name="connsiteY11" fmla="*/ 82593 h 133035"/>
                <a:gd name="connsiteX12" fmla="*/ 82177 w 133312"/>
                <a:gd name="connsiteY12" fmla="*/ 50997 h 133035"/>
                <a:gd name="connsiteX13" fmla="*/ 66656 w 133312"/>
                <a:gd name="connsiteY13" fmla="*/ 44345 h 133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312" h="133035">
                  <a:moveTo>
                    <a:pt x="66656" y="133035"/>
                  </a:moveTo>
                  <a:cubicBezTo>
                    <a:pt x="48918" y="133035"/>
                    <a:pt x="32289" y="126383"/>
                    <a:pt x="19540" y="113634"/>
                  </a:cubicBezTo>
                  <a:cubicBezTo>
                    <a:pt x="-6513" y="87581"/>
                    <a:pt x="-6513" y="45454"/>
                    <a:pt x="19540" y="19401"/>
                  </a:cubicBezTo>
                  <a:cubicBezTo>
                    <a:pt x="32289" y="6652"/>
                    <a:pt x="48918" y="0"/>
                    <a:pt x="66656" y="0"/>
                  </a:cubicBezTo>
                  <a:cubicBezTo>
                    <a:pt x="84394" y="0"/>
                    <a:pt x="101023" y="6652"/>
                    <a:pt x="113773" y="19401"/>
                  </a:cubicBezTo>
                  <a:cubicBezTo>
                    <a:pt x="139825" y="45454"/>
                    <a:pt x="139825" y="87581"/>
                    <a:pt x="113773" y="113634"/>
                  </a:cubicBezTo>
                  <a:cubicBezTo>
                    <a:pt x="101023" y="126383"/>
                    <a:pt x="84394" y="133035"/>
                    <a:pt x="66656" y="133035"/>
                  </a:cubicBezTo>
                  <a:close/>
                  <a:moveTo>
                    <a:pt x="66656" y="44345"/>
                  </a:moveTo>
                  <a:cubicBezTo>
                    <a:pt x="60559" y="44345"/>
                    <a:pt x="55016" y="46562"/>
                    <a:pt x="51135" y="50997"/>
                  </a:cubicBezTo>
                  <a:cubicBezTo>
                    <a:pt x="42266" y="59866"/>
                    <a:pt x="42266" y="73724"/>
                    <a:pt x="51135" y="82593"/>
                  </a:cubicBezTo>
                  <a:cubicBezTo>
                    <a:pt x="55570" y="87027"/>
                    <a:pt x="61113" y="89244"/>
                    <a:pt x="66656" y="89244"/>
                  </a:cubicBezTo>
                  <a:cubicBezTo>
                    <a:pt x="72199" y="89244"/>
                    <a:pt x="78297" y="87027"/>
                    <a:pt x="82177" y="82593"/>
                  </a:cubicBezTo>
                  <a:cubicBezTo>
                    <a:pt x="91046" y="73724"/>
                    <a:pt x="91046" y="59866"/>
                    <a:pt x="82177" y="50997"/>
                  </a:cubicBezTo>
                  <a:cubicBezTo>
                    <a:pt x="78297" y="46562"/>
                    <a:pt x="72754" y="44345"/>
                    <a:pt x="66656" y="44345"/>
                  </a:cubicBezTo>
                  <a:close/>
                </a:path>
              </a:pathLst>
            </a:custGeom>
            <a:solidFill>
              <a:srgbClr val="000000"/>
            </a:solidFill>
            <a:ln w="5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8" name="Graphic 50">
            <a:extLst>
              <a:ext uri="{FF2B5EF4-FFF2-40B4-BE49-F238E27FC236}">
                <a16:creationId xmlns:a16="http://schemas.microsoft.com/office/drawing/2014/main" id="{78174F54-899C-4DFE-BCBE-1C46912BCCD5}"/>
              </a:ext>
            </a:extLst>
          </p:cNvPr>
          <p:cNvGrpSpPr/>
          <p:nvPr/>
        </p:nvGrpSpPr>
        <p:grpSpPr>
          <a:xfrm>
            <a:off x="5317595" y="1460646"/>
            <a:ext cx="292924" cy="407547"/>
            <a:chOff x="5317595" y="1460646"/>
            <a:chExt cx="292924" cy="407547"/>
          </a:xfrm>
          <a:solidFill>
            <a:srgbClr val="000000"/>
          </a:solidFill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43D7776-850A-43BF-9C76-599D1EDEEA0C}"/>
                </a:ext>
              </a:extLst>
            </p:cNvPr>
            <p:cNvSpPr/>
            <p:nvPr/>
          </p:nvSpPr>
          <p:spPr>
            <a:xfrm>
              <a:off x="5368538" y="1460646"/>
              <a:ext cx="191037" cy="191037"/>
            </a:xfrm>
            <a:custGeom>
              <a:avLst/>
              <a:gdLst>
                <a:gd name="connsiteX0" fmla="*/ 191038 w 191037"/>
                <a:gd name="connsiteY0" fmla="*/ 95519 h 191037"/>
                <a:gd name="connsiteX1" fmla="*/ 95519 w 191037"/>
                <a:gd name="connsiteY1" fmla="*/ 191038 h 191037"/>
                <a:gd name="connsiteX2" fmla="*/ 0 w 191037"/>
                <a:gd name="connsiteY2" fmla="*/ 95519 h 191037"/>
                <a:gd name="connsiteX3" fmla="*/ 95519 w 191037"/>
                <a:gd name="connsiteY3" fmla="*/ 0 h 191037"/>
                <a:gd name="connsiteX4" fmla="*/ 191038 w 191037"/>
                <a:gd name="connsiteY4" fmla="*/ 95519 h 19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037" h="191037">
                  <a:moveTo>
                    <a:pt x="191038" y="95519"/>
                  </a:moveTo>
                  <a:cubicBezTo>
                    <a:pt x="191038" y="148272"/>
                    <a:pt x="148272" y="191038"/>
                    <a:pt x="95519" y="191038"/>
                  </a:cubicBezTo>
                  <a:cubicBezTo>
                    <a:pt x="42765" y="191038"/>
                    <a:pt x="0" y="148272"/>
                    <a:pt x="0" y="95519"/>
                  </a:cubicBezTo>
                  <a:cubicBezTo>
                    <a:pt x="0" y="42765"/>
                    <a:pt x="42765" y="0"/>
                    <a:pt x="95519" y="0"/>
                  </a:cubicBezTo>
                  <a:cubicBezTo>
                    <a:pt x="148272" y="0"/>
                    <a:pt x="191038" y="42765"/>
                    <a:pt x="191038" y="95519"/>
                  </a:cubicBezTo>
                  <a:close/>
                </a:path>
              </a:pathLst>
            </a:custGeom>
            <a:solidFill>
              <a:srgbClr val="000000"/>
            </a:solidFill>
            <a:ln w="6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741F060-F83F-4C1B-8758-8D02B01B2E7B}"/>
                </a:ext>
              </a:extLst>
            </p:cNvPr>
            <p:cNvSpPr/>
            <p:nvPr/>
          </p:nvSpPr>
          <p:spPr>
            <a:xfrm>
              <a:off x="5317595" y="1677155"/>
              <a:ext cx="292924" cy="191037"/>
            </a:xfrm>
            <a:custGeom>
              <a:avLst/>
              <a:gdLst>
                <a:gd name="connsiteX0" fmla="*/ 188490 w 292924"/>
                <a:gd name="connsiteY0" fmla="*/ 0 h 191037"/>
                <a:gd name="connsiteX1" fmla="*/ 104434 w 292924"/>
                <a:gd name="connsiteY1" fmla="*/ 0 h 191037"/>
                <a:gd name="connsiteX2" fmla="*/ 0 w 292924"/>
                <a:gd name="connsiteY2" fmla="*/ 104434 h 191037"/>
                <a:gd name="connsiteX3" fmla="*/ 0 w 292924"/>
                <a:gd name="connsiteY3" fmla="*/ 191038 h 191037"/>
                <a:gd name="connsiteX4" fmla="*/ 292924 w 292924"/>
                <a:gd name="connsiteY4" fmla="*/ 191038 h 191037"/>
                <a:gd name="connsiteX5" fmla="*/ 292924 w 292924"/>
                <a:gd name="connsiteY5" fmla="*/ 104434 h 191037"/>
                <a:gd name="connsiteX6" fmla="*/ 188490 w 292924"/>
                <a:gd name="connsiteY6" fmla="*/ 0 h 19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2924" h="191037">
                  <a:moveTo>
                    <a:pt x="188490" y="0"/>
                  </a:moveTo>
                  <a:lnTo>
                    <a:pt x="104434" y="0"/>
                  </a:lnTo>
                  <a:cubicBezTo>
                    <a:pt x="47123" y="0"/>
                    <a:pt x="0" y="47123"/>
                    <a:pt x="0" y="104434"/>
                  </a:cubicBezTo>
                  <a:lnTo>
                    <a:pt x="0" y="191038"/>
                  </a:lnTo>
                  <a:lnTo>
                    <a:pt x="292924" y="191038"/>
                  </a:lnTo>
                  <a:lnTo>
                    <a:pt x="292924" y="104434"/>
                  </a:lnTo>
                  <a:cubicBezTo>
                    <a:pt x="292924" y="47123"/>
                    <a:pt x="245802" y="0"/>
                    <a:pt x="188490" y="0"/>
                  </a:cubicBezTo>
                  <a:close/>
                </a:path>
              </a:pathLst>
            </a:custGeom>
            <a:solidFill>
              <a:srgbClr val="000000"/>
            </a:solidFill>
            <a:ln w="6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4" name="Graphic 52">
            <a:extLst>
              <a:ext uri="{FF2B5EF4-FFF2-40B4-BE49-F238E27FC236}">
                <a16:creationId xmlns:a16="http://schemas.microsoft.com/office/drawing/2014/main" id="{E3923145-9CE0-4888-A74C-75BFD51D8AF8}"/>
              </a:ext>
            </a:extLst>
          </p:cNvPr>
          <p:cNvGrpSpPr/>
          <p:nvPr/>
        </p:nvGrpSpPr>
        <p:grpSpPr>
          <a:xfrm>
            <a:off x="5878729" y="1513433"/>
            <a:ext cx="354980" cy="354775"/>
            <a:chOff x="5878729" y="1513433"/>
            <a:chExt cx="354980" cy="354775"/>
          </a:xfrm>
          <a:solidFill>
            <a:srgbClr val="000000"/>
          </a:solidFill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73A41B3-D87A-4A02-AEAA-9E485BA9C5A9}"/>
                </a:ext>
              </a:extLst>
            </p:cNvPr>
            <p:cNvSpPr/>
            <p:nvPr/>
          </p:nvSpPr>
          <p:spPr>
            <a:xfrm>
              <a:off x="6056054" y="1585493"/>
              <a:ext cx="105319" cy="105319"/>
            </a:xfrm>
            <a:custGeom>
              <a:avLst/>
              <a:gdLst>
                <a:gd name="connsiteX0" fmla="*/ 105319 w 105319"/>
                <a:gd name="connsiteY0" fmla="*/ 105319 h 105319"/>
                <a:gd name="connsiteX1" fmla="*/ 72060 w 105319"/>
                <a:gd name="connsiteY1" fmla="*/ 105319 h 105319"/>
                <a:gd name="connsiteX2" fmla="*/ 0 w 105319"/>
                <a:gd name="connsiteY2" fmla="*/ 33259 h 105319"/>
                <a:gd name="connsiteX3" fmla="*/ 0 w 105319"/>
                <a:gd name="connsiteY3" fmla="*/ 0 h 105319"/>
                <a:gd name="connsiteX4" fmla="*/ 105319 w 105319"/>
                <a:gd name="connsiteY4" fmla="*/ 105319 h 10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19" h="105319">
                  <a:moveTo>
                    <a:pt x="105319" y="105319"/>
                  </a:moveTo>
                  <a:lnTo>
                    <a:pt x="72060" y="105319"/>
                  </a:lnTo>
                  <a:cubicBezTo>
                    <a:pt x="72060" y="65409"/>
                    <a:pt x="39910" y="33259"/>
                    <a:pt x="0" y="33259"/>
                  </a:cubicBezTo>
                  <a:lnTo>
                    <a:pt x="0" y="0"/>
                  </a:lnTo>
                  <a:cubicBezTo>
                    <a:pt x="58203" y="0"/>
                    <a:pt x="105319" y="47116"/>
                    <a:pt x="105319" y="105319"/>
                  </a:cubicBezTo>
                  <a:close/>
                </a:path>
              </a:pathLst>
            </a:custGeom>
            <a:solidFill>
              <a:srgbClr val="000000"/>
            </a:solidFill>
            <a:ln w="5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6278323-4869-4151-94E4-4FBA8BA30A80}"/>
                </a:ext>
              </a:extLst>
            </p:cNvPr>
            <p:cNvSpPr/>
            <p:nvPr/>
          </p:nvSpPr>
          <p:spPr>
            <a:xfrm>
              <a:off x="6050511" y="1513433"/>
              <a:ext cx="182922" cy="182922"/>
            </a:xfrm>
            <a:custGeom>
              <a:avLst/>
              <a:gdLst>
                <a:gd name="connsiteX0" fmla="*/ 182923 w 182922"/>
                <a:gd name="connsiteY0" fmla="*/ 182923 h 182922"/>
                <a:gd name="connsiteX1" fmla="*/ 149664 w 182922"/>
                <a:gd name="connsiteY1" fmla="*/ 182923 h 182922"/>
                <a:gd name="connsiteX2" fmla="*/ 0 w 182922"/>
                <a:gd name="connsiteY2" fmla="*/ 33259 h 182922"/>
                <a:gd name="connsiteX3" fmla="*/ 0 w 182922"/>
                <a:gd name="connsiteY3" fmla="*/ 0 h 182922"/>
                <a:gd name="connsiteX4" fmla="*/ 182923 w 182922"/>
                <a:gd name="connsiteY4" fmla="*/ 182923 h 18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922" h="182922">
                  <a:moveTo>
                    <a:pt x="182923" y="182923"/>
                  </a:moveTo>
                  <a:lnTo>
                    <a:pt x="149664" y="182923"/>
                  </a:lnTo>
                  <a:cubicBezTo>
                    <a:pt x="149664" y="100330"/>
                    <a:pt x="82592" y="33259"/>
                    <a:pt x="0" y="33259"/>
                  </a:cubicBezTo>
                  <a:lnTo>
                    <a:pt x="0" y="0"/>
                  </a:lnTo>
                  <a:cubicBezTo>
                    <a:pt x="100885" y="0"/>
                    <a:pt x="182923" y="82038"/>
                    <a:pt x="182923" y="182923"/>
                  </a:cubicBezTo>
                  <a:close/>
                </a:path>
              </a:pathLst>
            </a:custGeom>
            <a:solidFill>
              <a:srgbClr val="000000"/>
            </a:solidFill>
            <a:ln w="5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80D4D62-F4C1-450A-9CB7-4080B28CA7BF}"/>
                </a:ext>
              </a:extLst>
            </p:cNvPr>
            <p:cNvSpPr/>
            <p:nvPr/>
          </p:nvSpPr>
          <p:spPr>
            <a:xfrm>
              <a:off x="5878729" y="1513568"/>
              <a:ext cx="354980" cy="354640"/>
            </a:xfrm>
            <a:custGeom>
              <a:avLst/>
              <a:gdLst>
                <a:gd name="connsiteX0" fmla="*/ 10477 w 354980"/>
                <a:gd name="connsiteY0" fmla="*/ 40884 h 354640"/>
                <a:gd name="connsiteX1" fmla="*/ 95286 w 354980"/>
                <a:gd name="connsiteY1" fmla="*/ 259282 h 354640"/>
                <a:gd name="connsiteX2" fmla="*/ 313685 w 354980"/>
                <a:gd name="connsiteY2" fmla="*/ 344092 h 354640"/>
                <a:gd name="connsiteX3" fmla="*/ 318120 w 354980"/>
                <a:gd name="connsiteY3" fmla="*/ 340766 h 354640"/>
                <a:gd name="connsiteX4" fmla="*/ 348607 w 354980"/>
                <a:gd name="connsiteY4" fmla="*/ 310279 h 354640"/>
                <a:gd name="connsiteX5" fmla="*/ 345835 w 354980"/>
                <a:gd name="connsiteY5" fmla="*/ 274249 h 354640"/>
                <a:gd name="connsiteX6" fmla="*/ 292067 w 354980"/>
                <a:gd name="connsiteY6" fmla="*/ 220481 h 354640"/>
                <a:gd name="connsiteX7" fmla="*/ 256037 w 354980"/>
                <a:gd name="connsiteY7" fmla="*/ 217709 h 354640"/>
                <a:gd name="connsiteX8" fmla="*/ 221115 w 354980"/>
                <a:gd name="connsiteY8" fmla="*/ 252631 h 354640"/>
                <a:gd name="connsiteX9" fmla="*/ 207257 w 354980"/>
                <a:gd name="connsiteY9" fmla="*/ 253185 h 354640"/>
                <a:gd name="connsiteX10" fmla="*/ 149609 w 354980"/>
                <a:gd name="connsiteY10" fmla="*/ 204960 h 354640"/>
                <a:gd name="connsiteX11" fmla="*/ 101384 w 354980"/>
                <a:gd name="connsiteY11" fmla="*/ 147312 h 354640"/>
                <a:gd name="connsiteX12" fmla="*/ 101938 w 354980"/>
                <a:gd name="connsiteY12" fmla="*/ 133454 h 354640"/>
                <a:gd name="connsiteX13" fmla="*/ 136860 w 354980"/>
                <a:gd name="connsiteY13" fmla="*/ 98532 h 354640"/>
                <a:gd name="connsiteX14" fmla="*/ 134088 w 354980"/>
                <a:gd name="connsiteY14" fmla="*/ 62502 h 354640"/>
                <a:gd name="connsiteX15" fmla="*/ 80320 w 354980"/>
                <a:gd name="connsiteY15" fmla="*/ 8734 h 354640"/>
                <a:gd name="connsiteX16" fmla="*/ 44290 w 354980"/>
                <a:gd name="connsiteY16" fmla="*/ 5962 h 354640"/>
                <a:gd name="connsiteX17" fmla="*/ 13803 w 354980"/>
                <a:gd name="connsiteY17" fmla="*/ 36449 h 354640"/>
                <a:gd name="connsiteX18" fmla="*/ 10477 w 354980"/>
                <a:gd name="connsiteY18" fmla="*/ 40884 h 354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4980" h="354640">
                  <a:moveTo>
                    <a:pt x="10477" y="40884"/>
                  </a:moveTo>
                  <a:cubicBezTo>
                    <a:pt x="-19456" y="85783"/>
                    <a:pt x="16574" y="180016"/>
                    <a:pt x="95286" y="259282"/>
                  </a:cubicBezTo>
                  <a:cubicBezTo>
                    <a:pt x="173999" y="338549"/>
                    <a:pt x="268786" y="374025"/>
                    <a:pt x="313685" y="344092"/>
                  </a:cubicBezTo>
                  <a:cubicBezTo>
                    <a:pt x="315348" y="343538"/>
                    <a:pt x="317011" y="342429"/>
                    <a:pt x="318120" y="340766"/>
                  </a:cubicBezTo>
                  <a:lnTo>
                    <a:pt x="348607" y="310279"/>
                  </a:lnTo>
                  <a:cubicBezTo>
                    <a:pt x="358030" y="300856"/>
                    <a:pt x="356921" y="284781"/>
                    <a:pt x="345835" y="274249"/>
                  </a:cubicBezTo>
                  <a:lnTo>
                    <a:pt x="292067" y="220481"/>
                  </a:lnTo>
                  <a:cubicBezTo>
                    <a:pt x="281535" y="209949"/>
                    <a:pt x="265460" y="208840"/>
                    <a:pt x="256037" y="217709"/>
                  </a:cubicBezTo>
                  <a:lnTo>
                    <a:pt x="221115" y="252631"/>
                  </a:lnTo>
                  <a:cubicBezTo>
                    <a:pt x="217789" y="255956"/>
                    <a:pt x="211692" y="256511"/>
                    <a:pt x="207257" y="253185"/>
                  </a:cubicBezTo>
                  <a:cubicBezTo>
                    <a:pt x="187856" y="239881"/>
                    <a:pt x="168456" y="223252"/>
                    <a:pt x="149609" y="204960"/>
                  </a:cubicBezTo>
                  <a:cubicBezTo>
                    <a:pt x="130762" y="186113"/>
                    <a:pt x="114687" y="166712"/>
                    <a:pt x="101384" y="147312"/>
                  </a:cubicBezTo>
                  <a:cubicBezTo>
                    <a:pt x="98058" y="142877"/>
                    <a:pt x="98612" y="136780"/>
                    <a:pt x="101938" y="133454"/>
                  </a:cubicBezTo>
                  <a:lnTo>
                    <a:pt x="136860" y="98532"/>
                  </a:lnTo>
                  <a:cubicBezTo>
                    <a:pt x="146283" y="89109"/>
                    <a:pt x="145174" y="73034"/>
                    <a:pt x="134088" y="62502"/>
                  </a:cubicBezTo>
                  <a:lnTo>
                    <a:pt x="80320" y="8734"/>
                  </a:lnTo>
                  <a:cubicBezTo>
                    <a:pt x="69788" y="-1798"/>
                    <a:pt x="53713" y="-2907"/>
                    <a:pt x="44290" y="5962"/>
                  </a:cubicBezTo>
                  <a:lnTo>
                    <a:pt x="13803" y="36449"/>
                  </a:lnTo>
                  <a:cubicBezTo>
                    <a:pt x="12140" y="37558"/>
                    <a:pt x="11031" y="39221"/>
                    <a:pt x="10477" y="40884"/>
                  </a:cubicBezTo>
                  <a:close/>
                </a:path>
              </a:pathLst>
            </a:custGeom>
            <a:solidFill>
              <a:srgbClr val="000000"/>
            </a:solidFill>
            <a:ln w="5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2" name="Graphic 54">
            <a:extLst>
              <a:ext uri="{FF2B5EF4-FFF2-40B4-BE49-F238E27FC236}">
                <a16:creationId xmlns:a16="http://schemas.microsoft.com/office/drawing/2014/main" id="{3185BF34-9961-4E80-8880-6D799F748CF4}"/>
              </a:ext>
            </a:extLst>
          </p:cNvPr>
          <p:cNvSpPr/>
          <p:nvPr/>
        </p:nvSpPr>
        <p:spPr>
          <a:xfrm>
            <a:off x="6478462" y="1513568"/>
            <a:ext cx="354980" cy="354640"/>
          </a:xfrm>
          <a:custGeom>
            <a:avLst/>
            <a:gdLst>
              <a:gd name="connsiteX0" fmla="*/ 10477 w 354980"/>
              <a:gd name="connsiteY0" fmla="*/ 40884 h 354640"/>
              <a:gd name="connsiteX1" fmla="*/ 95286 w 354980"/>
              <a:gd name="connsiteY1" fmla="*/ 259282 h 354640"/>
              <a:gd name="connsiteX2" fmla="*/ 313685 w 354980"/>
              <a:gd name="connsiteY2" fmla="*/ 344092 h 354640"/>
              <a:gd name="connsiteX3" fmla="*/ 318120 w 354980"/>
              <a:gd name="connsiteY3" fmla="*/ 340766 h 354640"/>
              <a:gd name="connsiteX4" fmla="*/ 348607 w 354980"/>
              <a:gd name="connsiteY4" fmla="*/ 310279 h 354640"/>
              <a:gd name="connsiteX5" fmla="*/ 345835 w 354980"/>
              <a:gd name="connsiteY5" fmla="*/ 274249 h 354640"/>
              <a:gd name="connsiteX6" fmla="*/ 292067 w 354980"/>
              <a:gd name="connsiteY6" fmla="*/ 220481 h 354640"/>
              <a:gd name="connsiteX7" fmla="*/ 256037 w 354980"/>
              <a:gd name="connsiteY7" fmla="*/ 217709 h 354640"/>
              <a:gd name="connsiteX8" fmla="*/ 221115 w 354980"/>
              <a:gd name="connsiteY8" fmla="*/ 252631 h 354640"/>
              <a:gd name="connsiteX9" fmla="*/ 207257 w 354980"/>
              <a:gd name="connsiteY9" fmla="*/ 253185 h 354640"/>
              <a:gd name="connsiteX10" fmla="*/ 149609 w 354980"/>
              <a:gd name="connsiteY10" fmla="*/ 204960 h 354640"/>
              <a:gd name="connsiteX11" fmla="*/ 101384 w 354980"/>
              <a:gd name="connsiteY11" fmla="*/ 147312 h 354640"/>
              <a:gd name="connsiteX12" fmla="*/ 101938 w 354980"/>
              <a:gd name="connsiteY12" fmla="*/ 133454 h 354640"/>
              <a:gd name="connsiteX13" fmla="*/ 136860 w 354980"/>
              <a:gd name="connsiteY13" fmla="*/ 98532 h 354640"/>
              <a:gd name="connsiteX14" fmla="*/ 134088 w 354980"/>
              <a:gd name="connsiteY14" fmla="*/ 62502 h 354640"/>
              <a:gd name="connsiteX15" fmla="*/ 80320 w 354980"/>
              <a:gd name="connsiteY15" fmla="*/ 8734 h 354640"/>
              <a:gd name="connsiteX16" fmla="*/ 44290 w 354980"/>
              <a:gd name="connsiteY16" fmla="*/ 5962 h 354640"/>
              <a:gd name="connsiteX17" fmla="*/ 13803 w 354980"/>
              <a:gd name="connsiteY17" fmla="*/ 36449 h 354640"/>
              <a:gd name="connsiteX18" fmla="*/ 10477 w 354980"/>
              <a:gd name="connsiteY18" fmla="*/ 40884 h 35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54980" h="354640">
                <a:moveTo>
                  <a:pt x="10477" y="40884"/>
                </a:moveTo>
                <a:cubicBezTo>
                  <a:pt x="-19456" y="85783"/>
                  <a:pt x="16574" y="180016"/>
                  <a:pt x="95286" y="259282"/>
                </a:cubicBezTo>
                <a:cubicBezTo>
                  <a:pt x="173999" y="338549"/>
                  <a:pt x="268786" y="374025"/>
                  <a:pt x="313685" y="344092"/>
                </a:cubicBezTo>
                <a:cubicBezTo>
                  <a:pt x="315348" y="343538"/>
                  <a:pt x="317011" y="342429"/>
                  <a:pt x="318120" y="340766"/>
                </a:cubicBezTo>
                <a:lnTo>
                  <a:pt x="348607" y="310279"/>
                </a:lnTo>
                <a:cubicBezTo>
                  <a:pt x="358030" y="300856"/>
                  <a:pt x="356921" y="284781"/>
                  <a:pt x="345835" y="274249"/>
                </a:cubicBezTo>
                <a:lnTo>
                  <a:pt x="292067" y="220481"/>
                </a:lnTo>
                <a:cubicBezTo>
                  <a:pt x="281535" y="209949"/>
                  <a:pt x="265460" y="208840"/>
                  <a:pt x="256037" y="217709"/>
                </a:cubicBezTo>
                <a:lnTo>
                  <a:pt x="221115" y="252631"/>
                </a:lnTo>
                <a:cubicBezTo>
                  <a:pt x="217789" y="255956"/>
                  <a:pt x="211692" y="256511"/>
                  <a:pt x="207257" y="253185"/>
                </a:cubicBezTo>
                <a:cubicBezTo>
                  <a:pt x="187856" y="239881"/>
                  <a:pt x="168456" y="223252"/>
                  <a:pt x="149609" y="204960"/>
                </a:cubicBezTo>
                <a:cubicBezTo>
                  <a:pt x="130762" y="186113"/>
                  <a:pt x="114687" y="166712"/>
                  <a:pt x="101384" y="147312"/>
                </a:cubicBezTo>
                <a:cubicBezTo>
                  <a:pt x="98058" y="142877"/>
                  <a:pt x="98612" y="136780"/>
                  <a:pt x="101938" y="133454"/>
                </a:cubicBezTo>
                <a:lnTo>
                  <a:pt x="136860" y="98532"/>
                </a:lnTo>
                <a:cubicBezTo>
                  <a:pt x="146283" y="89109"/>
                  <a:pt x="145174" y="73034"/>
                  <a:pt x="134088" y="62502"/>
                </a:cubicBezTo>
                <a:lnTo>
                  <a:pt x="80320" y="8734"/>
                </a:lnTo>
                <a:cubicBezTo>
                  <a:pt x="69788" y="-1798"/>
                  <a:pt x="53713" y="-2907"/>
                  <a:pt x="44290" y="5962"/>
                </a:cubicBezTo>
                <a:lnTo>
                  <a:pt x="13803" y="36449"/>
                </a:lnTo>
                <a:cubicBezTo>
                  <a:pt x="12140" y="37558"/>
                  <a:pt x="11031" y="39221"/>
                  <a:pt x="10477" y="40884"/>
                </a:cubicBezTo>
                <a:close/>
              </a:path>
            </a:pathLst>
          </a:custGeom>
          <a:solidFill>
            <a:srgbClr val="000000"/>
          </a:solidFill>
          <a:ln w="5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4" name="Graphic 56">
            <a:extLst>
              <a:ext uri="{FF2B5EF4-FFF2-40B4-BE49-F238E27FC236}">
                <a16:creationId xmlns:a16="http://schemas.microsoft.com/office/drawing/2014/main" id="{FF51AC8C-F96E-41A0-A238-B81D6CCD8D93}"/>
              </a:ext>
            </a:extLst>
          </p:cNvPr>
          <p:cNvGrpSpPr/>
          <p:nvPr/>
        </p:nvGrpSpPr>
        <p:grpSpPr>
          <a:xfrm>
            <a:off x="7129084" y="1478713"/>
            <a:ext cx="305659" cy="408182"/>
            <a:chOff x="7129084" y="1478713"/>
            <a:chExt cx="305659" cy="408182"/>
          </a:xfrm>
          <a:solidFill>
            <a:srgbClr val="000000"/>
          </a:solidFill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C4DF363-1F7F-4A3A-8255-F23D8AD940A1}"/>
                </a:ext>
              </a:extLst>
            </p:cNvPr>
            <p:cNvSpPr/>
            <p:nvPr/>
          </p:nvSpPr>
          <p:spPr>
            <a:xfrm>
              <a:off x="7377432" y="1478713"/>
              <a:ext cx="57311" cy="63679"/>
            </a:xfrm>
            <a:custGeom>
              <a:avLst/>
              <a:gdLst>
                <a:gd name="connsiteX0" fmla="*/ 0 w 57311"/>
                <a:gd name="connsiteY0" fmla="*/ 0 h 63679"/>
                <a:gd name="connsiteX1" fmla="*/ 0 w 57311"/>
                <a:gd name="connsiteY1" fmla="*/ 63679 h 63679"/>
                <a:gd name="connsiteX2" fmla="*/ 57311 w 57311"/>
                <a:gd name="connsiteY2" fmla="*/ 63679 h 6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11" h="63679">
                  <a:moveTo>
                    <a:pt x="0" y="0"/>
                  </a:moveTo>
                  <a:lnTo>
                    <a:pt x="0" y="63679"/>
                  </a:lnTo>
                  <a:lnTo>
                    <a:pt x="57311" y="63679"/>
                  </a:lnTo>
                  <a:close/>
                </a:path>
              </a:pathLst>
            </a:custGeom>
            <a:solidFill>
              <a:srgbClr val="000000"/>
            </a:solidFill>
            <a:ln w="6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8" name="Graphic 56">
              <a:extLst>
                <a:ext uri="{FF2B5EF4-FFF2-40B4-BE49-F238E27FC236}">
                  <a16:creationId xmlns:a16="http://schemas.microsoft.com/office/drawing/2014/main" id="{FF51AC8C-F96E-41A0-A238-B81D6CCD8D93}"/>
                </a:ext>
              </a:extLst>
            </p:cNvPr>
            <p:cNvGrpSpPr/>
            <p:nvPr/>
          </p:nvGrpSpPr>
          <p:grpSpPr>
            <a:xfrm>
              <a:off x="7129084" y="1478713"/>
              <a:ext cx="305659" cy="408182"/>
              <a:chOff x="7129084" y="1478713"/>
              <a:chExt cx="305659" cy="408182"/>
            </a:xfrm>
            <a:solidFill>
              <a:srgbClr val="000000"/>
            </a:solidFill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137D673-D72F-4A8B-889F-A5E30465F5EF}"/>
                  </a:ext>
                </a:extLst>
              </p:cNvPr>
              <p:cNvSpPr/>
              <p:nvPr/>
            </p:nvSpPr>
            <p:spPr>
              <a:xfrm>
                <a:off x="7202951" y="1766542"/>
                <a:ext cx="22287" cy="18466"/>
              </a:xfrm>
              <a:custGeom>
                <a:avLst/>
                <a:gdLst>
                  <a:gd name="connsiteX0" fmla="*/ 19741 w 22287"/>
                  <a:gd name="connsiteY0" fmla="*/ 1910 h 18466"/>
                  <a:gd name="connsiteX1" fmla="*/ 10189 w 22287"/>
                  <a:gd name="connsiteY1" fmla="*/ 0 h 18466"/>
                  <a:gd name="connsiteX2" fmla="*/ 0 w 22287"/>
                  <a:gd name="connsiteY2" fmla="*/ 0 h 18466"/>
                  <a:gd name="connsiteX3" fmla="*/ 0 w 22287"/>
                  <a:gd name="connsiteY3" fmla="*/ 18467 h 18466"/>
                  <a:gd name="connsiteX4" fmla="*/ 10189 w 22287"/>
                  <a:gd name="connsiteY4" fmla="*/ 18467 h 18466"/>
                  <a:gd name="connsiteX5" fmla="*/ 14646 w 22287"/>
                  <a:gd name="connsiteY5" fmla="*/ 17830 h 18466"/>
                  <a:gd name="connsiteX6" fmla="*/ 18467 w 22287"/>
                  <a:gd name="connsiteY6" fmla="*/ 16557 h 18466"/>
                  <a:gd name="connsiteX7" fmla="*/ 21014 w 22287"/>
                  <a:gd name="connsiteY7" fmla="*/ 14009 h 18466"/>
                  <a:gd name="connsiteX8" fmla="*/ 22288 w 22287"/>
                  <a:gd name="connsiteY8" fmla="*/ 9552 h 18466"/>
                  <a:gd name="connsiteX9" fmla="*/ 21651 w 22287"/>
                  <a:gd name="connsiteY9" fmla="*/ 5094 h 18466"/>
                  <a:gd name="connsiteX10" fmla="*/ 19741 w 22287"/>
                  <a:gd name="connsiteY10" fmla="*/ 1910 h 18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287" h="18466">
                    <a:moveTo>
                      <a:pt x="19741" y="1910"/>
                    </a:moveTo>
                    <a:cubicBezTo>
                      <a:pt x="17830" y="637"/>
                      <a:pt x="14646" y="0"/>
                      <a:pt x="10189" y="0"/>
                    </a:cubicBezTo>
                    <a:lnTo>
                      <a:pt x="0" y="0"/>
                    </a:lnTo>
                    <a:lnTo>
                      <a:pt x="0" y="18467"/>
                    </a:lnTo>
                    <a:lnTo>
                      <a:pt x="10189" y="18467"/>
                    </a:lnTo>
                    <a:cubicBezTo>
                      <a:pt x="12099" y="18467"/>
                      <a:pt x="13373" y="18467"/>
                      <a:pt x="14646" y="17830"/>
                    </a:cubicBezTo>
                    <a:cubicBezTo>
                      <a:pt x="15920" y="17830"/>
                      <a:pt x="17193" y="17193"/>
                      <a:pt x="18467" y="16557"/>
                    </a:cubicBezTo>
                    <a:cubicBezTo>
                      <a:pt x="19741" y="15920"/>
                      <a:pt x="20377" y="15283"/>
                      <a:pt x="21014" y="14009"/>
                    </a:cubicBezTo>
                    <a:cubicBezTo>
                      <a:pt x="21651" y="12736"/>
                      <a:pt x="22288" y="11462"/>
                      <a:pt x="22288" y="9552"/>
                    </a:cubicBezTo>
                    <a:cubicBezTo>
                      <a:pt x="22288" y="7641"/>
                      <a:pt x="22288" y="6368"/>
                      <a:pt x="21651" y="5094"/>
                    </a:cubicBezTo>
                    <a:cubicBezTo>
                      <a:pt x="21651" y="3821"/>
                      <a:pt x="21014" y="2547"/>
                      <a:pt x="19741" y="19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6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1D4C4C0F-9842-4984-BEDD-4D78B31D9E2B}"/>
                  </a:ext>
                </a:extLst>
              </p:cNvPr>
              <p:cNvSpPr/>
              <p:nvPr/>
            </p:nvSpPr>
            <p:spPr>
              <a:xfrm>
                <a:off x="7338588" y="1766542"/>
                <a:ext cx="22287" cy="18466"/>
              </a:xfrm>
              <a:custGeom>
                <a:avLst/>
                <a:gdLst>
                  <a:gd name="connsiteX0" fmla="*/ 19741 w 22287"/>
                  <a:gd name="connsiteY0" fmla="*/ 1910 h 18466"/>
                  <a:gd name="connsiteX1" fmla="*/ 10189 w 22287"/>
                  <a:gd name="connsiteY1" fmla="*/ 0 h 18466"/>
                  <a:gd name="connsiteX2" fmla="*/ 0 w 22287"/>
                  <a:gd name="connsiteY2" fmla="*/ 0 h 18466"/>
                  <a:gd name="connsiteX3" fmla="*/ 0 w 22287"/>
                  <a:gd name="connsiteY3" fmla="*/ 18467 h 18466"/>
                  <a:gd name="connsiteX4" fmla="*/ 10189 w 22287"/>
                  <a:gd name="connsiteY4" fmla="*/ 18467 h 18466"/>
                  <a:gd name="connsiteX5" fmla="*/ 14646 w 22287"/>
                  <a:gd name="connsiteY5" fmla="*/ 17830 h 18466"/>
                  <a:gd name="connsiteX6" fmla="*/ 18467 w 22287"/>
                  <a:gd name="connsiteY6" fmla="*/ 16557 h 18466"/>
                  <a:gd name="connsiteX7" fmla="*/ 21014 w 22287"/>
                  <a:gd name="connsiteY7" fmla="*/ 14009 h 18466"/>
                  <a:gd name="connsiteX8" fmla="*/ 22288 w 22287"/>
                  <a:gd name="connsiteY8" fmla="*/ 9552 h 18466"/>
                  <a:gd name="connsiteX9" fmla="*/ 21651 w 22287"/>
                  <a:gd name="connsiteY9" fmla="*/ 5094 h 18466"/>
                  <a:gd name="connsiteX10" fmla="*/ 19741 w 22287"/>
                  <a:gd name="connsiteY10" fmla="*/ 1910 h 18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287" h="18466">
                    <a:moveTo>
                      <a:pt x="19741" y="1910"/>
                    </a:moveTo>
                    <a:cubicBezTo>
                      <a:pt x="17830" y="637"/>
                      <a:pt x="14646" y="0"/>
                      <a:pt x="10189" y="0"/>
                    </a:cubicBezTo>
                    <a:lnTo>
                      <a:pt x="0" y="0"/>
                    </a:lnTo>
                    <a:lnTo>
                      <a:pt x="0" y="18467"/>
                    </a:lnTo>
                    <a:lnTo>
                      <a:pt x="10189" y="18467"/>
                    </a:lnTo>
                    <a:cubicBezTo>
                      <a:pt x="12099" y="18467"/>
                      <a:pt x="13373" y="18467"/>
                      <a:pt x="14646" y="17830"/>
                    </a:cubicBezTo>
                    <a:cubicBezTo>
                      <a:pt x="15920" y="17830"/>
                      <a:pt x="17193" y="17193"/>
                      <a:pt x="18467" y="16557"/>
                    </a:cubicBezTo>
                    <a:cubicBezTo>
                      <a:pt x="19741" y="15920"/>
                      <a:pt x="20377" y="15283"/>
                      <a:pt x="21014" y="14009"/>
                    </a:cubicBezTo>
                    <a:cubicBezTo>
                      <a:pt x="21651" y="12736"/>
                      <a:pt x="22288" y="11462"/>
                      <a:pt x="22288" y="9552"/>
                    </a:cubicBezTo>
                    <a:cubicBezTo>
                      <a:pt x="22288" y="7641"/>
                      <a:pt x="22288" y="6368"/>
                      <a:pt x="21651" y="5094"/>
                    </a:cubicBezTo>
                    <a:cubicBezTo>
                      <a:pt x="21014" y="3821"/>
                      <a:pt x="20377" y="2547"/>
                      <a:pt x="19741" y="19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6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9E58969C-A48F-4616-A317-F9EA7B1B695B}"/>
                  </a:ext>
                </a:extLst>
              </p:cNvPr>
              <p:cNvSpPr/>
              <p:nvPr/>
            </p:nvSpPr>
            <p:spPr>
              <a:xfrm>
                <a:off x="7129084" y="1478713"/>
                <a:ext cx="305659" cy="408182"/>
              </a:xfrm>
              <a:custGeom>
                <a:avLst/>
                <a:gdLst>
                  <a:gd name="connsiteX0" fmla="*/ 222877 w 305659"/>
                  <a:gd name="connsiteY0" fmla="*/ 89151 h 408182"/>
                  <a:gd name="connsiteX1" fmla="*/ 222877 w 305659"/>
                  <a:gd name="connsiteY1" fmla="*/ 0 h 408182"/>
                  <a:gd name="connsiteX2" fmla="*/ 12736 w 305659"/>
                  <a:gd name="connsiteY2" fmla="*/ 0 h 408182"/>
                  <a:gd name="connsiteX3" fmla="*/ 0 w 305659"/>
                  <a:gd name="connsiteY3" fmla="*/ 13373 h 408182"/>
                  <a:gd name="connsiteX4" fmla="*/ 0 w 305659"/>
                  <a:gd name="connsiteY4" fmla="*/ 394810 h 408182"/>
                  <a:gd name="connsiteX5" fmla="*/ 12736 w 305659"/>
                  <a:gd name="connsiteY5" fmla="*/ 408183 h 408182"/>
                  <a:gd name="connsiteX6" fmla="*/ 291013 w 305659"/>
                  <a:gd name="connsiteY6" fmla="*/ 408183 h 408182"/>
                  <a:gd name="connsiteX7" fmla="*/ 305660 w 305659"/>
                  <a:gd name="connsiteY7" fmla="*/ 394810 h 408182"/>
                  <a:gd name="connsiteX8" fmla="*/ 305660 w 305659"/>
                  <a:gd name="connsiteY8" fmla="*/ 89151 h 408182"/>
                  <a:gd name="connsiteX9" fmla="*/ 222877 w 305659"/>
                  <a:gd name="connsiteY9" fmla="*/ 89151 h 408182"/>
                  <a:gd name="connsiteX10" fmla="*/ 105707 w 305659"/>
                  <a:gd name="connsiteY10" fmla="*/ 314575 h 408182"/>
                  <a:gd name="connsiteX11" fmla="*/ 85330 w 305659"/>
                  <a:gd name="connsiteY11" fmla="*/ 320306 h 408182"/>
                  <a:gd name="connsiteX12" fmla="*/ 73868 w 305659"/>
                  <a:gd name="connsiteY12" fmla="*/ 320306 h 408182"/>
                  <a:gd name="connsiteX13" fmla="*/ 73868 w 305659"/>
                  <a:gd name="connsiteY13" fmla="*/ 350235 h 408182"/>
                  <a:gd name="connsiteX14" fmla="*/ 57311 w 305659"/>
                  <a:gd name="connsiteY14" fmla="*/ 350235 h 408182"/>
                  <a:gd name="connsiteX15" fmla="*/ 57311 w 305659"/>
                  <a:gd name="connsiteY15" fmla="*/ 273820 h 408182"/>
                  <a:gd name="connsiteX16" fmla="*/ 85330 w 305659"/>
                  <a:gd name="connsiteY16" fmla="*/ 273820 h 408182"/>
                  <a:gd name="connsiteX17" fmla="*/ 96155 w 305659"/>
                  <a:gd name="connsiteY17" fmla="*/ 275094 h 408182"/>
                  <a:gd name="connsiteX18" fmla="*/ 105070 w 305659"/>
                  <a:gd name="connsiteY18" fmla="*/ 278914 h 408182"/>
                  <a:gd name="connsiteX19" fmla="*/ 110802 w 305659"/>
                  <a:gd name="connsiteY19" fmla="*/ 285919 h 408182"/>
                  <a:gd name="connsiteX20" fmla="*/ 112712 w 305659"/>
                  <a:gd name="connsiteY20" fmla="*/ 296744 h 408182"/>
                  <a:gd name="connsiteX21" fmla="*/ 105707 w 305659"/>
                  <a:gd name="connsiteY21" fmla="*/ 314575 h 408182"/>
                  <a:gd name="connsiteX22" fmla="*/ 115259 w 305659"/>
                  <a:gd name="connsiteY22" fmla="*/ 197405 h 408182"/>
                  <a:gd name="connsiteX23" fmla="*/ 101250 w 305659"/>
                  <a:gd name="connsiteY23" fmla="*/ 210141 h 408182"/>
                  <a:gd name="connsiteX24" fmla="*/ 57311 w 305659"/>
                  <a:gd name="connsiteY24" fmla="*/ 162382 h 408182"/>
                  <a:gd name="connsiteX25" fmla="*/ 101250 w 305659"/>
                  <a:gd name="connsiteY25" fmla="*/ 114622 h 408182"/>
                  <a:gd name="connsiteX26" fmla="*/ 115259 w 305659"/>
                  <a:gd name="connsiteY26" fmla="*/ 127358 h 408182"/>
                  <a:gd name="connsiteX27" fmla="*/ 82783 w 305659"/>
                  <a:gd name="connsiteY27" fmla="*/ 162382 h 408182"/>
                  <a:gd name="connsiteX28" fmla="*/ 115259 w 305659"/>
                  <a:gd name="connsiteY28" fmla="*/ 197405 h 408182"/>
                  <a:gd name="connsiteX29" fmla="*/ 180849 w 305659"/>
                  <a:gd name="connsiteY29" fmla="*/ 350235 h 408182"/>
                  <a:gd name="connsiteX30" fmla="*/ 164292 w 305659"/>
                  <a:gd name="connsiteY30" fmla="*/ 350235 h 408182"/>
                  <a:gd name="connsiteX31" fmla="*/ 164292 w 305659"/>
                  <a:gd name="connsiteY31" fmla="*/ 318395 h 408182"/>
                  <a:gd name="connsiteX32" fmla="*/ 138184 w 305659"/>
                  <a:gd name="connsiteY32" fmla="*/ 318395 h 408182"/>
                  <a:gd name="connsiteX33" fmla="*/ 138184 w 305659"/>
                  <a:gd name="connsiteY33" fmla="*/ 350235 h 408182"/>
                  <a:gd name="connsiteX34" fmla="*/ 121627 w 305659"/>
                  <a:gd name="connsiteY34" fmla="*/ 350235 h 408182"/>
                  <a:gd name="connsiteX35" fmla="*/ 121627 w 305659"/>
                  <a:gd name="connsiteY35" fmla="*/ 273820 h 408182"/>
                  <a:gd name="connsiteX36" fmla="*/ 138184 w 305659"/>
                  <a:gd name="connsiteY36" fmla="*/ 273820 h 408182"/>
                  <a:gd name="connsiteX37" fmla="*/ 138184 w 305659"/>
                  <a:gd name="connsiteY37" fmla="*/ 303112 h 408182"/>
                  <a:gd name="connsiteX38" fmla="*/ 164292 w 305659"/>
                  <a:gd name="connsiteY38" fmla="*/ 303112 h 408182"/>
                  <a:gd name="connsiteX39" fmla="*/ 164292 w 305659"/>
                  <a:gd name="connsiteY39" fmla="*/ 273820 h 408182"/>
                  <a:gd name="connsiteX40" fmla="*/ 180849 w 305659"/>
                  <a:gd name="connsiteY40" fmla="*/ 273820 h 408182"/>
                  <a:gd name="connsiteX41" fmla="*/ 180849 w 305659"/>
                  <a:gd name="connsiteY41" fmla="*/ 350235 h 408182"/>
                  <a:gd name="connsiteX42" fmla="*/ 136273 w 305659"/>
                  <a:gd name="connsiteY42" fmla="*/ 233065 h 408182"/>
                  <a:gd name="connsiteX43" fmla="*/ 118443 w 305659"/>
                  <a:gd name="connsiteY43" fmla="*/ 226061 h 408182"/>
                  <a:gd name="connsiteX44" fmla="*/ 169386 w 305659"/>
                  <a:gd name="connsiteY44" fmla="*/ 98703 h 408182"/>
                  <a:gd name="connsiteX45" fmla="*/ 187216 w 305659"/>
                  <a:gd name="connsiteY45" fmla="*/ 105707 h 408182"/>
                  <a:gd name="connsiteX46" fmla="*/ 136273 w 305659"/>
                  <a:gd name="connsiteY46" fmla="*/ 233065 h 408182"/>
                  <a:gd name="connsiteX47" fmla="*/ 241344 w 305659"/>
                  <a:gd name="connsiteY47" fmla="*/ 314575 h 408182"/>
                  <a:gd name="connsiteX48" fmla="*/ 220966 w 305659"/>
                  <a:gd name="connsiteY48" fmla="*/ 320306 h 408182"/>
                  <a:gd name="connsiteX49" fmla="*/ 209504 w 305659"/>
                  <a:gd name="connsiteY49" fmla="*/ 320306 h 408182"/>
                  <a:gd name="connsiteX50" fmla="*/ 209504 w 305659"/>
                  <a:gd name="connsiteY50" fmla="*/ 350235 h 408182"/>
                  <a:gd name="connsiteX51" fmla="*/ 192948 w 305659"/>
                  <a:gd name="connsiteY51" fmla="*/ 350235 h 408182"/>
                  <a:gd name="connsiteX52" fmla="*/ 192948 w 305659"/>
                  <a:gd name="connsiteY52" fmla="*/ 273820 h 408182"/>
                  <a:gd name="connsiteX53" fmla="*/ 220966 w 305659"/>
                  <a:gd name="connsiteY53" fmla="*/ 273820 h 408182"/>
                  <a:gd name="connsiteX54" fmla="*/ 231792 w 305659"/>
                  <a:gd name="connsiteY54" fmla="*/ 275094 h 408182"/>
                  <a:gd name="connsiteX55" fmla="*/ 240707 w 305659"/>
                  <a:gd name="connsiteY55" fmla="*/ 278914 h 408182"/>
                  <a:gd name="connsiteX56" fmla="*/ 246438 w 305659"/>
                  <a:gd name="connsiteY56" fmla="*/ 285919 h 408182"/>
                  <a:gd name="connsiteX57" fmla="*/ 248348 w 305659"/>
                  <a:gd name="connsiteY57" fmla="*/ 296744 h 408182"/>
                  <a:gd name="connsiteX58" fmla="*/ 241344 w 305659"/>
                  <a:gd name="connsiteY58" fmla="*/ 314575 h 408182"/>
                  <a:gd name="connsiteX59" fmla="*/ 204410 w 305659"/>
                  <a:gd name="connsiteY59" fmla="*/ 210141 h 408182"/>
                  <a:gd name="connsiteX60" fmla="*/ 190400 w 305659"/>
                  <a:gd name="connsiteY60" fmla="*/ 197405 h 408182"/>
                  <a:gd name="connsiteX61" fmla="*/ 222877 w 305659"/>
                  <a:gd name="connsiteY61" fmla="*/ 162382 h 408182"/>
                  <a:gd name="connsiteX62" fmla="*/ 190400 w 305659"/>
                  <a:gd name="connsiteY62" fmla="*/ 127358 h 408182"/>
                  <a:gd name="connsiteX63" fmla="*/ 204410 w 305659"/>
                  <a:gd name="connsiteY63" fmla="*/ 114622 h 408182"/>
                  <a:gd name="connsiteX64" fmla="*/ 248348 w 305659"/>
                  <a:gd name="connsiteY64" fmla="*/ 162382 h 408182"/>
                  <a:gd name="connsiteX65" fmla="*/ 204410 w 305659"/>
                  <a:gd name="connsiteY65" fmla="*/ 210141 h 408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305659" h="408182">
                    <a:moveTo>
                      <a:pt x="222877" y="89151"/>
                    </a:moveTo>
                    <a:lnTo>
                      <a:pt x="222877" y="0"/>
                    </a:lnTo>
                    <a:lnTo>
                      <a:pt x="12736" y="0"/>
                    </a:lnTo>
                    <a:cubicBezTo>
                      <a:pt x="5731" y="0"/>
                      <a:pt x="0" y="5731"/>
                      <a:pt x="0" y="13373"/>
                    </a:cubicBezTo>
                    <a:lnTo>
                      <a:pt x="0" y="394810"/>
                    </a:lnTo>
                    <a:cubicBezTo>
                      <a:pt x="0" y="401815"/>
                      <a:pt x="5731" y="408183"/>
                      <a:pt x="12736" y="408183"/>
                    </a:cubicBezTo>
                    <a:lnTo>
                      <a:pt x="291013" y="408183"/>
                    </a:lnTo>
                    <a:cubicBezTo>
                      <a:pt x="298018" y="408183"/>
                      <a:pt x="305660" y="402452"/>
                      <a:pt x="305660" y="394810"/>
                    </a:cubicBezTo>
                    <a:lnTo>
                      <a:pt x="305660" y="89151"/>
                    </a:lnTo>
                    <a:lnTo>
                      <a:pt x="222877" y="89151"/>
                    </a:lnTo>
                    <a:close/>
                    <a:moveTo>
                      <a:pt x="105707" y="314575"/>
                    </a:moveTo>
                    <a:cubicBezTo>
                      <a:pt x="101250" y="318395"/>
                      <a:pt x="94245" y="320306"/>
                      <a:pt x="85330" y="320306"/>
                    </a:cubicBezTo>
                    <a:lnTo>
                      <a:pt x="73868" y="320306"/>
                    </a:lnTo>
                    <a:lnTo>
                      <a:pt x="73868" y="350235"/>
                    </a:lnTo>
                    <a:lnTo>
                      <a:pt x="57311" y="350235"/>
                    </a:lnTo>
                    <a:lnTo>
                      <a:pt x="57311" y="273820"/>
                    </a:lnTo>
                    <a:lnTo>
                      <a:pt x="85330" y="273820"/>
                    </a:lnTo>
                    <a:cubicBezTo>
                      <a:pt x="89151" y="273820"/>
                      <a:pt x="92971" y="274457"/>
                      <a:pt x="96155" y="275094"/>
                    </a:cubicBezTo>
                    <a:cubicBezTo>
                      <a:pt x="99339" y="275730"/>
                      <a:pt x="102523" y="277004"/>
                      <a:pt x="105070" y="278914"/>
                    </a:cubicBezTo>
                    <a:cubicBezTo>
                      <a:pt x="107618" y="280825"/>
                      <a:pt x="109528" y="283372"/>
                      <a:pt x="110802" y="285919"/>
                    </a:cubicBezTo>
                    <a:cubicBezTo>
                      <a:pt x="112075" y="289103"/>
                      <a:pt x="112712" y="292287"/>
                      <a:pt x="112712" y="296744"/>
                    </a:cubicBezTo>
                    <a:cubicBezTo>
                      <a:pt x="113349" y="304386"/>
                      <a:pt x="110802" y="310117"/>
                      <a:pt x="105707" y="314575"/>
                    </a:cubicBezTo>
                    <a:close/>
                    <a:moveTo>
                      <a:pt x="115259" y="197405"/>
                    </a:moveTo>
                    <a:lnTo>
                      <a:pt x="101250" y="210141"/>
                    </a:lnTo>
                    <a:lnTo>
                      <a:pt x="57311" y="162382"/>
                    </a:lnTo>
                    <a:lnTo>
                      <a:pt x="101250" y="114622"/>
                    </a:lnTo>
                    <a:lnTo>
                      <a:pt x="115259" y="127358"/>
                    </a:lnTo>
                    <a:lnTo>
                      <a:pt x="82783" y="162382"/>
                    </a:lnTo>
                    <a:lnTo>
                      <a:pt x="115259" y="197405"/>
                    </a:lnTo>
                    <a:close/>
                    <a:moveTo>
                      <a:pt x="180849" y="350235"/>
                    </a:moveTo>
                    <a:lnTo>
                      <a:pt x="164292" y="350235"/>
                    </a:lnTo>
                    <a:lnTo>
                      <a:pt x="164292" y="318395"/>
                    </a:lnTo>
                    <a:lnTo>
                      <a:pt x="138184" y="318395"/>
                    </a:lnTo>
                    <a:lnTo>
                      <a:pt x="138184" y="350235"/>
                    </a:lnTo>
                    <a:lnTo>
                      <a:pt x="121627" y="350235"/>
                    </a:lnTo>
                    <a:lnTo>
                      <a:pt x="121627" y="273820"/>
                    </a:lnTo>
                    <a:lnTo>
                      <a:pt x="138184" y="273820"/>
                    </a:lnTo>
                    <a:lnTo>
                      <a:pt x="138184" y="303112"/>
                    </a:lnTo>
                    <a:lnTo>
                      <a:pt x="164292" y="303112"/>
                    </a:lnTo>
                    <a:lnTo>
                      <a:pt x="164292" y="273820"/>
                    </a:lnTo>
                    <a:lnTo>
                      <a:pt x="180849" y="273820"/>
                    </a:lnTo>
                    <a:lnTo>
                      <a:pt x="180849" y="350235"/>
                    </a:lnTo>
                    <a:close/>
                    <a:moveTo>
                      <a:pt x="136273" y="233065"/>
                    </a:moveTo>
                    <a:lnTo>
                      <a:pt x="118443" y="226061"/>
                    </a:lnTo>
                    <a:lnTo>
                      <a:pt x="169386" y="98703"/>
                    </a:lnTo>
                    <a:lnTo>
                      <a:pt x="187216" y="105707"/>
                    </a:lnTo>
                    <a:lnTo>
                      <a:pt x="136273" y="233065"/>
                    </a:lnTo>
                    <a:close/>
                    <a:moveTo>
                      <a:pt x="241344" y="314575"/>
                    </a:moveTo>
                    <a:cubicBezTo>
                      <a:pt x="236886" y="318395"/>
                      <a:pt x="229881" y="320306"/>
                      <a:pt x="220966" y="320306"/>
                    </a:cubicBezTo>
                    <a:lnTo>
                      <a:pt x="209504" y="320306"/>
                    </a:lnTo>
                    <a:lnTo>
                      <a:pt x="209504" y="350235"/>
                    </a:lnTo>
                    <a:lnTo>
                      <a:pt x="192948" y="350235"/>
                    </a:lnTo>
                    <a:lnTo>
                      <a:pt x="192948" y="273820"/>
                    </a:lnTo>
                    <a:lnTo>
                      <a:pt x="220966" y="273820"/>
                    </a:lnTo>
                    <a:cubicBezTo>
                      <a:pt x="224787" y="273820"/>
                      <a:pt x="228608" y="274457"/>
                      <a:pt x="231792" y="275094"/>
                    </a:cubicBezTo>
                    <a:cubicBezTo>
                      <a:pt x="234976" y="275730"/>
                      <a:pt x="238160" y="277004"/>
                      <a:pt x="240707" y="278914"/>
                    </a:cubicBezTo>
                    <a:cubicBezTo>
                      <a:pt x="243254" y="280825"/>
                      <a:pt x="245164" y="283372"/>
                      <a:pt x="246438" y="285919"/>
                    </a:cubicBezTo>
                    <a:cubicBezTo>
                      <a:pt x="247712" y="289103"/>
                      <a:pt x="248348" y="292287"/>
                      <a:pt x="248348" y="296744"/>
                    </a:cubicBezTo>
                    <a:cubicBezTo>
                      <a:pt x="248348" y="304386"/>
                      <a:pt x="245801" y="310117"/>
                      <a:pt x="241344" y="314575"/>
                    </a:cubicBezTo>
                    <a:close/>
                    <a:moveTo>
                      <a:pt x="204410" y="210141"/>
                    </a:moveTo>
                    <a:lnTo>
                      <a:pt x="190400" y="197405"/>
                    </a:lnTo>
                    <a:lnTo>
                      <a:pt x="222877" y="162382"/>
                    </a:lnTo>
                    <a:lnTo>
                      <a:pt x="190400" y="127358"/>
                    </a:lnTo>
                    <a:lnTo>
                      <a:pt x="204410" y="114622"/>
                    </a:lnTo>
                    <a:lnTo>
                      <a:pt x="248348" y="162382"/>
                    </a:lnTo>
                    <a:lnTo>
                      <a:pt x="204410" y="210141"/>
                    </a:lnTo>
                    <a:close/>
                  </a:path>
                </a:pathLst>
              </a:custGeom>
              <a:solidFill>
                <a:srgbClr val="000000"/>
              </a:solidFill>
              <a:ln w="6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46" name="Graphic 58">
            <a:extLst>
              <a:ext uri="{FF2B5EF4-FFF2-40B4-BE49-F238E27FC236}">
                <a16:creationId xmlns:a16="http://schemas.microsoft.com/office/drawing/2014/main" id="{9ABC9049-0028-41AC-A50D-5ABB4C292D1B}"/>
              </a:ext>
            </a:extLst>
          </p:cNvPr>
          <p:cNvSpPr/>
          <p:nvPr/>
        </p:nvSpPr>
        <p:spPr>
          <a:xfrm>
            <a:off x="7699186" y="1475013"/>
            <a:ext cx="294884" cy="394407"/>
          </a:xfrm>
          <a:custGeom>
            <a:avLst/>
            <a:gdLst>
              <a:gd name="connsiteX0" fmla="*/ 79250 w 294884"/>
              <a:gd name="connsiteY0" fmla="*/ 373520 h 394407"/>
              <a:gd name="connsiteX1" fmla="*/ 108124 w 294884"/>
              <a:gd name="connsiteY1" fmla="*/ 311472 h 394407"/>
              <a:gd name="connsiteX2" fmla="*/ 122254 w 294884"/>
              <a:gd name="connsiteY2" fmla="*/ 255566 h 394407"/>
              <a:gd name="connsiteX3" fmla="*/ 175088 w 294884"/>
              <a:gd name="connsiteY3" fmla="*/ 282597 h 394407"/>
              <a:gd name="connsiteX4" fmla="*/ 294884 w 294884"/>
              <a:gd name="connsiteY4" fmla="*/ 135770 h 394407"/>
              <a:gd name="connsiteX5" fmla="*/ 152357 w 294884"/>
              <a:gd name="connsiteY5" fmla="*/ 0 h 394407"/>
              <a:gd name="connsiteX6" fmla="*/ 0 w 294884"/>
              <a:gd name="connsiteY6" fmla="*/ 142527 h 394407"/>
              <a:gd name="connsiteX7" fmla="*/ 46690 w 294884"/>
              <a:gd name="connsiteY7" fmla="*/ 234064 h 394407"/>
              <a:gd name="connsiteX8" fmla="*/ 54676 w 294884"/>
              <a:gd name="connsiteY8" fmla="*/ 230993 h 394407"/>
              <a:gd name="connsiteX9" fmla="*/ 60820 w 294884"/>
              <a:gd name="connsiteY9" fmla="*/ 204576 h 394407"/>
              <a:gd name="connsiteX10" fmla="*/ 58977 w 294884"/>
              <a:gd name="connsiteY10" fmla="*/ 197818 h 394407"/>
              <a:gd name="connsiteX11" fmla="*/ 41775 w 294884"/>
              <a:gd name="connsiteY11" fmla="*/ 143756 h 394407"/>
              <a:gd name="connsiteX12" fmla="*/ 146213 w 294884"/>
              <a:gd name="connsiteY12" fmla="*/ 41775 h 394407"/>
              <a:gd name="connsiteX13" fmla="*/ 242665 w 294884"/>
              <a:gd name="connsiteY13" fmla="*/ 137613 h 394407"/>
              <a:gd name="connsiteX14" fmla="*/ 170173 w 294884"/>
              <a:gd name="connsiteY14" fmla="*/ 245737 h 394407"/>
              <a:gd name="connsiteX15" fmla="*/ 135770 w 294884"/>
              <a:gd name="connsiteY15" fmla="*/ 203347 h 394407"/>
              <a:gd name="connsiteX16" fmla="*/ 154814 w 294884"/>
              <a:gd name="connsiteY16" fmla="*/ 124711 h 394407"/>
              <a:gd name="connsiteX17" fmla="*/ 125326 w 294884"/>
              <a:gd name="connsiteY17" fmla="*/ 91537 h 394407"/>
              <a:gd name="connsiteX18" fmla="*/ 83551 w 294884"/>
              <a:gd name="connsiteY18" fmla="*/ 148671 h 394407"/>
              <a:gd name="connsiteX19" fmla="*/ 90308 w 294884"/>
              <a:gd name="connsiteY19" fmla="*/ 183688 h 394407"/>
              <a:gd name="connsiteX20" fmla="*/ 63277 w 294884"/>
              <a:gd name="connsiteY20" fmla="*/ 301028 h 394407"/>
              <a:gd name="connsiteX21" fmla="*/ 62663 w 294884"/>
              <a:gd name="connsiteY21" fmla="*/ 368605 h 394407"/>
              <a:gd name="connsiteX22" fmla="*/ 65120 w 294884"/>
              <a:gd name="connsiteY22" fmla="*/ 394408 h 394407"/>
              <a:gd name="connsiteX23" fmla="*/ 79250 w 294884"/>
              <a:gd name="connsiteY23" fmla="*/ 373520 h 394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4884" h="394407">
                <a:moveTo>
                  <a:pt x="79250" y="373520"/>
                </a:moveTo>
                <a:cubicBezTo>
                  <a:pt x="88465" y="358162"/>
                  <a:pt x="102595" y="332359"/>
                  <a:pt x="108124" y="311472"/>
                </a:cubicBezTo>
                <a:cubicBezTo>
                  <a:pt x="111196" y="300413"/>
                  <a:pt x="122254" y="255566"/>
                  <a:pt x="122254" y="255566"/>
                </a:cubicBezTo>
                <a:cubicBezTo>
                  <a:pt x="129626" y="270311"/>
                  <a:pt x="151743" y="282597"/>
                  <a:pt x="175088" y="282597"/>
                </a:cubicBezTo>
                <a:cubicBezTo>
                  <a:pt x="244508" y="282597"/>
                  <a:pt x="294884" y="217477"/>
                  <a:pt x="294884" y="135770"/>
                </a:cubicBezTo>
                <a:cubicBezTo>
                  <a:pt x="294884" y="58363"/>
                  <a:pt x="232836" y="0"/>
                  <a:pt x="152357" y="0"/>
                </a:cubicBezTo>
                <a:cubicBezTo>
                  <a:pt x="52833" y="0"/>
                  <a:pt x="0" y="68192"/>
                  <a:pt x="0" y="142527"/>
                </a:cubicBezTo>
                <a:cubicBezTo>
                  <a:pt x="0" y="176931"/>
                  <a:pt x="17816" y="219935"/>
                  <a:pt x="46690" y="234064"/>
                </a:cubicBezTo>
                <a:cubicBezTo>
                  <a:pt x="50990" y="235907"/>
                  <a:pt x="53448" y="235293"/>
                  <a:pt x="54676" y="230993"/>
                </a:cubicBezTo>
                <a:cubicBezTo>
                  <a:pt x="55291" y="227921"/>
                  <a:pt x="59591" y="211948"/>
                  <a:pt x="60820" y="204576"/>
                </a:cubicBezTo>
                <a:cubicBezTo>
                  <a:pt x="61434" y="202119"/>
                  <a:pt x="60820" y="200276"/>
                  <a:pt x="58977" y="197818"/>
                </a:cubicBezTo>
                <a:cubicBezTo>
                  <a:pt x="49147" y="186146"/>
                  <a:pt x="41775" y="164029"/>
                  <a:pt x="41775" y="143756"/>
                </a:cubicBezTo>
                <a:cubicBezTo>
                  <a:pt x="41775" y="91537"/>
                  <a:pt x="80479" y="41775"/>
                  <a:pt x="146213" y="41775"/>
                </a:cubicBezTo>
                <a:cubicBezTo>
                  <a:pt x="202733" y="41775"/>
                  <a:pt x="242665" y="81093"/>
                  <a:pt x="242665" y="137613"/>
                </a:cubicBezTo>
                <a:cubicBezTo>
                  <a:pt x="242665" y="201504"/>
                  <a:pt x="211334" y="245737"/>
                  <a:pt x="170173" y="245737"/>
                </a:cubicBezTo>
                <a:cubicBezTo>
                  <a:pt x="147442" y="245737"/>
                  <a:pt x="130241" y="226692"/>
                  <a:pt x="135770" y="203347"/>
                </a:cubicBezTo>
                <a:cubicBezTo>
                  <a:pt x="142527" y="175088"/>
                  <a:pt x="154814" y="144985"/>
                  <a:pt x="154814" y="124711"/>
                </a:cubicBezTo>
                <a:cubicBezTo>
                  <a:pt x="154814" y="106896"/>
                  <a:pt x="145599" y="91537"/>
                  <a:pt x="125326" y="91537"/>
                </a:cubicBezTo>
                <a:cubicBezTo>
                  <a:pt x="101981" y="91537"/>
                  <a:pt x="83551" y="116111"/>
                  <a:pt x="83551" y="148671"/>
                </a:cubicBezTo>
                <a:cubicBezTo>
                  <a:pt x="83551" y="169558"/>
                  <a:pt x="90308" y="183688"/>
                  <a:pt x="90308" y="183688"/>
                </a:cubicBezTo>
                <a:cubicBezTo>
                  <a:pt x="90308" y="183688"/>
                  <a:pt x="67578" y="282597"/>
                  <a:pt x="63277" y="301028"/>
                </a:cubicBezTo>
                <a:cubicBezTo>
                  <a:pt x="58363" y="321301"/>
                  <a:pt x="60206" y="350175"/>
                  <a:pt x="62663" y="368605"/>
                </a:cubicBezTo>
                <a:lnTo>
                  <a:pt x="65120" y="394408"/>
                </a:lnTo>
                <a:lnTo>
                  <a:pt x="79250" y="373520"/>
                </a:lnTo>
                <a:close/>
              </a:path>
            </a:pathLst>
          </a:custGeom>
          <a:solidFill>
            <a:srgbClr val="000000"/>
          </a:solidFill>
          <a:ln w="61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8" name="Graphic 60">
            <a:extLst>
              <a:ext uri="{FF2B5EF4-FFF2-40B4-BE49-F238E27FC236}">
                <a16:creationId xmlns:a16="http://schemas.microsoft.com/office/drawing/2014/main" id="{00468408-6D4B-4643-9189-4C784992B6DC}"/>
              </a:ext>
            </a:extLst>
          </p:cNvPr>
          <p:cNvSpPr/>
          <p:nvPr/>
        </p:nvSpPr>
        <p:spPr>
          <a:xfrm>
            <a:off x="8306088" y="1475013"/>
            <a:ext cx="258023" cy="393179"/>
          </a:xfrm>
          <a:custGeom>
            <a:avLst/>
            <a:gdLst>
              <a:gd name="connsiteX0" fmla="*/ 0 w 258023"/>
              <a:gd name="connsiteY0" fmla="*/ 0 h 393179"/>
              <a:gd name="connsiteX1" fmla="*/ 258024 w 258023"/>
              <a:gd name="connsiteY1" fmla="*/ 196590 h 393179"/>
              <a:gd name="connsiteX2" fmla="*/ 0 w 258023"/>
              <a:gd name="connsiteY2" fmla="*/ 393179 h 393179"/>
              <a:gd name="connsiteX3" fmla="*/ 0 w 258023"/>
              <a:gd name="connsiteY3" fmla="*/ 0 h 393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023" h="393179">
                <a:moveTo>
                  <a:pt x="0" y="0"/>
                </a:moveTo>
                <a:lnTo>
                  <a:pt x="258024" y="196590"/>
                </a:lnTo>
                <a:lnTo>
                  <a:pt x="0" y="3931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1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0" name="Graphic 62">
            <a:extLst>
              <a:ext uri="{FF2B5EF4-FFF2-40B4-BE49-F238E27FC236}">
                <a16:creationId xmlns:a16="http://schemas.microsoft.com/office/drawing/2014/main" id="{8DB0717A-3FA7-47A3-A595-98AC2D35C745}"/>
              </a:ext>
            </a:extLst>
          </p:cNvPr>
          <p:cNvSpPr/>
          <p:nvPr/>
        </p:nvSpPr>
        <p:spPr>
          <a:xfrm>
            <a:off x="8787131" y="1487040"/>
            <a:ext cx="407547" cy="407547"/>
          </a:xfrm>
          <a:custGeom>
            <a:avLst/>
            <a:gdLst>
              <a:gd name="connsiteX0" fmla="*/ 407547 w 407547"/>
              <a:gd name="connsiteY0" fmla="*/ 178302 h 407547"/>
              <a:gd name="connsiteX1" fmla="*/ 229245 w 407547"/>
              <a:gd name="connsiteY1" fmla="*/ 178302 h 407547"/>
              <a:gd name="connsiteX2" fmla="*/ 229245 w 407547"/>
              <a:gd name="connsiteY2" fmla="*/ 0 h 407547"/>
              <a:gd name="connsiteX3" fmla="*/ 178302 w 407547"/>
              <a:gd name="connsiteY3" fmla="*/ 0 h 407547"/>
              <a:gd name="connsiteX4" fmla="*/ 178302 w 407547"/>
              <a:gd name="connsiteY4" fmla="*/ 178302 h 407547"/>
              <a:gd name="connsiteX5" fmla="*/ 0 w 407547"/>
              <a:gd name="connsiteY5" fmla="*/ 178302 h 407547"/>
              <a:gd name="connsiteX6" fmla="*/ 0 w 407547"/>
              <a:gd name="connsiteY6" fmla="*/ 229245 h 407547"/>
              <a:gd name="connsiteX7" fmla="*/ 178302 w 407547"/>
              <a:gd name="connsiteY7" fmla="*/ 229245 h 407547"/>
              <a:gd name="connsiteX8" fmla="*/ 178302 w 407547"/>
              <a:gd name="connsiteY8" fmla="*/ 407547 h 407547"/>
              <a:gd name="connsiteX9" fmla="*/ 229245 w 407547"/>
              <a:gd name="connsiteY9" fmla="*/ 407547 h 407547"/>
              <a:gd name="connsiteX10" fmla="*/ 229245 w 407547"/>
              <a:gd name="connsiteY10" fmla="*/ 229245 h 407547"/>
              <a:gd name="connsiteX11" fmla="*/ 407547 w 407547"/>
              <a:gd name="connsiteY11" fmla="*/ 229245 h 40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7547" h="407547">
                <a:moveTo>
                  <a:pt x="407547" y="178302"/>
                </a:moveTo>
                <a:lnTo>
                  <a:pt x="229245" y="178302"/>
                </a:lnTo>
                <a:lnTo>
                  <a:pt x="229245" y="0"/>
                </a:lnTo>
                <a:lnTo>
                  <a:pt x="178302" y="0"/>
                </a:lnTo>
                <a:lnTo>
                  <a:pt x="178302" y="178302"/>
                </a:lnTo>
                <a:lnTo>
                  <a:pt x="0" y="178302"/>
                </a:lnTo>
                <a:lnTo>
                  <a:pt x="0" y="229245"/>
                </a:lnTo>
                <a:lnTo>
                  <a:pt x="178302" y="229245"/>
                </a:lnTo>
                <a:lnTo>
                  <a:pt x="178302" y="407547"/>
                </a:lnTo>
                <a:lnTo>
                  <a:pt x="229245" y="407547"/>
                </a:lnTo>
                <a:lnTo>
                  <a:pt x="229245" y="229245"/>
                </a:lnTo>
                <a:lnTo>
                  <a:pt x="407547" y="229245"/>
                </a:lnTo>
                <a:close/>
              </a:path>
            </a:pathLst>
          </a:custGeom>
          <a:solidFill>
            <a:srgbClr val="000000"/>
          </a:solidFill>
          <a:ln w="62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2" name="Graphic 64">
            <a:extLst>
              <a:ext uri="{FF2B5EF4-FFF2-40B4-BE49-F238E27FC236}">
                <a16:creationId xmlns:a16="http://schemas.microsoft.com/office/drawing/2014/main" id="{26D572CF-9807-488B-A45F-389ACF708A2D}"/>
              </a:ext>
            </a:extLst>
          </p:cNvPr>
          <p:cNvGrpSpPr/>
          <p:nvPr/>
        </p:nvGrpSpPr>
        <p:grpSpPr>
          <a:xfrm>
            <a:off x="9485097" y="1501906"/>
            <a:ext cx="305660" cy="408183"/>
            <a:chOff x="9485097" y="1501906"/>
            <a:chExt cx="305660" cy="408183"/>
          </a:xfrm>
          <a:solidFill>
            <a:srgbClr val="000000"/>
          </a:solidFill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9A990F-FA03-4A58-9A96-A854A3EBC99A}"/>
                </a:ext>
              </a:extLst>
            </p:cNvPr>
            <p:cNvSpPr/>
            <p:nvPr/>
          </p:nvSpPr>
          <p:spPr>
            <a:xfrm>
              <a:off x="9733446" y="1501906"/>
              <a:ext cx="57311" cy="63679"/>
            </a:xfrm>
            <a:custGeom>
              <a:avLst/>
              <a:gdLst>
                <a:gd name="connsiteX0" fmla="*/ 0 w 57311"/>
                <a:gd name="connsiteY0" fmla="*/ 0 h 63679"/>
                <a:gd name="connsiteX1" fmla="*/ 0 w 57311"/>
                <a:gd name="connsiteY1" fmla="*/ 63679 h 63679"/>
                <a:gd name="connsiteX2" fmla="*/ 57311 w 57311"/>
                <a:gd name="connsiteY2" fmla="*/ 63679 h 6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11" h="63679">
                  <a:moveTo>
                    <a:pt x="0" y="0"/>
                  </a:moveTo>
                  <a:lnTo>
                    <a:pt x="0" y="63679"/>
                  </a:lnTo>
                  <a:lnTo>
                    <a:pt x="57311" y="63679"/>
                  </a:lnTo>
                  <a:close/>
                </a:path>
              </a:pathLst>
            </a:custGeom>
            <a:solidFill>
              <a:srgbClr val="000000"/>
            </a:solidFill>
            <a:ln w="6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6" name="Graphic 64">
              <a:extLst>
                <a:ext uri="{FF2B5EF4-FFF2-40B4-BE49-F238E27FC236}">
                  <a16:creationId xmlns:a16="http://schemas.microsoft.com/office/drawing/2014/main" id="{26D572CF-9807-488B-A45F-389ACF708A2D}"/>
                </a:ext>
              </a:extLst>
            </p:cNvPr>
            <p:cNvGrpSpPr/>
            <p:nvPr/>
          </p:nvGrpSpPr>
          <p:grpSpPr>
            <a:xfrm>
              <a:off x="9485097" y="1501906"/>
              <a:ext cx="305660" cy="408183"/>
              <a:chOff x="9485097" y="1501906"/>
              <a:chExt cx="305660" cy="408183"/>
            </a:xfrm>
            <a:solidFill>
              <a:srgbClr val="000000"/>
            </a:solidFill>
          </p:grpSpPr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1F94EE0C-0457-42FE-B83F-F9452EAD28B5}"/>
                  </a:ext>
                </a:extLst>
              </p:cNvPr>
              <p:cNvSpPr/>
              <p:nvPr/>
            </p:nvSpPr>
            <p:spPr>
              <a:xfrm>
                <a:off x="9558328" y="1789736"/>
                <a:ext cx="22287" cy="17830"/>
              </a:xfrm>
              <a:custGeom>
                <a:avLst/>
                <a:gdLst>
                  <a:gd name="connsiteX0" fmla="*/ 19741 w 22287"/>
                  <a:gd name="connsiteY0" fmla="*/ 1910 h 17830"/>
                  <a:gd name="connsiteX1" fmla="*/ 10189 w 22287"/>
                  <a:gd name="connsiteY1" fmla="*/ 0 h 17830"/>
                  <a:gd name="connsiteX2" fmla="*/ 0 w 22287"/>
                  <a:gd name="connsiteY2" fmla="*/ 0 h 17830"/>
                  <a:gd name="connsiteX3" fmla="*/ 0 w 22287"/>
                  <a:gd name="connsiteY3" fmla="*/ 17830 h 17830"/>
                  <a:gd name="connsiteX4" fmla="*/ 10189 w 22287"/>
                  <a:gd name="connsiteY4" fmla="*/ 17830 h 17830"/>
                  <a:gd name="connsiteX5" fmla="*/ 14646 w 22287"/>
                  <a:gd name="connsiteY5" fmla="*/ 17193 h 17830"/>
                  <a:gd name="connsiteX6" fmla="*/ 18467 w 22287"/>
                  <a:gd name="connsiteY6" fmla="*/ 15920 h 17830"/>
                  <a:gd name="connsiteX7" fmla="*/ 21014 w 22287"/>
                  <a:gd name="connsiteY7" fmla="*/ 13373 h 17830"/>
                  <a:gd name="connsiteX8" fmla="*/ 22288 w 22287"/>
                  <a:gd name="connsiteY8" fmla="*/ 8915 h 17830"/>
                  <a:gd name="connsiteX9" fmla="*/ 21651 w 22287"/>
                  <a:gd name="connsiteY9" fmla="*/ 4458 h 17830"/>
                  <a:gd name="connsiteX10" fmla="*/ 19741 w 22287"/>
                  <a:gd name="connsiteY10" fmla="*/ 1910 h 17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287" h="17830">
                    <a:moveTo>
                      <a:pt x="19741" y="1910"/>
                    </a:moveTo>
                    <a:cubicBezTo>
                      <a:pt x="17830" y="637"/>
                      <a:pt x="14646" y="0"/>
                      <a:pt x="10189" y="0"/>
                    </a:cubicBezTo>
                    <a:lnTo>
                      <a:pt x="0" y="0"/>
                    </a:lnTo>
                    <a:lnTo>
                      <a:pt x="0" y="17830"/>
                    </a:lnTo>
                    <a:lnTo>
                      <a:pt x="10189" y="17830"/>
                    </a:lnTo>
                    <a:cubicBezTo>
                      <a:pt x="12099" y="17830"/>
                      <a:pt x="13373" y="17830"/>
                      <a:pt x="14646" y="17193"/>
                    </a:cubicBezTo>
                    <a:cubicBezTo>
                      <a:pt x="15920" y="17193"/>
                      <a:pt x="17193" y="16557"/>
                      <a:pt x="18467" y="15920"/>
                    </a:cubicBezTo>
                    <a:cubicBezTo>
                      <a:pt x="19741" y="15283"/>
                      <a:pt x="20377" y="14646"/>
                      <a:pt x="21014" y="13373"/>
                    </a:cubicBezTo>
                    <a:cubicBezTo>
                      <a:pt x="21651" y="12099"/>
                      <a:pt x="22288" y="10825"/>
                      <a:pt x="22288" y="8915"/>
                    </a:cubicBezTo>
                    <a:cubicBezTo>
                      <a:pt x="22288" y="7005"/>
                      <a:pt x="22288" y="5731"/>
                      <a:pt x="21651" y="4458"/>
                    </a:cubicBezTo>
                    <a:cubicBezTo>
                      <a:pt x="21014" y="3821"/>
                      <a:pt x="20377" y="2547"/>
                      <a:pt x="19741" y="19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6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FBF3C4E-DD7E-4A59-8311-20E34E898B13}"/>
                  </a:ext>
                </a:extLst>
              </p:cNvPr>
              <p:cNvSpPr/>
              <p:nvPr/>
            </p:nvSpPr>
            <p:spPr>
              <a:xfrm>
                <a:off x="9485097" y="1501906"/>
                <a:ext cx="305660" cy="408183"/>
              </a:xfrm>
              <a:custGeom>
                <a:avLst/>
                <a:gdLst>
                  <a:gd name="connsiteX0" fmla="*/ 222877 w 305660"/>
                  <a:gd name="connsiteY0" fmla="*/ 89151 h 408183"/>
                  <a:gd name="connsiteX1" fmla="*/ 222877 w 305660"/>
                  <a:gd name="connsiteY1" fmla="*/ 0 h 408183"/>
                  <a:gd name="connsiteX2" fmla="*/ 12736 w 305660"/>
                  <a:gd name="connsiteY2" fmla="*/ 0 h 408183"/>
                  <a:gd name="connsiteX3" fmla="*/ 0 w 305660"/>
                  <a:gd name="connsiteY3" fmla="*/ 13373 h 408183"/>
                  <a:gd name="connsiteX4" fmla="*/ 0 w 305660"/>
                  <a:gd name="connsiteY4" fmla="*/ 394811 h 408183"/>
                  <a:gd name="connsiteX5" fmla="*/ 12736 w 305660"/>
                  <a:gd name="connsiteY5" fmla="*/ 408184 h 408183"/>
                  <a:gd name="connsiteX6" fmla="*/ 291014 w 305660"/>
                  <a:gd name="connsiteY6" fmla="*/ 408184 h 408183"/>
                  <a:gd name="connsiteX7" fmla="*/ 305660 w 305660"/>
                  <a:gd name="connsiteY7" fmla="*/ 394811 h 408183"/>
                  <a:gd name="connsiteX8" fmla="*/ 305660 w 305660"/>
                  <a:gd name="connsiteY8" fmla="*/ 89151 h 408183"/>
                  <a:gd name="connsiteX9" fmla="*/ 222877 w 305660"/>
                  <a:gd name="connsiteY9" fmla="*/ 89151 h 408183"/>
                  <a:gd name="connsiteX10" fmla="*/ 89151 w 305660"/>
                  <a:gd name="connsiteY10" fmla="*/ 64316 h 408183"/>
                  <a:gd name="connsiteX11" fmla="*/ 108255 w 305660"/>
                  <a:gd name="connsiteY11" fmla="*/ 83420 h 408183"/>
                  <a:gd name="connsiteX12" fmla="*/ 89151 w 305660"/>
                  <a:gd name="connsiteY12" fmla="*/ 102524 h 408183"/>
                  <a:gd name="connsiteX13" fmla="*/ 70047 w 305660"/>
                  <a:gd name="connsiteY13" fmla="*/ 83420 h 408183"/>
                  <a:gd name="connsiteX14" fmla="*/ 89151 w 305660"/>
                  <a:gd name="connsiteY14" fmla="*/ 64316 h 408183"/>
                  <a:gd name="connsiteX15" fmla="*/ 104434 w 305660"/>
                  <a:gd name="connsiteY15" fmla="*/ 314575 h 408183"/>
                  <a:gd name="connsiteX16" fmla="*/ 84693 w 305660"/>
                  <a:gd name="connsiteY16" fmla="*/ 320306 h 408183"/>
                  <a:gd name="connsiteX17" fmla="*/ 73231 w 305660"/>
                  <a:gd name="connsiteY17" fmla="*/ 320306 h 408183"/>
                  <a:gd name="connsiteX18" fmla="*/ 73231 w 305660"/>
                  <a:gd name="connsiteY18" fmla="*/ 349599 h 408183"/>
                  <a:gd name="connsiteX19" fmla="*/ 57311 w 305660"/>
                  <a:gd name="connsiteY19" fmla="*/ 349599 h 408183"/>
                  <a:gd name="connsiteX20" fmla="*/ 57311 w 305660"/>
                  <a:gd name="connsiteY20" fmla="*/ 275094 h 408183"/>
                  <a:gd name="connsiteX21" fmla="*/ 84693 w 305660"/>
                  <a:gd name="connsiteY21" fmla="*/ 275094 h 408183"/>
                  <a:gd name="connsiteX22" fmla="*/ 95519 w 305660"/>
                  <a:gd name="connsiteY22" fmla="*/ 276368 h 408183"/>
                  <a:gd name="connsiteX23" fmla="*/ 103797 w 305660"/>
                  <a:gd name="connsiteY23" fmla="*/ 280189 h 408183"/>
                  <a:gd name="connsiteX24" fmla="*/ 109528 w 305660"/>
                  <a:gd name="connsiteY24" fmla="*/ 287193 h 408183"/>
                  <a:gd name="connsiteX25" fmla="*/ 111439 w 305660"/>
                  <a:gd name="connsiteY25" fmla="*/ 298019 h 408183"/>
                  <a:gd name="connsiteX26" fmla="*/ 104434 w 305660"/>
                  <a:gd name="connsiteY26" fmla="*/ 314575 h 408183"/>
                  <a:gd name="connsiteX27" fmla="*/ 178939 w 305660"/>
                  <a:gd name="connsiteY27" fmla="*/ 348962 h 408183"/>
                  <a:gd name="connsiteX28" fmla="*/ 163656 w 305660"/>
                  <a:gd name="connsiteY28" fmla="*/ 348962 h 408183"/>
                  <a:gd name="connsiteX29" fmla="*/ 135000 w 305660"/>
                  <a:gd name="connsiteY29" fmla="*/ 299929 h 408183"/>
                  <a:gd name="connsiteX30" fmla="*/ 135000 w 305660"/>
                  <a:gd name="connsiteY30" fmla="*/ 348962 h 408183"/>
                  <a:gd name="connsiteX31" fmla="*/ 119717 w 305660"/>
                  <a:gd name="connsiteY31" fmla="*/ 348962 h 408183"/>
                  <a:gd name="connsiteX32" fmla="*/ 119717 w 305660"/>
                  <a:gd name="connsiteY32" fmla="*/ 275094 h 408183"/>
                  <a:gd name="connsiteX33" fmla="*/ 136274 w 305660"/>
                  <a:gd name="connsiteY33" fmla="*/ 275094 h 408183"/>
                  <a:gd name="connsiteX34" fmla="*/ 163656 w 305660"/>
                  <a:gd name="connsiteY34" fmla="*/ 321580 h 408183"/>
                  <a:gd name="connsiteX35" fmla="*/ 163656 w 305660"/>
                  <a:gd name="connsiteY35" fmla="*/ 275094 h 408183"/>
                  <a:gd name="connsiteX36" fmla="*/ 178939 w 305660"/>
                  <a:gd name="connsiteY36" fmla="*/ 275094 h 408183"/>
                  <a:gd name="connsiteX37" fmla="*/ 178939 w 305660"/>
                  <a:gd name="connsiteY37" fmla="*/ 348962 h 408183"/>
                  <a:gd name="connsiteX38" fmla="*/ 248349 w 305660"/>
                  <a:gd name="connsiteY38" fmla="*/ 348962 h 408183"/>
                  <a:gd name="connsiteX39" fmla="*/ 236250 w 305660"/>
                  <a:gd name="connsiteY39" fmla="*/ 348962 h 408183"/>
                  <a:gd name="connsiteX40" fmla="*/ 236250 w 305660"/>
                  <a:gd name="connsiteY40" fmla="*/ 343231 h 408183"/>
                  <a:gd name="connsiteX41" fmla="*/ 227972 w 305660"/>
                  <a:gd name="connsiteY41" fmla="*/ 348325 h 408183"/>
                  <a:gd name="connsiteX42" fmla="*/ 218420 w 305660"/>
                  <a:gd name="connsiteY42" fmla="*/ 349599 h 408183"/>
                  <a:gd name="connsiteX43" fmla="*/ 204410 w 305660"/>
                  <a:gd name="connsiteY43" fmla="*/ 346415 h 408183"/>
                  <a:gd name="connsiteX44" fmla="*/ 194858 w 305660"/>
                  <a:gd name="connsiteY44" fmla="*/ 338137 h 408183"/>
                  <a:gd name="connsiteX45" fmla="*/ 189764 w 305660"/>
                  <a:gd name="connsiteY45" fmla="*/ 326674 h 408183"/>
                  <a:gd name="connsiteX46" fmla="*/ 187854 w 305660"/>
                  <a:gd name="connsiteY46" fmla="*/ 312665 h 408183"/>
                  <a:gd name="connsiteX47" fmla="*/ 189764 w 305660"/>
                  <a:gd name="connsiteY47" fmla="*/ 297382 h 408183"/>
                  <a:gd name="connsiteX48" fmla="*/ 195495 w 305660"/>
                  <a:gd name="connsiteY48" fmla="*/ 284646 h 408183"/>
                  <a:gd name="connsiteX49" fmla="*/ 205684 w 305660"/>
                  <a:gd name="connsiteY49" fmla="*/ 275731 h 408183"/>
                  <a:gd name="connsiteX50" fmla="*/ 220967 w 305660"/>
                  <a:gd name="connsiteY50" fmla="*/ 272547 h 408183"/>
                  <a:gd name="connsiteX51" fmla="*/ 236887 w 305660"/>
                  <a:gd name="connsiteY51" fmla="*/ 277005 h 408183"/>
                  <a:gd name="connsiteX52" fmla="*/ 243255 w 305660"/>
                  <a:gd name="connsiteY52" fmla="*/ 282736 h 408183"/>
                  <a:gd name="connsiteX53" fmla="*/ 247712 w 305660"/>
                  <a:gd name="connsiteY53" fmla="*/ 292288 h 408183"/>
                  <a:gd name="connsiteX54" fmla="*/ 233066 w 305660"/>
                  <a:gd name="connsiteY54" fmla="*/ 296108 h 408183"/>
                  <a:gd name="connsiteX55" fmla="*/ 227972 w 305660"/>
                  <a:gd name="connsiteY55" fmla="*/ 288467 h 408183"/>
                  <a:gd name="connsiteX56" fmla="*/ 219057 w 305660"/>
                  <a:gd name="connsiteY56" fmla="*/ 285920 h 408183"/>
                  <a:gd name="connsiteX57" fmla="*/ 211415 w 305660"/>
                  <a:gd name="connsiteY57" fmla="*/ 288467 h 408183"/>
                  <a:gd name="connsiteX58" fmla="*/ 206957 w 305660"/>
                  <a:gd name="connsiteY58" fmla="*/ 294835 h 408183"/>
                  <a:gd name="connsiteX59" fmla="*/ 205047 w 305660"/>
                  <a:gd name="connsiteY59" fmla="*/ 303113 h 408183"/>
                  <a:gd name="connsiteX60" fmla="*/ 204410 w 305660"/>
                  <a:gd name="connsiteY60" fmla="*/ 310755 h 408183"/>
                  <a:gd name="connsiteX61" fmla="*/ 205047 w 305660"/>
                  <a:gd name="connsiteY61" fmla="*/ 318396 h 408183"/>
                  <a:gd name="connsiteX62" fmla="*/ 206957 w 305660"/>
                  <a:gd name="connsiteY62" fmla="*/ 326038 h 408183"/>
                  <a:gd name="connsiteX63" fmla="*/ 211415 w 305660"/>
                  <a:gd name="connsiteY63" fmla="*/ 332406 h 408183"/>
                  <a:gd name="connsiteX64" fmla="*/ 219057 w 305660"/>
                  <a:gd name="connsiteY64" fmla="*/ 334953 h 408183"/>
                  <a:gd name="connsiteX65" fmla="*/ 229245 w 305660"/>
                  <a:gd name="connsiteY65" fmla="*/ 331132 h 408183"/>
                  <a:gd name="connsiteX66" fmla="*/ 233066 w 305660"/>
                  <a:gd name="connsiteY66" fmla="*/ 322854 h 408183"/>
                  <a:gd name="connsiteX67" fmla="*/ 219057 w 305660"/>
                  <a:gd name="connsiteY67" fmla="*/ 322854 h 408183"/>
                  <a:gd name="connsiteX68" fmla="*/ 219057 w 305660"/>
                  <a:gd name="connsiteY68" fmla="*/ 309481 h 408183"/>
                  <a:gd name="connsiteX69" fmla="*/ 248349 w 305660"/>
                  <a:gd name="connsiteY69" fmla="*/ 309481 h 408183"/>
                  <a:gd name="connsiteX70" fmla="*/ 248349 w 305660"/>
                  <a:gd name="connsiteY70" fmla="*/ 348962 h 408183"/>
                  <a:gd name="connsiteX71" fmla="*/ 57311 w 305660"/>
                  <a:gd name="connsiteY71" fmla="*/ 197406 h 408183"/>
                  <a:gd name="connsiteX72" fmla="*/ 108255 w 305660"/>
                  <a:gd name="connsiteY72" fmla="*/ 134363 h 408183"/>
                  <a:gd name="connsiteX73" fmla="*/ 133726 w 305660"/>
                  <a:gd name="connsiteY73" fmla="*/ 159835 h 408183"/>
                  <a:gd name="connsiteX74" fmla="*/ 178302 w 305660"/>
                  <a:gd name="connsiteY74" fmla="*/ 103160 h 408183"/>
                  <a:gd name="connsiteX75" fmla="*/ 248349 w 305660"/>
                  <a:gd name="connsiteY75" fmla="*/ 197406 h 408183"/>
                  <a:gd name="connsiteX76" fmla="*/ 57311 w 305660"/>
                  <a:gd name="connsiteY76" fmla="*/ 197406 h 40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305660" h="408183">
                    <a:moveTo>
                      <a:pt x="222877" y="89151"/>
                    </a:moveTo>
                    <a:lnTo>
                      <a:pt x="222877" y="0"/>
                    </a:lnTo>
                    <a:lnTo>
                      <a:pt x="12736" y="0"/>
                    </a:lnTo>
                    <a:cubicBezTo>
                      <a:pt x="5731" y="0"/>
                      <a:pt x="0" y="5731"/>
                      <a:pt x="0" y="13373"/>
                    </a:cubicBezTo>
                    <a:lnTo>
                      <a:pt x="0" y="394811"/>
                    </a:lnTo>
                    <a:cubicBezTo>
                      <a:pt x="0" y="401816"/>
                      <a:pt x="5731" y="408184"/>
                      <a:pt x="12736" y="408184"/>
                    </a:cubicBezTo>
                    <a:lnTo>
                      <a:pt x="291014" y="408184"/>
                    </a:lnTo>
                    <a:cubicBezTo>
                      <a:pt x="298019" y="408184"/>
                      <a:pt x="305660" y="402453"/>
                      <a:pt x="305660" y="394811"/>
                    </a:cubicBezTo>
                    <a:lnTo>
                      <a:pt x="305660" y="89151"/>
                    </a:lnTo>
                    <a:lnTo>
                      <a:pt x="222877" y="89151"/>
                    </a:lnTo>
                    <a:close/>
                    <a:moveTo>
                      <a:pt x="89151" y="64316"/>
                    </a:moveTo>
                    <a:cubicBezTo>
                      <a:pt x="99976" y="64316"/>
                      <a:pt x="108255" y="72594"/>
                      <a:pt x="108255" y="83420"/>
                    </a:cubicBezTo>
                    <a:cubicBezTo>
                      <a:pt x="108255" y="94245"/>
                      <a:pt x="99976" y="102524"/>
                      <a:pt x="89151" y="102524"/>
                    </a:cubicBezTo>
                    <a:cubicBezTo>
                      <a:pt x="78325" y="102524"/>
                      <a:pt x="70047" y="94245"/>
                      <a:pt x="70047" y="83420"/>
                    </a:cubicBezTo>
                    <a:cubicBezTo>
                      <a:pt x="70047" y="72594"/>
                      <a:pt x="78325" y="64316"/>
                      <a:pt x="89151" y="64316"/>
                    </a:cubicBezTo>
                    <a:close/>
                    <a:moveTo>
                      <a:pt x="104434" y="314575"/>
                    </a:moveTo>
                    <a:cubicBezTo>
                      <a:pt x="99976" y="318396"/>
                      <a:pt x="92972" y="320306"/>
                      <a:pt x="84693" y="320306"/>
                    </a:cubicBezTo>
                    <a:lnTo>
                      <a:pt x="73231" y="320306"/>
                    </a:lnTo>
                    <a:lnTo>
                      <a:pt x="73231" y="349599"/>
                    </a:lnTo>
                    <a:lnTo>
                      <a:pt x="57311" y="349599"/>
                    </a:lnTo>
                    <a:lnTo>
                      <a:pt x="57311" y="275094"/>
                    </a:lnTo>
                    <a:lnTo>
                      <a:pt x="84693" y="275094"/>
                    </a:lnTo>
                    <a:cubicBezTo>
                      <a:pt x="88514" y="275094"/>
                      <a:pt x="92335" y="275731"/>
                      <a:pt x="95519" y="276368"/>
                    </a:cubicBezTo>
                    <a:cubicBezTo>
                      <a:pt x="98703" y="277005"/>
                      <a:pt x="101887" y="278278"/>
                      <a:pt x="103797" y="280189"/>
                    </a:cubicBezTo>
                    <a:cubicBezTo>
                      <a:pt x="106344" y="282099"/>
                      <a:pt x="108255" y="284646"/>
                      <a:pt x="109528" y="287193"/>
                    </a:cubicBezTo>
                    <a:cubicBezTo>
                      <a:pt x="110802" y="290377"/>
                      <a:pt x="111439" y="293561"/>
                      <a:pt x="111439" y="298019"/>
                    </a:cubicBezTo>
                    <a:cubicBezTo>
                      <a:pt x="112075" y="305023"/>
                      <a:pt x="109528" y="310755"/>
                      <a:pt x="104434" y="314575"/>
                    </a:cubicBezTo>
                    <a:close/>
                    <a:moveTo>
                      <a:pt x="178939" y="348962"/>
                    </a:moveTo>
                    <a:lnTo>
                      <a:pt x="163656" y="348962"/>
                    </a:lnTo>
                    <a:lnTo>
                      <a:pt x="135000" y="299929"/>
                    </a:lnTo>
                    <a:lnTo>
                      <a:pt x="135000" y="348962"/>
                    </a:lnTo>
                    <a:lnTo>
                      <a:pt x="119717" y="348962"/>
                    </a:lnTo>
                    <a:lnTo>
                      <a:pt x="119717" y="275094"/>
                    </a:lnTo>
                    <a:lnTo>
                      <a:pt x="136274" y="275094"/>
                    </a:lnTo>
                    <a:lnTo>
                      <a:pt x="163656" y="321580"/>
                    </a:lnTo>
                    <a:lnTo>
                      <a:pt x="163656" y="275094"/>
                    </a:lnTo>
                    <a:lnTo>
                      <a:pt x="178939" y="275094"/>
                    </a:lnTo>
                    <a:lnTo>
                      <a:pt x="178939" y="348962"/>
                    </a:lnTo>
                    <a:close/>
                    <a:moveTo>
                      <a:pt x="248349" y="348962"/>
                    </a:moveTo>
                    <a:lnTo>
                      <a:pt x="236250" y="348962"/>
                    </a:lnTo>
                    <a:lnTo>
                      <a:pt x="236250" y="343231"/>
                    </a:lnTo>
                    <a:cubicBezTo>
                      <a:pt x="233703" y="345778"/>
                      <a:pt x="231156" y="347689"/>
                      <a:pt x="227972" y="348325"/>
                    </a:cubicBezTo>
                    <a:cubicBezTo>
                      <a:pt x="225424" y="349599"/>
                      <a:pt x="222240" y="349599"/>
                      <a:pt x="218420" y="349599"/>
                    </a:cubicBezTo>
                    <a:cubicBezTo>
                      <a:pt x="212689" y="349599"/>
                      <a:pt x="208231" y="348325"/>
                      <a:pt x="204410" y="346415"/>
                    </a:cubicBezTo>
                    <a:cubicBezTo>
                      <a:pt x="200590" y="344505"/>
                      <a:pt x="197406" y="341957"/>
                      <a:pt x="194858" y="338137"/>
                    </a:cubicBezTo>
                    <a:cubicBezTo>
                      <a:pt x="192311" y="334953"/>
                      <a:pt x="190401" y="331132"/>
                      <a:pt x="189764" y="326674"/>
                    </a:cubicBezTo>
                    <a:cubicBezTo>
                      <a:pt x="188490" y="322217"/>
                      <a:pt x="187854" y="317759"/>
                      <a:pt x="187854" y="312665"/>
                    </a:cubicBezTo>
                    <a:cubicBezTo>
                      <a:pt x="187854" y="307571"/>
                      <a:pt x="188490" y="302476"/>
                      <a:pt x="189764" y="297382"/>
                    </a:cubicBezTo>
                    <a:cubicBezTo>
                      <a:pt x="191038" y="292924"/>
                      <a:pt x="192948" y="288467"/>
                      <a:pt x="195495" y="284646"/>
                    </a:cubicBezTo>
                    <a:cubicBezTo>
                      <a:pt x="198042" y="280825"/>
                      <a:pt x="201226" y="278278"/>
                      <a:pt x="205684" y="275731"/>
                    </a:cubicBezTo>
                    <a:cubicBezTo>
                      <a:pt x="209505" y="273821"/>
                      <a:pt x="214599" y="272547"/>
                      <a:pt x="220967" y="272547"/>
                    </a:cubicBezTo>
                    <a:cubicBezTo>
                      <a:pt x="226698" y="272547"/>
                      <a:pt x="231792" y="273821"/>
                      <a:pt x="236887" y="277005"/>
                    </a:cubicBezTo>
                    <a:cubicBezTo>
                      <a:pt x="239434" y="278278"/>
                      <a:pt x="241344" y="280825"/>
                      <a:pt x="243255" y="282736"/>
                    </a:cubicBezTo>
                    <a:cubicBezTo>
                      <a:pt x="245165" y="285283"/>
                      <a:pt x="246439" y="288467"/>
                      <a:pt x="247712" y="292288"/>
                    </a:cubicBezTo>
                    <a:lnTo>
                      <a:pt x="233066" y="296108"/>
                    </a:lnTo>
                    <a:cubicBezTo>
                      <a:pt x="231792" y="292924"/>
                      <a:pt x="229882" y="290377"/>
                      <a:pt x="227972" y="288467"/>
                    </a:cubicBezTo>
                    <a:cubicBezTo>
                      <a:pt x="226061" y="286557"/>
                      <a:pt x="222877" y="285920"/>
                      <a:pt x="219057" y="285920"/>
                    </a:cubicBezTo>
                    <a:cubicBezTo>
                      <a:pt x="215873" y="285920"/>
                      <a:pt x="213325" y="286557"/>
                      <a:pt x="211415" y="288467"/>
                    </a:cubicBezTo>
                    <a:cubicBezTo>
                      <a:pt x="209505" y="290377"/>
                      <a:pt x="208231" y="292288"/>
                      <a:pt x="206957" y="294835"/>
                    </a:cubicBezTo>
                    <a:cubicBezTo>
                      <a:pt x="205684" y="297382"/>
                      <a:pt x="205047" y="299929"/>
                      <a:pt x="205047" y="303113"/>
                    </a:cubicBezTo>
                    <a:cubicBezTo>
                      <a:pt x="205047" y="306297"/>
                      <a:pt x="204410" y="308844"/>
                      <a:pt x="204410" y="310755"/>
                    </a:cubicBezTo>
                    <a:cubicBezTo>
                      <a:pt x="204410" y="313302"/>
                      <a:pt x="204410" y="315849"/>
                      <a:pt x="205047" y="318396"/>
                    </a:cubicBezTo>
                    <a:cubicBezTo>
                      <a:pt x="205684" y="320943"/>
                      <a:pt x="206321" y="323490"/>
                      <a:pt x="206957" y="326038"/>
                    </a:cubicBezTo>
                    <a:cubicBezTo>
                      <a:pt x="208231" y="328585"/>
                      <a:pt x="209505" y="330495"/>
                      <a:pt x="211415" y="332406"/>
                    </a:cubicBezTo>
                    <a:cubicBezTo>
                      <a:pt x="213325" y="334316"/>
                      <a:pt x="215873" y="334953"/>
                      <a:pt x="219057" y="334953"/>
                    </a:cubicBezTo>
                    <a:cubicBezTo>
                      <a:pt x="223514" y="334953"/>
                      <a:pt x="226698" y="333679"/>
                      <a:pt x="229245" y="331132"/>
                    </a:cubicBezTo>
                    <a:cubicBezTo>
                      <a:pt x="231156" y="328585"/>
                      <a:pt x="232429" y="326038"/>
                      <a:pt x="233066" y="322854"/>
                    </a:cubicBezTo>
                    <a:lnTo>
                      <a:pt x="219057" y="322854"/>
                    </a:lnTo>
                    <a:lnTo>
                      <a:pt x="219057" y="309481"/>
                    </a:lnTo>
                    <a:lnTo>
                      <a:pt x="248349" y="309481"/>
                    </a:lnTo>
                    <a:lnTo>
                      <a:pt x="248349" y="348962"/>
                    </a:lnTo>
                    <a:close/>
                    <a:moveTo>
                      <a:pt x="57311" y="197406"/>
                    </a:moveTo>
                    <a:lnTo>
                      <a:pt x="108255" y="134363"/>
                    </a:lnTo>
                    <a:lnTo>
                      <a:pt x="133726" y="159835"/>
                    </a:lnTo>
                    <a:lnTo>
                      <a:pt x="178302" y="103160"/>
                    </a:lnTo>
                    <a:lnTo>
                      <a:pt x="248349" y="197406"/>
                    </a:lnTo>
                    <a:lnTo>
                      <a:pt x="57311" y="197406"/>
                    </a:lnTo>
                    <a:close/>
                  </a:path>
                </a:pathLst>
              </a:custGeom>
              <a:solidFill>
                <a:srgbClr val="000000"/>
              </a:solidFill>
              <a:ln w="6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62" name="Graphic 66">
            <a:extLst>
              <a:ext uri="{FF2B5EF4-FFF2-40B4-BE49-F238E27FC236}">
                <a16:creationId xmlns:a16="http://schemas.microsoft.com/office/drawing/2014/main" id="{81C6EB75-4735-436C-A9E1-2C6C0BBF123C}"/>
              </a:ext>
            </a:extLst>
          </p:cNvPr>
          <p:cNvGrpSpPr/>
          <p:nvPr/>
        </p:nvGrpSpPr>
        <p:grpSpPr>
          <a:xfrm>
            <a:off x="10081177" y="1586045"/>
            <a:ext cx="250798" cy="250798"/>
            <a:chOff x="10081177" y="1586045"/>
            <a:chExt cx="250798" cy="250798"/>
          </a:xfrm>
          <a:solidFill>
            <a:srgbClr val="000000"/>
          </a:solidFill>
        </p:grpSpPr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C2A058F-9872-4626-A0B0-0CE89EC6F41B}"/>
                </a:ext>
              </a:extLst>
            </p:cNvPr>
            <p:cNvSpPr/>
            <p:nvPr/>
          </p:nvSpPr>
          <p:spPr>
            <a:xfrm>
              <a:off x="10081177" y="1597801"/>
              <a:ext cx="239041" cy="239041"/>
            </a:xfrm>
            <a:custGeom>
              <a:avLst/>
              <a:gdLst>
                <a:gd name="connsiteX0" fmla="*/ 207692 w 239041"/>
                <a:gd name="connsiteY0" fmla="*/ 207692 h 239041"/>
                <a:gd name="connsiteX1" fmla="*/ 31350 w 239041"/>
                <a:gd name="connsiteY1" fmla="*/ 207692 h 239041"/>
                <a:gd name="connsiteX2" fmla="*/ 31350 w 239041"/>
                <a:gd name="connsiteY2" fmla="*/ 31350 h 239041"/>
                <a:gd name="connsiteX3" fmla="*/ 117562 w 239041"/>
                <a:gd name="connsiteY3" fmla="*/ 31350 h 239041"/>
                <a:gd name="connsiteX4" fmla="*/ 117562 w 239041"/>
                <a:gd name="connsiteY4" fmla="*/ 0 h 239041"/>
                <a:gd name="connsiteX5" fmla="*/ 0 w 239041"/>
                <a:gd name="connsiteY5" fmla="*/ 0 h 239041"/>
                <a:gd name="connsiteX6" fmla="*/ 0 w 239041"/>
                <a:gd name="connsiteY6" fmla="*/ 239042 h 239041"/>
                <a:gd name="connsiteX7" fmla="*/ 239042 w 239041"/>
                <a:gd name="connsiteY7" fmla="*/ 239042 h 239041"/>
                <a:gd name="connsiteX8" fmla="*/ 239042 w 239041"/>
                <a:gd name="connsiteY8" fmla="*/ 121480 h 239041"/>
                <a:gd name="connsiteX9" fmla="*/ 207692 w 239041"/>
                <a:gd name="connsiteY9" fmla="*/ 121480 h 239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9041" h="239041">
                  <a:moveTo>
                    <a:pt x="207692" y="207692"/>
                  </a:moveTo>
                  <a:lnTo>
                    <a:pt x="31350" y="207692"/>
                  </a:lnTo>
                  <a:lnTo>
                    <a:pt x="31350" y="31350"/>
                  </a:lnTo>
                  <a:lnTo>
                    <a:pt x="117562" y="31350"/>
                  </a:lnTo>
                  <a:lnTo>
                    <a:pt x="117562" y="0"/>
                  </a:lnTo>
                  <a:lnTo>
                    <a:pt x="0" y="0"/>
                  </a:lnTo>
                  <a:lnTo>
                    <a:pt x="0" y="239042"/>
                  </a:lnTo>
                  <a:lnTo>
                    <a:pt x="239042" y="239042"/>
                  </a:lnTo>
                  <a:lnTo>
                    <a:pt x="239042" y="121480"/>
                  </a:lnTo>
                  <a:lnTo>
                    <a:pt x="207692" y="121480"/>
                  </a:lnTo>
                  <a:close/>
                </a:path>
              </a:pathLst>
            </a:custGeom>
            <a:solidFill>
              <a:srgbClr val="000000"/>
            </a:solidFill>
            <a:ln w="3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D0856D45-8FC3-4718-8D58-046A24B3D208}"/>
                </a:ext>
              </a:extLst>
            </p:cNvPr>
            <p:cNvSpPr/>
            <p:nvPr/>
          </p:nvSpPr>
          <p:spPr>
            <a:xfrm>
              <a:off x="10210494" y="1586045"/>
              <a:ext cx="121480" cy="121480"/>
            </a:xfrm>
            <a:custGeom>
              <a:avLst/>
              <a:gdLst>
                <a:gd name="connsiteX0" fmla="*/ 35268 w 121480"/>
                <a:gd name="connsiteY0" fmla="*/ 0 h 121480"/>
                <a:gd name="connsiteX1" fmla="*/ 66618 w 121480"/>
                <a:gd name="connsiteY1" fmla="*/ 31350 h 121480"/>
                <a:gd name="connsiteX2" fmla="*/ 0 w 121480"/>
                <a:gd name="connsiteY2" fmla="*/ 97968 h 121480"/>
                <a:gd name="connsiteX3" fmla="*/ 23512 w 121480"/>
                <a:gd name="connsiteY3" fmla="*/ 121480 h 121480"/>
                <a:gd name="connsiteX4" fmla="*/ 90131 w 121480"/>
                <a:gd name="connsiteY4" fmla="*/ 54862 h 121480"/>
                <a:gd name="connsiteX5" fmla="*/ 121480 w 121480"/>
                <a:gd name="connsiteY5" fmla="*/ 90131 h 121480"/>
                <a:gd name="connsiteX6" fmla="*/ 121480 w 121480"/>
                <a:gd name="connsiteY6" fmla="*/ 0 h 12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480" h="121480">
                  <a:moveTo>
                    <a:pt x="35268" y="0"/>
                  </a:moveTo>
                  <a:lnTo>
                    <a:pt x="66618" y="31350"/>
                  </a:lnTo>
                  <a:lnTo>
                    <a:pt x="0" y="97968"/>
                  </a:lnTo>
                  <a:lnTo>
                    <a:pt x="23512" y="121480"/>
                  </a:lnTo>
                  <a:lnTo>
                    <a:pt x="90131" y="54862"/>
                  </a:lnTo>
                  <a:lnTo>
                    <a:pt x="121480" y="90131"/>
                  </a:lnTo>
                  <a:lnTo>
                    <a:pt x="121480" y="0"/>
                  </a:lnTo>
                  <a:close/>
                </a:path>
              </a:pathLst>
            </a:custGeom>
            <a:solidFill>
              <a:srgbClr val="000000"/>
            </a:solidFill>
            <a:ln w="3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8" name="Graphic 68">
            <a:extLst>
              <a:ext uri="{FF2B5EF4-FFF2-40B4-BE49-F238E27FC236}">
                <a16:creationId xmlns:a16="http://schemas.microsoft.com/office/drawing/2014/main" id="{9A895C31-DA95-49D9-9DC5-0C6E0C1342FD}"/>
              </a:ext>
            </a:extLst>
          </p:cNvPr>
          <p:cNvGrpSpPr/>
          <p:nvPr/>
        </p:nvGrpSpPr>
        <p:grpSpPr>
          <a:xfrm>
            <a:off x="10635059" y="1528300"/>
            <a:ext cx="332586" cy="354759"/>
            <a:chOff x="10635059" y="1528300"/>
            <a:chExt cx="332586" cy="354759"/>
          </a:xfrm>
          <a:solidFill>
            <a:srgbClr val="000000"/>
          </a:solidFill>
        </p:grpSpPr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B96F0EEC-D452-4A1D-AC66-87DEB120E398}"/>
                </a:ext>
              </a:extLst>
            </p:cNvPr>
            <p:cNvSpPr/>
            <p:nvPr/>
          </p:nvSpPr>
          <p:spPr>
            <a:xfrm>
              <a:off x="10635059" y="1528300"/>
              <a:ext cx="332586" cy="354759"/>
            </a:xfrm>
            <a:custGeom>
              <a:avLst/>
              <a:gdLst>
                <a:gd name="connsiteX0" fmla="*/ 304871 w 332586"/>
                <a:gd name="connsiteY0" fmla="*/ 66517 h 354759"/>
                <a:gd name="connsiteX1" fmla="*/ 288242 w 332586"/>
                <a:gd name="connsiteY1" fmla="*/ 66517 h 354759"/>
                <a:gd name="connsiteX2" fmla="*/ 288242 w 332586"/>
                <a:gd name="connsiteY2" fmla="*/ 0 h 354759"/>
                <a:gd name="connsiteX3" fmla="*/ 44345 w 332586"/>
                <a:gd name="connsiteY3" fmla="*/ 0 h 354759"/>
                <a:gd name="connsiteX4" fmla="*/ 44345 w 332586"/>
                <a:gd name="connsiteY4" fmla="*/ 66517 h 354759"/>
                <a:gd name="connsiteX5" fmla="*/ 27716 w 332586"/>
                <a:gd name="connsiteY5" fmla="*/ 66517 h 354759"/>
                <a:gd name="connsiteX6" fmla="*/ 0 w 332586"/>
                <a:gd name="connsiteY6" fmla="*/ 95896 h 354759"/>
                <a:gd name="connsiteX7" fmla="*/ 0 w 332586"/>
                <a:gd name="connsiteY7" fmla="*/ 213964 h 354759"/>
                <a:gd name="connsiteX8" fmla="*/ 27716 w 332586"/>
                <a:gd name="connsiteY8" fmla="*/ 243897 h 354759"/>
                <a:gd name="connsiteX9" fmla="*/ 44345 w 332586"/>
                <a:gd name="connsiteY9" fmla="*/ 243897 h 354759"/>
                <a:gd name="connsiteX10" fmla="*/ 44345 w 332586"/>
                <a:gd name="connsiteY10" fmla="*/ 354759 h 354759"/>
                <a:gd name="connsiteX11" fmla="*/ 288242 w 332586"/>
                <a:gd name="connsiteY11" fmla="*/ 354759 h 354759"/>
                <a:gd name="connsiteX12" fmla="*/ 288242 w 332586"/>
                <a:gd name="connsiteY12" fmla="*/ 243897 h 354759"/>
                <a:gd name="connsiteX13" fmla="*/ 304871 w 332586"/>
                <a:gd name="connsiteY13" fmla="*/ 243897 h 354759"/>
                <a:gd name="connsiteX14" fmla="*/ 332587 w 332586"/>
                <a:gd name="connsiteY14" fmla="*/ 214518 h 354759"/>
                <a:gd name="connsiteX15" fmla="*/ 332587 w 332586"/>
                <a:gd name="connsiteY15" fmla="*/ 95896 h 354759"/>
                <a:gd name="connsiteX16" fmla="*/ 304871 w 332586"/>
                <a:gd name="connsiteY16" fmla="*/ 66517 h 354759"/>
                <a:gd name="connsiteX17" fmla="*/ 66517 w 332586"/>
                <a:gd name="connsiteY17" fmla="*/ 22172 h 354759"/>
                <a:gd name="connsiteX18" fmla="*/ 266069 w 332586"/>
                <a:gd name="connsiteY18" fmla="*/ 22172 h 354759"/>
                <a:gd name="connsiteX19" fmla="*/ 266069 w 332586"/>
                <a:gd name="connsiteY19" fmla="*/ 66517 h 354759"/>
                <a:gd name="connsiteX20" fmla="*/ 66517 w 332586"/>
                <a:gd name="connsiteY20" fmla="*/ 66517 h 354759"/>
                <a:gd name="connsiteX21" fmla="*/ 66517 w 332586"/>
                <a:gd name="connsiteY21" fmla="*/ 22172 h 354759"/>
                <a:gd name="connsiteX22" fmla="*/ 266069 w 332586"/>
                <a:gd name="connsiteY22" fmla="*/ 332587 h 354759"/>
                <a:gd name="connsiteX23" fmla="*/ 66517 w 332586"/>
                <a:gd name="connsiteY23" fmla="*/ 332587 h 354759"/>
                <a:gd name="connsiteX24" fmla="*/ 66517 w 332586"/>
                <a:gd name="connsiteY24" fmla="*/ 210638 h 354759"/>
                <a:gd name="connsiteX25" fmla="*/ 266069 w 332586"/>
                <a:gd name="connsiteY25" fmla="*/ 210638 h 354759"/>
                <a:gd name="connsiteX26" fmla="*/ 266069 w 332586"/>
                <a:gd name="connsiteY26" fmla="*/ 332587 h 354759"/>
                <a:gd name="connsiteX27" fmla="*/ 288242 w 332586"/>
                <a:gd name="connsiteY27" fmla="*/ 127492 h 354759"/>
                <a:gd name="connsiteX28" fmla="*/ 271612 w 332586"/>
                <a:gd name="connsiteY28" fmla="*/ 110862 h 354759"/>
                <a:gd name="connsiteX29" fmla="*/ 288242 w 332586"/>
                <a:gd name="connsiteY29" fmla="*/ 94233 h 354759"/>
                <a:gd name="connsiteX30" fmla="*/ 304871 w 332586"/>
                <a:gd name="connsiteY30" fmla="*/ 110862 h 354759"/>
                <a:gd name="connsiteX31" fmla="*/ 288242 w 332586"/>
                <a:gd name="connsiteY31" fmla="*/ 127492 h 35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32586" h="354759">
                  <a:moveTo>
                    <a:pt x="304871" y="66517"/>
                  </a:moveTo>
                  <a:lnTo>
                    <a:pt x="288242" y="66517"/>
                  </a:lnTo>
                  <a:lnTo>
                    <a:pt x="288242" y="0"/>
                  </a:lnTo>
                  <a:lnTo>
                    <a:pt x="44345" y="0"/>
                  </a:lnTo>
                  <a:lnTo>
                    <a:pt x="44345" y="66517"/>
                  </a:lnTo>
                  <a:lnTo>
                    <a:pt x="27716" y="66517"/>
                  </a:lnTo>
                  <a:cubicBezTo>
                    <a:pt x="12195" y="66517"/>
                    <a:pt x="0" y="79821"/>
                    <a:pt x="0" y="95896"/>
                  </a:cubicBezTo>
                  <a:lnTo>
                    <a:pt x="0" y="213964"/>
                  </a:lnTo>
                  <a:cubicBezTo>
                    <a:pt x="0" y="230593"/>
                    <a:pt x="12195" y="243897"/>
                    <a:pt x="27716" y="243897"/>
                  </a:cubicBezTo>
                  <a:lnTo>
                    <a:pt x="44345" y="243897"/>
                  </a:lnTo>
                  <a:lnTo>
                    <a:pt x="44345" y="354759"/>
                  </a:lnTo>
                  <a:lnTo>
                    <a:pt x="288242" y="354759"/>
                  </a:lnTo>
                  <a:lnTo>
                    <a:pt x="288242" y="243897"/>
                  </a:lnTo>
                  <a:lnTo>
                    <a:pt x="304871" y="243897"/>
                  </a:lnTo>
                  <a:cubicBezTo>
                    <a:pt x="320392" y="243897"/>
                    <a:pt x="332587" y="230593"/>
                    <a:pt x="332587" y="214518"/>
                  </a:cubicBezTo>
                  <a:lnTo>
                    <a:pt x="332587" y="95896"/>
                  </a:lnTo>
                  <a:cubicBezTo>
                    <a:pt x="332587" y="79821"/>
                    <a:pt x="320392" y="66517"/>
                    <a:pt x="304871" y="66517"/>
                  </a:cubicBezTo>
                  <a:close/>
                  <a:moveTo>
                    <a:pt x="66517" y="22172"/>
                  </a:moveTo>
                  <a:lnTo>
                    <a:pt x="266069" y="22172"/>
                  </a:lnTo>
                  <a:lnTo>
                    <a:pt x="266069" y="66517"/>
                  </a:lnTo>
                  <a:lnTo>
                    <a:pt x="66517" y="66517"/>
                  </a:lnTo>
                  <a:lnTo>
                    <a:pt x="66517" y="22172"/>
                  </a:lnTo>
                  <a:close/>
                  <a:moveTo>
                    <a:pt x="266069" y="332587"/>
                  </a:moveTo>
                  <a:lnTo>
                    <a:pt x="66517" y="332587"/>
                  </a:lnTo>
                  <a:lnTo>
                    <a:pt x="66517" y="210638"/>
                  </a:lnTo>
                  <a:lnTo>
                    <a:pt x="266069" y="210638"/>
                  </a:lnTo>
                  <a:lnTo>
                    <a:pt x="266069" y="332587"/>
                  </a:lnTo>
                  <a:close/>
                  <a:moveTo>
                    <a:pt x="288242" y="127492"/>
                  </a:moveTo>
                  <a:cubicBezTo>
                    <a:pt x="278818" y="127492"/>
                    <a:pt x="271612" y="120285"/>
                    <a:pt x="271612" y="110862"/>
                  </a:cubicBezTo>
                  <a:cubicBezTo>
                    <a:pt x="271612" y="101439"/>
                    <a:pt x="278818" y="94233"/>
                    <a:pt x="288242" y="94233"/>
                  </a:cubicBezTo>
                  <a:cubicBezTo>
                    <a:pt x="297665" y="94233"/>
                    <a:pt x="304871" y="101439"/>
                    <a:pt x="304871" y="110862"/>
                  </a:cubicBezTo>
                  <a:cubicBezTo>
                    <a:pt x="304871" y="120285"/>
                    <a:pt x="297665" y="127492"/>
                    <a:pt x="288242" y="127492"/>
                  </a:cubicBezTo>
                  <a:close/>
                </a:path>
              </a:pathLst>
            </a:custGeom>
            <a:solidFill>
              <a:srgbClr val="000000"/>
            </a:solidFill>
            <a:ln w="5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785A6586-E5CF-431E-9E57-1B632EA37290}"/>
                </a:ext>
              </a:extLst>
            </p:cNvPr>
            <p:cNvSpPr/>
            <p:nvPr/>
          </p:nvSpPr>
          <p:spPr>
            <a:xfrm>
              <a:off x="10723748" y="1766653"/>
              <a:ext cx="155207" cy="22172"/>
            </a:xfrm>
            <a:custGeom>
              <a:avLst/>
              <a:gdLst>
                <a:gd name="connsiteX0" fmla="*/ 0 w 155207"/>
                <a:gd name="connsiteY0" fmla="*/ 0 h 22172"/>
                <a:gd name="connsiteX1" fmla="*/ 155207 w 155207"/>
                <a:gd name="connsiteY1" fmla="*/ 0 h 22172"/>
                <a:gd name="connsiteX2" fmla="*/ 155207 w 155207"/>
                <a:gd name="connsiteY2" fmla="*/ 22172 h 22172"/>
                <a:gd name="connsiteX3" fmla="*/ 0 w 155207"/>
                <a:gd name="connsiteY3" fmla="*/ 22172 h 2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07" h="22172">
                  <a:moveTo>
                    <a:pt x="0" y="0"/>
                  </a:moveTo>
                  <a:lnTo>
                    <a:pt x="155207" y="0"/>
                  </a:lnTo>
                  <a:lnTo>
                    <a:pt x="155207" y="22172"/>
                  </a:lnTo>
                  <a:lnTo>
                    <a:pt x="0" y="22172"/>
                  </a:lnTo>
                  <a:close/>
                </a:path>
              </a:pathLst>
            </a:custGeom>
            <a:solidFill>
              <a:srgbClr val="000000"/>
            </a:solidFill>
            <a:ln w="5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1774F98-F6B7-4035-92A7-352A42605712}"/>
                </a:ext>
              </a:extLst>
            </p:cNvPr>
            <p:cNvSpPr/>
            <p:nvPr/>
          </p:nvSpPr>
          <p:spPr>
            <a:xfrm>
              <a:off x="10723748" y="1810998"/>
              <a:ext cx="155207" cy="22172"/>
            </a:xfrm>
            <a:custGeom>
              <a:avLst/>
              <a:gdLst>
                <a:gd name="connsiteX0" fmla="*/ 0 w 155207"/>
                <a:gd name="connsiteY0" fmla="*/ 0 h 22172"/>
                <a:gd name="connsiteX1" fmla="*/ 155207 w 155207"/>
                <a:gd name="connsiteY1" fmla="*/ 0 h 22172"/>
                <a:gd name="connsiteX2" fmla="*/ 155207 w 155207"/>
                <a:gd name="connsiteY2" fmla="*/ 22172 h 22172"/>
                <a:gd name="connsiteX3" fmla="*/ 0 w 155207"/>
                <a:gd name="connsiteY3" fmla="*/ 22172 h 2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07" h="22172">
                  <a:moveTo>
                    <a:pt x="0" y="0"/>
                  </a:moveTo>
                  <a:lnTo>
                    <a:pt x="155207" y="0"/>
                  </a:lnTo>
                  <a:lnTo>
                    <a:pt x="155207" y="22172"/>
                  </a:lnTo>
                  <a:lnTo>
                    <a:pt x="0" y="22172"/>
                  </a:lnTo>
                  <a:close/>
                </a:path>
              </a:pathLst>
            </a:custGeom>
            <a:solidFill>
              <a:srgbClr val="000000"/>
            </a:solidFill>
            <a:ln w="5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6" name="Graphic 70">
            <a:extLst>
              <a:ext uri="{FF2B5EF4-FFF2-40B4-BE49-F238E27FC236}">
                <a16:creationId xmlns:a16="http://schemas.microsoft.com/office/drawing/2014/main" id="{89C11160-C6A4-489D-9035-CF7F52F1BFC7}"/>
              </a:ext>
            </a:extLst>
          </p:cNvPr>
          <p:cNvGrpSpPr/>
          <p:nvPr/>
        </p:nvGrpSpPr>
        <p:grpSpPr>
          <a:xfrm>
            <a:off x="1223351" y="2181690"/>
            <a:ext cx="294364" cy="393099"/>
            <a:chOff x="1223351" y="2181690"/>
            <a:chExt cx="294364" cy="393099"/>
          </a:xfrm>
          <a:solidFill>
            <a:srgbClr val="000000"/>
          </a:solidFill>
        </p:grpSpPr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3A8E36DC-804B-4433-AC6E-1C5E42D068E1}"/>
                </a:ext>
              </a:extLst>
            </p:cNvPr>
            <p:cNvSpPr/>
            <p:nvPr/>
          </p:nvSpPr>
          <p:spPr>
            <a:xfrm>
              <a:off x="1462522" y="2181690"/>
              <a:ext cx="55193" cy="61325"/>
            </a:xfrm>
            <a:custGeom>
              <a:avLst/>
              <a:gdLst>
                <a:gd name="connsiteX0" fmla="*/ 0 w 55193"/>
                <a:gd name="connsiteY0" fmla="*/ 0 h 61325"/>
                <a:gd name="connsiteX1" fmla="*/ 0 w 55193"/>
                <a:gd name="connsiteY1" fmla="*/ 61326 h 61325"/>
                <a:gd name="connsiteX2" fmla="*/ 55193 w 55193"/>
                <a:gd name="connsiteY2" fmla="*/ 61326 h 6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193" h="61325">
                  <a:moveTo>
                    <a:pt x="0" y="0"/>
                  </a:moveTo>
                  <a:lnTo>
                    <a:pt x="0" y="61326"/>
                  </a:lnTo>
                  <a:lnTo>
                    <a:pt x="55193" y="61326"/>
                  </a:lnTo>
                  <a:close/>
                </a:path>
              </a:pathLst>
            </a:custGeom>
            <a:solidFill>
              <a:srgbClr val="000000"/>
            </a:solidFill>
            <a:ln w="61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0" name="Graphic 70">
              <a:extLst>
                <a:ext uri="{FF2B5EF4-FFF2-40B4-BE49-F238E27FC236}">
                  <a16:creationId xmlns:a16="http://schemas.microsoft.com/office/drawing/2014/main" id="{89C11160-C6A4-489D-9035-CF7F52F1BFC7}"/>
                </a:ext>
              </a:extLst>
            </p:cNvPr>
            <p:cNvGrpSpPr/>
            <p:nvPr/>
          </p:nvGrpSpPr>
          <p:grpSpPr>
            <a:xfrm>
              <a:off x="1223351" y="2181690"/>
              <a:ext cx="294364" cy="393099"/>
              <a:chOff x="1223351" y="2181690"/>
              <a:chExt cx="294364" cy="393099"/>
            </a:xfrm>
            <a:solidFill>
              <a:srgbClr val="000000"/>
            </a:solidFill>
          </p:grpSpPr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4E2E5D63-20CD-4341-B320-13667BE02DF7}"/>
                  </a:ext>
                </a:extLst>
              </p:cNvPr>
              <p:cNvSpPr/>
              <p:nvPr/>
            </p:nvSpPr>
            <p:spPr>
              <a:xfrm>
                <a:off x="1307368" y="2458883"/>
                <a:ext cx="24530" cy="17171"/>
              </a:xfrm>
              <a:custGeom>
                <a:avLst/>
                <a:gdLst>
                  <a:gd name="connsiteX0" fmla="*/ 20851 w 24530"/>
                  <a:gd name="connsiteY0" fmla="*/ 1840 h 17171"/>
                  <a:gd name="connsiteX1" fmla="*/ 11039 w 24530"/>
                  <a:gd name="connsiteY1" fmla="*/ 0 h 17171"/>
                  <a:gd name="connsiteX2" fmla="*/ 0 w 24530"/>
                  <a:gd name="connsiteY2" fmla="*/ 0 h 17171"/>
                  <a:gd name="connsiteX3" fmla="*/ 0 w 24530"/>
                  <a:gd name="connsiteY3" fmla="*/ 17171 h 17171"/>
                  <a:gd name="connsiteX4" fmla="*/ 11039 w 24530"/>
                  <a:gd name="connsiteY4" fmla="*/ 17171 h 17171"/>
                  <a:gd name="connsiteX5" fmla="*/ 15945 w 24530"/>
                  <a:gd name="connsiteY5" fmla="*/ 16558 h 17171"/>
                  <a:gd name="connsiteX6" fmla="*/ 20238 w 24530"/>
                  <a:gd name="connsiteY6" fmla="*/ 15331 h 17171"/>
                  <a:gd name="connsiteX7" fmla="*/ 23304 w 24530"/>
                  <a:gd name="connsiteY7" fmla="*/ 12878 h 17171"/>
                  <a:gd name="connsiteX8" fmla="*/ 24530 w 24530"/>
                  <a:gd name="connsiteY8" fmla="*/ 8586 h 17171"/>
                  <a:gd name="connsiteX9" fmla="*/ 23917 w 24530"/>
                  <a:gd name="connsiteY9" fmla="*/ 4293 h 17171"/>
                  <a:gd name="connsiteX10" fmla="*/ 20851 w 24530"/>
                  <a:gd name="connsiteY10" fmla="*/ 1840 h 17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530" h="17171">
                    <a:moveTo>
                      <a:pt x="20851" y="1840"/>
                    </a:moveTo>
                    <a:cubicBezTo>
                      <a:pt x="19011" y="613"/>
                      <a:pt x="15331" y="0"/>
                      <a:pt x="11039" y="0"/>
                    </a:cubicBezTo>
                    <a:lnTo>
                      <a:pt x="0" y="0"/>
                    </a:lnTo>
                    <a:lnTo>
                      <a:pt x="0" y="17171"/>
                    </a:lnTo>
                    <a:lnTo>
                      <a:pt x="11039" y="17171"/>
                    </a:lnTo>
                    <a:cubicBezTo>
                      <a:pt x="12878" y="17171"/>
                      <a:pt x="14105" y="17171"/>
                      <a:pt x="15945" y="16558"/>
                    </a:cubicBezTo>
                    <a:cubicBezTo>
                      <a:pt x="17171" y="16558"/>
                      <a:pt x="19011" y="15945"/>
                      <a:pt x="20238" y="15331"/>
                    </a:cubicBezTo>
                    <a:cubicBezTo>
                      <a:pt x="21464" y="14718"/>
                      <a:pt x="22077" y="14105"/>
                      <a:pt x="23304" y="12878"/>
                    </a:cubicBezTo>
                    <a:cubicBezTo>
                      <a:pt x="23917" y="11652"/>
                      <a:pt x="24530" y="10425"/>
                      <a:pt x="24530" y="8586"/>
                    </a:cubicBezTo>
                    <a:cubicBezTo>
                      <a:pt x="24530" y="6746"/>
                      <a:pt x="24530" y="5519"/>
                      <a:pt x="23917" y="4293"/>
                    </a:cubicBezTo>
                    <a:cubicBezTo>
                      <a:pt x="22691" y="3680"/>
                      <a:pt x="22077" y="2453"/>
                      <a:pt x="20851" y="1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61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EE7F1A14-B6FB-4962-98CD-9ADB50D5DF48}"/>
                  </a:ext>
                </a:extLst>
              </p:cNvPr>
              <p:cNvSpPr/>
              <p:nvPr/>
            </p:nvSpPr>
            <p:spPr>
              <a:xfrm>
                <a:off x="1223351" y="2181690"/>
                <a:ext cx="294364" cy="393099"/>
              </a:xfrm>
              <a:custGeom>
                <a:avLst/>
                <a:gdLst>
                  <a:gd name="connsiteX0" fmla="*/ 214641 w 294364"/>
                  <a:gd name="connsiteY0" fmla="*/ 85856 h 393099"/>
                  <a:gd name="connsiteX1" fmla="*/ 214641 w 294364"/>
                  <a:gd name="connsiteY1" fmla="*/ 0 h 393099"/>
                  <a:gd name="connsiteX2" fmla="*/ 12265 w 294364"/>
                  <a:gd name="connsiteY2" fmla="*/ 0 h 393099"/>
                  <a:gd name="connsiteX3" fmla="*/ 0 w 294364"/>
                  <a:gd name="connsiteY3" fmla="*/ 12878 h 393099"/>
                  <a:gd name="connsiteX4" fmla="*/ 0 w 294364"/>
                  <a:gd name="connsiteY4" fmla="*/ 380221 h 393099"/>
                  <a:gd name="connsiteX5" fmla="*/ 12265 w 294364"/>
                  <a:gd name="connsiteY5" fmla="*/ 393099 h 393099"/>
                  <a:gd name="connsiteX6" fmla="*/ 280260 w 294364"/>
                  <a:gd name="connsiteY6" fmla="*/ 393099 h 393099"/>
                  <a:gd name="connsiteX7" fmla="*/ 294365 w 294364"/>
                  <a:gd name="connsiteY7" fmla="*/ 380221 h 393099"/>
                  <a:gd name="connsiteX8" fmla="*/ 294365 w 294364"/>
                  <a:gd name="connsiteY8" fmla="*/ 85856 h 393099"/>
                  <a:gd name="connsiteX9" fmla="*/ 214641 w 294364"/>
                  <a:gd name="connsiteY9" fmla="*/ 85856 h 393099"/>
                  <a:gd name="connsiteX10" fmla="*/ 85856 w 294364"/>
                  <a:gd name="connsiteY10" fmla="*/ 61939 h 393099"/>
                  <a:gd name="connsiteX11" fmla="*/ 104254 w 294364"/>
                  <a:gd name="connsiteY11" fmla="*/ 80337 h 393099"/>
                  <a:gd name="connsiteX12" fmla="*/ 85856 w 294364"/>
                  <a:gd name="connsiteY12" fmla="*/ 98735 h 393099"/>
                  <a:gd name="connsiteX13" fmla="*/ 67459 w 294364"/>
                  <a:gd name="connsiteY13" fmla="*/ 80337 h 393099"/>
                  <a:gd name="connsiteX14" fmla="*/ 85856 w 294364"/>
                  <a:gd name="connsiteY14" fmla="*/ 61939 h 393099"/>
                  <a:gd name="connsiteX15" fmla="*/ 117133 w 294364"/>
                  <a:gd name="connsiteY15" fmla="*/ 302337 h 393099"/>
                  <a:gd name="connsiteX16" fmla="*/ 96282 w 294364"/>
                  <a:gd name="connsiteY16" fmla="*/ 307856 h 393099"/>
                  <a:gd name="connsiteX17" fmla="*/ 84017 w 294364"/>
                  <a:gd name="connsiteY17" fmla="*/ 307856 h 393099"/>
                  <a:gd name="connsiteX18" fmla="*/ 84017 w 294364"/>
                  <a:gd name="connsiteY18" fmla="*/ 336066 h 393099"/>
                  <a:gd name="connsiteX19" fmla="*/ 67459 w 294364"/>
                  <a:gd name="connsiteY19" fmla="*/ 336066 h 393099"/>
                  <a:gd name="connsiteX20" fmla="*/ 67459 w 294364"/>
                  <a:gd name="connsiteY20" fmla="*/ 263702 h 393099"/>
                  <a:gd name="connsiteX21" fmla="*/ 96282 w 294364"/>
                  <a:gd name="connsiteY21" fmla="*/ 263702 h 393099"/>
                  <a:gd name="connsiteX22" fmla="*/ 107320 w 294364"/>
                  <a:gd name="connsiteY22" fmla="*/ 264928 h 393099"/>
                  <a:gd name="connsiteX23" fmla="*/ 116519 w 294364"/>
                  <a:gd name="connsiteY23" fmla="*/ 268608 h 393099"/>
                  <a:gd name="connsiteX24" fmla="*/ 122652 w 294364"/>
                  <a:gd name="connsiteY24" fmla="*/ 275353 h 393099"/>
                  <a:gd name="connsiteX25" fmla="*/ 125105 w 294364"/>
                  <a:gd name="connsiteY25" fmla="*/ 285779 h 393099"/>
                  <a:gd name="connsiteX26" fmla="*/ 117133 w 294364"/>
                  <a:gd name="connsiteY26" fmla="*/ 302337 h 393099"/>
                  <a:gd name="connsiteX27" fmla="*/ 164967 w 294364"/>
                  <a:gd name="connsiteY27" fmla="*/ 333000 h 393099"/>
                  <a:gd name="connsiteX28" fmla="*/ 149635 w 294364"/>
                  <a:gd name="connsiteY28" fmla="*/ 337293 h 393099"/>
                  <a:gd name="connsiteX29" fmla="*/ 137983 w 294364"/>
                  <a:gd name="connsiteY29" fmla="*/ 334840 h 393099"/>
                  <a:gd name="connsiteX30" fmla="*/ 132464 w 294364"/>
                  <a:gd name="connsiteY30" fmla="*/ 331160 h 393099"/>
                  <a:gd name="connsiteX31" fmla="*/ 126945 w 294364"/>
                  <a:gd name="connsiteY31" fmla="*/ 325641 h 393099"/>
                  <a:gd name="connsiteX32" fmla="*/ 137370 w 294364"/>
                  <a:gd name="connsiteY32" fmla="*/ 318282 h 393099"/>
                  <a:gd name="connsiteX33" fmla="*/ 139823 w 294364"/>
                  <a:gd name="connsiteY33" fmla="*/ 321348 h 393099"/>
                  <a:gd name="connsiteX34" fmla="*/ 142889 w 294364"/>
                  <a:gd name="connsiteY34" fmla="*/ 323801 h 393099"/>
                  <a:gd name="connsiteX35" fmla="*/ 145956 w 294364"/>
                  <a:gd name="connsiteY35" fmla="*/ 325641 h 393099"/>
                  <a:gd name="connsiteX36" fmla="*/ 149635 w 294364"/>
                  <a:gd name="connsiteY36" fmla="*/ 326254 h 393099"/>
                  <a:gd name="connsiteX37" fmla="*/ 152088 w 294364"/>
                  <a:gd name="connsiteY37" fmla="*/ 326254 h 393099"/>
                  <a:gd name="connsiteX38" fmla="*/ 154541 w 294364"/>
                  <a:gd name="connsiteY38" fmla="*/ 325641 h 393099"/>
                  <a:gd name="connsiteX39" fmla="*/ 156381 w 294364"/>
                  <a:gd name="connsiteY39" fmla="*/ 324414 h 393099"/>
                  <a:gd name="connsiteX40" fmla="*/ 156994 w 294364"/>
                  <a:gd name="connsiteY40" fmla="*/ 321961 h 393099"/>
                  <a:gd name="connsiteX41" fmla="*/ 155155 w 294364"/>
                  <a:gd name="connsiteY41" fmla="*/ 318895 h 393099"/>
                  <a:gd name="connsiteX42" fmla="*/ 151475 w 294364"/>
                  <a:gd name="connsiteY42" fmla="*/ 317055 h 393099"/>
                  <a:gd name="connsiteX43" fmla="*/ 145956 w 294364"/>
                  <a:gd name="connsiteY43" fmla="*/ 315215 h 393099"/>
                  <a:gd name="connsiteX44" fmla="*/ 134917 w 294364"/>
                  <a:gd name="connsiteY44" fmla="*/ 309696 h 393099"/>
                  <a:gd name="connsiteX45" fmla="*/ 130011 w 294364"/>
                  <a:gd name="connsiteY45" fmla="*/ 298657 h 393099"/>
                  <a:gd name="connsiteX46" fmla="*/ 131851 w 294364"/>
                  <a:gd name="connsiteY46" fmla="*/ 291911 h 393099"/>
                  <a:gd name="connsiteX47" fmla="*/ 136144 w 294364"/>
                  <a:gd name="connsiteY47" fmla="*/ 287005 h 393099"/>
                  <a:gd name="connsiteX48" fmla="*/ 142276 w 294364"/>
                  <a:gd name="connsiteY48" fmla="*/ 283939 h 393099"/>
                  <a:gd name="connsiteX49" fmla="*/ 149635 w 294364"/>
                  <a:gd name="connsiteY49" fmla="*/ 282713 h 393099"/>
                  <a:gd name="connsiteX50" fmla="*/ 161287 w 294364"/>
                  <a:gd name="connsiteY50" fmla="*/ 284552 h 393099"/>
                  <a:gd name="connsiteX51" fmla="*/ 170486 w 294364"/>
                  <a:gd name="connsiteY51" fmla="*/ 291298 h 393099"/>
                  <a:gd name="connsiteX52" fmla="*/ 160674 w 294364"/>
                  <a:gd name="connsiteY52" fmla="*/ 299271 h 393099"/>
                  <a:gd name="connsiteX53" fmla="*/ 156381 w 294364"/>
                  <a:gd name="connsiteY53" fmla="*/ 295591 h 393099"/>
                  <a:gd name="connsiteX54" fmla="*/ 150862 w 294364"/>
                  <a:gd name="connsiteY54" fmla="*/ 293751 h 393099"/>
                  <a:gd name="connsiteX55" fmla="*/ 146569 w 294364"/>
                  <a:gd name="connsiteY55" fmla="*/ 294365 h 393099"/>
                  <a:gd name="connsiteX56" fmla="*/ 144729 w 294364"/>
                  <a:gd name="connsiteY56" fmla="*/ 297431 h 393099"/>
                  <a:gd name="connsiteX57" fmla="*/ 147182 w 294364"/>
                  <a:gd name="connsiteY57" fmla="*/ 300497 h 393099"/>
                  <a:gd name="connsiteX58" fmla="*/ 152702 w 294364"/>
                  <a:gd name="connsiteY58" fmla="*/ 302950 h 393099"/>
                  <a:gd name="connsiteX59" fmla="*/ 158221 w 294364"/>
                  <a:gd name="connsiteY59" fmla="*/ 304790 h 393099"/>
                  <a:gd name="connsiteX60" fmla="*/ 163740 w 294364"/>
                  <a:gd name="connsiteY60" fmla="*/ 307243 h 393099"/>
                  <a:gd name="connsiteX61" fmla="*/ 168646 w 294364"/>
                  <a:gd name="connsiteY61" fmla="*/ 310923 h 393099"/>
                  <a:gd name="connsiteX62" fmla="*/ 172326 w 294364"/>
                  <a:gd name="connsiteY62" fmla="*/ 321961 h 393099"/>
                  <a:gd name="connsiteX63" fmla="*/ 164967 w 294364"/>
                  <a:gd name="connsiteY63" fmla="*/ 333000 h 393099"/>
                  <a:gd name="connsiteX64" fmla="*/ 226906 w 294364"/>
                  <a:gd name="connsiteY64" fmla="*/ 336066 h 393099"/>
                  <a:gd name="connsiteX65" fmla="*/ 213414 w 294364"/>
                  <a:gd name="connsiteY65" fmla="*/ 336066 h 393099"/>
                  <a:gd name="connsiteX66" fmla="*/ 212801 w 294364"/>
                  <a:gd name="connsiteY66" fmla="*/ 331773 h 393099"/>
                  <a:gd name="connsiteX67" fmla="*/ 206055 w 294364"/>
                  <a:gd name="connsiteY67" fmla="*/ 335453 h 393099"/>
                  <a:gd name="connsiteX68" fmla="*/ 198696 w 294364"/>
                  <a:gd name="connsiteY68" fmla="*/ 336679 h 393099"/>
                  <a:gd name="connsiteX69" fmla="*/ 181525 w 294364"/>
                  <a:gd name="connsiteY69" fmla="*/ 328707 h 393099"/>
                  <a:gd name="connsiteX70" fmla="*/ 175392 w 294364"/>
                  <a:gd name="connsiteY70" fmla="*/ 307856 h 393099"/>
                  <a:gd name="connsiteX71" fmla="*/ 182138 w 294364"/>
                  <a:gd name="connsiteY71" fmla="*/ 289458 h 393099"/>
                  <a:gd name="connsiteX72" fmla="*/ 198696 w 294364"/>
                  <a:gd name="connsiteY72" fmla="*/ 282099 h 393099"/>
                  <a:gd name="connsiteX73" fmla="*/ 205442 w 294364"/>
                  <a:gd name="connsiteY73" fmla="*/ 283326 h 393099"/>
                  <a:gd name="connsiteX74" fmla="*/ 211574 w 294364"/>
                  <a:gd name="connsiteY74" fmla="*/ 286392 h 393099"/>
                  <a:gd name="connsiteX75" fmla="*/ 211574 w 294364"/>
                  <a:gd name="connsiteY75" fmla="*/ 263702 h 393099"/>
                  <a:gd name="connsiteX76" fmla="*/ 226906 w 294364"/>
                  <a:gd name="connsiteY76" fmla="*/ 263702 h 393099"/>
                  <a:gd name="connsiteX77" fmla="*/ 226906 w 294364"/>
                  <a:gd name="connsiteY77" fmla="*/ 336066 h 393099"/>
                  <a:gd name="connsiteX78" fmla="*/ 55193 w 294364"/>
                  <a:gd name="connsiteY78" fmla="*/ 190110 h 393099"/>
                  <a:gd name="connsiteX79" fmla="*/ 104254 w 294364"/>
                  <a:gd name="connsiteY79" fmla="*/ 129398 h 393099"/>
                  <a:gd name="connsiteX80" fmla="*/ 128784 w 294364"/>
                  <a:gd name="connsiteY80" fmla="*/ 153928 h 393099"/>
                  <a:gd name="connsiteX81" fmla="*/ 171713 w 294364"/>
                  <a:gd name="connsiteY81" fmla="*/ 99348 h 393099"/>
                  <a:gd name="connsiteX82" fmla="*/ 239171 w 294364"/>
                  <a:gd name="connsiteY82" fmla="*/ 190110 h 393099"/>
                  <a:gd name="connsiteX83" fmla="*/ 55193 w 294364"/>
                  <a:gd name="connsiteY83" fmla="*/ 190110 h 393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294364" h="393099">
                    <a:moveTo>
                      <a:pt x="214641" y="85856"/>
                    </a:moveTo>
                    <a:lnTo>
                      <a:pt x="214641" y="0"/>
                    </a:lnTo>
                    <a:lnTo>
                      <a:pt x="12265" y="0"/>
                    </a:lnTo>
                    <a:cubicBezTo>
                      <a:pt x="5519" y="0"/>
                      <a:pt x="0" y="5519"/>
                      <a:pt x="0" y="12878"/>
                    </a:cubicBezTo>
                    <a:lnTo>
                      <a:pt x="0" y="380221"/>
                    </a:lnTo>
                    <a:cubicBezTo>
                      <a:pt x="0" y="386967"/>
                      <a:pt x="5519" y="393099"/>
                      <a:pt x="12265" y="393099"/>
                    </a:cubicBezTo>
                    <a:lnTo>
                      <a:pt x="280260" y="393099"/>
                    </a:lnTo>
                    <a:cubicBezTo>
                      <a:pt x="287005" y="393099"/>
                      <a:pt x="294365" y="387580"/>
                      <a:pt x="294365" y="380221"/>
                    </a:cubicBezTo>
                    <a:lnTo>
                      <a:pt x="294365" y="85856"/>
                    </a:lnTo>
                    <a:lnTo>
                      <a:pt x="214641" y="85856"/>
                    </a:lnTo>
                    <a:close/>
                    <a:moveTo>
                      <a:pt x="85856" y="61939"/>
                    </a:moveTo>
                    <a:cubicBezTo>
                      <a:pt x="96282" y="61939"/>
                      <a:pt x="104254" y="69912"/>
                      <a:pt x="104254" y="80337"/>
                    </a:cubicBezTo>
                    <a:cubicBezTo>
                      <a:pt x="104254" y="90762"/>
                      <a:pt x="96282" y="98735"/>
                      <a:pt x="85856" y="98735"/>
                    </a:cubicBezTo>
                    <a:cubicBezTo>
                      <a:pt x="75431" y="98735"/>
                      <a:pt x="67459" y="90762"/>
                      <a:pt x="67459" y="80337"/>
                    </a:cubicBezTo>
                    <a:cubicBezTo>
                      <a:pt x="67459" y="69912"/>
                      <a:pt x="75431" y="61939"/>
                      <a:pt x="85856" y="61939"/>
                    </a:cubicBezTo>
                    <a:close/>
                    <a:moveTo>
                      <a:pt x="117133" y="302337"/>
                    </a:moveTo>
                    <a:cubicBezTo>
                      <a:pt x="112226" y="306016"/>
                      <a:pt x="105481" y="307856"/>
                      <a:pt x="96282" y="307856"/>
                    </a:cubicBezTo>
                    <a:lnTo>
                      <a:pt x="84017" y="307856"/>
                    </a:lnTo>
                    <a:lnTo>
                      <a:pt x="84017" y="336066"/>
                    </a:lnTo>
                    <a:lnTo>
                      <a:pt x="67459" y="336066"/>
                    </a:lnTo>
                    <a:lnTo>
                      <a:pt x="67459" y="263702"/>
                    </a:lnTo>
                    <a:lnTo>
                      <a:pt x="96282" y="263702"/>
                    </a:lnTo>
                    <a:cubicBezTo>
                      <a:pt x="100575" y="263702"/>
                      <a:pt x="104254" y="264315"/>
                      <a:pt x="107320" y="264928"/>
                    </a:cubicBezTo>
                    <a:cubicBezTo>
                      <a:pt x="110387" y="265541"/>
                      <a:pt x="113453" y="266768"/>
                      <a:pt x="116519" y="268608"/>
                    </a:cubicBezTo>
                    <a:cubicBezTo>
                      <a:pt x="118972" y="270447"/>
                      <a:pt x="120812" y="272900"/>
                      <a:pt x="122652" y="275353"/>
                    </a:cubicBezTo>
                    <a:cubicBezTo>
                      <a:pt x="123878" y="278420"/>
                      <a:pt x="125105" y="281486"/>
                      <a:pt x="125105" y="285779"/>
                    </a:cubicBezTo>
                    <a:cubicBezTo>
                      <a:pt x="124492" y="293138"/>
                      <a:pt x="122039" y="298657"/>
                      <a:pt x="117133" y="302337"/>
                    </a:cubicBezTo>
                    <a:close/>
                    <a:moveTo>
                      <a:pt x="164967" y="333000"/>
                    </a:moveTo>
                    <a:cubicBezTo>
                      <a:pt x="161287" y="336066"/>
                      <a:pt x="155768" y="337293"/>
                      <a:pt x="149635" y="337293"/>
                    </a:cubicBezTo>
                    <a:cubicBezTo>
                      <a:pt x="145342" y="337293"/>
                      <a:pt x="141663" y="336679"/>
                      <a:pt x="137983" y="334840"/>
                    </a:cubicBezTo>
                    <a:cubicBezTo>
                      <a:pt x="136144" y="334226"/>
                      <a:pt x="134304" y="333000"/>
                      <a:pt x="132464" y="331160"/>
                    </a:cubicBezTo>
                    <a:cubicBezTo>
                      <a:pt x="130624" y="329934"/>
                      <a:pt x="128784" y="328094"/>
                      <a:pt x="126945" y="325641"/>
                    </a:cubicBezTo>
                    <a:lnTo>
                      <a:pt x="137370" y="318282"/>
                    </a:lnTo>
                    <a:cubicBezTo>
                      <a:pt x="137983" y="319508"/>
                      <a:pt x="138597" y="320121"/>
                      <a:pt x="139823" y="321348"/>
                    </a:cubicBezTo>
                    <a:cubicBezTo>
                      <a:pt x="140436" y="321961"/>
                      <a:pt x="141663" y="323188"/>
                      <a:pt x="142889" y="323801"/>
                    </a:cubicBezTo>
                    <a:cubicBezTo>
                      <a:pt x="144116" y="324414"/>
                      <a:pt x="144729" y="325027"/>
                      <a:pt x="145956" y="325641"/>
                    </a:cubicBezTo>
                    <a:cubicBezTo>
                      <a:pt x="147182" y="326254"/>
                      <a:pt x="148409" y="326254"/>
                      <a:pt x="149635" y="326254"/>
                    </a:cubicBezTo>
                    <a:cubicBezTo>
                      <a:pt x="150249" y="326254"/>
                      <a:pt x="151475" y="326254"/>
                      <a:pt x="152088" y="326254"/>
                    </a:cubicBezTo>
                    <a:cubicBezTo>
                      <a:pt x="152702" y="326254"/>
                      <a:pt x="153928" y="325641"/>
                      <a:pt x="154541" y="325641"/>
                    </a:cubicBezTo>
                    <a:cubicBezTo>
                      <a:pt x="155155" y="325027"/>
                      <a:pt x="155768" y="325027"/>
                      <a:pt x="156381" y="324414"/>
                    </a:cubicBezTo>
                    <a:cubicBezTo>
                      <a:pt x="156994" y="323801"/>
                      <a:pt x="156994" y="323188"/>
                      <a:pt x="156994" y="321961"/>
                    </a:cubicBezTo>
                    <a:cubicBezTo>
                      <a:pt x="156994" y="320735"/>
                      <a:pt x="156381" y="319508"/>
                      <a:pt x="155155" y="318895"/>
                    </a:cubicBezTo>
                    <a:cubicBezTo>
                      <a:pt x="154541" y="318282"/>
                      <a:pt x="153315" y="317668"/>
                      <a:pt x="151475" y="317055"/>
                    </a:cubicBezTo>
                    <a:cubicBezTo>
                      <a:pt x="150249" y="316442"/>
                      <a:pt x="147796" y="315829"/>
                      <a:pt x="145956" y="315215"/>
                    </a:cubicBezTo>
                    <a:cubicBezTo>
                      <a:pt x="141663" y="313989"/>
                      <a:pt x="137983" y="312149"/>
                      <a:pt x="134917" y="309696"/>
                    </a:cubicBezTo>
                    <a:cubicBezTo>
                      <a:pt x="131238" y="307243"/>
                      <a:pt x="130011" y="303563"/>
                      <a:pt x="130011" y="298657"/>
                    </a:cubicBezTo>
                    <a:cubicBezTo>
                      <a:pt x="130011" y="296204"/>
                      <a:pt x="130624" y="293751"/>
                      <a:pt x="131851" y="291911"/>
                    </a:cubicBezTo>
                    <a:cubicBezTo>
                      <a:pt x="133077" y="290072"/>
                      <a:pt x="134304" y="288232"/>
                      <a:pt x="136144" y="287005"/>
                    </a:cubicBezTo>
                    <a:cubicBezTo>
                      <a:pt x="137983" y="285779"/>
                      <a:pt x="139823" y="284552"/>
                      <a:pt x="142276" y="283939"/>
                    </a:cubicBezTo>
                    <a:cubicBezTo>
                      <a:pt x="144729" y="283326"/>
                      <a:pt x="147182" y="282713"/>
                      <a:pt x="149635" y="282713"/>
                    </a:cubicBezTo>
                    <a:cubicBezTo>
                      <a:pt x="153928" y="282713"/>
                      <a:pt x="158221" y="283326"/>
                      <a:pt x="161287" y="284552"/>
                    </a:cubicBezTo>
                    <a:cubicBezTo>
                      <a:pt x="164354" y="285779"/>
                      <a:pt x="167420" y="288232"/>
                      <a:pt x="170486" y="291298"/>
                    </a:cubicBezTo>
                    <a:lnTo>
                      <a:pt x="160674" y="299271"/>
                    </a:lnTo>
                    <a:cubicBezTo>
                      <a:pt x="159447" y="298044"/>
                      <a:pt x="157608" y="296818"/>
                      <a:pt x="156381" y="295591"/>
                    </a:cubicBezTo>
                    <a:cubicBezTo>
                      <a:pt x="155155" y="294365"/>
                      <a:pt x="152702" y="293751"/>
                      <a:pt x="150862" y="293751"/>
                    </a:cubicBezTo>
                    <a:cubicBezTo>
                      <a:pt x="149635" y="293751"/>
                      <a:pt x="147796" y="293751"/>
                      <a:pt x="146569" y="294365"/>
                    </a:cubicBezTo>
                    <a:cubicBezTo>
                      <a:pt x="145342" y="294978"/>
                      <a:pt x="144729" y="296204"/>
                      <a:pt x="144729" y="297431"/>
                    </a:cubicBezTo>
                    <a:cubicBezTo>
                      <a:pt x="144729" y="298657"/>
                      <a:pt x="145342" y="299884"/>
                      <a:pt x="147182" y="300497"/>
                    </a:cubicBezTo>
                    <a:cubicBezTo>
                      <a:pt x="149022" y="301110"/>
                      <a:pt x="150862" y="302337"/>
                      <a:pt x="152702" y="302950"/>
                    </a:cubicBezTo>
                    <a:cubicBezTo>
                      <a:pt x="154541" y="303563"/>
                      <a:pt x="156381" y="304177"/>
                      <a:pt x="158221" y="304790"/>
                    </a:cubicBezTo>
                    <a:cubicBezTo>
                      <a:pt x="160061" y="305403"/>
                      <a:pt x="161900" y="306016"/>
                      <a:pt x="163740" y="307243"/>
                    </a:cubicBezTo>
                    <a:cubicBezTo>
                      <a:pt x="165580" y="308469"/>
                      <a:pt x="166807" y="309083"/>
                      <a:pt x="168646" y="310923"/>
                    </a:cubicBezTo>
                    <a:cubicBezTo>
                      <a:pt x="171099" y="313989"/>
                      <a:pt x="172326" y="317668"/>
                      <a:pt x="172326" y="321961"/>
                    </a:cubicBezTo>
                    <a:cubicBezTo>
                      <a:pt x="171099" y="326254"/>
                      <a:pt x="169260" y="329934"/>
                      <a:pt x="164967" y="333000"/>
                    </a:cubicBezTo>
                    <a:close/>
                    <a:moveTo>
                      <a:pt x="226906" y="336066"/>
                    </a:moveTo>
                    <a:lnTo>
                      <a:pt x="213414" y="336066"/>
                    </a:lnTo>
                    <a:lnTo>
                      <a:pt x="212801" y="331773"/>
                    </a:lnTo>
                    <a:cubicBezTo>
                      <a:pt x="210961" y="333613"/>
                      <a:pt x="208508" y="334840"/>
                      <a:pt x="206055" y="335453"/>
                    </a:cubicBezTo>
                    <a:cubicBezTo>
                      <a:pt x="203602" y="336679"/>
                      <a:pt x="201149" y="336679"/>
                      <a:pt x="198696" y="336679"/>
                    </a:cubicBezTo>
                    <a:cubicBezTo>
                      <a:pt x="191337" y="336679"/>
                      <a:pt x="185818" y="334226"/>
                      <a:pt x="181525" y="328707"/>
                    </a:cubicBezTo>
                    <a:cubicBezTo>
                      <a:pt x="177232" y="323801"/>
                      <a:pt x="175392" y="316442"/>
                      <a:pt x="175392" y="307856"/>
                    </a:cubicBezTo>
                    <a:cubicBezTo>
                      <a:pt x="175392" y="300497"/>
                      <a:pt x="177845" y="294365"/>
                      <a:pt x="182138" y="289458"/>
                    </a:cubicBezTo>
                    <a:cubicBezTo>
                      <a:pt x="186431" y="284552"/>
                      <a:pt x="191950" y="282099"/>
                      <a:pt x="198696" y="282099"/>
                    </a:cubicBezTo>
                    <a:cubicBezTo>
                      <a:pt x="201149" y="282099"/>
                      <a:pt x="202989" y="282713"/>
                      <a:pt x="205442" y="283326"/>
                    </a:cubicBezTo>
                    <a:cubicBezTo>
                      <a:pt x="207895" y="283939"/>
                      <a:pt x="209735" y="285166"/>
                      <a:pt x="211574" y="286392"/>
                    </a:cubicBezTo>
                    <a:lnTo>
                      <a:pt x="211574" y="263702"/>
                    </a:lnTo>
                    <a:lnTo>
                      <a:pt x="226906" y="263702"/>
                    </a:lnTo>
                    <a:lnTo>
                      <a:pt x="226906" y="336066"/>
                    </a:lnTo>
                    <a:close/>
                    <a:moveTo>
                      <a:pt x="55193" y="190110"/>
                    </a:moveTo>
                    <a:lnTo>
                      <a:pt x="104254" y="129398"/>
                    </a:lnTo>
                    <a:lnTo>
                      <a:pt x="128784" y="153928"/>
                    </a:lnTo>
                    <a:lnTo>
                      <a:pt x="171713" y="99348"/>
                    </a:lnTo>
                    <a:lnTo>
                      <a:pt x="239171" y="190110"/>
                    </a:lnTo>
                    <a:lnTo>
                      <a:pt x="55193" y="190110"/>
                    </a:lnTo>
                    <a:close/>
                  </a:path>
                </a:pathLst>
              </a:custGeom>
              <a:solidFill>
                <a:srgbClr val="000000"/>
              </a:solidFill>
              <a:ln w="61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BB33F9E7-4DBC-45D3-9AB6-947D84A6346E}"/>
                  </a:ext>
                </a:extLst>
              </p:cNvPr>
              <p:cNvSpPr/>
              <p:nvPr/>
            </p:nvSpPr>
            <p:spPr>
              <a:xfrm>
                <a:off x="1414075" y="2476054"/>
                <a:ext cx="20850" cy="30049"/>
              </a:xfrm>
              <a:custGeom>
                <a:avLst/>
                <a:gdLst>
                  <a:gd name="connsiteX0" fmla="*/ 11652 w 20850"/>
                  <a:gd name="connsiteY0" fmla="*/ 0 h 30049"/>
                  <a:gd name="connsiteX1" fmla="*/ 6133 w 20850"/>
                  <a:gd name="connsiteY1" fmla="*/ 1227 h 30049"/>
                  <a:gd name="connsiteX2" fmla="*/ 2453 w 20850"/>
                  <a:gd name="connsiteY2" fmla="*/ 4906 h 30049"/>
                  <a:gd name="connsiteX3" fmla="*/ 613 w 20850"/>
                  <a:gd name="connsiteY3" fmla="*/ 9812 h 30049"/>
                  <a:gd name="connsiteX4" fmla="*/ 0 w 20850"/>
                  <a:gd name="connsiteY4" fmla="*/ 14718 h 30049"/>
                  <a:gd name="connsiteX5" fmla="*/ 613 w 20850"/>
                  <a:gd name="connsiteY5" fmla="*/ 20238 h 30049"/>
                  <a:gd name="connsiteX6" fmla="*/ 2453 w 20850"/>
                  <a:gd name="connsiteY6" fmla="*/ 25144 h 30049"/>
                  <a:gd name="connsiteX7" fmla="*/ 6133 w 20850"/>
                  <a:gd name="connsiteY7" fmla="*/ 28823 h 30049"/>
                  <a:gd name="connsiteX8" fmla="*/ 11652 w 20850"/>
                  <a:gd name="connsiteY8" fmla="*/ 30050 h 30049"/>
                  <a:gd name="connsiteX9" fmla="*/ 16558 w 20850"/>
                  <a:gd name="connsiteY9" fmla="*/ 28823 h 30049"/>
                  <a:gd name="connsiteX10" fmla="*/ 20851 w 20850"/>
                  <a:gd name="connsiteY10" fmla="*/ 25757 h 30049"/>
                  <a:gd name="connsiteX11" fmla="*/ 20851 w 20850"/>
                  <a:gd name="connsiteY11" fmla="*/ 2453 h 30049"/>
                  <a:gd name="connsiteX12" fmla="*/ 16558 w 20850"/>
                  <a:gd name="connsiteY12" fmla="*/ 0 h 30049"/>
                  <a:gd name="connsiteX13" fmla="*/ 11652 w 20850"/>
                  <a:gd name="connsiteY13" fmla="*/ 0 h 30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850" h="30049">
                    <a:moveTo>
                      <a:pt x="11652" y="0"/>
                    </a:moveTo>
                    <a:cubicBezTo>
                      <a:pt x="9199" y="0"/>
                      <a:pt x="7359" y="613"/>
                      <a:pt x="6133" y="1227"/>
                    </a:cubicBezTo>
                    <a:cubicBezTo>
                      <a:pt x="4906" y="2453"/>
                      <a:pt x="3680" y="3680"/>
                      <a:pt x="2453" y="4906"/>
                    </a:cubicBezTo>
                    <a:cubicBezTo>
                      <a:pt x="1840" y="6133"/>
                      <a:pt x="1227" y="7972"/>
                      <a:pt x="613" y="9812"/>
                    </a:cubicBezTo>
                    <a:cubicBezTo>
                      <a:pt x="613" y="11652"/>
                      <a:pt x="0" y="13492"/>
                      <a:pt x="0" y="14718"/>
                    </a:cubicBezTo>
                    <a:cubicBezTo>
                      <a:pt x="0" y="16558"/>
                      <a:pt x="0" y="18398"/>
                      <a:pt x="613" y="20238"/>
                    </a:cubicBezTo>
                    <a:cubicBezTo>
                      <a:pt x="613" y="22077"/>
                      <a:pt x="1227" y="23917"/>
                      <a:pt x="2453" y="25144"/>
                    </a:cubicBezTo>
                    <a:cubicBezTo>
                      <a:pt x="3066" y="26370"/>
                      <a:pt x="4293" y="27597"/>
                      <a:pt x="6133" y="28823"/>
                    </a:cubicBezTo>
                    <a:cubicBezTo>
                      <a:pt x="7359" y="30050"/>
                      <a:pt x="9199" y="30050"/>
                      <a:pt x="11652" y="30050"/>
                    </a:cubicBezTo>
                    <a:cubicBezTo>
                      <a:pt x="13492" y="30050"/>
                      <a:pt x="15331" y="29436"/>
                      <a:pt x="16558" y="28823"/>
                    </a:cubicBezTo>
                    <a:cubicBezTo>
                      <a:pt x="17785" y="28210"/>
                      <a:pt x="19011" y="26983"/>
                      <a:pt x="20851" y="25757"/>
                    </a:cubicBezTo>
                    <a:lnTo>
                      <a:pt x="20851" y="2453"/>
                    </a:lnTo>
                    <a:cubicBezTo>
                      <a:pt x="19624" y="1227"/>
                      <a:pt x="18398" y="613"/>
                      <a:pt x="16558" y="0"/>
                    </a:cubicBezTo>
                    <a:cubicBezTo>
                      <a:pt x="14718" y="613"/>
                      <a:pt x="13492" y="0"/>
                      <a:pt x="116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61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88" name="Graphic 72">
            <a:extLst>
              <a:ext uri="{FF2B5EF4-FFF2-40B4-BE49-F238E27FC236}">
                <a16:creationId xmlns:a16="http://schemas.microsoft.com/office/drawing/2014/main" id="{13F8D2B0-B465-4DE5-A949-38F0B50A40D5}"/>
              </a:ext>
            </a:extLst>
          </p:cNvPr>
          <p:cNvGrpSpPr/>
          <p:nvPr/>
        </p:nvGrpSpPr>
        <p:grpSpPr>
          <a:xfrm>
            <a:off x="1813847" y="2181690"/>
            <a:ext cx="294364" cy="393099"/>
            <a:chOff x="1813847" y="2181690"/>
            <a:chExt cx="294364" cy="393099"/>
          </a:xfrm>
          <a:solidFill>
            <a:srgbClr val="000000"/>
          </a:solidFill>
        </p:grpSpPr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10D76F5A-4075-43D8-B82B-F82DD9002CA9}"/>
                </a:ext>
              </a:extLst>
            </p:cNvPr>
            <p:cNvSpPr/>
            <p:nvPr/>
          </p:nvSpPr>
          <p:spPr>
            <a:xfrm>
              <a:off x="2053018" y="2181690"/>
              <a:ext cx="55193" cy="61325"/>
            </a:xfrm>
            <a:custGeom>
              <a:avLst/>
              <a:gdLst>
                <a:gd name="connsiteX0" fmla="*/ 0 w 55193"/>
                <a:gd name="connsiteY0" fmla="*/ 0 h 61325"/>
                <a:gd name="connsiteX1" fmla="*/ 0 w 55193"/>
                <a:gd name="connsiteY1" fmla="*/ 61326 h 61325"/>
                <a:gd name="connsiteX2" fmla="*/ 55193 w 55193"/>
                <a:gd name="connsiteY2" fmla="*/ 61326 h 6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193" h="61325">
                  <a:moveTo>
                    <a:pt x="0" y="0"/>
                  </a:moveTo>
                  <a:lnTo>
                    <a:pt x="0" y="61326"/>
                  </a:lnTo>
                  <a:lnTo>
                    <a:pt x="55193" y="61326"/>
                  </a:lnTo>
                  <a:close/>
                </a:path>
              </a:pathLst>
            </a:custGeom>
            <a:solidFill>
              <a:srgbClr val="000000"/>
            </a:solidFill>
            <a:ln w="61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2" name="Graphic 72">
              <a:extLst>
                <a:ext uri="{FF2B5EF4-FFF2-40B4-BE49-F238E27FC236}">
                  <a16:creationId xmlns:a16="http://schemas.microsoft.com/office/drawing/2014/main" id="{13F8D2B0-B465-4DE5-A949-38F0B50A40D5}"/>
                </a:ext>
              </a:extLst>
            </p:cNvPr>
            <p:cNvGrpSpPr/>
            <p:nvPr/>
          </p:nvGrpSpPr>
          <p:grpSpPr>
            <a:xfrm>
              <a:off x="1813847" y="2181690"/>
              <a:ext cx="294364" cy="393099"/>
              <a:chOff x="1813847" y="2181690"/>
              <a:chExt cx="294364" cy="393099"/>
            </a:xfrm>
            <a:solidFill>
              <a:srgbClr val="000000"/>
            </a:solidFill>
          </p:grpSpPr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0BA4C0BD-9B31-48EA-BA57-BE5132492227}"/>
                  </a:ext>
                </a:extLst>
              </p:cNvPr>
              <p:cNvSpPr/>
              <p:nvPr/>
            </p:nvSpPr>
            <p:spPr>
              <a:xfrm>
                <a:off x="1942632" y="2353402"/>
                <a:ext cx="24530" cy="18397"/>
              </a:xfrm>
              <a:custGeom>
                <a:avLst/>
                <a:gdLst>
                  <a:gd name="connsiteX0" fmla="*/ 0 w 24530"/>
                  <a:gd name="connsiteY0" fmla="*/ 6133 h 18397"/>
                  <a:gd name="connsiteX1" fmla="*/ 3680 w 24530"/>
                  <a:gd name="connsiteY1" fmla="*/ 14718 h 18397"/>
                  <a:gd name="connsiteX2" fmla="*/ 12265 w 24530"/>
                  <a:gd name="connsiteY2" fmla="*/ 18398 h 18397"/>
                  <a:gd name="connsiteX3" fmla="*/ 12265 w 24530"/>
                  <a:gd name="connsiteY3" fmla="*/ 18398 h 18397"/>
                  <a:gd name="connsiteX4" fmla="*/ 12265 w 24530"/>
                  <a:gd name="connsiteY4" fmla="*/ 18398 h 18397"/>
                  <a:gd name="connsiteX5" fmla="*/ 24530 w 24530"/>
                  <a:gd name="connsiteY5" fmla="*/ 6133 h 18397"/>
                  <a:gd name="connsiteX6" fmla="*/ 24530 w 24530"/>
                  <a:gd name="connsiteY6" fmla="*/ 0 h 18397"/>
                  <a:gd name="connsiteX7" fmla="*/ 0 w 24530"/>
                  <a:gd name="connsiteY7" fmla="*/ 0 h 18397"/>
                  <a:gd name="connsiteX8" fmla="*/ 0 w 24530"/>
                  <a:gd name="connsiteY8" fmla="*/ 6133 h 18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0" h="18397">
                    <a:moveTo>
                      <a:pt x="0" y="6133"/>
                    </a:moveTo>
                    <a:cubicBezTo>
                      <a:pt x="0" y="9199"/>
                      <a:pt x="1227" y="12265"/>
                      <a:pt x="3680" y="14718"/>
                    </a:cubicBezTo>
                    <a:cubicBezTo>
                      <a:pt x="6133" y="17171"/>
                      <a:pt x="9199" y="18398"/>
                      <a:pt x="12265" y="18398"/>
                    </a:cubicBezTo>
                    <a:lnTo>
                      <a:pt x="12265" y="18398"/>
                    </a:lnTo>
                    <a:lnTo>
                      <a:pt x="12265" y="18398"/>
                    </a:lnTo>
                    <a:cubicBezTo>
                      <a:pt x="19011" y="18398"/>
                      <a:pt x="24530" y="12878"/>
                      <a:pt x="24530" y="6133"/>
                    </a:cubicBezTo>
                    <a:lnTo>
                      <a:pt x="24530" y="0"/>
                    </a:lnTo>
                    <a:lnTo>
                      <a:pt x="0" y="0"/>
                    </a:lnTo>
                    <a:lnTo>
                      <a:pt x="0" y="6133"/>
                    </a:lnTo>
                    <a:close/>
                  </a:path>
                </a:pathLst>
              </a:custGeom>
              <a:solidFill>
                <a:srgbClr val="000000"/>
              </a:solidFill>
              <a:ln w="61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341072B3-9A49-4E6D-92E9-9934C0AEFE01}"/>
                  </a:ext>
                </a:extLst>
              </p:cNvPr>
              <p:cNvSpPr/>
              <p:nvPr/>
            </p:nvSpPr>
            <p:spPr>
              <a:xfrm>
                <a:off x="1813847" y="2181690"/>
                <a:ext cx="294364" cy="393099"/>
              </a:xfrm>
              <a:custGeom>
                <a:avLst/>
                <a:gdLst>
                  <a:gd name="connsiteX0" fmla="*/ 214641 w 294364"/>
                  <a:gd name="connsiteY0" fmla="*/ 85856 h 393099"/>
                  <a:gd name="connsiteX1" fmla="*/ 214641 w 294364"/>
                  <a:gd name="connsiteY1" fmla="*/ 0 h 393099"/>
                  <a:gd name="connsiteX2" fmla="*/ 12265 w 294364"/>
                  <a:gd name="connsiteY2" fmla="*/ 0 h 393099"/>
                  <a:gd name="connsiteX3" fmla="*/ 0 w 294364"/>
                  <a:gd name="connsiteY3" fmla="*/ 12878 h 393099"/>
                  <a:gd name="connsiteX4" fmla="*/ 0 w 294364"/>
                  <a:gd name="connsiteY4" fmla="*/ 380221 h 393099"/>
                  <a:gd name="connsiteX5" fmla="*/ 12265 w 294364"/>
                  <a:gd name="connsiteY5" fmla="*/ 393099 h 393099"/>
                  <a:gd name="connsiteX6" fmla="*/ 280260 w 294364"/>
                  <a:gd name="connsiteY6" fmla="*/ 393099 h 393099"/>
                  <a:gd name="connsiteX7" fmla="*/ 294365 w 294364"/>
                  <a:gd name="connsiteY7" fmla="*/ 380221 h 393099"/>
                  <a:gd name="connsiteX8" fmla="*/ 294365 w 294364"/>
                  <a:gd name="connsiteY8" fmla="*/ 85856 h 393099"/>
                  <a:gd name="connsiteX9" fmla="*/ 214641 w 294364"/>
                  <a:gd name="connsiteY9" fmla="*/ 85856 h 393099"/>
                  <a:gd name="connsiteX10" fmla="*/ 177845 w 294364"/>
                  <a:gd name="connsiteY10" fmla="*/ 49061 h 393099"/>
                  <a:gd name="connsiteX11" fmla="*/ 141050 w 294364"/>
                  <a:gd name="connsiteY11" fmla="*/ 49061 h 393099"/>
                  <a:gd name="connsiteX12" fmla="*/ 141050 w 294364"/>
                  <a:gd name="connsiteY12" fmla="*/ 73591 h 393099"/>
                  <a:gd name="connsiteX13" fmla="*/ 177845 w 294364"/>
                  <a:gd name="connsiteY13" fmla="*/ 73591 h 393099"/>
                  <a:gd name="connsiteX14" fmla="*/ 177845 w 294364"/>
                  <a:gd name="connsiteY14" fmla="*/ 98122 h 393099"/>
                  <a:gd name="connsiteX15" fmla="*/ 141050 w 294364"/>
                  <a:gd name="connsiteY15" fmla="*/ 98122 h 393099"/>
                  <a:gd name="connsiteX16" fmla="*/ 141050 w 294364"/>
                  <a:gd name="connsiteY16" fmla="*/ 122652 h 393099"/>
                  <a:gd name="connsiteX17" fmla="*/ 177845 w 294364"/>
                  <a:gd name="connsiteY17" fmla="*/ 122652 h 393099"/>
                  <a:gd name="connsiteX18" fmla="*/ 177845 w 294364"/>
                  <a:gd name="connsiteY18" fmla="*/ 147182 h 393099"/>
                  <a:gd name="connsiteX19" fmla="*/ 177845 w 294364"/>
                  <a:gd name="connsiteY19" fmla="*/ 147182 h 393099"/>
                  <a:gd name="connsiteX20" fmla="*/ 177845 w 294364"/>
                  <a:gd name="connsiteY20" fmla="*/ 177845 h 393099"/>
                  <a:gd name="connsiteX21" fmla="*/ 141050 w 294364"/>
                  <a:gd name="connsiteY21" fmla="*/ 214641 h 393099"/>
                  <a:gd name="connsiteX22" fmla="*/ 141050 w 294364"/>
                  <a:gd name="connsiteY22" fmla="*/ 214641 h 393099"/>
                  <a:gd name="connsiteX23" fmla="*/ 115293 w 294364"/>
                  <a:gd name="connsiteY23" fmla="*/ 203602 h 393099"/>
                  <a:gd name="connsiteX24" fmla="*/ 104254 w 294364"/>
                  <a:gd name="connsiteY24" fmla="*/ 177845 h 393099"/>
                  <a:gd name="connsiteX25" fmla="*/ 104254 w 294364"/>
                  <a:gd name="connsiteY25" fmla="*/ 147182 h 393099"/>
                  <a:gd name="connsiteX26" fmla="*/ 141050 w 294364"/>
                  <a:gd name="connsiteY26" fmla="*/ 147182 h 393099"/>
                  <a:gd name="connsiteX27" fmla="*/ 141050 w 294364"/>
                  <a:gd name="connsiteY27" fmla="*/ 122652 h 393099"/>
                  <a:gd name="connsiteX28" fmla="*/ 104254 w 294364"/>
                  <a:gd name="connsiteY28" fmla="*/ 122652 h 393099"/>
                  <a:gd name="connsiteX29" fmla="*/ 104254 w 294364"/>
                  <a:gd name="connsiteY29" fmla="*/ 98122 h 393099"/>
                  <a:gd name="connsiteX30" fmla="*/ 141050 w 294364"/>
                  <a:gd name="connsiteY30" fmla="*/ 98122 h 393099"/>
                  <a:gd name="connsiteX31" fmla="*/ 141050 w 294364"/>
                  <a:gd name="connsiteY31" fmla="*/ 73591 h 393099"/>
                  <a:gd name="connsiteX32" fmla="*/ 104254 w 294364"/>
                  <a:gd name="connsiteY32" fmla="*/ 73591 h 393099"/>
                  <a:gd name="connsiteX33" fmla="*/ 104254 w 294364"/>
                  <a:gd name="connsiteY33" fmla="*/ 49061 h 393099"/>
                  <a:gd name="connsiteX34" fmla="*/ 141050 w 294364"/>
                  <a:gd name="connsiteY34" fmla="*/ 49061 h 393099"/>
                  <a:gd name="connsiteX35" fmla="*/ 141050 w 294364"/>
                  <a:gd name="connsiteY35" fmla="*/ 24530 h 393099"/>
                  <a:gd name="connsiteX36" fmla="*/ 177845 w 294364"/>
                  <a:gd name="connsiteY36" fmla="*/ 24530 h 393099"/>
                  <a:gd name="connsiteX37" fmla="*/ 177845 w 294364"/>
                  <a:gd name="connsiteY37" fmla="*/ 49061 h 393099"/>
                  <a:gd name="connsiteX38" fmla="*/ 80950 w 294364"/>
                  <a:gd name="connsiteY38" fmla="*/ 302337 h 393099"/>
                  <a:gd name="connsiteX39" fmla="*/ 71138 w 294364"/>
                  <a:gd name="connsiteY39" fmla="*/ 302337 h 393099"/>
                  <a:gd name="connsiteX40" fmla="*/ 71138 w 294364"/>
                  <a:gd name="connsiteY40" fmla="*/ 331160 h 393099"/>
                  <a:gd name="connsiteX41" fmla="*/ 55193 w 294364"/>
                  <a:gd name="connsiteY41" fmla="*/ 331160 h 393099"/>
                  <a:gd name="connsiteX42" fmla="*/ 55193 w 294364"/>
                  <a:gd name="connsiteY42" fmla="*/ 257569 h 393099"/>
                  <a:gd name="connsiteX43" fmla="*/ 84630 w 294364"/>
                  <a:gd name="connsiteY43" fmla="*/ 257569 h 393099"/>
                  <a:gd name="connsiteX44" fmla="*/ 94442 w 294364"/>
                  <a:gd name="connsiteY44" fmla="*/ 258795 h 393099"/>
                  <a:gd name="connsiteX45" fmla="*/ 101801 w 294364"/>
                  <a:gd name="connsiteY45" fmla="*/ 263088 h 393099"/>
                  <a:gd name="connsiteX46" fmla="*/ 106707 w 294364"/>
                  <a:gd name="connsiteY46" fmla="*/ 270447 h 393099"/>
                  <a:gd name="connsiteX47" fmla="*/ 108547 w 294364"/>
                  <a:gd name="connsiteY47" fmla="*/ 280260 h 393099"/>
                  <a:gd name="connsiteX48" fmla="*/ 105481 w 294364"/>
                  <a:gd name="connsiteY48" fmla="*/ 291298 h 393099"/>
                  <a:gd name="connsiteX49" fmla="*/ 96282 w 294364"/>
                  <a:gd name="connsiteY49" fmla="*/ 298044 h 393099"/>
                  <a:gd name="connsiteX50" fmla="*/ 112226 w 294364"/>
                  <a:gd name="connsiteY50" fmla="*/ 330547 h 393099"/>
                  <a:gd name="connsiteX51" fmla="*/ 94442 w 294364"/>
                  <a:gd name="connsiteY51" fmla="*/ 330547 h 393099"/>
                  <a:gd name="connsiteX52" fmla="*/ 80950 w 294364"/>
                  <a:gd name="connsiteY52" fmla="*/ 302337 h 393099"/>
                  <a:gd name="connsiteX53" fmla="*/ 82177 w 294364"/>
                  <a:gd name="connsiteY53" fmla="*/ 271061 h 393099"/>
                  <a:gd name="connsiteX54" fmla="*/ 71138 w 294364"/>
                  <a:gd name="connsiteY54" fmla="*/ 271061 h 393099"/>
                  <a:gd name="connsiteX55" fmla="*/ 71138 w 294364"/>
                  <a:gd name="connsiteY55" fmla="*/ 288845 h 393099"/>
                  <a:gd name="connsiteX56" fmla="*/ 80337 w 294364"/>
                  <a:gd name="connsiteY56" fmla="*/ 288845 h 393099"/>
                  <a:gd name="connsiteX57" fmla="*/ 84630 w 294364"/>
                  <a:gd name="connsiteY57" fmla="*/ 288845 h 393099"/>
                  <a:gd name="connsiteX58" fmla="*/ 88923 w 294364"/>
                  <a:gd name="connsiteY58" fmla="*/ 287619 h 393099"/>
                  <a:gd name="connsiteX59" fmla="*/ 91989 w 294364"/>
                  <a:gd name="connsiteY59" fmla="*/ 285166 h 393099"/>
                  <a:gd name="connsiteX60" fmla="*/ 93215 w 294364"/>
                  <a:gd name="connsiteY60" fmla="*/ 280873 h 393099"/>
                  <a:gd name="connsiteX61" fmla="*/ 92602 w 294364"/>
                  <a:gd name="connsiteY61" fmla="*/ 276580 h 393099"/>
                  <a:gd name="connsiteX62" fmla="*/ 90762 w 294364"/>
                  <a:gd name="connsiteY62" fmla="*/ 273514 h 393099"/>
                  <a:gd name="connsiteX63" fmla="*/ 82177 w 294364"/>
                  <a:gd name="connsiteY63" fmla="*/ 271061 h 393099"/>
                  <a:gd name="connsiteX64" fmla="*/ 155768 w 294364"/>
                  <a:gd name="connsiteY64" fmla="*/ 315829 h 393099"/>
                  <a:gd name="connsiteX65" fmla="*/ 134917 w 294364"/>
                  <a:gd name="connsiteY65" fmla="*/ 315829 h 393099"/>
                  <a:gd name="connsiteX66" fmla="*/ 130624 w 294364"/>
                  <a:gd name="connsiteY66" fmla="*/ 331160 h 393099"/>
                  <a:gd name="connsiteX67" fmla="*/ 114680 w 294364"/>
                  <a:gd name="connsiteY67" fmla="*/ 331160 h 393099"/>
                  <a:gd name="connsiteX68" fmla="*/ 136144 w 294364"/>
                  <a:gd name="connsiteY68" fmla="*/ 257569 h 393099"/>
                  <a:gd name="connsiteX69" fmla="*/ 154541 w 294364"/>
                  <a:gd name="connsiteY69" fmla="*/ 257569 h 393099"/>
                  <a:gd name="connsiteX70" fmla="*/ 175392 w 294364"/>
                  <a:gd name="connsiteY70" fmla="*/ 331160 h 393099"/>
                  <a:gd name="connsiteX71" fmla="*/ 159447 w 294364"/>
                  <a:gd name="connsiteY71" fmla="*/ 331160 h 393099"/>
                  <a:gd name="connsiteX72" fmla="*/ 155768 w 294364"/>
                  <a:gd name="connsiteY72" fmla="*/ 315829 h 393099"/>
                  <a:gd name="connsiteX73" fmla="*/ 138597 w 294364"/>
                  <a:gd name="connsiteY73" fmla="*/ 302337 h 393099"/>
                  <a:gd name="connsiteX74" fmla="*/ 152702 w 294364"/>
                  <a:gd name="connsiteY74" fmla="*/ 302337 h 393099"/>
                  <a:gd name="connsiteX75" fmla="*/ 145342 w 294364"/>
                  <a:gd name="connsiteY75" fmla="*/ 275967 h 393099"/>
                  <a:gd name="connsiteX76" fmla="*/ 138597 w 294364"/>
                  <a:gd name="connsiteY76" fmla="*/ 302337 h 393099"/>
                  <a:gd name="connsiteX77" fmla="*/ 207895 w 294364"/>
                  <a:gd name="connsiteY77" fmla="*/ 302337 h 393099"/>
                  <a:gd name="connsiteX78" fmla="*/ 198083 w 294364"/>
                  <a:gd name="connsiteY78" fmla="*/ 302337 h 393099"/>
                  <a:gd name="connsiteX79" fmla="*/ 198083 w 294364"/>
                  <a:gd name="connsiteY79" fmla="*/ 331160 h 393099"/>
                  <a:gd name="connsiteX80" fmla="*/ 182138 w 294364"/>
                  <a:gd name="connsiteY80" fmla="*/ 331160 h 393099"/>
                  <a:gd name="connsiteX81" fmla="*/ 182138 w 294364"/>
                  <a:gd name="connsiteY81" fmla="*/ 257569 h 393099"/>
                  <a:gd name="connsiteX82" fmla="*/ 211574 w 294364"/>
                  <a:gd name="connsiteY82" fmla="*/ 257569 h 393099"/>
                  <a:gd name="connsiteX83" fmla="*/ 221387 w 294364"/>
                  <a:gd name="connsiteY83" fmla="*/ 258795 h 393099"/>
                  <a:gd name="connsiteX84" fmla="*/ 228746 w 294364"/>
                  <a:gd name="connsiteY84" fmla="*/ 263088 h 393099"/>
                  <a:gd name="connsiteX85" fmla="*/ 233652 w 294364"/>
                  <a:gd name="connsiteY85" fmla="*/ 270447 h 393099"/>
                  <a:gd name="connsiteX86" fmla="*/ 235492 w 294364"/>
                  <a:gd name="connsiteY86" fmla="*/ 280260 h 393099"/>
                  <a:gd name="connsiteX87" fmla="*/ 232425 w 294364"/>
                  <a:gd name="connsiteY87" fmla="*/ 291298 h 393099"/>
                  <a:gd name="connsiteX88" fmla="*/ 223226 w 294364"/>
                  <a:gd name="connsiteY88" fmla="*/ 298044 h 393099"/>
                  <a:gd name="connsiteX89" fmla="*/ 239171 w 294364"/>
                  <a:gd name="connsiteY89" fmla="*/ 331160 h 393099"/>
                  <a:gd name="connsiteX90" fmla="*/ 221387 w 294364"/>
                  <a:gd name="connsiteY90" fmla="*/ 331160 h 393099"/>
                  <a:gd name="connsiteX91" fmla="*/ 207895 w 294364"/>
                  <a:gd name="connsiteY91" fmla="*/ 302337 h 393099"/>
                  <a:gd name="connsiteX92" fmla="*/ 209121 w 294364"/>
                  <a:gd name="connsiteY92" fmla="*/ 271061 h 393099"/>
                  <a:gd name="connsiteX93" fmla="*/ 198083 w 294364"/>
                  <a:gd name="connsiteY93" fmla="*/ 271061 h 393099"/>
                  <a:gd name="connsiteX94" fmla="*/ 198083 w 294364"/>
                  <a:gd name="connsiteY94" fmla="*/ 288845 h 393099"/>
                  <a:gd name="connsiteX95" fmla="*/ 207282 w 294364"/>
                  <a:gd name="connsiteY95" fmla="*/ 288845 h 393099"/>
                  <a:gd name="connsiteX96" fmla="*/ 211574 w 294364"/>
                  <a:gd name="connsiteY96" fmla="*/ 288845 h 393099"/>
                  <a:gd name="connsiteX97" fmla="*/ 215867 w 294364"/>
                  <a:gd name="connsiteY97" fmla="*/ 287619 h 393099"/>
                  <a:gd name="connsiteX98" fmla="*/ 218934 w 294364"/>
                  <a:gd name="connsiteY98" fmla="*/ 285166 h 393099"/>
                  <a:gd name="connsiteX99" fmla="*/ 220160 w 294364"/>
                  <a:gd name="connsiteY99" fmla="*/ 280873 h 393099"/>
                  <a:gd name="connsiteX100" fmla="*/ 219547 w 294364"/>
                  <a:gd name="connsiteY100" fmla="*/ 276580 h 393099"/>
                  <a:gd name="connsiteX101" fmla="*/ 217707 w 294364"/>
                  <a:gd name="connsiteY101" fmla="*/ 273514 h 393099"/>
                  <a:gd name="connsiteX102" fmla="*/ 209121 w 294364"/>
                  <a:gd name="connsiteY102" fmla="*/ 271061 h 393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294364" h="393099">
                    <a:moveTo>
                      <a:pt x="214641" y="85856"/>
                    </a:moveTo>
                    <a:lnTo>
                      <a:pt x="214641" y="0"/>
                    </a:lnTo>
                    <a:lnTo>
                      <a:pt x="12265" y="0"/>
                    </a:lnTo>
                    <a:cubicBezTo>
                      <a:pt x="5519" y="0"/>
                      <a:pt x="0" y="5519"/>
                      <a:pt x="0" y="12878"/>
                    </a:cubicBezTo>
                    <a:lnTo>
                      <a:pt x="0" y="380221"/>
                    </a:lnTo>
                    <a:cubicBezTo>
                      <a:pt x="0" y="386967"/>
                      <a:pt x="5519" y="393099"/>
                      <a:pt x="12265" y="393099"/>
                    </a:cubicBezTo>
                    <a:lnTo>
                      <a:pt x="280260" y="393099"/>
                    </a:lnTo>
                    <a:cubicBezTo>
                      <a:pt x="287005" y="393099"/>
                      <a:pt x="294365" y="387580"/>
                      <a:pt x="294365" y="380221"/>
                    </a:cubicBezTo>
                    <a:lnTo>
                      <a:pt x="294365" y="85856"/>
                    </a:lnTo>
                    <a:lnTo>
                      <a:pt x="214641" y="85856"/>
                    </a:lnTo>
                    <a:close/>
                    <a:moveTo>
                      <a:pt x="177845" y="49061"/>
                    </a:moveTo>
                    <a:lnTo>
                      <a:pt x="141050" y="49061"/>
                    </a:lnTo>
                    <a:lnTo>
                      <a:pt x="141050" y="73591"/>
                    </a:lnTo>
                    <a:lnTo>
                      <a:pt x="177845" y="73591"/>
                    </a:lnTo>
                    <a:lnTo>
                      <a:pt x="177845" y="98122"/>
                    </a:lnTo>
                    <a:lnTo>
                      <a:pt x="141050" y="98122"/>
                    </a:lnTo>
                    <a:lnTo>
                      <a:pt x="141050" y="122652"/>
                    </a:lnTo>
                    <a:lnTo>
                      <a:pt x="177845" y="122652"/>
                    </a:lnTo>
                    <a:lnTo>
                      <a:pt x="177845" y="147182"/>
                    </a:lnTo>
                    <a:lnTo>
                      <a:pt x="177845" y="147182"/>
                    </a:lnTo>
                    <a:lnTo>
                      <a:pt x="177845" y="177845"/>
                    </a:lnTo>
                    <a:cubicBezTo>
                      <a:pt x="177845" y="198083"/>
                      <a:pt x="161287" y="214641"/>
                      <a:pt x="141050" y="214641"/>
                    </a:cubicBezTo>
                    <a:lnTo>
                      <a:pt x="141050" y="214641"/>
                    </a:lnTo>
                    <a:cubicBezTo>
                      <a:pt x="131238" y="214641"/>
                      <a:pt x="122039" y="210961"/>
                      <a:pt x="115293" y="203602"/>
                    </a:cubicBezTo>
                    <a:cubicBezTo>
                      <a:pt x="107934" y="196856"/>
                      <a:pt x="104254" y="187657"/>
                      <a:pt x="104254" y="177845"/>
                    </a:cubicBezTo>
                    <a:lnTo>
                      <a:pt x="104254" y="147182"/>
                    </a:lnTo>
                    <a:lnTo>
                      <a:pt x="141050" y="147182"/>
                    </a:lnTo>
                    <a:lnTo>
                      <a:pt x="141050" y="122652"/>
                    </a:lnTo>
                    <a:lnTo>
                      <a:pt x="104254" y="122652"/>
                    </a:lnTo>
                    <a:lnTo>
                      <a:pt x="104254" y="98122"/>
                    </a:lnTo>
                    <a:lnTo>
                      <a:pt x="141050" y="98122"/>
                    </a:lnTo>
                    <a:lnTo>
                      <a:pt x="141050" y="73591"/>
                    </a:lnTo>
                    <a:lnTo>
                      <a:pt x="104254" y="73591"/>
                    </a:lnTo>
                    <a:lnTo>
                      <a:pt x="104254" y="49061"/>
                    </a:lnTo>
                    <a:lnTo>
                      <a:pt x="141050" y="49061"/>
                    </a:lnTo>
                    <a:lnTo>
                      <a:pt x="141050" y="24530"/>
                    </a:lnTo>
                    <a:lnTo>
                      <a:pt x="177845" y="24530"/>
                    </a:lnTo>
                    <a:lnTo>
                      <a:pt x="177845" y="49061"/>
                    </a:lnTo>
                    <a:close/>
                    <a:moveTo>
                      <a:pt x="80950" y="302337"/>
                    </a:moveTo>
                    <a:lnTo>
                      <a:pt x="71138" y="302337"/>
                    </a:lnTo>
                    <a:lnTo>
                      <a:pt x="71138" y="331160"/>
                    </a:lnTo>
                    <a:lnTo>
                      <a:pt x="55193" y="331160"/>
                    </a:lnTo>
                    <a:lnTo>
                      <a:pt x="55193" y="257569"/>
                    </a:lnTo>
                    <a:lnTo>
                      <a:pt x="84630" y="257569"/>
                    </a:lnTo>
                    <a:cubicBezTo>
                      <a:pt x="88309" y="257569"/>
                      <a:pt x="91376" y="258182"/>
                      <a:pt x="94442" y="258795"/>
                    </a:cubicBezTo>
                    <a:cubicBezTo>
                      <a:pt x="97508" y="260022"/>
                      <a:pt x="99961" y="261248"/>
                      <a:pt x="101801" y="263088"/>
                    </a:cubicBezTo>
                    <a:cubicBezTo>
                      <a:pt x="103641" y="264928"/>
                      <a:pt x="105481" y="267381"/>
                      <a:pt x="106707" y="270447"/>
                    </a:cubicBezTo>
                    <a:cubicBezTo>
                      <a:pt x="107934" y="273514"/>
                      <a:pt x="108547" y="276580"/>
                      <a:pt x="108547" y="280260"/>
                    </a:cubicBezTo>
                    <a:cubicBezTo>
                      <a:pt x="108547" y="284552"/>
                      <a:pt x="107320" y="288232"/>
                      <a:pt x="105481" y="291298"/>
                    </a:cubicBezTo>
                    <a:cubicBezTo>
                      <a:pt x="103028" y="294365"/>
                      <a:pt x="99961" y="296818"/>
                      <a:pt x="96282" y="298044"/>
                    </a:cubicBezTo>
                    <a:lnTo>
                      <a:pt x="112226" y="330547"/>
                    </a:lnTo>
                    <a:lnTo>
                      <a:pt x="94442" y="330547"/>
                    </a:lnTo>
                    <a:lnTo>
                      <a:pt x="80950" y="302337"/>
                    </a:lnTo>
                    <a:close/>
                    <a:moveTo>
                      <a:pt x="82177" y="271061"/>
                    </a:moveTo>
                    <a:lnTo>
                      <a:pt x="71138" y="271061"/>
                    </a:lnTo>
                    <a:lnTo>
                      <a:pt x="71138" y="288845"/>
                    </a:lnTo>
                    <a:lnTo>
                      <a:pt x="80337" y="288845"/>
                    </a:lnTo>
                    <a:cubicBezTo>
                      <a:pt x="81563" y="288845"/>
                      <a:pt x="83403" y="288845"/>
                      <a:pt x="84630" y="288845"/>
                    </a:cubicBezTo>
                    <a:cubicBezTo>
                      <a:pt x="85856" y="288845"/>
                      <a:pt x="87696" y="288232"/>
                      <a:pt x="88923" y="287619"/>
                    </a:cubicBezTo>
                    <a:cubicBezTo>
                      <a:pt x="90149" y="287005"/>
                      <a:pt x="91376" y="286392"/>
                      <a:pt x="91989" y="285166"/>
                    </a:cubicBezTo>
                    <a:cubicBezTo>
                      <a:pt x="92602" y="283939"/>
                      <a:pt x="93215" y="282713"/>
                      <a:pt x="93215" y="280873"/>
                    </a:cubicBezTo>
                    <a:cubicBezTo>
                      <a:pt x="93215" y="279033"/>
                      <a:pt x="93215" y="277807"/>
                      <a:pt x="92602" y="276580"/>
                    </a:cubicBezTo>
                    <a:cubicBezTo>
                      <a:pt x="91989" y="275353"/>
                      <a:pt x="91376" y="274740"/>
                      <a:pt x="90762" y="273514"/>
                    </a:cubicBezTo>
                    <a:cubicBezTo>
                      <a:pt x="88923" y="271674"/>
                      <a:pt x="85856" y="271061"/>
                      <a:pt x="82177" y="271061"/>
                    </a:cubicBezTo>
                    <a:close/>
                    <a:moveTo>
                      <a:pt x="155768" y="315829"/>
                    </a:moveTo>
                    <a:lnTo>
                      <a:pt x="134917" y="315829"/>
                    </a:lnTo>
                    <a:lnTo>
                      <a:pt x="130624" y="331160"/>
                    </a:lnTo>
                    <a:lnTo>
                      <a:pt x="114680" y="331160"/>
                    </a:lnTo>
                    <a:lnTo>
                      <a:pt x="136144" y="257569"/>
                    </a:lnTo>
                    <a:lnTo>
                      <a:pt x="154541" y="257569"/>
                    </a:lnTo>
                    <a:lnTo>
                      <a:pt x="175392" y="331160"/>
                    </a:lnTo>
                    <a:lnTo>
                      <a:pt x="159447" y="331160"/>
                    </a:lnTo>
                    <a:lnTo>
                      <a:pt x="155768" y="315829"/>
                    </a:lnTo>
                    <a:close/>
                    <a:moveTo>
                      <a:pt x="138597" y="302337"/>
                    </a:moveTo>
                    <a:lnTo>
                      <a:pt x="152702" y="302337"/>
                    </a:lnTo>
                    <a:lnTo>
                      <a:pt x="145342" y="275967"/>
                    </a:lnTo>
                    <a:lnTo>
                      <a:pt x="138597" y="302337"/>
                    </a:lnTo>
                    <a:close/>
                    <a:moveTo>
                      <a:pt x="207895" y="302337"/>
                    </a:moveTo>
                    <a:lnTo>
                      <a:pt x="198083" y="302337"/>
                    </a:lnTo>
                    <a:lnTo>
                      <a:pt x="198083" y="331160"/>
                    </a:lnTo>
                    <a:lnTo>
                      <a:pt x="182138" y="331160"/>
                    </a:lnTo>
                    <a:lnTo>
                      <a:pt x="182138" y="257569"/>
                    </a:lnTo>
                    <a:lnTo>
                      <a:pt x="211574" y="257569"/>
                    </a:lnTo>
                    <a:cubicBezTo>
                      <a:pt x="215254" y="257569"/>
                      <a:pt x="218320" y="258182"/>
                      <a:pt x="221387" y="258795"/>
                    </a:cubicBezTo>
                    <a:cubicBezTo>
                      <a:pt x="224453" y="260022"/>
                      <a:pt x="226906" y="261248"/>
                      <a:pt x="228746" y="263088"/>
                    </a:cubicBezTo>
                    <a:cubicBezTo>
                      <a:pt x="230586" y="264928"/>
                      <a:pt x="232425" y="267381"/>
                      <a:pt x="233652" y="270447"/>
                    </a:cubicBezTo>
                    <a:cubicBezTo>
                      <a:pt x="234878" y="273514"/>
                      <a:pt x="235492" y="276580"/>
                      <a:pt x="235492" y="280260"/>
                    </a:cubicBezTo>
                    <a:cubicBezTo>
                      <a:pt x="235492" y="284552"/>
                      <a:pt x="234265" y="288232"/>
                      <a:pt x="232425" y="291298"/>
                    </a:cubicBezTo>
                    <a:cubicBezTo>
                      <a:pt x="229972" y="294365"/>
                      <a:pt x="226906" y="296818"/>
                      <a:pt x="223226" y="298044"/>
                    </a:cubicBezTo>
                    <a:lnTo>
                      <a:pt x="239171" y="331160"/>
                    </a:lnTo>
                    <a:lnTo>
                      <a:pt x="221387" y="331160"/>
                    </a:lnTo>
                    <a:lnTo>
                      <a:pt x="207895" y="302337"/>
                    </a:lnTo>
                    <a:close/>
                    <a:moveTo>
                      <a:pt x="209121" y="271061"/>
                    </a:moveTo>
                    <a:lnTo>
                      <a:pt x="198083" y="271061"/>
                    </a:lnTo>
                    <a:lnTo>
                      <a:pt x="198083" y="288845"/>
                    </a:lnTo>
                    <a:lnTo>
                      <a:pt x="207282" y="288845"/>
                    </a:lnTo>
                    <a:cubicBezTo>
                      <a:pt x="208508" y="288845"/>
                      <a:pt x="210348" y="288845"/>
                      <a:pt x="211574" y="288845"/>
                    </a:cubicBezTo>
                    <a:cubicBezTo>
                      <a:pt x="212801" y="288845"/>
                      <a:pt x="214641" y="288232"/>
                      <a:pt x="215867" y="287619"/>
                    </a:cubicBezTo>
                    <a:cubicBezTo>
                      <a:pt x="217094" y="287005"/>
                      <a:pt x="218320" y="286392"/>
                      <a:pt x="218934" y="285166"/>
                    </a:cubicBezTo>
                    <a:cubicBezTo>
                      <a:pt x="219547" y="283939"/>
                      <a:pt x="220160" y="282713"/>
                      <a:pt x="220160" y="280873"/>
                    </a:cubicBezTo>
                    <a:cubicBezTo>
                      <a:pt x="220160" y="279033"/>
                      <a:pt x="220160" y="277807"/>
                      <a:pt x="219547" y="276580"/>
                    </a:cubicBezTo>
                    <a:cubicBezTo>
                      <a:pt x="218934" y="275353"/>
                      <a:pt x="218320" y="274740"/>
                      <a:pt x="217707" y="273514"/>
                    </a:cubicBezTo>
                    <a:cubicBezTo>
                      <a:pt x="215867" y="271674"/>
                      <a:pt x="212801" y="271061"/>
                      <a:pt x="209121" y="2710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61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98" name="Graphic 74">
            <a:extLst>
              <a:ext uri="{FF2B5EF4-FFF2-40B4-BE49-F238E27FC236}">
                <a16:creationId xmlns:a16="http://schemas.microsoft.com/office/drawing/2014/main" id="{C056F891-1089-49F1-8794-675C44686A51}"/>
              </a:ext>
            </a:extLst>
          </p:cNvPr>
          <p:cNvSpPr/>
          <p:nvPr/>
        </p:nvSpPr>
        <p:spPr>
          <a:xfrm>
            <a:off x="2350366" y="2181690"/>
            <a:ext cx="282597" cy="393793"/>
          </a:xfrm>
          <a:custGeom>
            <a:avLst/>
            <a:gdLst>
              <a:gd name="connsiteX0" fmla="*/ 282597 w 282597"/>
              <a:gd name="connsiteY0" fmla="*/ 116111 h 393793"/>
              <a:gd name="connsiteX1" fmla="*/ 250037 w 282597"/>
              <a:gd name="connsiteY1" fmla="*/ 83551 h 393793"/>
              <a:gd name="connsiteX2" fmla="*/ 228535 w 282597"/>
              <a:gd name="connsiteY2" fmla="*/ 91537 h 393793"/>
              <a:gd name="connsiteX3" fmla="*/ 149900 w 282597"/>
              <a:gd name="connsiteY3" fmla="*/ 68192 h 393793"/>
              <a:gd name="connsiteX4" fmla="*/ 165872 w 282597"/>
              <a:gd name="connsiteY4" fmla="*/ 17816 h 393793"/>
              <a:gd name="connsiteX5" fmla="*/ 209491 w 282597"/>
              <a:gd name="connsiteY5" fmla="*/ 28260 h 393793"/>
              <a:gd name="connsiteX6" fmla="*/ 236522 w 282597"/>
              <a:gd name="connsiteY6" fmla="*/ 54676 h 393793"/>
              <a:gd name="connsiteX7" fmla="*/ 263553 w 282597"/>
              <a:gd name="connsiteY7" fmla="*/ 27645 h 393793"/>
              <a:gd name="connsiteX8" fmla="*/ 236522 w 282597"/>
              <a:gd name="connsiteY8" fmla="*/ 0 h 393793"/>
              <a:gd name="connsiteX9" fmla="*/ 211948 w 282597"/>
              <a:gd name="connsiteY9" fmla="*/ 15973 h 393793"/>
              <a:gd name="connsiteX10" fmla="*/ 163415 w 282597"/>
              <a:gd name="connsiteY10" fmla="*/ 4300 h 393793"/>
              <a:gd name="connsiteX11" fmla="*/ 156043 w 282597"/>
              <a:gd name="connsiteY11" fmla="*/ 8601 h 393793"/>
              <a:gd name="connsiteX12" fmla="*/ 136998 w 282597"/>
              <a:gd name="connsiteY12" fmla="*/ 68192 h 393793"/>
              <a:gd name="connsiteX13" fmla="*/ 54062 w 282597"/>
              <a:gd name="connsiteY13" fmla="*/ 91537 h 393793"/>
              <a:gd name="connsiteX14" fmla="*/ 32560 w 282597"/>
              <a:gd name="connsiteY14" fmla="*/ 83551 h 393793"/>
              <a:gd name="connsiteX15" fmla="*/ 0 w 282597"/>
              <a:gd name="connsiteY15" fmla="*/ 116111 h 393793"/>
              <a:gd name="connsiteX16" fmla="*/ 14744 w 282597"/>
              <a:gd name="connsiteY16" fmla="*/ 143756 h 393793"/>
              <a:gd name="connsiteX17" fmla="*/ 14130 w 282597"/>
              <a:gd name="connsiteY17" fmla="*/ 152971 h 393793"/>
              <a:gd name="connsiteX18" fmla="*/ 76793 w 282597"/>
              <a:gd name="connsiteY18" fmla="*/ 226078 h 393793"/>
              <a:gd name="connsiteX19" fmla="*/ 46690 w 282597"/>
              <a:gd name="connsiteY19" fmla="*/ 280140 h 393793"/>
              <a:gd name="connsiteX20" fmla="*/ 84779 w 282597"/>
              <a:gd name="connsiteY20" fmla="*/ 337274 h 393793"/>
              <a:gd name="connsiteX21" fmla="*/ 89694 w 282597"/>
              <a:gd name="connsiteY21" fmla="*/ 350789 h 393793"/>
              <a:gd name="connsiteX22" fmla="*/ 88465 w 282597"/>
              <a:gd name="connsiteY22" fmla="*/ 350789 h 393793"/>
              <a:gd name="connsiteX23" fmla="*/ 52219 w 282597"/>
              <a:gd name="connsiteY23" fmla="*/ 381507 h 393793"/>
              <a:gd name="connsiteX24" fmla="*/ 53448 w 282597"/>
              <a:gd name="connsiteY24" fmla="*/ 389493 h 393793"/>
              <a:gd name="connsiteX25" fmla="*/ 59591 w 282597"/>
              <a:gd name="connsiteY25" fmla="*/ 393793 h 393793"/>
              <a:gd name="connsiteX26" fmla="*/ 108739 w 282597"/>
              <a:gd name="connsiteY26" fmla="*/ 393793 h 393793"/>
              <a:gd name="connsiteX27" fmla="*/ 117339 w 282597"/>
              <a:gd name="connsiteY27" fmla="*/ 393793 h 393793"/>
              <a:gd name="connsiteX28" fmla="*/ 124097 w 282597"/>
              <a:gd name="connsiteY28" fmla="*/ 393793 h 393793"/>
              <a:gd name="connsiteX29" fmla="*/ 124097 w 282597"/>
              <a:gd name="connsiteY29" fmla="*/ 393793 h 393793"/>
              <a:gd name="connsiteX30" fmla="*/ 156657 w 282597"/>
              <a:gd name="connsiteY30" fmla="*/ 393793 h 393793"/>
              <a:gd name="connsiteX31" fmla="*/ 156657 w 282597"/>
              <a:gd name="connsiteY31" fmla="*/ 393793 h 393793"/>
              <a:gd name="connsiteX32" fmla="*/ 164029 w 282597"/>
              <a:gd name="connsiteY32" fmla="*/ 393793 h 393793"/>
              <a:gd name="connsiteX33" fmla="*/ 173859 w 282597"/>
              <a:gd name="connsiteY33" fmla="*/ 393793 h 393793"/>
              <a:gd name="connsiteX34" fmla="*/ 221778 w 282597"/>
              <a:gd name="connsiteY34" fmla="*/ 393793 h 393793"/>
              <a:gd name="connsiteX35" fmla="*/ 227921 w 282597"/>
              <a:gd name="connsiteY35" fmla="*/ 389493 h 393793"/>
              <a:gd name="connsiteX36" fmla="*/ 229150 w 282597"/>
              <a:gd name="connsiteY36" fmla="*/ 381507 h 393793"/>
              <a:gd name="connsiteX37" fmla="*/ 192903 w 282597"/>
              <a:gd name="connsiteY37" fmla="*/ 350789 h 393793"/>
              <a:gd name="connsiteX38" fmla="*/ 191060 w 282597"/>
              <a:gd name="connsiteY38" fmla="*/ 350789 h 393793"/>
              <a:gd name="connsiteX39" fmla="*/ 195975 w 282597"/>
              <a:gd name="connsiteY39" fmla="*/ 337274 h 393793"/>
              <a:gd name="connsiteX40" fmla="*/ 234679 w 282597"/>
              <a:gd name="connsiteY40" fmla="*/ 280140 h 393793"/>
              <a:gd name="connsiteX41" fmla="*/ 204576 w 282597"/>
              <a:gd name="connsiteY41" fmla="*/ 226078 h 393793"/>
              <a:gd name="connsiteX42" fmla="*/ 266625 w 282597"/>
              <a:gd name="connsiteY42" fmla="*/ 152971 h 393793"/>
              <a:gd name="connsiteX43" fmla="*/ 266010 w 282597"/>
              <a:gd name="connsiteY43" fmla="*/ 144370 h 393793"/>
              <a:gd name="connsiteX44" fmla="*/ 282597 w 282597"/>
              <a:gd name="connsiteY44" fmla="*/ 116111 h 393793"/>
              <a:gd name="connsiteX45" fmla="*/ 236522 w 282597"/>
              <a:gd name="connsiteY45" fmla="*/ 12287 h 393793"/>
              <a:gd name="connsiteX46" fmla="*/ 251266 w 282597"/>
              <a:gd name="connsiteY46" fmla="*/ 27031 h 393793"/>
              <a:gd name="connsiteX47" fmla="*/ 236522 w 282597"/>
              <a:gd name="connsiteY47" fmla="*/ 41775 h 393793"/>
              <a:gd name="connsiteX48" fmla="*/ 221778 w 282597"/>
              <a:gd name="connsiteY48" fmla="*/ 27031 h 393793"/>
              <a:gd name="connsiteX49" fmla="*/ 236522 w 282597"/>
              <a:gd name="connsiteY49" fmla="*/ 12287 h 393793"/>
              <a:gd name="connsiteX50" fmla="*/ 183688 w 282597"/>
              <a:gd name="connsiteY50" fmla="*/ 117954 h 393793"/>
              <a:gd name="connsiteX51" fmla="*/ 202733 w 282597"/>
              <a:gd name="connsiteY51" fmla="*/ 137613 h 393793"/>
              <a:gd name="connsiteX52" fmla="*/ 183688 w 282597"/>
              <a:gd name="connsiteY52" fmla="*/ 157272 h 393793"/>
              <a:gd name="connsiteX53" fmla="*/ 164029 w 282597"/>
              <a:gd name="connsiteY53" fmla="*/ 137613 h 393793"/>
              <a:gd name="connsiteX54" fmla="*/ 183688 w 282597"/>
              <a:gd name="connsiteY54" fmla="*/ 117954 h 393793"/>
              <a:gd name="connsiteX55" fmla="*/ 141299 w 282597"/>
              <a:gd name="connsiteY55" fmla="*/ 195361 h 393793"/>
              <a:gd name="connsiteX56" fmla="*/ 141299 w 282597"/>
              <a:gd name="connsiteY56" fmla="*/ 195361 h 393793"/>
              <a:gd name="connsiteX57" fmla="*/ 141299 w 282597"/>
              <a:gd name="connsiteY57" fmla="*/ 195361 h 393793"/>
              <a:gd name="connsiteX58" fmla="*/ 178774 w 282597"/>
              <a:gd name="connsiteY58" fmla="*/ 184917 h 393793"/>
              <a:gd name="connsiteX59" fmla="*/ 187374 w 282597"/>
              <a:gd name="connsiteY59" fmla="*/ 184917 h 393793"/>
              <a:gd name="connsiteX60" fmla="*/ 187374 w 282597"/>
              <a:gd name="connsiteY60" fmla="*/ 193518 h 393793"/>
              <a:gd name="connsiteX61" fmla="*/ 141913 w 282597"/>
              <a:gd name="connsiteY61" fmla="*/ 207648 h 393793"/>
              <a:gd name="connsiteX62" fmla="*/ 141913 w 282597"/>
              <a:gd name="connsiteY62" fmla="*/ 207648 h 393793"/>
              <a:gd name="connsiteX63" fmla="*/ 141913 w 282597"/>
              <a:gd name="connsiteY63" fmla="*/ 207648 h 393793"/>
              <a:gd name="connsiteX64" fmla="*/ 96452 w 282597"/>
              <a:gd name="connsiteY64" fmla="*/ 193518 h 393793"/>
              <a:gd name="connsiteX65" fmla="*/ 96452 w 282597"/>
              <a:gd name="connsiteY65" fmla="*/ 184917 h 393793"/>
              <a:gd name="connsiteX66" fmla="*/ 105053 w 282597"/>
              <a:gd name="connsiteY66" fmla="*/ 184917 h 393793"/>
              <a:gd name="connsiteX67" fmla="*/ 141299 w 282597"/>
              <a:gd name="connsiteY67" fmla="*/ 195361 h 393793"/>
              <a:gd name="connsiteX68" fmla="*/ 98909 w 282597"/>
              <a:gd name="connsiteY68" fmla="*/ 117954 h 393793"/>
              <a:gd name="connsiteX69" fmla="*/ 117954 w 282597"/>
              <a:gd name="connsiteY69" fmla="*/ 137613 h 393793"/>
              <a:gd name="connsiteX70" fmla="*/ 98909 w 282597"/>
              <a:gd name="connsiteY70" fmla="*/ 157272 h 393793"/>
              <a:gd name="connsiteX71" fmla="*/ 79250 w 282597"/>
              <a:gd name="connsiteY71" fmla="*/ 137613 h 393793"/>
              <a:gd name="connsiteX72" fmla="*/ 98909 w 282597"/>
              <a:gd name="connsiteY72" fmla="*/ 117954 h 393793"/>
              <a:gd name="connsiteX73" fmla="*/ 18430 w 282597"/>
              <a:gd name="connsiteY73" fmla="*/ 131469 h 393793"/>
              <a:gd name="connsiteX74" fmla="*/ 12287 w 282597"/>
              <a:gd name="connsiteY74" fmla="*/ 116725 h 393793"/>
              <a:gd name="connsiteX75" fmla="*/ 32560 w 282597"/>
              <a:gd name="connsiteY75" fmla="*/ 96452 h 393793"/>
              <a:gd name="connsiteX76" fmla="*/ 43004 w 282597"/>
              <a:gd name="connsiteY76" fmla="*/ 99523 h 393793"/>
              <a:gd name="connsiteX77" fmla="*/ 18430 w 282597"/>
              <a:gd name="connsiteY77" fmla="*/ 131469 h 393793"/>
              <a:gd name="connsiteX78" fmla="*/ 58977 w 282597"/>
              <a:gd name="connsiteY78" fmla="*/ 280140 h 393793"/>
              <a:gd name="connsiteX79" fmla="*/ 75564 w 282597"/>
              <a:gd name="connsiteY79" fmla="*/ 241436 h 393793"/>
              <a:gd name="connsiteX80" fmla="*/ 74335 w 282597"/>
              <a:gd name="connsiteY80" fmla="*/ 266010 h 393793"/>
              <a:gd name="connsiteX81" fmla="*/ 80479 w 282597"/>
              <a:gd name="connsiteY81" fmla="*/ 321915 h 393793"/>
              <a:gd name="connsiteX82" fmla="*/ 58977 w 282597"/>
              <a:gd name="connsiteY82" fmla="*/ 280140 h 393793"/>
              <a:gd name="connsiteX83" fmla="*/ 223006 w 282597"/>
              <a:gd name="connsiteY83" fmla="*/ 280140 h 393793"/>
              <a:gd name="connsiteX84" fmla="*/ 200890 w 282597"/>
              <a:gd name="connsiteY84" fmla="*/ 322530 h 393793"/>
              <a:gd name="connsiteX85" fmla="*/ 207033 w 282597"/>
              <a:gd name="connsiteY85" fmla="*/ 266625 h 393793"/>
              <a:gd name="connsiteX86" fmla="*/ 205805 w 282597"/>
              <a:gd name="connsiteY86" fmla="*/ 241436 h 393793"/>
              <a:gd name="connsiteX87" fmla="*/ 223006 w 282597"/>
              <a:gd name="connsiteY87" fmla="*/ 280140 h 393793"/>
              <a:gd name="connsiteX88" fmla="*/ 262938 w 282597"/>
              <a:gd name="connsiteY88" fmla="*/ 132084 h 393793"/>
              <a:gd name="connsiteX89" fmla="*/ 238365 w 282597"/>
              <a:gd name="connsiteY89" fmla="*/ 99523 h 393793"/>
              <a:gd name="connsiteX90" fmla="*/ 249423 w 282597"/>
              <a:gd name="connsiteY90" fmla="*/ 95837 h 393793"/>
              <a:gd name="connsiteX91" fmla="*/ 269696 w 282597"/>
              <a:gd name="connsiteY91" fmla="*/ 116111 h 393793"/>
              <a:gd name="connsiteX92" fmla="*/ 262938 w 282597"/>
              <a:gd name="connsiteY92" fmla="*/ 132084 h 39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282597" h="393793">
                <a:moveTo>
                  <a:pt x="282597" y="116111"/>
                </a:moveTo>
                <a:cubicBezTo>
                  <a:pt x="282597" y="98295"/>
                  <a:pt x="267853" y="83551"/>
                  <a:pt x="250037" y="83551"/>
                </a:cubicBezTo>
                <a:cubicBezTo>
                  <a:pt x="242051" y="83551"/>
                  <a:pt x="234679" y="86622"/>
                  <a:pt x="228535" y="91537"/>
                </a:cubicBezTo>
                <a:cubicBezTo>
                  <a:pt x="207648" y="78021"/>
                  <a:pt x="179388" y="69421"/>
                  <a:pt x="149900" y="68192"/>
                </a:cubicBezTo>
                <a:lnTo>
                  <a:pt x="165872" y="17816"/>
                </a:lnTo>
                <a:lnTo>
                  <a:pt x="209491" y="28260"/>
                </a:lnTo>
                <a:cubicBezTo>
                  <a:pt x="210105" y="43004"/>
                  <a:pt x="221778" y="54676"/>
                  <a:pt x="236522" y="54676"/>
                </a:cubicBezTo>
                <a:cubicBezTo>
                  <a:pt x="251266" y="54676"/>
                  <a:pt x="263553" y="42390"/>
                  <a:pt x="263553" y="27645"/>
                </a:cubicBezTo>
                <a:cubicBezTo>
                  <a:pt x="263553" y="12901"/>
                  <a:pt x="251266" y="0"/>
                  <a:pt x="236522" y="0"/>
                </a:cubicBezTo>
                <a:cubicBezTo>
                  <a:pt x="225464" y="0"/>
                  <a:pt x="216248" y="6758"/>
                  <a:pt x="211948" y="15973"/>
                </a:cubicBezTo>
                <a:lnTo>
                  <a:pt x="163415" y="4300"/>
                </a:lnTo>
                <a:cubicBezTo>
                  <a:pt x="160343" y="3686"/>
                  <a:pt x="157272" y="5529"/>
                  <a:pt x="156043" y="8601"/>
                </a:cubicBezTo>
                <a:lnTo>
                  <a:pt x="136998" y="68192"/>
                </a:lnTo>
                <a:cubicBezTo>
                  <a:pt x="105053" y="68806"/>
                  <a:pt x="75564" y="77407"/>
                  <a:pt x="54062" y="91537"/>
                </a:cubicBezTo>
                <a:cubicBezTo>
                  <a:pt x="47919" y="86622"/>
                  <a:pt x="40547" y="83551"/>
                  <a:pt x="32560" y="83551"/>
                </a:cubicBezTo>
                <a:cubicBezTo>
                  <a:pt x="14744" y="83551"/>
                  <a:pt x="0" y="98295"/>
                  <a:pt x="0" y="116111"/>
                </a:cubicBezTo>
                <a:cubicBezTo>
                  <a:pt x="0" y="127169"/>
                  <a:pt x="5529" y="137613"/>
                  <a:pt x="14744" y="143756"/>
                </a:cubicBezTo>
                <a:cubicBezTo>
                  <a:pt x="14130" y="146828"/>
                  <a:pt x="14130" y="149899"/>
                  <a:pt x="14130" y="152971"/>
                </a:cubicBezTo>
                <a:cubicBezTo>
                  <a:pt x="14130" y="184303"/>
                  <a:pt x="39318" y="211334"/>
                  <a:pt x="76793" y="226078"/>
                </a:cubicBezTo>
                <a:cubicBezTo>
                  <a:pt x="58977" y="235293"/>
                  <a:pt x="46690" y="256181"/>
                  <a:pt x="46690" y="280140"/>
                </a:cubicBezTo>
                <a:cubicBezTo>
                  <a:pt x="46690" y="307785"/>
                  <a:pt x="62663" y="331130"/>
                  <a:pt x="84779" y="337274"/>
                </a:cubicBezTo>
                <a:cubicBezTo>
                  <a:pt x="86622" y="342189"/>
                  <a:pt x="87851" y="346489"/>
                  <a:pt x="89694" y="350789"/>
                </a:cubicBezTo>
                <a:cubicBezTo>
                  <a:pt x="89080" y="350789"/>
                  <a:pt x="88465" y="350789"/>
                  <a:pt x="88465" y="350789"/>
                </a:cubicBezTo>
                <a:cubicBezTo>
                  <a:pt x="68806" y="350789"/>
                  <a:pt x="52219" y="364305"/>
                  <a:pt x="52219" y="381507"/>
                </a:cubicBezTo>
                <a:cubicBezTo>
                  <a:pt x="52219" y="383964"/>
                  <a:pt x="52833" y="386421"/>
                  <a:pt x="53448" y="389493"/>
                </a:cubicBezTo>
                <a:cubicBezTo>
                  <a:pt x="54062" y="391950"/>
                  <a:pt x="56519" y="393793"/>
                  <a:pt x="59591" y="393793"/>
                </a:cubicBezTo>
                <a:lnTo>
                  <a:pt x="108739" y="393793"/>
                </a:lnTo>
                <a:lnTo>
                  <a:pt x="117339" y="393793"/>
                </a:lnTo>
                <a:lnTo>
                  <a:pt x="124097" y="393793"/>
                </a:lnTo>
                <a:lnTo>
                  <a:pt x="124097" y="393793"/>
                </a:lnTo>
                <a:lnTo>
                  <a:pt x="156657" y="393793"/>
                </a:lnTo>
                <a:lnTo>
                  <a:pt x="156657" y="393793"/>
                </a:lnTo>
                <a:lnTo>
                  <a:pt x="164029" y="393793"/>
                </a:lnTo>
                <a:lnTo>
                  <a:pt x="173859" y="393793"/>
                </a:lnTo>
                <a:lnTo>
                  <a:pt x="221778" y="393793"/>
                </a:lnTo>
                <a:cubicBezTo>
                  <a:pt x="224235" y="393793"/>
                  <a:pt x="226692" y="391950"/>
                  <a:pt x="227921" y="389493"/>
                </a:cubicBezTo>
                <a:cubicBezTo>
                  <a:pt x="228535" y="386421"/>
                  <a:pt x="229150" y="383964"/>
                  <a:pt x="229150" y="381507"/>
                </a:cubicBezTo>
                <a:cubicBezTo>
                  <a:pt x="229150" y="364919"/>
                  <a:pt x="213177" y="350789"/>
                  <a:pt x="192903" y="350789"/>
                </a:cubicBezTo>
                <a:cubicBezTo>
                  <a:pt x="192289" y="350789"/>
                  <a:pt x="191675" y="350789"/>
                  <a:pt x="191060" y="350789"/>
                </a:cubicBezTo>
                <a:cubicBezTo>
                  <a:pt x="192903" y="346489"/>
                  <a:pt x="194746" y="342189"/>
                  <a:pt x="195975" y="337274"/>
                </a:cubicBezTo>
                <a:cubicBezTo>
                  <a:pt x="218091" y="331130"/>
                  <a:pt x="234679" y="307785"/>
                  <a:pt x="234679" y="280140"/>
                </a:cubicBezTo>
                <a:cubicBezTo>
                  <a:pt x="234679" y="256181"/>
                  <a:pt x="222392" y="235293"/>
                  <a:pt x="204576" y="226078"/>
                </a:cubicBezTo>
                <a:cubicBezTo>
                  <a:pt x="242051" y="211334"/>
                  <a:pt x="266625" y="184303"/>
                  <a:pt x="266625" y="152971"/>
                </a:cubicBezTo>
                <a:cubicBezTo>
                  <a:pt x="266625" y="149899"/>
                  <a:pt x="266625" y="147442"/>
                  <a:pt x="266010" y="144370"/>
                </a:cubicBezTo>
                <a:cubicBezTo>
                  <a:pt x="276454" y="138841"/>
                  <a:pt x="282597" y="128398"/>
                  <a:pt x="282597" y="116111"/>
                </a:cubicBezTo>
                <a:close/>
                <a:moveTo>
                  <a:pt x="236522" y="12287"/>
                </a:moveTo>
                <a:cubicBezTo>
                  <a:pt x="244508" y="12287"/>
                  <a:pt x="251266" y="19045"/>
                  <a:pt x="251266" y="27031"/>
                </a:cubicBezTo>
                <a:cubicBezTo>
                  <a:pt x="251266" y="35018"/>
                  <a:pt x="244508" y="41775"/>
                  <a:pt x="236522" y="41775"/>
                </a:cubicBezTo>
                <a:cubicBezTo>
                  <a:pt x="228535" y="41775"/>
                  <a:pt x="221778" y="35018"/>
                  <a:pt x="221778" y="27031"/>
                </a:cubicBezTo>
                <a:cubicBezTo>
                  <a:pt x="221778" y="19045"/>
                  <a:pt x="228535" y="12287"/>
                  <a:pt x="236522" y="12287"/>
                </a:cubicBezTo>
                <a:close/>
                <a:moveTo>
                  <a:pt x="183688" y="117954"/>
                </a:moveTo>
                <a:cubicBezTo>
                  <a:pt x="194132" y="117954"/>
                  <a:pt x="202733" y="127169"/>
                  <a:pt x="202733" y="137613"/>
                </a:cubicBezTo>
                <a:cubicBezTo>
                  <a:pt x="202733" y="148056"/>
                  <a:pt x="194132" y="157272"/>
                  <a:pt x="183688" y="157272"/>
                </a:cubicBezTo>
                <a:cubicBezTo>
                  <a:pt x="173245" y="157272"/>
                  <a:pt x="164029" y="148671"/>
                  <a:pt x="164029" y="137613"/>
                </a:cubicBezTo>
                <a:cubicBezTo>
                  <a:pt x="164029" y="126554"/>
                  <a:pt x="173245" y="117954"/>
                  <a:pt x="183688" y="117954"/>
                </a:cubicBezTo>
                <a:close/>
                <a:moveTo>
                  <a:pt x="141299" y="195361"/>
                </a:moveTo>
                <a:cubicBezTo>
                  <a:pt x="141299" y="195361"/>
                  <a:pt x="141299" y="195361"/>
                  <a:pt x="141299" y="195361"/>
                </a:cubicBezTo>
                <a:cubicBezTo>
                  <a:pt x="141299" y="195361"/>
                  <a:pt x="141299" y="195361"/>
                  <a:pt x="141299" y="195361"/>
                </a:cubicBezTo>
                <a:cubicBezTo>
                  <a:pt x="159115" y="195361"/>
                  <a:pt x="171401" y="191675"/>
                  <a:pt x="178774" y="184917"/>
                </a:cubicBezTo>
                <a:cubicBezTo>
                  <a:pt x="181231" y="182460"/>
                  <a:pt x="184917" y="182460"/>
                  <a:pt x="187374" y="184917"/>
                </a:cubicBezTo>
                <a:cubicBezTo>
                  <a:pt x="189832" y="187374"/>
                  <a:pt x="189832" y="191060"/>
                  <a:pt x="187374" y="193518"/>
                </a:cubicBezTo>
                <a:cubicBezTo>
                  <a:pt x="177545" y="203347"/>
                  <a:pt x="162801" y="207648"/>
                  <a:pt x="141913" y="207648"/>
                </a:cubicBezTo>
                <a:cubicBezTo>
                  <a:pt x="141913" y="207648"/>
                  <a:pt x="141913" y="207648"/>
                  <a:pt x="141913" y="207648"/>
                </a:cubicBezTo>
                <a:cubicBezTo>
                  <a:pt x="141913" y="207648"/>
                  <a:pt x="141913" y="207648"/>
                  <a:pt x="141913" y="207648"/>
                </a:cubicBezTo>
                <a:cubicBezTo>
                  <a:pt x="121025" y="207648"/>
                  <a:pt x="105667" y="202733"/>
                  <a:pt x="96452" y="193518"/>
                </a:cubicBezTo>
                <a:cubicBezTo>
                  <a:pt x="93994" y="191060"/>
                  <a:pt x="93994" y="187374"/>
                  <a:pt x="96452" y="184917"/>
                </a:cubicBezTo>
                <a:cubicBezTo>
                  <a:pt x="98909" y="182460"/>
                  <a:pt x="102595" y="182460"/>
                  <a:pt x="105053" y="184917"/>
                </a:cubicBezTo>
                <a:cubicBezTo>
                  <a:pt x="111196" y="192289"/>
                  <a:pt x="123483" y="195361"/>
                  <a:pt x="141299" y="195361"/>
                </a:cubicBezTo>
                <a:close/>
                <a:moveTo>
                  <a:pt x="98909" y="117954"/>
                </a:moveTo>
                <a:cubicBezTo>
                  <a:pt x="109353" y="117954"/>
                  <a:pt x="117954" y="127169"/>
                  <a:pt x="117954" y="137613"/>
                </a:cubicBezTo>
                <a:cubicBezTo>
                  <a:pt x="117954" y="148056"/>
                  <a:pt x="109353" y="157272"/>
                  <a:pt x="98909" y="157272"/>
                </a:cubicBezTo>
                <a:cubicBezTo>
                  <a:pt x="88465" y="157272"/>
                  <a:pt x="79250" y="148671"/>
                  <a:pt x="79250" y="137613"/>
                </a:cubicBezTo>
                <a:cubicBezTo>
                  <a:pt x="79250" y="126554"/>
                  <a:pt x="88465" y="117954"/>
                  <a:pt x="98909" y="117954"/>
                </a:cubicBezTo>
                <a:close/>
                <a:moveTo>
                  <a:pt x="18430" y="131469"/>
                </a:moveTo>
                <a:cubicBezTo>
                  <a:pt x="14744" y="127783"/>
                  <a:pt x="12287" y="122254"/>
                  <a:pt x="12287" y="116725"/>
                </a:cubicBezTo>
                <a:cubicBezTo>
                  <a:pt x="12287" y="105667"/>
                  <a:pt x="21502" y="96452"/>
                  <a:pt x="32560" y="96452"/>
                </a:cubicBezTo>
                <a:cubicBezTo>
                  <a:pt x="36246" y="96452"/>
                  <a:pt x="39932" y="97680"/>
                  <a:pt x="43004" y="99523"/>
                </a:cubicBezTo>
                <a:cubicBezTo>
                  <a:pt x="31946" y="108124"/>
                  <a:pt x="23345" y="119182"/>
                  <a:pt x="18430" y="131469"/>
                </a:cubicBezTo>
                <a:close/>
                <a:moveTo>
                  <a:pt x="58977" y="280140"/>
                </a:moveTo>
                <a:cubicBezTo>
                  <a:pt x="58977" y="264781"/>
                  <a:pt x="65735" y="250037"/>
                  <a:pt x="75564" y="241436"/>
                </a:cubicBezTo>
                <a:cubicBezTo>
                  <a:pt x="74950" y="249423"/>
                  <a:pt x="74335" y="258024"/>
                  <a:pt x="74335" y="266010"/>
                </a:cubicBezTo>
                <a:cubicBezTo>
                  <a:pt x="74335" y="285669"/>
                  <a:pt x="76793" y="304714"/>
                  <a:pt x="80479" y="321915"/>
                </a:cubicBezTo>
                <a:cubicBezTo>
                  <a:pt x="67578" y="314543"/>
                  <a:pt x="58977" y="297956"/>
                  <a:pt x="58977" y="280140"/>
                </a:cubicBezTo>
                <a:close/>
                <a:moveTo>
                  <a:pt x="223006" y="280140"/>
                </a:moveTo>
                <a:cubicBezTo>
                  <a:pt x="223006" y="298570"/>
                  <a:pt x="213791" y="315158"/>
                  <a:pt x="200890" y="322530"/>
                </a:cubicBezTo>
                <a:cubicBezTo>
                  <a:pt x="205190" y="305328"/>
                  <a:pt x="207033" y="286283"/>
                  <a:pt x="207033" y="266625"/>
                </a:cubicBezTo>
                <a:cubicBezTo>
                  <a:pt x="207033" y="258024"/>
                  <a:pt x="206419" y="250037"/>
                  <a:pt x="205805" y="241436"/>
                </a:cubicBezTo>
                <a:cubicBezTo>
                  <a:pt x="216248" y="249423"/>
                  <a:pt x="223006" y="264167"/>
                  <a:pt x="223006" y="280140"/>
                </a:cubicBezTo>
                <a:close/>
                <a:moveTo>
                  <a:pt x="262938" y="132084"/>
                </a:moveTo>
                <a:cubicBezTo>
                  <a:pt x="258638" y="120411"/>
                  <a:pt x="250037" y="109353"/>
                  <a:pt x="238365" y="99523"/>
                </a:cubicBezTo>
                <a:cubicBezTo>
                  <a:pt x="241436" y="97066"/>
                  <a:pt x="245737" y="95837"/>
                  <a:pt x="249423" y="95837"/>
                </a:cubicBezTo>
                <a:cubicBezTo>
                  <a:pt x="260481" y="95837"/>
                  <a:pt x="269696" y="105053"/>
                  <a:pt x="269696" y="116111"/>
                </a:cubicBezTo>
                <a:cubicBezTo>
                  <a:pt x="270311" y="122254"/>
                  <a:pt x="267853" y="128398"/>
                  <a:pt x="262938" y="132084"/>
                </a:cubicBezTo>
                <a:close/>
              </a:path>
            </a:pathLst>
          </a:custGeom>
          <a:solidFill>
            <a:srgbClr val="000000"/>
          </a:solidFill>
          <a:ln w="61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0" name="Graphic 76">
            <a:extLst>
              <a:ext uri="{FF2B5EF4-FFF2-40B4-BE49-F238E27FC236}">
                <a16:creationId xmlns:a16="http://schemas.microsoft.com/office/drawing/2014/main" id="{B707DCD6-BC50-4805-9B02-707FFF1F33DF}"/>
              </a:ext>
            </a:extLst>
          </p:cNvPr>
          <p:cNvGrpSpPr/>
          <p:nvPr/>
        </p:nvGrpSpPr>
        <p:grpSpPr>
          <a:xfrm>
            <a:off x="2909053" y="2236046"/>
            <a:ext cx="354759" cy="321500"/>
            <a:chOff x="2909053" y="2236046"/>
            <a:chExt cx="354759" cy="321500"/>
          </a:xfrm>
          <a:solidFill>
            <a:srgbClr val="000000"/>
          </a:solidFill>
        </p:grpSpPr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20C1CC2A-BE24-46AC-BA19-ADD6E9971DCB}"/>
                </a:ext>
              </a:extLst>
            </p:cNvPr>
            <p:cNvSpPr/>
            <p:nvPr/>
          </p:nvSpPr>
          <p:spPr>
            <a:xfrm>
              <a:off x="2909053" y="2236046"/>
              <a:ext cx="354759" cy="171836"/>
            </a:xfrm>
            <a:custGeom>
              <a:avLst/>
              <a:gdLst>
                <a:gd name="connsiteX0" fmla="*/ 44345 w 354759"/>
                <a:gd name="connsiteY0" fmla="*/ 116405 h 171836"/>
                <a:gd name="connsiteX1" fmla="*/ 77604 w 354759"/>
                <a:gd name="connsiteY1" fmla="*/ 88690 h 171836"/>
                <a:gd name="connsiteX2" fmla="*/ 277155 w 354759"/>
                <a:gd name="connsiteY2" fmla="*/ 88690 h 171836"/>
                <a:gd name="connsiteX3" fmla="*/ 277155 w 354759"/>
                <a:gd name="connsiteY3" fmla="*/ 133035 h 171836"/>
                <a:gd name="connsiteX4" fmla="*/ 354759 w 354759"/>
                <a:gd name="connsiteY4" fmla="*/ 66517 h 171836"/>
                <a:gd name="connsiteX5" fmla="*/ 277155 w 354759"/>
                <a:gd name="connsiteY5" fmla="*/ 0 h 171836"/>
                <a:gd name="connsiteX6" fmla="*/ 277155 w 354759"/>
                <a:gd name="connsiteY6" fmla="*/ 44345 h 171836"/>
                <a:gd name="connsiteX7" fmla="*/ 77604 w 354759"/>
                <a:gd name="connsiteY7" fmla="*/ 44345 h 171836"/>
                <a:gd name="connsiteX8" fmla="*/ 0 w 354759"/>
                <a:gd name="connsiteY8" fmla="*/ 116405 h 171836"/>
                <a:gd name="connsiteX9" fmla="*/ 0 w 354759"/>
                <a:gd name="connsiteY9" fmla="*/ 171836 h 171836"/>
                <a:gd name="connsiteX10" fmla="*/ 44345 w 354759"/>
                <a:gd name="connsiteY10" fmla="*/ 171836 h 171836"/>
                <a:gd name="connsiteX11" fmla="*/ 44345 w 354759"/>
                <a:gd name="connsiteY11" fmla="*/ 116405 h 171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4759" h="171836">
                  <a:moveTo>
                    <a:pt x="44345" y="116405"/>
                  </a:moveTo>
                  <a:cubicBezTo>
                    <a:pt x="44345" y="99222"/>
                    <a:pt x="61529" y="88690"/>
                    <a:pt x="77604" y="88690"/>
                  </a:cubicBezTo>
                  <a:lnTo>
                    <a:pt x="277155" y="88690"/>
                  </a:lnTo>
                  <a:lnTo>
                    <a:pt x="277155" y="133035"/>
                  </a:lnTo>
                  <a:lnTo>
                    <a:pt x="354759" y="66517"/>
                  </a:lnTo>
                  <a:lnTo>
                    <a:pt x="277155" y="0"/>
                  </a:lnTo>
                  <a:lnTo>
                    <a:pt x="277155" y="44345"/>
                  </a:lnTo>
                  <a:lnTo>
                    <a:pt x="77604" y="44345"/>
                  </a:lnTo>
                  <a:cubicBezTo>
                    <a:pt x="34922" y="44345"/>
                    <a:pt x="0" y="76495"/>
                    <a:pt x="0" y="116405"/>
                  </a:cubicBezTo>
                  <a:lnTo>
                    <a:pt x="0" y="171836"/>
                  </a:lnTo>
                  <a:lnTo>
                    <a:pt x="44345" y="171836"/>
                  </a:lnTo>
                  <a:lnTo>
                    <a:pt x="44345" y="116405"/>
                  </a:lnTo>
                  <a:close/>
                </a:path>
              </a:pathLst>
            </a:custGeom>
            <a:solidFill>
              <a:srgbClr val="000000"/>
            </a:solidFill>
            <a:ln w="5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D1E9409E-D7E1-44AA-B818-89DC08E89F91}"/>
                </a:ext>
              </a:extLst>
            </p:cNvPr>
            <p:cNvSpPr/>
            <p:nvPr/>
          </p:nvSpPr>
          <p:spPr>
            <a:xfrm>
              <a:off x="2909053" y="2385710"/>
              <a:ext cx="354759" cy="171836"/>
            </a:xfrm>
            <a:custGeom>
              <a:avLst/>
              <a:gdLst>
                <a:gd name="connsiteX0" fmla="*/ 310414 w 354759"/>
                <a:gd name="connsiteY0" fmla="*/ 55431 h 171836"/>
                <a:gd name="connsiteX1" fmla="*/ 277155 w 354759"/>
                <a:gd name="connsiteY1" fmla="*/ 83147 h 171836"/>
                <a:gd name="connsiteX2" fmla="*/ 77604 w 354759"/>
                <a:gd name="connsiteY2" fmla="*/ 83147 h 171836"/>
                <a:gd name="connsiteX3" fmla="*/ 77604 w 354759"/>
                <a:gd name="connsiteY3" fmla="*/ 38802 h 171836"/>
                <a:gd name="connsiteX4" fmla="*/ 0 w 354759"/>
                <a:gd name="connsiteY4" fmla="*/ 105319 h 171836"/>
                <a:gd name="connsiteX5" fmla="*/ 77604 w 354759"/>
                <a:gd name="connsiteY5" fmla="*/ 171836 h 171836"/>
                <a:gd name="connsiteX6" fmla="*/ 77604 w 354759"/>
                <a:gd name="connsiteY6" fmla="*/ 127492 h 171836"/>
                <a:gd name="connsiteX7" fmla="*/ 277155 w 354759"/>
                <a:gd name="connsiteY7" fmla="*/ 127492 h 171836"/>
                <a:gd name="connsiteX8" fmla="*/ 354759 w 354759"/>
                <a:gd name="connsiteY8" fmla="*/ 55431 h 171836"/>
                <a:gd name="connsiteX9" fmla="*/ 354759 w 354759"/>
                <a:gd name="connsiteY9" fmla="*/ 0 h 171836"/>
                <a:gd name="connsiteX10" fmla="*/ 310414 w 354759"/>
                <a:gd name="connsiteY10" fmla="*/ 0 h 171836"/>
                <a:gd name="connsiteX11" fmla="*/ 310414 w 354759"/>
                <a:gd name="connsiteY11" fmla="*/ 55431 h 171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4759" h="171836">
                  <a:moveTo>
                    <a:pt x="310414" y="55431"/>
                  </a:moveTo>
                  <a:cubicBezTo>
                    <a:pt x="310414" y="72615"/>
                    <a:pt x="293231" y="83147"/>
                    <a:pt x="277155" y="83147"/>
                  </a:cubicBezTo>
                  <a:lnTo>
                    <a:pt x="77604" y="83147"/>
                  </a:lnTo>
                  <a:lnTo>
                    <a:pt x="77604" y="38802"/>
                  </a:lnTo>
                  <a:lnTo>
                    <a:pt x="0" y="105319"/>
                  </a:lnTo>
                  <a:lnTo>
                    <a:pt x="77604" y="171836"/>
                  </a:lnTo>
                  <a:lnTo>
                    <a:pt x="77604" y="127492"/>
                  </a:lnTo>
                  <a:lnTo>
                    <a:pt x="277155" y="127492"/>
                  </a:lnTo>
                  <a:cubicBezTo>
                    <a:pt x="319837" y="127492"/>
                    <a:pt x="354759" y="95341"/>
                    <a:pt x="354759" y="55431"/>
                  </a:cubicBezTo>
                  <a:lnTo>
                    <a:pt x="354759" y="0"/>
                  </a:lnTo>
                  <a:lnTo>
                    <a:pt x="310414" y="0"/>
                  </a:lnTo>
                  <a:lnTo>
                    <a:pt x="310414" y="55431"/>
                  </a:lnTo>
                  <a:close/>
                </a:path>
              </a:pathLst>
            </a:custGeom>
            <a:solidFill>
              <a:srgbClr val="000000"/>
            </a:solidFill>
            <a:ln w="5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6" name="Graphic 78">
            <a:extLst>
              <a:ext uri="{FF2B5EF4-FFF2-40B4-BE49-F238E27FC236}">
                <a16:creationId xmlns:a16="http://schemas.microsoft.com/office/drawing/2014/main" id="{5E8C5BF7-01D1-4D0E-88D5-FA1FD45574D7}"/>
              </a:ext>
            </a:extLst>
          </p:cNvPr>
          <p:cNvGrpSpPr/>
          <p:nvPr/>
        </p:nvGrpSpPr>
        <p:grpSpPr>
          <a:xfrm>
            <a:off x="3520373" y="2219417"/>
            <a:ext cx="354759" cy="354759"/>
            <a:chOff x="3520373" y="2219417"/>
            <a:chExt cx="354759" cy="354759"/>
          </a:xfrm>
        </p:grpSpPr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1FD307D2-B86F-487A-9B07-B11EC04A50F9}"/>
                </a:ext>
              </a:extLst>
            </p:cNvPr>
            <p:cNvSpPr/>
            <p:nvPr/>
          </p:nvSpPr>
          <p:spPr>
            <a:xfrm>
              <a:off x="3520373" y="2236046"/>
              <a:ext cx="354759" cy="171836"/>
            </a:xfrm>
            <a:custGeom>
              <a:avLst/>
              <a:gdLst>
                <a:gd name="connsiteX0" fmla="*/ 44345 w 354759"/>
                <a:gd name="connsiteY0" fmla="*/ 88690 h 171836"/>
                <a:gd name="connsiteX1" fmla="*/ 277155 w 354759"/>
                <a:gd name="connsiteY1" fmla="*/ 88690 h 171836"/>
                <a:gd name="connsiteX2" fmla="*/ 277155 w 354759"/>
                <a:gd name="connsiteY2" fmla="*/ 133035 h 171836"/>
                <a:gd name="connsiteX3" fmla="*/ 354759 w 354759"/>
                <a:gd name="connsiteY3" fmla="*/ 66517 h 171836"/>
                <a:gd name="connsiteX4" fmla="*/ 277155 w 354759"/>
                <a:gd name="connsiteY4" fmla="*/ 0 h 171836"/>
                <a:gd name="connsiteX5" fmla="*/ 277155 w 354759"/>
                <a:gd name="connsiteY5" fmla="*/ 44345 h 171836"/>
                <a:gd name="connsiteX6" fmla="*/ 0 w 354759"/>
                <a:gd name="connsiteY6" fmla="*/ 44345 h 171836"/>
                <a:gd name="connsiteX7" fmla="*/ 0 w 354759"/>
                <a:gd name="connsiteY7" fmla="*/ 171836 h 171836"/>
                <a:gd name="connsiteX8" fmla="*/ 44345 w 354759"/>
                <a:gd name="connsiteY8" fmla="*/ 171836 h 171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4759" h="171836">
                  <a:moveTo>
                    <a:pt x="44345" y="88690"/>
                  </a:moveTo>
                  <a:lnTo>
                    <a:pt x="277155" y="88690"/>
                  </a:lnTo>
                  <a:lnTo>
                    <a:pt x="277155" y="133035"/>
                  </a:lnTo>
                  <a:lnTo>
                    <a:pt x="354759" y="66517"/>
                  </a:lnTo>
                  <a:lnTo>
                    <a:pt x="277155" y="0"/>
                  </a:lnTo>
                  <a:lnTo>
                    <a:pt x="277155" y="44345"/>
                  </a:lnTo>
                  <a:lnTo>
                    <a:pt x="0" y="44345"/>
                  </a:lnTo>
                  <a:lnTo>
                    <a:pt x="0" y="171836"/>
                  </a:lnTo>
                  <a:lnTo>
                    <a:pt x="44345" y="171836"/>
                  </a:lnTo>
                  <a:close/>
                </a:path>
              </a:pathLst>
            </a:custGeom>
            <a:solidFill>
              <a:srgbClr val="000000"/>
            </a:solidFill>
            <a:ln w="5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1F72DB8F-D7E2-4ED1-A3E6-190A698FA6DD}"/>
                </a:ext>
              </a:extLst>
            </p:cNvPr>
            <p:cNvSpPr/>
            <p:nvPr/>
          </p:nvSpPr>
          <p:spPr>
            <a:xfrm>
              <a:off x="3520373" y="2385710"/>
              <a:ext cx="354759" cy="171836"/>
            </a:xfrm>
            <a:custGeom>
              <a:avLst/>
              <a:gdLst>
                <a:gd name="connsiteX0" fmla="*/ 310414 w 354759"/>
                <a:gd name="connsiteY0" fmla="*/ 83147 h 171836"/>
                <a:gd name="connsiteX1" fmla="*/ 77604 w 354759"/>
                <a:gd name="connsiteY1" fmla="*/ 83147 h 171836"/>
                <a:gd name="connsiteX2" fmla="*/ 77604 w 354759"/>
                <a:gd name="connsiteY2" fmla="*/ 38802 h 171836"/>
                <a:gd name="connsiteX3" fmla="*/ 0 w 354759"/>
                <a:gd name="connsiteY3" fmla="*/ 105319 h 171836"/>
                <a:gd name="connsiteX4" fmla="*/ 77604 w 354759"/>
                <a:gd name="connsiteY4" fmla="*/ 171836 h 171836"/>
                <a:gd name="connsiteX5" fmla="*/ 77604 w 354759"/>
                <a:gd name="connsiteY5" fmla="*/ 127492 h 171836"/>
                <a:gd name="connsiteX6" fmla="*/ 354759 w 354759"/>
                <a:gd name="connsiteY6" fmla="*/ 127492 h 171836"/>
                <a:gd name="connsiteX7" fmla="*/ 354759 w 354759"/>
                <a:gd name="connsiteY7" fmla="*/ 0 h 171836"/>
                <a:gd name="connsiteX8" fmla="*/ 310414 w 354759"/>
                <a:gd name="connsiteY8" fmla="*/ 0 h 171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4759" h="171836">
                  <a:moveTo>
                    <a:pt x="310414" y="83147"/>
                  </a:moveTo>
                  <a:lnTo>
                    <a:pt x="77604" y="83147"/>
                  </a:lnTo>
                  <a:lnTo>
                    <a:pt x="77604" y="38802"/>
                  </a:lnTo>
                  <a:lnTo>
                    <a:pt x="0" y="105319"/>
                  </a:lnTo>
                  <a:lnTo>
                    <a:pt x="77604" y="171836"/>
                  </a:lnTo>
                  <a:lnTo>
                    <a:pt x="77604" y="127492"/>
                  </a:lnTo>
                  <a:lnTo>
                    <a:pt x="354759" y="127492"/>
                  </a:lnTo>
                  <a:lnTo>
                    <a:pt x="354759" y="0"/>
                  </a:lnTo>
                  <a:lnTo>
                    <a:pt x="310414" y="0"/>
                  </a:lnTo>
                  <a:close/>
                </a:path>
              </a:pathLst>
            </a:custGeom>
            <a:solidFill>
              <a:srgbClr val="000000"/>
            </a:solidFill>
            <a:ln w="5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2" name="Graphic 80">
            <a:extLst>
              <a:ext uri="{FF2B5EF4-FFF2-40B4-BE49-F238E27FC236}">
                <a16:creationId xmlns:a16="http://schemas.microsoft.com/office/drawing/2014/main" id="{8EB87BEE-15FB-474C-AAE7-D4E7217E93CC}"/>
              </a:ext>
            </a:extLst>
          </p:cNvPr>
          <p:cNvSpPr/>
          <p:nvPr/>
        </p:nvSpPr>
        <p:spPr>
          <a:xfrm>
            <a:off x="4160926" y="2219417"/>
            <a:ext cx="264225" cy="301972"/>
          </a:xfrm>
          <a:custGeom>
            <a:avLst/>
            <a:gdLst>
              <a:gd name="connsiteX0" fmla="*/ 226479 w 264225"/>
              <a:gd name="connsiteY0" fmla="*/ 169859 h 301972"/>
              <a:gd name="connsiteX1" fmla="*/ 132113 w 264225"/>
              <a:gd name="connsiteY1" fmla="*/ 264226 h 301972"/>
              <a:gd name="connsiteX2" fmla="*/ 37747 w 264225"/>
              <a:gd name="connsiteY2" fmla="*/ 169859 h 301972"/>
              <a:gd name="connsiteX3" fmla="*/ 113240 w 264225"/>
              <a:gd name="connsiteY3" fmla="*/ 77380 h 301972"/>
              <a:gd name="connsiteX4" fmla="*/ 113240 w 264225"/>
              <a:gd name="connsiteY4" fmla="*/ 113240 h 301972"/>
              <a:gd name="connsiteX5" fmla="*/ 179296 w 264225"/>
              <a:gd name="connsiteY5" fmla="*/ 56620 h 301972"/>
              <a:gd name="connsiteX6" fmla="*/ 113240 w 264225"/>
              <a:gd name="connsiteY6" fmla="*/ 0 h 301972"/>
              <a:gd name="connsiteX7" fmla="*/ 113240 w 264225"/>
              <a:gd name="connsiteY7" fmla="*/ 39162 h 301972"/>
              <a:gd name="connsiteX8" fmla="*/ 0 w 264225"/>
              <a:gd name="connsiteY8" fmla="*/ 169859 h 301972"/>
              <a:gd name="connsiteX9" fmla="*/ 132113 w 264225"/>
              <a:gd name="connsiteY9" fmla="*/ 301972 h 301972"/>
              <a:gd name="connsiteX10" fmla="*/ 264226 w 264225"/>
              <a:gd name="connsiteY10" fmla="*/ 169859 h 301972"/>
              <a:gd name="connsiteX11" fmla="*/ 226479 w 264225"/>
              <a:gd name="connsiteY11" fmla="*/ 169859 h 30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4225" h="301972">
                <a:moveTo>
                  <a:pt x="226479" y="169859"/>
                </a:moveTo>
                <a:cubicBezTo>
                  <a:pt x="226479" y="221761"/>
                  <a:pt x="184014" y="264226"/>
                  <a:pt x="132113" y="264226"/>
                </a:cubicBezTo>
                <a:cubicBezTo>
                  <a:pt x="80211" y="264226"/>
                  <a:pt x="37747" y="221761"/>
                  <a:pt x="37747" y="169859"/>
                </a:cubicBezTo>
                <a:cubicBezTo>
                  <a:pt x="37747" y="124092"/>
                  <a:pt x="70303" y="86345"/>
                  <a:pt x="113240" y="77380"/>
                </a:cubicBezTo>
                <a:lnTo>
                  <a:pt x="113240" y="113240"/>
                </a:lnTo>
                <a:lnTo>
                  <a:pt x="179296" y="56620"/>
                </a:lnTo>
                <a:lnTo>
                  <a:pt x="113240" y="0"/>
                </a:lnTo>
                <a:lnTo>
                  <a:pt x="113240" y="39162"/>
                </a:lnTo>
                <a:cubicBezTo>
                  <a:pt x="49070" y="48127"/>
                  <a:pt x="0" y="103331"/>
                  <a:pt x="0" y="169859"/>
                </a:cubicBezTo>
                <a:cubicBezTo>
                  <a:pt x="0" y="242521"/>
                  <a:pt x="59451" y="301972"/>
                  <a:pt x="132113" y="301972"/>
                </a:cubicBezTo>
                <a:cubicBezTo>
                  <a:pt x="204775" y="301972"/>
                  <a:pt x="264226" y="242521"/>
                  <a:pt x="264226" y="169859"/>
                </a:cubicBezTo>
                <a:lnTo>
                  <a:pt x="226479" y="169859"/>
                </a:lnTo>
                <a:close/>
              </a:path>
            </a:pathLst>
          </a:custGeom>
          <a:solidFill>
            <a:srgbClr val="000000"/>
          </a:solidFill>
          <a:ln w="46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14" name="Graphic 82">
            <a:extLst>
              <a:ext uri="{FF2B5EF4-FFF2-40B4-BE49-F238E27FC236}">
                <a16:creationId xmlns:a16="http://schemas.microsoft.com/office/drawing/2014/main" id="{B6449E8F-5C40-4859-8FB5-A1503D67E9BF}"/>
              </a:ext>
            </a:extLst>
          </p:cNvPr>
          <p:cNvGrpSpPr/>
          <p:nvPr/>
        </p:nvGrpSpPr>
        <p:grpSpPr>
          <a:xfrm>
            <a:off x="4780299" y="2271397"/>
            <a:ext cx="250798" cy="250798"/>
            <a:chOff x="4780299" y="2271397"/>
            <a:chExt cx="250798" cy="250798"/>
          </a:xfrm>
          <a:solidFill>
            <a:srgbClr val="000000"/>
          </a:solidFill>
        </p:grpSpPr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2B969697-CEAD-4344-8ECC-BD0253A89E88}"/>
                </a:ext>
              </a:extLst>
            </p:cNvPr>
            <p:cNvSpPr/>
            <p:nvPr/>
          </p:nvSpPr>
          <p:spPr>
            <a:xfrm>
              <a:off x="4780299" y="2459495"/>
              <a:ext cx="62699" cy="62699"/>
            </a:xfrm>
            <a:custGeom>
              <a:avLst/>
              <a:gdLst>
                <a:gd name="connsiteX0" fmla="*/ 62700 w 62699"/>
                <a:gd name="connsiteY0" fmla="*/ 31350 h 62699"/>
                <a:gd name="connsiteX1" fmla="*/ 31350 w 62699"/>
                <a:gd name="connsiteY1" fmla="*/ 62700 h 62699"/>
                <a:gd name="connsiteX2" fmla="*/ 0 w 62699"/>
                <a:gd name="connsiteY2" fmla="*/ 31350 h 62699"/>
                <a:gd name="connsiteX3" fmla="*/ 31350 w 62699"/>
                <a:gd name="connsiteY3" fmla="*/ 0 h 62699"/>
                <a:gd name="connsiteX4" fmla="*/ 62700 w 62699"/>
                <a:gd name="connsiteY4" fmla="*/ 31350 h 6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99" h="62699">
                  <a:moveTo>
                    <a:pt x="62700" y="31350"/>
                  </a:moveTo>
                  <a:cubicBezTo>
                    <a:pt x="62700" y="48664"/>
                    <a:pt x="48664" y="62700"/>
                    <a:pt x="31350" y="62700"/>
                  </a:cubicBezTo>
                  <a:cubicBezTo>
                    <a:pt x="14036" y="62700"/>
                    <a:pt x="0" y="48664"/>
                    <a:pt x="0" y="31350"/>
                  </a:cubicBezTo>
                  <a:cubicBezTo>
                    <a:pt x="0" y="14036"/>
                    <a:pt x="14036" y="0"/>
                    <a:pt x="31350" y="0"/>
                  </a:cubicBezTo>
                  <a:cubicBezTo>
                    <a:pt x="48664" y="0"/>
                    <a:pt x="62700" y="14036"/>
                    <a:pt x="62700" y="31350"/>
                  </a:cubicBezTo>
                  <a:close/>
                </a:path>
              </a:pathLst>
            </a:custGeom>
            <a:solidFill>
              <a:srgbClr val="000000"/>
            </a:solidFill>
            <a:ln w="3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102D722E-EE86-4FE7-8752-E3A3FEBEB645}"/>
                </a:ext>
              </a:extLst>
            </p:cNvPr>
            <p:cNvSpPr/>
            <p:nvPr/>
          </p:nvSpPr>
          <p:spPr>
            <a:xfrm>
              <a:off x="4780299" y="2365446"/>
              <a:ext cx="156748" cy="156748"/>
            </a:xfrm>
            <a:custGeom>
              <a:avLst/>
              <a:gdLst>
                <a:gd name="connsiteX0" fmla="*/ 156749 w 156748"/>
                <a:gd name="connsiteY0" fmla="*/ 156749 h 156748"/>
                <a:gd name="connsiteX1" fmla="*/ 119913 w 156748"/>
                <a:gd name="connsiteY1" fmla="*/ 156749 h 156748"/>
                <a:gd name="connsiteX2" fmla="*/ 0 w 156748"/>
                <a:gd name="connsiteY2" fmla="*/ 36836 h 156748"/>
                <a:gd name="connsiteX3" fmla="*/ 0 w 156748"/>
                <a:gd name="connsiteY3" fmla="*/ 0 h 156748"/>
                <a:gd name="connsiteX4" fmla="*/ 156749 w 156748"/>
                <a:gd name="connsiteY4" fmla="*/ 156749 h 15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748" h="156748">
                  <a:moveTo>
                    <a:pt x="156749" y="156749"/>
                  </a:moveTo>
                  <a:lnTo>
                    <a:pt x="119913" y="156749"/>
                  </a:lnTo>
                  <a:cubicBezTo>
                    <a:pt x="119913" y="90522"/>
                    <a:pt x="66226" y="36836"/>
                    <a:pt x="0" y="36836"/>
                  </a:cubicBezTo>
                  <a:lnTo>
                    <a:pt x="0" y="0"/>
                  </a:lnTo>
                  <a:cubicBezTo>
                    <a:pt x="86604" y="0"/>
                    <a:pt x="156749" y="70145"/>
                    <a:pt x="156749" y="156749"/>
                  </a:cubicBezTo>
                  <a:close/>
                </a:path>
              </a:pathLst>
            </a:custGeom>
            <a:solidFill>
              <a:srgbClr val="000000"/>
            </a:solidFill>
            <a:ln w="3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B1DBAC51-05CD-4A81-8238-47CE1FE9E675}"/>
                </a:ext>
              </a:extLst>
            </p:cNvPr>
            <p:cNvSpPr/>
            <p:nvPr/>
          </p:nvSpPr>
          <p:spPr>
            <a:xfrm>
              <a:off x="4780299" y="2271397"/>
              <a:ext cx="250798" cy="250798"/>
            </a:xfrm>
            <a:custGeom>
              <a:avLst/>
              <a:gdLst>
                <a:gd name="connsiteX0" fmla="*/ 250798 w 250798"/>
                <a:gd name="connsiteY0" fmla="*/ 250798 h 250798"/>
                <a:gd name="connsiteX1" fmla="*/ 213570 w 250798"/>
                <a:gd name="connsiteY1" fmla="*/ 250798 h 250798"/>
                <a:gd name="connsiteX2" fmla="*/ 0 w 250798"/>
                <a:gd name="connsiteY2" fmla="*/ 37228 h 250798"/>
                <a:gd name="connsiteX3" fmla="*/ 0 w 250798"/>
                <a:gd name="connsiteY3" fmla="*/ 0 h 250798"/>
                <a:gd name="connsiteX4" fmla="*/ 250798 w 250798"/>
                <a:gd name="connsiteY4" fmla="*/ 250798 h 250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798" h="250798">
                  <a:moveTo>
                    <a:pt x="250798" y="250798"/>
                  </a:moveTo>
                  <a:lnTo>
                    <a:pt x="213570" y="250798"/>
                  </a:lnTo>
                  <a:cubicBezTo>
                    <a:pt x="213570" y="132845"/>
                    <a:pt x="117953" y="37228"/>
                    <a:pt x="0" y="37228"/>
                  </a:cubicBezTo>
                  <a:lnTo>
                    <a:pt x="0" y="0"/>
                  </a:lnTo>
                  <a:cubicBezTo>
                    <a:pt x="138331" y="0"/>
                    <a:pt x="250798" y="112467"/>
                    <a:pt x="250798" y="250798"/>
                  </a:cubicBezTo>
                  <a:close/>
                </a:path>
              </a:pathLst>
            </a:custGeom>
            <a:solidFill>
              <a:srgbClr val="000000"/>
            </a:solidFill>
            <a:ln w="3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2" name="Graphic 84">
            <a:extLst>
              <a:ext uri="{FF2B5EF4-FFF2-40B4-BE49-F238E27FC236}">
                <a16:creationId xmlns:a16="http://schemas.microsoft.com/office/drawing/2014/main" id="{BA050233-A0D2-442B-9304-7DFE98226D8A}"/>
              </a:ext>
            </a:extLst>
          </p:cNvPr>
          <p:cNvSpPr/>
          <p:nvPr/>
        </p:nvSpPr>
        <p:spPr>
          <a:xfrm>
            <a:off x="5327133" y="2270591"/>
            <a:ext cx="301972" cy="301972"/>
          </a:xfrm>
          <a:custGeom>
            <a:avLst/>
            <a:gdLst>
              <a:gd name="connsiteX0" fmla="*/ 301972 w 301972"/>
              <a:gd name="connsiteY0" fmla="*/ 275078 h 301972"/>
              <a:gd name="connsiteX1" fmla="*/ 229782 w 301972"/>
              <a:gd name="connsiteY1" fmla="*/ 202887 h 301972"/>
              <a:gd name="connsiteX2" fmla="*/ 254789 w 301972"/>
              <a:gd name="connsiteY2" fmla="*/ 127394 h 301972"/>
              <a:gd name="connsiteX3" fmla="*/ 127394 w 301972"/>
              <a:gd name="connsiteY3" fmla="*/ 0 h 301972"/>
              <a:gd name="connsiteX4" fmla="*/ 0 w 301972"/>
              <a:gd name="connsiteY4" fmla="*/ 127394 h 301972"/>
              <a:gd name="connsiteX5" fmla="*/ 127394 w 301972"/>
              <a:gd name="connsiteY5" fmla="*/ 254789 h 301972"/>
              <a:gd name="connsiteX6" fmla="*/ 202887 w 301972"/>
              <a:gd name="connsiteY6" fmla="*/ 229782 h 301972"/>
              <a:gd name="connsiteX7" fmla="*/ 275078 w 301972"/>
              <a:gd name="connsiteY7" fmla="*/ 301972 h 301972"/>
              <a:gd name="connsiteX8" fmla="*/ 301972 w 301972"/>
              <a:gd name="connsiteY8" fmla="*/ 275078 h 301972"/>
              <a:gd name="connsiteX9" fmla="*/ 127394 w 301972"/>
              <a:gd name="connsiteY9" fmla="*/ 217042 h 301972"/>
              <a:gd name="connsiteX10" fmla="*/ 37747 w 301972"/>
              <a:gd name="connsiteY10" fmla="*/ 127394 h 301972"/>
              <a:gd name="connsiteX11" fmla="*/ 127394 w 301972"/>
              <a:gd name="connsiteY11" fmla="*/ 37747 h 301972"/>
              <a:gd name="connsiteX12" fmla="*/ 217042 w 301972"/>
              <a:gd name="connsiteY12" fmla="*/ 127394 h 301972"/>
              <a:gd name="connsiteX13" fmla="*/ 127394 w 301972"/>
              <a:gd name="connsiteY13" fmla="*/ 217042 h 30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1972" h="301972">
                <a:moveTo>
                  <a:pt x="301972" y="275078"/>
                </a:moveTo>
                <a:lnTo>
                  <a:pt x="229782" y="202887"/>
                </a:lnTo>
                <a:cubicBezTo>
                  <a:pt x="245352" y="182127"/>
                  <a:pt x="254789" y="155704"/>
                  <a:pt x="254789" y="127394"/>
                </a:cubicBezTo>
                <a:cubicBezTo>
                  <a:pt x="254789" y="57092"/>
                  <a:pt x="197697" y="0"/>
                  <a:pt x="127394" y="0"/>
                </a:cubicBezTo>
                <a:cubicBezTo>
                  <a:pt x="57092" y="0"/>
                  <a:pt x="0" y="57092"/>
                  <a:pt x="0" y="127394"/>
                </a:cubicBezTo>
                <a:cubicBezTo>
                  <a:pt x="0" y="197697"/>
                  <a:pt x="57092" y="254789"/>
                  <a:pt x="127394" y="254789"/>
                </a:cubicBezTo>
                <a:cubicBezTo>
                  <a:pt x="155704" y="254789"/>
                  <a:pt x="182127" y="245352"/>
                  <a:pt x="202887" y="229782"/>
                </a:cubicBezTo>
                <a:lnTo>
                  <a:pt x="275078" y="301972"/>
                </a:lnTo>
                <a:lnTo>
                  <a:pt x="301972" y="275078"/>
                </a:lnTo>
                <a:close/>
                <a:moveTo>
                  <a:pt x="127394" y="217042"/>
                </a:moveTo>
                <a:cubicBezTo>
                  <a:pt x="77852" y="217042"/>
                  <a:pt x="37747" y="176937"/>
                  <a:pt x="37747" y="127394"/>
                </a:cubicBezTo>
                <a:cubicBezTo>
                  <a:pt x="37747" y="77852"/>
                  <a:pt x="77852" y="37747"/>
                  <a:pt x="127394" y="37747"/>
                </a:cubicBezTo>
                <a:cubicBezTo>
                  <a:pt x="176937" y="37747"/>
                  <a:pt x="217042" y="77852"/>
                  <a:pt x="217042" y="127394"/>
                </a:cubicBezTo>
                <a:cubicBezTo>
                  <a:pt x="217042" y="176937"/>
                  <a:pt x="176937" y="217042"/>
                  <a:pt x="127394" y="217042"/>
                </a:cubicBezTo>
                <a:close/>
              </a:path>
            </a:pathLst>
          </a:custGeom>
          <a:solidFill>
            <a:srgbClr val="000000"/>
          </a:solidFill>
          <a:ln w="46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8" name="Graphic 86">
            <a:extLst>
              <a:ext uri="{FF2B5EF4-FFF2-40B4-BE49-F238E27FC236}">
                <a16:creationId xmlns:a16="http://schemas.microsoft.com/office/drawing/2014/main" id="{302CB0C3-F405-40B0-AFFB-5695DD4CD5F3}"/>
              </a:ext>
            </a:extLst>
          </p:cNvPr>
          <p:cNvSpPr/>
          <p:nvPr/>
        </p:nvSpPr>
        <p:spPr>
          <a:xfrm>
            <a:off x="5895887" y="2244058"/>
            <a:ext cx="355115" cy="354897"/>
          </a:xfrm>
          <a:custGeom>
            <a:avLst/>
            <a:gdLst>
              <a:gd name="connsiteX0" fmla="*/ 353789 w 355115"/>
              <a:gd name="connsiteY0" fmla="*/ 157009 h 354897"/>
              <a:gd name="connsiteX1" fmla="*/ 352680 w 355115"/>
              <a:gd name="connsiteY1" fmla="*/ 148694 h 354897"/>
              <a:gd name="connsiteX2" fmla="*/ 305010 w 355115"/>
              <a:gd name="connsiteY2" fmla="*/ 140379 h 354897"/>
              <a:gd name="connsiteX3" fmla="*/ 300021 w 355115"/>
              <a:gd name="connsiteY3" fmla="*/ 126521 h 354897"/>
              <a:gd name="connsiteX4" fmla="*/ 293369 w 355115"/>
              <a:gd name="connsiteY4" fmla="*/ 113218 h 354897"/>
              <a:gd name="connsiteX5" fmla="*/ 321085 w 355115"/>
              <a:gd name="connsiteY5" fmla="*/ 73862 h 354897"/>
              <a:gd name="connsiteX6" fmla="*/ 316096 w 355115"/>
              <a:gd name="connsiteY6" fmla="*/ 67210 h 354897"/>
              <a:gd name="connsiteX7" fmla="*/ 287272 w 355115"/>
              <a:gd name="connsiteY7" fmla="*/ 38386 h 354897"/>
              <a:gd name="connsiteX8" fmla="*/ 281174 w 355115"/>
              <a:gd name="connsiteY8" fmla="*/ 33397 h 354897"/>
              <a:gd name="connsiteX9" fmla="*/ 241818 w 355115"/>
              <a:gd name="connsiteY9" fmla="*/ 61113 h 354897"/>
              <a:gd name="connsiteX10" fmla="*/ 214657 w 355115"/>
              <a:gd name="connsiteY10" fmla="*/ 50027 h 354897"/>
              <a:gd name="connsiteX11" fmla="*/ 206342 w 355115"/>
              <a:gd name="connsiteY11" fmla="*/ 2356 h 354897"/>
              <a:gd name="connsiteX12" fmla="*/ 198028 w 355115"/>
              <a:gd name="connsiteY12" fmla="*/ 1247 h 354897"/>
              <a:gd name="connsiteX13" fmla="*/ 157009 w 355115"/>
              <a:gd name="connsiteY13" fmla="*/ 1247 h 354897"/>
              <a:gd name="connsiteX14" fmla="*/ 148694 w 355115"/>
              <a:gd name="connsiteY14" fmla="*/ 2356 h 354897"/>
              <a:gd name="connsiteX15" fmla="*/ 140379 w 355115"/>
              <a:gd name="connsiteY15" fmla="*/ 50027 h 354897"/>
              <a:gd name="connsiteX16" fmla="*/ 126521 w 355115"/>
              <a:gd name="connsiteY16" fmla="*/ 55015 h 354897"/>
              <a:gd name="connsiteX17" fmla="*/ 113218 w 355115"/>
              <a:gd name="connsiteY17" fmla="*/ 61667 h 354897"/>
              <a:gd name="connsiteX18" fmla="*/ 73862 w 355115"/>
              <a:gd name="connsiteY18" fmla="*/ 33952 h 354897"/>
              <a:gd name="connsiteX19" fmla="*/ 67210 w 355115"/>
              <a:gd name="connsiteY19" fmla="*/ 38940 h 354897"/>
              <a:gd name="connsiteX20" fmla="*/ 38386 w 355115"/>
              <a:gd name="connsiteY20" fmla="*/ 67765 h 354897"/>
              <a:gd name="connsiteX21" fmla="*/ 33397 w 355115"/>
              <a:gd name="connsiteY21" fmla="*/ 73862 h 354897"/>
              <a:gd name="connsiteX22" fmla="*/ 61113 w 355115"/>
              <a:gd name="connsiteY22" fmla="*/ 113218 h 354897"/>
              <a:gd name="connsiteX23" fmla="*/ 50027 w 355115"/>
              <a:gd name="connsiteY23" fmla="*/ 140379 h 354897"/>
              <a:gd name="connsiteX24" fmla="*/ 2356 w 355115"/>
              <a:gd name="connsiteY24" fmla="*/ 148694 h 354897"/>
              <a:gd name="connsiteX25" fmla="*/ 1247 w 355115"/>
              <a:gd name="connsiteY25" fmla="*/ 157009 h 354897"/>
              <a:gd name="connsiteX26" fmla="*/ 1247 w 355115"/>
              <a:gd name="connsiteY26" fmla="*/ 198028 h 354897"/>
              <a:gd name="connsiteX27" fmla="*/ 2356 w 355115"/>
              <a:gd name="connsiteY27" fmla="*/ 206342 h 354897"/>
              <a:gd name="connsiteX28" fmla="*/ 50027 w 355115"/>
              <a:gd name="connsiteY28" fmla="*/ 214657 h 354897"/>
              <a:gd name="connsiteX29" fmla="*/ 55015 w 355115"/>
              <a:gd name="connsiteY29" fmla="*/ 228515 h 354897"/>
              <a:gd name="connsiteX30" fmla="*/ 61667 w 355115"/>
              <a:gd name="connsiteY30" fmla="*/ 241818 h 354897"/>
              <a:gd name="connsiteX31" fmla="*/ 33952 w 355115"/>
              <a:gd name="connsiteY31" fmla="*/ 281174 h 354897"/>
              <a:gd name="connsiteX32" fmla="*/ 38940 w 355115"/>
              <a:gd name="connsiteY32" fmla="*/ 287826 h 354897"/>
              <a:gd name="connsiteX33" fmla="*/ 67765 w 355115"/>
              <a:gd name="connsiteY33" fmla="*/ 316650 h 354897"/>
              <a:gd name="connsiteX34" fmla="*/ 74416 w 355115"/>
              <a:gd name="connsiteY34" fmla="*/ 321639 h 354897"/>
              <a:gd name="connsiteX35" fmla="*/ 113772 w 355115"/>
              <a:gd name="connsiteY35" fmla="*/ 293923 h 354897"/>
              <a:gd name="connsiteX36" fmla="*/ 140934 w 355115"/>
              <a:gd name="connsiteY36" fmla="*/ 305010 h 354897"/>
              <a:gd name="connsiteX37" fmla="*/ 149248 w 355115"/>
              <a:gd name="connsiteY37" fmla="*/ 352680 h 354897"/>
              <a:gd name="connsiteX38" fmla="*/ 157563 w 355115"/>
              <a:gd name="connsiteY38" fmla="*/ 353789 h 354897"/>
              <a:gd name="connsiteX39" fmla="*/ 178072 w 355115"/>
              <a:gd name="connsiteY39" fmla="*/ 354898 h 354897"/>
              <a:gd name="connsiteX40" fmla="*/ 198582 w 355115"/>
              <a:gd name="connsiteY40" fmla="*/ 353789 h 354897"/>
              <a:gd name="connsiteX41" fmla="*/ 206897 w 355115"/>
              <a:gd name="connsiteY41" fmla="*/ 352680 h 354897"/>
              <a:gd name="connsiteX42" fmla="*/ 215211 w 355115"/>
              <a:gd name="connsiteY42" fmla="*/ 305010 h 354897"/>
              <a:gd name="connsiteX43" fmla="*/ 229069 w 355115"/>
              <a:gd name="connsiteY43" fmla="*/ 300021 h 354897"/>
              <a:gd name="connsiteX44" fmla="*/ 242372 w 355115"/>
              <a:gd name="connsiteY44" fmla="*/ 293369 h 354897"/>
              <a:gd name="connsiteX45" fmla="*/ 281729 w 355115"/>
              <a:gd name="connsiteY45" fmla="*/ 321085 h 354897"/>
              <a:gd name="connsiteX46" fmla="*/ 288380 w 355115"/>
              <a:gd name="connsiteY46" fmla="*/ 316096 h 354897"/>
              <a:gd name="connsiteX47" fmla="*/ 317204 w 355115"/>
              <a:gd name="connsiteY47" fmla="*/ 287272 h 354897"/>
              <a:gd name="connsiteX48" fmla="*/ 322193 w 355115"/>
              <a:gd name="connsiteY48" fmla="*/ 280620 h 354897"/>
              <a:gd name="connsiteX49" fmla="*/ 294478 w 355115"/>
              <a:gd name="connsiteY49" fmla="*/ 241264 h 354897"/>
              <a:gd name="connsiteX50" fmla="*/ 305564 w 355115"/>
              <a:gd name="connsiteY50" fmla="*/ 214103 h 354897"/>
              <a:gd name="connsiteX51" fmla="*/ 353235 w 355115"/>
              <a:gd name="connsiteY51" fmla="*/ 205788 h 354897"/>
              <a:gd name="connsiteX52" fmla="*/ 354343 w 355115"/>
              <a:gd name="connsiteY52" fmla="*/ 197473 h 354897"/>
              <a:gd name="connsiteX53" fmla="*/ 353789 w 355115"/>
              <a:gd name="connsiteY53" fmla="*/ 157009 h 354897"/>
              <a:gd name="connsiteX54" fmla="*/ 177518 w 355115"/>
              <a:gd name="connsiteY54" fmla="*/ 244035 h 354897"/>
              <a:gd name="connsiteX55" fmla="*/ 111001 w 355115"/>
              <a:gd name="connsiteY55" fmla="*/ 177518 h 354897"/>
              <a:gd name="connsiteX56" fmla="*/ 177518 w 355115"/>
              <a:gd name="connsiteY56" fmla="*/ 111001 h 354897"/>
              <a:gd name="connsiteX57" fmla="*/ 244035 w 355115"/>
              <a:gd name="connsiteY57" fmla="*/ 177518 h 354897"/>
              <a:gd name="connsiteX58" fmla="*/ 177518 w 355115"/>
              <a:gd name="connsiteY58" fmla="*/ 244035 h 35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55115" h="354897">
                <a:moveTo>
                  <a:pt x="353789" y="157009"/>
                </a:moveTo>
                <a:lnTo>
                  <a:pt x="352680" y="148694"/>
                </a:lnTo>
                <a:lnTo>
                  <a:pt x="305010" y="140379"/>
                </a:lnTo>
                <a:cubicBezTo>
                  <a:pt x="303901" y="135390"/>
                  <a:pt x="302238" y="130956"/>
                  <a:pt x="300021" y="126521"/>
                </a:cubicBezTo>
                <a:cubicBezTo>
                  <a:pt x="298358" y="122087"/>
                  <a:pt x="296141" y="117653"/>
                  <a:pt x="293369" y="113218"/>
                </a:cubicBezTo>
                <a:lnTo>
                  <a:pt x="321085" y="73862"/>
                </a:lnTo>
                <a:lnTo>
                  <a:pt x="316096" y="67210"/>
                </a:lnTo>
                <a:cubicBezTo>
                  <a:pt x="307781" y="56678"/>
                  <a:pt x="297804" y="46701"/>
                  <a:pt x="287272" y="38386"/>
                </a:cubicBezTo>
                <a:lnTo>
                  <a:pt x="281174" y="33397"/>
                </a:lnTo>
                <a:lnTo>
                  <a:pt x="241818" y="61113"/>
                </a:lnTo>
                <a:cubicBezTo>
                  <a:pt x="232949" y="56124"/>
                  <a:pt x="224080" y="52798"/>
                  <a:pt x="214657" y="50027"/>
                </a:cubicBezTo>
                <a:lnTo>
                  <a:pt x="206342" y="2356"/>
                </a:lnTo>
                <a:lnTo>
                  <a:pt x="198028" y="1247"/>
                </a:lnTo>
                <a:cubicBezTo>
                  <a:pt x="184170" y="-416"/>
                  <a:pt x="170312" y="-416"/>
                  <a:pt x="157009" y="1247"/>
                </a:cubicBezTo>
                <a:lnTo>
                  <a:pt x="148694" y="2356"/>
                </a:lnTo>
                <a:lnTo>
                  <a:pt x="140379" y="50027"/>
                </a:lnTo>
                <a:cubicBezTo>
                  <a:pt x="135390" y="51135"/>
                  <a:pt x="130956" y="52798"/>
                  <a:pt x="126521" y="55015"/>
                </a:cubicBezTo>
                <a:cubicBezTo>
                  <a:pt x="122087" y="56678"/>
                  <a:pt x="117653" y="58896"/>
                  <a:pt x="113218" y="61667"/>
                </a:cubicBezTo>
                <a:lnTo>
                  <a:pt x="73862" y="33952"/>
                </a:lnTo>
                <a:lnTo>
                  <a:pt x="67210" y="38940"/>
                </a:lnTo>
                <a:cubicBezTo>
                  <a:pt x="56678" y="47255"/>
                  <a:pt x="46701" y="57233"/>
                  <a:pt x="38386" y="67765"/>
                </a:cubicBezTo>
                <a:lnTo>
                  <a:pt x="33397" y="73862"/>
                </a:lnTo>
                <a:lnTo>
                  <a:pt x="61113" y="113218"/>
                </a:lnTo>
                <a:cubicBezTo>
                  <a:pt x="56124" y="122087"/>
                  <a:pt x="52798" y="130956"/>
                  <a:pt x="50027" y="140379"/>
                </a:cubicBezTo>
                <a:lnTo>
                  <a:pt x="2356" y="148694"/>
                </a:lnTo>
                <a:lnTo>
                  <a:pt x="1247" y="157009"/>
                </a:lnTo>
                <a:cubicBezTo>
                  <a:pt x="-416" y="170866"/>
                  <a:pt x="-416" y="184724"/>
                  <a:pt x="1247" y="198028"/>
                </a:cubicBezTo>
                <a:lnTo>
                  <a:pt x="2356" y="206342"/>
                </a:lnTo>
                <a:lnTo>
                  <a:pt x="50027" y="214657"/>
                </a:lnTo>
                <a:cubicBezTo>
                  <a:pt x="51135" y="219646"/>
                  <a:pt x="52798" y="224080"/>
                  <a:pt x="55015" y="228515"/>
                </a:cubicBezTo>
                <a:cubicBezTo>
                  <a:pt x="56678" y="232949"/>
                  <a:pt x="58896" y="237384"/>
                  <a:pt x="61667" y="241818"/>
                </a:cubicBezTo>
                <a:lnTo>
                  <a:pt x="33952" y="281174"/>
                </a:lnTo>
                <a:lnTo>
                  <a:pt x="38940" y="287826"/>
                </a:lnTo>
                <a:cubicBezTo>
                  <a:pt x="47255" y="298358"/>
                  <a:pt x="57233" y="308335"/>
                  <a:pt x="67765" y="316650"/>
                </a:cubicBezTo>
                <a:lnTo>
                  <a:pt x="74416" y="321639"/>
                </a:lnTo>
                <a:lnTo>
                  <a:pt x="113772" y="293923"/>
                </a:lnTo>
                <a:cubicBezTo>
                  <a:pt x="122641" y="298912"/>
                  <a:pt x="131510" y="302238"/>
                  <a:pt x="140934" y="305010"/>
                </a:cubicBezTo>
                <a:lnTo>
                  <a:pt x="149248" y="352680"/>
                </a:lnTo>
                <a:lnTo>
                  <a:pt x="157563" y="353789"/>
                </a:lnTo>
                <a:cubicBezTo>
                  <a:pt x="164215" y="354343"/>
                  <a:pt x="171421" y="354898"/>
                  <a:pt x="178072" y="354898"/>
                </a:cubicBezTo>
                <a:cubicBezTo>
                  <a:pt x="184724" y="354898"/>
                  <a:pt x="191930" y="354343"/>
                  <a:pt x="198582" y="353789"/>
                </a:cubicBezTo>
                <a:lnTo>
                  <a:pt x="206897" y="352680"/>
                </a:lnTo>
                <a:lnTo>
                  <a:pt x="215211" y="305010"/>
                </a:lnTo>
                <a:cubicBezTo>
                  <a:pt x="220200" y="303901"/>
                  <a:pt x="224635" y="302238"/>
                  <a:pt x="229069" y="300021"/>
                </a:cubicBezTo>
                <a:cubicBezTo>
                  <a:pt x="233503" y="298358"/>
                  <a:pt x="237938" y="296141"/>
                  <a:pt x="242372" y="293369"/>
                </a:cubicBezTo>
                <a:lnTo>
                  <a:pt x="281729" y="321085"/>
                </a:lnTo>
                <a:lnTo>
                  <a:pt x="288380" y="316096"/>
                </a:lnTo>
                <a:cubicBezTo>
                  <a:pt x="298912" y="307781"/>
                  <a:pt x="308890" y="297804"/>
                  <a:pt x="317204" y="287272"/>
                </a:cubicBezTo>
                <a:lnTo>
                  <a:pt x="322193" y="280620"/>
                </a:lnTo>
                <a:lnTo>
                  <a:pt x="294478" y="241264"/>
                </a:lnTo>
                <a:cubicBezTo>
                  <a:pt x="299466" y="232395"/>
                  <a:pt x="302792" y="223526"/>
                  <a:pt x="305564" y="214103"/>
                </a:cubicBezTo>
                <a:lnTo>
                  <a:pt x="353235" y="205788"/>
                </a:lnTo>
                <a:lnTo>
                  <a:pt x="354343" y="197473"/>
                </a:lnTo>
                <a:cubicBezTo>
                  <a:pt x="355452" y="184724"/>
                  <a:pt x="355452" y="170866"/>
                  <a:pt x="353789" y="157009"/>
                </a:cubicBezTo>
                <a:close/>
                <a:moveTo>
                  <a:pt x="177518" y="244035"/>
                </a:moveTo>
                <a:cubicBezTo>
                  <a:pt x="140934" y="244035"/>
                  <a:pt x="111001" y="214103"/>
                  <a:pt x="111001" y="177518"/>
                </a:cubicBezTo>
                <a:cubicBezTo>
                  <a:pt x="111001" y="140934"/>
                  <a:pt x="140934" y="111001"/>
                  <a:pt x="177518" y="111001"/>
                </a:cubicBezTo>
                <a:cubicBezTo>
                  <a:pt x="214103" y="111001"/>
                  <a:pt x="244035" y="140934"/>
                  <a:pt x="244035" y="177518"/>
                </a:cubicBezTo>
                <a:cubicBezTo>
                  <a:pt x="244035" y="214103"/>
                  <a:pt x="214103" y="244035"/>
                  <a:pt x="177518" y="244035"/>
                </a:cubicBezTo>
                <a:close/>
              </a:path>
            </a:pathLst>
          </a:custGeom>
          <a:solidFill>
            <a:srgbClr val="000000"/>
          </a:solidFill>
          <a:ln w="5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9" name="Graphic 90">
            <a:extLst>
              <a:ext uri="{FF2B5EF4-FFF2-40B4-BE49-F238E27FC236}">
                <a16:creationId xmlns:a16="http://schemas.microsoft.com/office/drawing/2014/main" id="{B8A94331-2859-4410-82E6-6B00EFDFDAE6}"/>
              </a:ext>
            </a:extLst>
          </p:cNvPr>
          <p:cNvSpPr/>
          <p:nvPr/>
        </p:nvSpPr>
        <p:spPr>
          <a:xfrm>
            <a:off x="6465268" y="2244197"/>
            <a:ext cx="354759" cy="354759"/>
          </a:xfrm>
          <a:custGeom>
            <a:avLst/>
            <a:gdLst>
              <a:gd name="connsiteX0" fmla="*/ 299328 w 354759"/>
              <a:gd name="connsiteY0" fmla="*/ 243897 h 354759"/>
              <a:gd name="connsiteX1" fmla="*/ 261635 w 354759"/>
              <a:gd name="connsiteY1" fmla="*/ 258309 h 354759"/>
              <a:gd name="connsiteX2" fmla="*/ 110308 w 354759"/>
              <a:gd name="connsiteY2" fmla="*/ 182923 h 354759"/>
              <a:gd name="connsiteX3" fmla="*/ 110862 w 354759"/>
              <a:gd name="connsiteY3" fmla="*/ 177380 h 354759"/>
              <a:gd name="connsiteX4" fmla="*/ 110308 w 354759"/>
              <a:gd name="connsiteY4" fmla="*/ 171836 h 354759"/>
              <a:gd name="connsiteX5" fmla="*/ 261635 w 354759"/>
              <a:gd name="connsiteY5" fmla="*/ 96450 h 354759"/>
              <a:gd name="connsiteX6" fmla="*/ 299328 w 354759"/>
              <a:gd name="connsiteY6" fmla="*/ 110862 h 354759"/>
              <a:gd name="connsiteX7" fmla="*/ 354759 w 354759"/>
              <a:gd name="connsiteY7" fmla="*/ 55431 h 354759"/>
              <a:gd name="connsiteX8" fmla="*/ 299328 w 354759"/>
              <a:gd name="connsiteY8" fmla="*/ 0 h 354759"/>
              <a:gd name="connsiteX9" fmla="*/ 243897 w 354759"/>
              <a:gd name="connsiteY9" fmla="*/ 55431 h 354759"/>
              <a:gd name="connsiteX10" fmla="*/ 243897 w 354759"/>
              <a:gd name="connsiteY10" fmla="*/ 55431 h 354759"/>
              <a:gd name="connsiteX11" fmla="*/ 88690 w 354759"/>
              <a:gd name="connsiteY11" fmla="*/ 133035 h 354759"/>
              <a:gd name="connsiteX12" fmla="*/ 55431 w 354759"/>
              <a:gd name="connsiteY12" fmla="*/ 121948 h 354759"/>
              <a:gd name="connsiteX13" fmla="*/ 0 w 354759"/>
              <a:gd name="connsiteY13" fmla="*/ 177380 h 354759"/>
              <a:gd name="connsiteX14" fmla="*/ 55431 w 354759"/>
              <a:gd name="connsiteY14" fmla="*/ 232811 h 354759"/>
              <a:gd name="connsiteX15" fmla="*/ 88690 w 354759"/>
              <a:gd name="connsiteY15" fmla="*/ 221724 h 354759"/>
              <a:gd name="connsiteX16" fmla="*/ 243897 w 354759"/>
              <a:gd name="connsiteY16" fmla="*/ 299328 h 354759"/>
              <a:gd name="connsiteX17" fmla="*/ 243897 w 354759"/>
              <a:gd name="connsiteY17" fmla="*/ 299328 h 354759"/>
              <a:gd name="connsiteX18" fmla="*/ 299328 w 354759"/>
              <a:gd name="connsiteY18" fmla="*/ 354759 h 354759"/>
              <a:gd name="connsiteX19" fmla="*/ 354759 w 354759"/>
              <a:gd name="connsiteY19" fmla="*/ 299328 h 354759"/>
              <a:gd name="connsiteX20" fmla="*/ 299328 w 354759"/>
              <a:gd name="connsiteY20" fmla="*/ 243897 h 354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54759" h="354759">
                <a:moveTo>
                  <a:pt x="299328" y="243897"/>
                </a:moveTo>
                <a:cubicBezTo>
                  <a:pt x="284916" y="243897"/>
                  <a:pt x="271612" y="249440"/>
                  <a:pt x="261635" y="258309"/>
                </a:cubicBezTo>
                <a:lnTo>
                  <a:pt x="110308" y="182923"/>
                </a:lnTo>
                <a:cubicBezTo>
                  <a:pt x="110308" y="181260"/>
                  <a:pt x="110862" y="179042"/>
                  <a:pt x="110862" y="177380"/>
                </a:cubicBezTo>
                <a:cubicBezTo>
                  <a:pt x="110862" y="175717"/>
                  <a:pt x="110862" y="173499"/>
                  <a:pt x="110308" y="171836"/>
                </a:cubicBezTo>
                <a:lnTo>
                  <a:pt x="261635" y="96450"/>
                </a:lnTo>
                <a:cubicBezTo>
                  <a:pt x="271612" y="105319"/>
                  <a:pt x="284916" y="110862"/>
                  <a:pt x="299328" y="110862"/>
                </a:cubicBezTo>
                <a:cubicBezTo>
                  <a:pt x="329815" y="110862"/>
                  <a:pt x="354759" y="85918"/>
                  <a:pt x="354759" y="55431"/>
                </a:cubicBezTo>
                <a:cubicBezTo>
                  <a:pt x="354759" y="24944"/>
                  <a:pt x="329815" y="0"/>
                  <a:pt x="299328" y="0"/>
                </a:cubicBezTo>
                <a:cubicBezTo>
                  <a:pt x="268841" y="0"/>
                  <a:pt x="243897" y="24944"/>
                  <a:pt x="243897" y="55431"/>
                </a:cubicBezTo>
                <a:cubicBezTo>
                  <a:pt x="243897" y="55431"/>
                  <a:pt x="243897" y="55431"/>
                  <a:pt x="243897" y="55431"/>
                </a:cubicBezTo>
                <a:lnTo>
                  <a:pt x="88690" y="133035"/>
                </a:lnTo>
                <a:cubicBezTo>
                  <a:pt x="79266" y="125829"/>
                  <a:pt x="67626" y="121948"/>
                  <a:pt x="55431" y="121948"/>
                </a:cubicBezTo>
                <a:cubicBezTo>
                  <a:pt x="24944" y="121948"/>
                  <a:pt x="0" y="146892"/>
                  <a:pt x="0" y="177380"/>
                </a:cubicBezTo>
                <a:cubicBezTo>
                  <a:pt x="0" y="207867"/>
                  <a:pt x="24944" y="232811"/>
                  <a:pt x="55431" y="232811"/>
                </a:cubicBezTo>
                <a:cubicBezTo>
                  <a:pt x="68180" y="232811"/>
                  <a:pt x="79266" y="228376"/>
                  <a:pt x="88690" y="221724"/>
                </a:cubicBezTo>
                <a:lnTo>
                  <a:pt x="243897" y="299328"/>
                </a:lnTo>
                <a:cubicBezTo>
                  <a:pt x="243897" y="299328"/>
                  <a:pt x="243897" y="299328"/>
                  <a:pt x="243897" y="299328"/>
                </a:cubicBezTo>
                <a:cubicBezTo>
                  <a:pt x="243897" y="329815"/>
                  <a:pt x="268841" y="354759"/>
                  <a:pt x="299328" y="354759"/>
                </a:cubicBezTo>
                <a:cubicBezTo>
                  <a:pt x="329815" y="354759"/>
                  <a:pt x="354759" y="329815"/>
                  <a:pt x="354759" y="299328"/>
                </a:cubicBezTo>
                <a:cubicBezTo>
                  <a:pt x="354759" y="268841"/>
                  <a:pt x="329815" y="243897"/>
                  <a:pt x="299328" y="243897"/>
                </a:cubicBezTo>
                <a:close/>
              </a:path>
            </a:pathLst>
          </a:custGeom>
          <a:solidFill>
            <a:srgbClr val="000000"/>
          </a:solidFill>
          <a:ln w="5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0" name="Graphic 92">
            <a:extLst>
              <a:ext uri="{FF2B5EF4-FFF2-40B4-BE49-F238E27FC236}">
                <a16:creationId xmlns:a16="http://schemas.microsoft.com/office/drawing/2014/main" id="{68103AE3-3AC5-49D5-945B-B8BE4EDAF5CD}"/>
              </a:ext>
            </a:extLst>
          </p:cNvPr>
          <p:cNvSpPr/>
          <p:nvPr/>
        </p:nvSpPr>
        <p:spPr>
          <a:xfrm>
            <a:off x="7082708" y="2230504"/>
            <a:ext cx="331744" cy="392564"/>
          </a:xfrm>
          <a:custGeom>
            <a:avLst/>
            <a:gdLst>
              <a:gd name="connsiteX0" fmla="*/ 319458 w 331744"/>
              <a:gd name="connsiteY0" fmla="*/ 60820 h 392564"/>
              <a:gd name="connsiteX1" fmla="*/ 175088 w 331744"/>
              <a:gd name="connsiteY1" fmla="*/ 9829 h 392564"/>
              <a:gd name="connsiteX2" fmla="*/ 166487 w 331744"/>
              <a:gd name="connsiteY2" fmla="*/ 0 h 392564"/>
              <a:gd name="connsiteX3" fmla="*/ 157272 w 331744"/>
              <a:gd name="connsiteY3" fmla="*/ 9215 h 392564"/>
              <a:gd name="connsiteX4" fmla="*/ 12287 w 331744"/>
              <a:gd name="connsiteY4" fmla="*/ 66963 h 392564"/>
              <a:gd name="connsiteX5" fmla="*/ 0 w 331744"/>
              <a:gd name="connsiteY5" fmla="*/ 66963 h 392564"/>
              <a:gd name="connsiteX6" fmla="*/ 0 w 331744"/>
              <a:gd name="connsiteY6" fmla="*/ 220549 h 392564"/>
              <a:gd name="connsiteX7" fmla="*/ 160958 w 331744"/>
              <a:gd name="connsiteY7" fmla="*/ 390722 h 392564"/>
              <a:gd name="connsiteX8" fmla="*/ 165872 w 331744"/>
              <a:gd name="connsiteY8" fmla="*/ 392565 h 392564"/>
              <a:gd name="connsiteX9" fmla="*/ 170787 w 331744"/>
              <a:gd name="connsiteY9" fmla="*/ 390722 h 392564"/>
              <a:gd name="connsiteX10" fmla="*/ 331745 w 331744"/>
              <a:gd name="connsiteY10" fmla="*/ 220549 h 392564"/>
              <a:gd name="connsiteX11" fmla="*/ 331745 w 331744"/>
              <a:gd name="connsiteY11" fmla="*/ 60820 h 392564"/>
              <a:gd name="connsiteX12" fmla="*/ 319458 w 331744"/>
              <a:gd name="connsiteY12" fmla="*/ 60820 h 392564"/>
              <a:gd name="connsiteX13" fmla="*/ 135155 w 331744"/>
              <a:gd name="connsiteY13" fmla="*/ 292427 h 392564"/>
              <a:gd name="connsiteX14" fmla="*/ 68806 w 331744"/>
              <a:gd name="connsiteY14" fmla="*/ 225464 h 392564"/>
              <a:gd name="connsiteX15" fmla="*/ 103824 w 331744"/>
              <a:gd name="connsiteY15" fmla="*/ 190446 h 392564"/>
              <a:gd name="connsiteX16" fmla="*/ 135770 w 331744"/>
              <a:gd name="connsiteY16" fmla="*/ 222392 h 392564"/>
              <a:gd name="connsiteX17" fmla="*/ 241436 w 331744"/>
              <a:gd name="connsiteY17" fmla="*/ 116725 h 392564"/>
              <a:gd name="connsiteX18" fmla="*/ 276454 w 331744"/>
              <a:gd name="connsiteY18" fmla="*/ 151743 h 392564"/>
              <a:gd name="connsiteX19" fmla="*/ 135155 w 331744"/>
              <a:gd name="connsiteY19" fmla="*/ 292427 h 39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1744" h="392564">
                <a:moveTo>
                  <a:pt x="319458" y="60820"/>
                </a:moveTo>
                <a:cubicBezTo>
                  <a:pt x="271539" y="60820"/>
                  <a:pt x="202733" y="41161"/>
                  <a:pt x="175088" y="9829"/>
                </a:cubicBezTo>
                <a:lnTo>
                  <a:pt x="166487" y="0"/>
                </a:lnTo>
                <a:lnTo>
                  <a:pt x="157272" y="9215"/>
                </a:lnTo>
                <a:cubicBezTo>
                  <a:pt x="124711" y="41775"/>
                  <a:pt x="60820" y="66963"/>
                  <a:pt x="12287" y="66963"/>
                </a:cubicBezTo>
                <a:lnTo>
                  <a:pt x="0" y="66963"/>
                </a:lnTo>
                <a:lnTo>
                  <a:pt x="0" y="220549"/>
                </a:lnTo>
                <a:cubicBezTo>
                  <a:pt x="0" y="323758"/>
                  <a:pt x="154200" y="387650"/>
                  <a:pt x="160958" y="390722"/>
                </a:cubicBezTo>
                <a:lnTo>
                  <a:pt x="165872" y="392565"/>
                </a:lnTo>
                <a:lnTo>
                  <a:pt x="170787" y="390722"/>
                </a:lnTo>
                <a:cubicBezTo>
                  <a:pt x="176931" y="387650"/>
                  <a:pt x="331745" y="323758"/>
                  <a:pt x="331745" y="220549"/>
                </a:cubicBezTo>
                <a:lnTo>
                  <a:pt x="331745" y="60820"/>
                </a:lnTo>
                <a:lnTo>
                  <a:pt x="319458" y="60820"/>
                </a:lnTo>
                <a:close/>
                <a:moveTo>
                  <a:pt x="135155" y="292427"/>
                </a:moveTo>
                <a:lnTo>
                  <a:pt x="68806" y="225464"/>
                </a:lnTo>
                <a:lnTo>
                  <a:pt x="103824" y="190446"/>
                </a:lnTo>
                <a:lnTo>
                  <a:pt x="135770" y="222392"/>
                </a:lnTo>
                <a:lnTo>
                  <a:pt x="241436" y="116725"/>
                </a:lnTo>
                <a:lnTo>
                  <a:pt x="276454" y="151743"/>
                </a:lnTo>
                <a:lnTo>
                  <a:pt x="135155" y="292427"/>
                </a:lnTo>
                <a:close/>
              </a:path>
            </a:pathLst>
          </a:custGeom>
          <a:solidFill>
            <a:srgbClr val="000000"/>
          </a:solidFill>
          <a:ln w="61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1" name="Graphic 94">
            <a:extLst>
              <a:ext uri="{FF2B5EF4-FFF2-40B4-BE49-F238E27FC236}">
                <a16:creationId xmlns:a16="http://schemas.microsoft.com/office/drawing/2014/main" id="{C753B994-86E8-4A7B-813F-0B912734BA90}"/>
              </a:ext>
            </a:extLst>
          </p:cNvPr>
          <p:cNvSpPr/>
          <p:nvPr/>
        </p:nvSpPr>
        <p:spPr>
          <a:xfrm>
            <a:off x="7697559" y="2192045"/>
            <a:ext cx="306592" cy="406910"/>
          </a:xfrm>
          <a:custGeom>
            <a:avLst/>
            <a:gdLst>
              <a:gd name="connsiteX0" fmla="*/ 279751 w 306592"/>
              <a:gd name="connsiteY0" fmla="*/ 130542 h 406910"/>
              <a:gd name="connsiteX1" fmla="*/ 254279 w 306592"/>
              <a:gd name="connsiteY1" fmla="*/ 107618 h 406910"/>
              <a:gd name="connsiteX2" fmla="*/ 226260 w 306592"/>
              <a:gd name="connsiteY2" fmla="*/ 107618 h 406910"/>
              <a:gd name="connsiteX3" fmla="*/ 226260 w 306592"/>
              <a:gd name="connsiteY3" fmla="*/ 69410 h 406910"/>
              <a:gd name="connsiteX4" fmla="*/ 156850 w 306592"/>
              <a:gd name="connsiteY4" fmla="*/ 0 h 406910"/>
              <a:gd name="connsiteX5" fmla="*/ 86803 w 306592"/>
              <a:gd name="connsiteY5" fmla="*/ 69410 h 406910"/>
              <a:gd name="connsiteX6" fmla="*/ 86803 w 306592"/>
              <a:gd name="connsiteY6" fmla="*/ 107618 h 406910"/>
              <a:gd name="connsiteX7" fmla="*/ 51779 w 306592"/>
              <a:gd name="connsiteY7" fmla="*/ 107618 h 406910"/>
              <a:gd name="connsiteX8" fmla="*/ 26307 w 306592"/>
              <a:gd name="connsiteY8" fmla="*/ 130542 h 406910"/>
              <a:gd name="connsiteX9" fmla="*/ 199 w 306592"/>
              <a:gd name="connsiteY9" fmla="*/ 378891 h 406910"/>
              <a:gd name="connsiteX10" fmla="*/ 25671 w 306592"/>
              <a:gd name="connsiteY10" fmla="*/ 406910 h 406910"/>
              <a:gd name="connsiteX11" fmla="*/ 281024 w 306592"/>
              <a:gd name="connsiteY11" fmla="*/ 406910 h 406910"/>
              <a:gd name="connsiteX12" fmla="*/ 306496 w 306592"/>
              <a:gd name="connsiteY12" fmla="*/ 378891 h 406910"/>
              <a:gd name="connsiteX13" fmla="*/ 279751 w 306592"/>
              <a:gd name="connsiteY13" fmla="*/ 130542 h 406910"/>
              <a:gd name="connsiteX14" fmla="*/ 112274 w 306592"/>
              <a:gd name="connsiteY14" fmla="*/ 69410 h 406910"/>
              <a:gd name="connsiteX15" fmla="*/ 156213 w 306592"/>
              <a:gd name="connsiteY15" fmla="*/ 25472 h 406910"/>
              <a:gd name="connsiteX16" fmla="*/ 200789 w 306592"/>
              <a:gd name="connsiteY16" fmla="*/ 69410 h 406910"/>
              <a:gd name="connsiteX17" fmla="*/ 200789 w 306592"/>
              <a:gd name="connsiteY17" fmla="*/ 107618 h 406910"/>
              <a:gd name="connsiteX18" fmla="*/ 112274 w 306592"/>
              <a:gd name="connsiteY18" fmla="*/ 107618 h 406910"/>
              <a:gd name="connsiteX19" fmla="*/ 112274 w 306592"/>
              <a:gd name="connsiteY19" fmla="*/ 69410 h 406910"/>
              <a:gd name="connsiteX20" fmla="*/ 98902 w 306592"/>
              <a:gd name="connsiteY20" fmla="*/ 190401 h 406910"/>
              <a:gd name="connsiteX21" fmla="*/ 79798 w 306592"/>
              <a:gd name="connsiteY21" fmla="*/ 171297 h 406910"/>
              <a:gd name="connsiteX22" fmla="*/ 98902 w 306592"/>
              <a:gd name="connsiteY22" fmla="*/ 152193 h 406910"/>
              <a:gd name="connsiteX23" fmla="*/ 118006 w 306592"/>
              <a:gd name="connsiteY23" fmla="*/ 171297 h 406910"/>
              <a:gd name="connsiteX24" fmla="*/ 98902 w 306592"/>
              <a:gd name="connsiteY24" fmla="*/ 190401 h 406910"/>
              <a:gd name="connsiteX25" fmla="*/ 213524 w 306592"/>
              <a:gd name="connsiteY25" fmla="*/ 190401 h 406910"/>
              <a:gd name="connsiteX26" fmla="*/ 194421 w 306592"/>
              <a:gd name="connsiteY26" fmla="*/ 171297 h 406910"/>
              <a:gd name="connsiteX27" fmla="*/ 213524 w 306592"/>
              <a:gd name="connsiteY27" fmla="*/ 152193 h 406910"/>
              <a:gd name="connsiteX28" fmla="*/ 232628 w 306592"/>
              <a:gd name="connsiteY28" fmla="*/ 171297 h 406910"/>
              <a:gd name="connsiteX29" fmla="*/ 213524 w 306592"/>
              <a:gd name="connsiteY29" fmla="*/ 190401 h 4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06592" h="406910">
                <a:moveTo>
                  <a:pt x="279751" y="130542"/>
                </a:moveTo>
                <a:cubicBezTo>
                  <a:pt x="278477" y="117807"/>
                  <a:pt x="267652" y="107618"/>
                  <a:pt x="254279" y="107618"/>
                </a:cubicBezTo>
                <a:lnTo>
                  <a:pt x="226260" y="107618"/>
                </a:lnTo>
                <a:lnTo>
                  <a:pt x="226260" y="69410"/>
                </a:lnTo>
                <a:cubicBezTo>
                  <a:pt x="226260" y="31203"/>
                  <a:pt x="195057" y="0"/>
                  <a:pt x="156850" y="0"/>
                </a:cubicBezTo>
                <a:cubicBezTo>
                  <a:pt x="118006" y="0"/>
                  <a:pt x="86803" y="31203"/>
                  <a:pt x="86803" y="69410"/>
                </a:cubicBezTo>
                <a:lnTo>
                  <a:pt x="86803" y="107618"/>
                </a:lnTo>
                <a:lnTo>
                  <a:pt x="51779" y="107618"/>
                </a:lnTo>
                <a:cubicBezTo>
                  <a:pt x="39043" y="107618"/>
                  <a:pt x="27581" y="117170"/>
                  <a:pt x="26307" y="130542"/>
                </a:cubicBezTo>
                <a:lnTo>
                  <a:pt x="199" y="378891"/>
                </a:lnTo>
                <a:cubicBezTo>
                  <a:pt x="-1711" y="394174"/>
                  <a:pt x="10388" y="406910"/>
                  <a:pt x="25671" y="406910"/>
                </a:cubicBezTo>
                <a:lnTo>
                  <a:pt x="281024" y="406910"/>
                </a:lnTo>
                <a:cubicBezTo>
                  <a:pt x="296307" y="406910"/>
                  <a:pt x="307770" y="393538"/>
                  <a:pt x="306496" y="378891"/>
                </a:cubicBezTo>
                <a:lnTo>
                  <a:pt x="279751" y="130542"/>
                </a:lnTo>
                <a:close/>
                <a:moveTo>
                  <a:pt x="112274" y="69410"/>
                </a:moveTo>
                <a:cubicBezTo>
                  <a:pt x="112274" y="45212"/>
                  <a:pt x="132015" y="25472"/>
                  <a:pt x="156213" y="25472"/>
                </a:cubicBezTo>
                <a:cubicBezTo>
                  <a:pt x="180411" y="25472"/>
                  <a:pt x="200789" y="45212"/>
                  <a:pt x="200789" y="69410"/>
                </a:cubicBezTo>
                <a:lnTo>
                  <a:pt x="200789" y="107618"/>
                </a:lnTo>
                <a:lnTo>
                  <a:pt x="112274" y="107618"/>
                </a:lnTo>
                <a:lnTo>
                  <a:pt x="112274" y="69410"/>
                </a:lnTo>
                <a:close/>
                <a:moveTo>
                  <a:pt x="98902" y="190401"/>
                </a:moveTo>
                <a:cubicBezTo>
                  <a:pt x="88076" y="190401"/>
                  <a:pt x="79798" y="182123"/>
                  <a:pt x="79798" y="171297"/>
                </a:cubicBezTo>
                <a:cubicBezTo>
                  <a:pt x="79798" y="160472"/>
                  <a:pt x="88076" y="152193"/>
                  <a:pt x="98902" y="152193"/>
                </a:cubicBezTo>
                <a:cubicBezTo>
                  <a:pt x="109727" y="152193"/>
                  <a:pt x="118006" y="160472"/>
                  <a:pt x="118006" y="171297"/>
                </a:cubicBezTo>
                <a:cubicBezTo>
                  <a:pt x="118006" y="182123"/>
                  <a:pt x="109727" y="190401"/>
                  <a:pt x="98902" y="190401"/>
                </a:cubicBezTo>
                <a:close/>
                <a:moveTo>
                  <a:pt x="213524" y="190401"/>
                </a:moveTo>
                <a:cubicBezTo>
                  <a:pt x="202699" y="190401"/>
                  <a:pt x="194421" y="182123"/>
                  <a:pt x="194421" y="171297"/>
                </a:cubicBezTo>
                <a:cubicBezTo>
                  <a:pt x="194421" y="160472"/>
                  <a:pt x="202699" y="152193"/>
                  <a:pt x="213524" y="152193"/>
                </a:cubicBezTo>
                <a:cubicBezTo>
                  <a:pt x="224350" y="152193"/>
                  <a:pt x="232628" y="160472"/>
                  <a:pt x="232628" y="171297"/>
                </a:cubicBezTo>
                <a:cubicBezTo>
                  <a:pt x="232628" y="182123"/>
                  <a:pt x="224350" y="190401"/>
                  <a:pt x="213524" y="190401"/>
                </a:cubicBezTo>
                <a:close/>
              </a:path>
            </a:pathLst>
          </a:custGeom>
          <a:solidFill>
            <a:srgbClr val="000000"/>
          </a:solidFill>
          <a:ln w="62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2" name="Graphic 96">
            <a:extLst>
              <a:ext uri="{FF2B5EF4-FFF2-40B4-BE49-F238E27FC236}">
                <a16:creationId xmlns:a16="http://schemas.microsoft.com/office/drawing/2014/main" id="{5CEC09CD-B638-4F94-A07D-6858A9B883CB}"/>
              </a:ext>
            </a:extLst>
          </p:cNvPr>
          <p:cNvSpPr/>
          <p:nvPr/>
        </p:nvSpPr>
        <p:spPr>
          <a:xfrm>
            <a:off x="8271678" y="2229427"/>
            <a:ext cx="360011" cy="320634"/>
          </a:xfrm>
          <a:custGeom>
            <a:avLst/>
            <a:gdLst>
              <a:gd name="connsiteX0" fmla="*/ 286884 w 360011"/>
              <a:gd name="connsiteY0" fmla="*/ 174380 h 320634"/>
              <a:gd name="connsiteX1" fmla="*/ 286884 w 360011"/>
              <a:gd name="connsiteY1" fmla="*/ 225007 h 320634"/>
              <a:gd name="connsiteX2" fmla="*/ 276196 w 360011"/>
              <a:gd name="connsiteY2" fmla="*/ 225007 h 320634"/>
              <a:gd name="connsiteX3" fmla="*/ 192943 w 360011"/>
              <a:gd name="connsiteY3" fmla="*/ 160317 h 320634"/>
              <a:gd name="connsiteX4" fmla="*/ 276196 w 360011"/>
              <a:gd name="connsiteY4" fmla="*/ 95628 h 320634"/>
              <a:gd name="connsiteX5" fmla="*/ 286884 w 360011"/>
              <a:gd name="connsiteY5" fmla="*/ 95628 h 320634"/>
              <a:gd name="connsiteX6" fmla="*/ 286884 w 360011"/>
              <a:gd name="connsiteY6" fmla="*/ 146254 h 320634"/>
              <a:gd name="connsiteX7" fmla="*/ 360011 w 360011"/>
              <a:gd name="connsiteY7" fmla="*/ 73127 h 320634"/>
              <a:gd name="connsiteX8" fmla="*/ 286884 w 360011"/>
              <a:gd name="connsiteY8" fmla="*/ 0 h 320634"/>
              <a:gd name="connsiteX9" fmla="*/ 286884 w 360011"/>
              <a:gd name="connsiteY9" fmla="*/ 50627 h 320634"/>
              <a:gd name="connsiteX10" fmla="*/ 276196 w 360011"/>
              <a:gd name="connsiteY10" fmla="*/ 50627 h 320634"/>
              <a:gd name="connsiteX11" fmla="*/ 167068 w 360011"/>
              <a:gd name="connsiteY11" fmla="*/ 115879 h 320634"/>
              <a:gd name="connsiteX12" fmla="*/ 61314 w 360011"/>
              <a:gd name="connsiteY12" fmla="*/ 50627 h 320634"/>
              <a:gd name="connsiteX13" fmla="*/ 0 w 360011"/>
              <a:gd name="connsiteY13" fmla="*/ 50627 h 320634"/>
              <a:gd name="connsiteX14" fmla="*/ 0 w 360011"/>
              <a:gd name="connsiteY14" fmla="*/ 95628 h 320634"/>
              <a:gd name="connsiteX15" fmla="*/ 61314 w 360011"/>
              <a:gd name="connsiteY15" fmla="*/ 95628 h 320634"/>
              <a:gd name="connsiteX16" fmla="*/ 141754 w 360011"/>
              <a:gd name="connsiteY16" fmla="*/ 160317 h 320634"/>
              <a:gd name="connsiteX17" fmla="*/ 61314 w 360011"/>
              <a:gd name="connsiteY17" fmla="*/ 219382 h 320634"/>
              <a:gd name="connsiteX18" fmla="*/ 0 w 360011"/>
              <a:gd name="connsiteY18" fmla="*/ 219382 h 320634"/>
              <a:gd name="connsiteX19" fmla="*/ 0 w 360011"/>
              <a:gd name="connsiteY19" fmla="*/ 264383 h 320634"/>
              <a:gd name="connsiteX20" fmla="*/ 61314 w 360011"/>
              <a:gd name="connsiteY20" fmla="*/ 264383 h 320634"/>
              <a:gd name="connsiteX21" fmla="*/ 167068 w 360011"/>
              <a:gd name="connsiteY21" fmla="*/ 204194 h 320634"/>
              <a:gd name="connsiteX22" fmla="*/ 276196 w 360011"/>
              <a:gd name="connsiteY22" fmla="*/ 270008 h 320634"/>
              <a:gd name="connsiteX23" fmla="*/ 286884 w 360011"/>
              <a:gd name="connsiteY23" fmla="*/ 270008 h 320634"/>
              <a:gd name="connsiteX24" fmla="*/ 286884 w 360011"/>
              <a:gd name="connsiteY24" fmla="*/ 320635 h 320634"/>
              <a:gd name="connsiteX25" fmla="*/ 360011 w 360011"/>
              <a:gd name="connsiteY25" fmla="*/ 247508 h 320634"/>
              <a:gd name="connsiteX26" fmla="*/ 286884 w 360011"/>
              <a:gd name="connsiteY26" fmla="*/ 174380 h 32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0011" h="320634">
                <a:moveTo>
                  <a:pt x="286884" y="174380"/>
                </a:moveTo>
                <a:lnTo>
                  <a:pt x="286884" y="225007"/>
                </a:lnTo>
                <a:lnTo>
                  <a:pt x="276196" y="225007"/>
                </a:lnTo>
                <a:cubicBezTo>
                  <a:pt x="235132" y="225007"/>
                  <a:pt x="212069" y="194068"/>
                  <a:pt x="192943" y="160317"/>
                </a:cubicBezTo>
                <a:cubicBezTo>
                  <a:pt x="212069" y="126566"/>
                  <a:pt x="235132" y="95628"/>
                  <a:pt x="276196" y="95628"/>
                </a:cubicBezTo>
                <a:lnTo>
                  <a:pt x="286884" y="95628"/>
                </a:lnTo>
                <a:lnTo>
                  <a:pt x="286884" y="146254"/>
                </a:lnTo>
                <a:lnTo>
                  <a:pt x="360011" y="73127"/>
                </a:lnTo>
                <a:lnTo>
                  <a:pt x="286884" y="0"/>
                </a:lnTo>
                <a:lnTo>
                  <a:pt x="286884" y="50627"/>
                </a:lnTo>
                <a:lnTo>
                  <a:pt x="276196" y="50627"/>
                </a:lnTo>
                <a:cubicBezTo>
                  <a:pt x="221069" y="50627"/>
                  <a:pt x="187881" y="84940"/>
                  <a:pt x="167068" y="115879"/>
                </a:cubicBezTo>
                <a:cubicBezTo>
                  <a:pt x="145692" y="83815"/>
                  <a:pt x="113066" y="50627"/>
                  <a:pt x="61314" y="50627"/>
                </a:cubicBezTo>
                <a:lnTo>
                  <a:pt x="0" y="50627"/>
                </a:lnTo>
                <a:lnTo>
                  <a:pt x="0" y="95628"/>
                </a:lnTo>
                <a:lnTo>
                  <a:pt x="61314" y="95628"/>
                </a:lnTo>
                <a:cubicBezTo>
                  <a:pt x="99003" y="95628"/>
                  <a:pt x="120941" y="123754"/>
                  <a:pt x="141754" y="160317"/>
                </a:cubicBezTo>
                <a:cubicBezTo>
                  <a:pt x="122629" y="191818"/>
                  <a:pt x="100128" y="219382"/>
                  <a:pt x="61314" y="219382"/>
                </a:cubicBezTo>
                <a:lnTo>
                  <a:pt x="0" y="219382"/>
                </a:lnTo>
                <a:lnTo>
                  <a:pt x="0" y="264383"/>
                </a:lnTo>
                <a:lnTo>
                  <a:pt x="61314" y="264383"/>
                </a:lnTo>
                <a:cubicBezTo>
                  <a:pt x="113628" y="264383"/>
                  <a:pt x="146254" y="234007"/>
                  <a:pt x="167068" y="204194"/>
                </a:cubicBezTo>
                <a:cubicBezTo>
                  <a:pt x="187881" y="235695"/>
                  <a:pt x="221069" y="270008"/>
                  <a:pt x="276196" y="270008"/>
                </a:cubicBezTo>
                <a:lnTo>
                  <a:pt x="286884" y="270008"/>
                </a:lnTo>
                <a:lnTo>
                  <a:pt x="286884" y="320635"/>
                </a:lnTo>
                <a:lnTo>
                  <a:pt x="360011" y="247508"/>
                </a:lnTo>
                <a:lnTo>
                  <a:pt x="286884" y="174380"/>
                </a:lnTo>
                <a:close/>
              </a:path>
            </a:pathLst>
          </a:custGeom>
          <a:solidFill>
            <a:srgbClr val="000000"/>
          </a:solidFill>
          <a:ln w="5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3" name="Graphic 98">
            <a:extLst>
              <a:ext uri="{FF2B5EF4-FFF2-40B4-BE49-F238E27FC236}">
                <a16:creationId xmlns:a16="http://schemas.microsoft.com/office/drawing/2014/main" id="{717BB1C3-736A-4502-A969-CB4220CA0355}"/>
              </a:ext>
            </a:extLst>
          </p:cNvPr>
          <p:cNvSpPr/>
          <p:nvPr/>
        </p:nvSpPr>
        <p:spPr>
          <a:xfrm>
            <a:off x="8851811" y="2229890"/>
            <a:ext cx="354251" cy="354759"/>
          </a:xfrm>
          <a:custGeom>
            <a:avLst/>
            <a:gdLst>
              <a:gd name="connsiteX0" fmla="*/ 342010 w 354251"/>
              <a:gd name="connsiteY0" fmla="*/ 206758 h 354759"/>
              <a:gd name="connsiteX1" fmla="*/ 341456 w 354251"/>
              <a:gd name="connsiteY1" fmla="*/ 208421 h 354759"/>
              <a:gd name="connsiteX2" fmla="*/ 341456 w 354251"/>
              <a:gd name="connsiteY2" fmla="*/ 205095 h 354759"/>
              <a:gd name="connsiteX3" fmla="*/ 342010 w 354251"/>
              <a:gd name="connsiteY3" fmla="*/ 206758 h 354759"/>
              <a:gd name="connsiteX4" fmla="*/ 344781 w 354251"/>
              <a:gd name="connsiteY4" fmla="*/ 176271 h 354759"/>
              <a:gd name="connsiteX5" fmla="*/ 331478 w 354251"/>
              <a:gd name="connsiteY5" fmla="*/ 110862 h 354759"/>
              <a:gd name="connsiteX6" fmla="*/ 295448 w 354251"/>
              <a:gd name="connsiteY6" fmla="*/ 57648 h 354759"/>
              <a:gd name="connsiteX7" fmla="*/ 242234 w 354251"/>
              <a:gd name="connsiteY7" fmla="*/ 21618 h 354759"/>
              <a:gd name="connsiteX8" fmla="*/ 177380 w 354251"/>
              <a:gd name="connsiteY8" fmla="*/ 8869 h 354759"/>
              <a:gd name="connsiteX9" fmla="*/ 145784 w 354251"/>
              <a:gd name="connsiteY9" fmla="*/ 11641 h 354759"/>
              <a:gd name="connsiteX10" fmla="*/ 145784 w 354251"/>
              <a:gd name="connsiteY10" fmla="*/ 11641 h 354759"/>
              <a:gd name="connsiteX11" fmla="*/ 147447 w 354251"/>
              <a:gd name="connsiteY11" fmla="*/ 12749 h 354759"/>
              <a:gd name="connsiteX12" fmla="*/ 144121 w 354251"/>
              <a:gd name="connsiteY12" fmla="*/ 12195 h 354759"/>
              <a:gd name="connsiteX13" fmla="*/ 145784 w 354251"/>
              <a:gd name="connsiteY13" fmla="*/ 11641 h 354759"/>
              <a:gd name="connsiteX14" fmla="*/ 99222 w 354251"/>
              <a:gd name="connsiteY14" fmla="*/ 0 h 354759"/>
              <a:gd name="connsiteX15" fmla="*/ 28824 w 354251"/>
              <a:gd name="connsiteY15" fmla="*/ 29378 h 354759"/>
              <a:gd name="connsiteX16" fmla="*/ 0 w 354251"/>
              <a:gd name="connsiteY16" fmla="*/ 99222 h 354759"/>
              <a:gd name="connsiteX17" fmla="*/ 12195 w 354251"/>
              <a:gd name="connsiteY17" fmla="*/ 147447 h 354759"/>
              <a:gd name="connsiteX18" fmla="*/ 12749 w 354251"/>
              <a:gd name="connsiteY18" fmla="*/ 145784 h 354759"/>
              <a:gd name="connsiteX19" fmla="*/ 13303 w 354251"/>
              <a:gd name="connsiteY19" fmla="*/ 149110 h 354759"/>
              <a:gd name="connsiteX20" fmla="*/ 12195 w 354251"/>
              <a:gd name="connsiteY20" fmla="*/ 147447 h 354759"/>
              <a:gd name="connsiteX21" fmla="*/ 9423 w 354251"/>
              <a:gd name="connsiteY21" fmla="*/ 176271 h 354759"/>
              <a:gd name="connsiteX22" fmla="*/ 22727 w 354251"/>
              <a:gd name="connsiteY22" fmla="*/ 241680 h 354759"/>
              <a:gd name="connsiteX23" fmla="*/ 58757 w 354251"/>
              <a:gd name="connsiteY23" fmla="*/ 294893 h 354759"/>
              <a:gd name="connsiteX24" fmla="*/ 111971 w 354251"/>
              <a:gd name="connsiteY24" fmla="*/ 330924 h 354759"/>
              <a:gd name="connsiteX25" fmla="*/ 177380 w 354251"/>
              <a:gd name="connsiteY25" fmla="*/ 344227 h 354759"/>
              <a:gd name="connsiteX26" fmla="*/ 206758 w 354251"/>
              <a:gd name="connsiteY26" fmla="*/ 341456 h 354759"/>
              <a:gd name="connsiteX27" fmla="*/ 205095 w 354251"/>
              <a:gd name="connsiteY27" fmla="*/ 340347 h 354759"/>
              <a:gd name="connsiteX28" fmla="*/ 208421 w 354251"/>
              <a:gd name="connsiteY28" fmla="*/ 340901 h 354759"/>
              <a:gd name="connsiteX29" fmla="*/ 206758 w 354251"/>
              <a:gd name="connsiteY29" fmla="*/ 341456 h 354759"/>
              <a:gd name="connsiteX30" fmla="*/ 255537 w 354251"/>
              <a:gd name="connsiteY30" fmla="*/ 354759 h 354759"/>
              <a:gd name="connsiteX31" fmla="*/ 325381 w 354251"/>
              <a:gd name="connsiteY31" fmla="*/ 325381 h 354759"/>
              <a:gd name="connsiteX32" fmla="*/ 354205 w 354251"/>
              <a:gd name="connsiteY32" fmla="*/ 254983 h 354759"/>
              <a:gd name="connsiteX33" fmla="*/ 342010 w 354251"/>
              <a:gd name="connsiteY33" fmla="*/ 206758 h 354759"/>
              <a:gd name="connsiteX34" fmla="*/ 177934 w 354251"/>
              <a:gd name="connsiteY34" fmla="*/ 279373 h 354759"/>
              <a:gd name="connsiteX35" fmla="*/ 92016 w 354251"/>
              <a:gd name="connsiteY35" fmla="*/ 227822 h 354759"/>
              <a:gd name="connsiteX36" fmla="*/ 111971 w 354251"/>
              <a:gd name="connsiteY36" fmla="*/ 208421 h 354759"/>
              <a:gd name="connsiteX37" fmla="*/ 178488 w 354251"/>
              <a:gd name="connsiteY37" fmla="*/ 245005 h 354759"/>
              <a:gd name="connsiteX38" fmla="*/ 216181 w 354251"/>
              <a:gd name="connsiteY38" fmla="*/ 218399 h 354759"/>
              <a:gd name="connsiteX39" fmla="*/ 196226 w 354251"/>
              <a:gd name="connsiteY39" fmla="*/ 197335 h 354759"/>
              <a:gd name="connsiteX40" fmla="*/ 143567 w 354251"/>
              <a:gd name="connsiteY40" fmla="*/ 184031 h 354759"/>
              <a:gd name="connsiteX41" fmla="*/ 93124 w 354251"/>
              <a:gd name="connsiteY41" fmla="*/ 128600 h 354759"/>
              <a:gd name="connsiteX42" fmla="*/ 175162 w 354251"/>
              <a:gd name="connsiteY42" fmla="*/ 66517 h 354759"/>
              <a:gd name="connsiteX43" fmla="*/ 254983 w 354251"/>
              <a:gd name="connsiteY43" fmla="*/ 113634 h 354759"/>
              <a:gd name="connsiteX44" fmla="*/ 233365 w 354251"/>
              <a:gd name="connsiteY44" fmla="*/ 131926 h 354759"/>
              <a:gd name="connsiteX45" fmla="*/ 171836 w 354251"/>
              <a:gd name="connsiteY45" fmla="*/ 101993 h 354759"/>
              <a:gd name="connsiteX46" fmla="*/ 138023 w 354251"/>
              <a:gd name="connsiteY46" fmla="*/ 125829 h 354759"/>
              <a:gd name="connsiteX47" fmla="*/ 170173 w 354251"/>
              <a:gd name="connsiteY47" fmla="*/ 148001 h 354759"/>
              <a:gd name="connsiteX48" fmla="*/ 209530 w 354251"/>
              <a:gd name="connsiteY48" fmla="*/ 156870 h 354759"/>
              <a:gd name="connsiteX49" fmla="*/ 263298 w 354251"/>
              <a:gd name="connsiteY49" fmla="*/ 215073 h 354759"/>
              <a:gd name="connsiteX50" fmla="*/ 177934 w 354251"/>
              <a:gd name="connsiteY50" fmla="*/ 279373 h 354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54251" h="354759">
                <a:moveTo>
                  <a:pt x="342010" y="206758"/>
                </a:moveTo>
                <a:cubicBezTo>
                  <a:pt x="342010" y="207312"/>
                  <a:pt x="342010" y="207867"/>
                  <a:pt x="341456" y="208421"/>
                </a:cubicBezTo>
                <a:lnTo>
                  <a:pt x="341456" y="205095"/>
                </a:lnTo>
                <a:cubicBezTo>
                  <a:pt x="341456" y="205649"/>
                  <a:pt x="342010" y="206204"/>
                  <a:pt x="342010" y="206758"/>
                </a:cubicBezTo>
                <a:cubicBezTo>
                  <a:pt x="343673" y="196780"/>
                  <a:pt x="344781" y="186803"/>
                  <a:pt x="344781" y="176271"/>
                </a:cubicBezTo>
                <a:cubicBezTo>
                  <a:pt x="344781" y="153544"/>
                  <a:pt x="340347" y="131372"/>
                  <a:pt x="331478" y="110862"/>
                </a:cubicBezTo>
                <a:cubicBezTo>
                  <a:pt x="323163" y="90907"/>
                  <a:pt x="310968" y="73169"/>
                  <a:pt x="295448" y="57648"/>
                </a:cubicBezTo>
                <a:cubicBezTo>
                  <a:pt x="279927" y="42128"/>
                  <a:pt x="262189" y="29933"/>
                  <a:pt x="242234" y="21618"/>
                </a:cubicBezTo>
                <a:cubicBezTo>
                  <a:pt x="222279" y="13303"/>
                  <a:pt x="200106" y="8869"/>
                  <a:pt x="177380" y="8869"/>
                </a:cubicBezTo>
                <a:cubicBezTo>
                  <a:pt x="166848" y="8869"/>
                  <a:pt x="156316" y="9978"/>
                  <a:pt x="145784" y="11641"/>
                </a:cubicBezTo>
                <a:cubicBezTo>
                  <a:pt x="145784" y="11641"/>
                  <a:pt x="145784" y="11641"/>
                  <a:pt x="145784" y="11641"/>
                </a:cubicBezTo>
                <a:cubicBezTo>
                  <a:pt x="146338" y="12195"/>
                  <a:pt x="146892" y="12195"/>
                  <a:pt x="147447" y="12749"/>
                </a:cubicBezTo>
                <a:lnTo>
                  <a:pt x="144121" y="12195"/>
                </a:lnTo>
                <a:cubicBezTo>
                  <a:pt x="144675" y="12195"/>
                  <a:pt x="145229" y="12195"/>
                  <a:pt x="145784" y="11641"/>
                </a:cubicBezTo>
                <a:cubicBezTo>
                  <a:pt x="131372" y="3880"/>
                  <a:pt x="115297" y="0"/>
                  <a:pt x="99222" y="0"/>
                </a:cubicBezTo>
                <a:cubicBezTo>
                  <a:pt x="72615" y="0"/>
                  <a:pt x="47671" y="10532"/>
                  <a:pt x="28824" y="29378"/>
                </a:cubicBezTo>
                <a:cubicBezTo>
                  <a:pt x="10532" y="47671"/>
                  <a:pt x="0" y="72615"/>
                  <a:pt x="0" y="99222"/>
                </a:cubicBezTo>
                <a:cubicBezTo>
                  <a:pt x="0" y="115851"/>
                  <a:pt x="4434" y="132480"/>
                  <a:pt x="12195" y="147447"/>
                </a:cubicBezTo>
                <a:cubicBezTo>
                  <a:pt x="12195" y="146892"/>
                  <a:pt x="12195" y="146338"/>
                  <a:pt x="12749" y="145784"/>
                </a:cubicBezTo>
                <a:lnTo>
                  <a:pt x="13303" y="149110"/>
                </a:lnTo>
                <a:cubicBezTo>
                  <a:pt x="12749" y="148555"/>
                  <a:pt x="12749" y="148001"/>
                  <a:pt x="12195" y="147447"/>
                </a:cubicBezTo>
                <a:cubicBezTo>
                  <a:pt x="10532" y="156870"/>
                  <a:pt x="9423" y="166848"/>
                  <a:pt x="9423" y="176271"/>
                </a:cubicBezTo>
                <a:cubicBezTo>
                  <a:pt x="9423" y="198998"/>
                  <a:pt x="13858" y="221170"/>
                  <a:pt x="22727" y="241680"/>
                </a:cubicBezTo>
                <a:cubicBezTo>
                  <a:pt x="31041" y="261635"/>
                  <a:pt x="43236" y="279373"/>
                  <a:pt x="58757" y="294893"/>
                </a:cubicBezTo>
                <a:cubicBezTo>
                  <a:pt x="74278" y="310414"/>
                  <a:pt x="92016" y="322609"/>
                  <a:pt x="111971" y="330924"/>
                </a:cubicBezTo>
                <a:cubicBezTo>
                  <a:pt x="132480" y="339793"/>
                  <a:pt x="154653" y="344227"/>
                  <a:pt x="177380" y="344227"/>
                </a:cubicBezTo>
                <a:cubicBezTo>
                  <a:pt x="187357" y="344227"/>
                  <a:pt x="197335" y="343118"/>
                  <a:pt x="206758" y="341456"/>
                </a:cubicBezTo>
                <a:cubicBezTo>
                  <a:pt x="206204" y="340901"/>
                  <a:pt x="205649" y="340901"/>
                  <a:pt x="205095" y="340347"/>
                </a:cubicBezTo>
                <a:lnTo>
                  <a:pt x="208421" y="340901"/>
                </a:lnTo>
                <a:cubicBezTo>
                  <a:pt x="207867" y="340901"/>
                  <a:pt x="207312" y="340901"/>
                  <a:pt x="206758" y="341456"/>
                </a:cubicBezTo>
                <a:cubicBezTo>
                  <a:pt x="221724" y="350325"/>
                  <a:pt x="238354" y="354759"/>
                  <a:pt x="255537" y="354759"/>
                </a:cubicBezTo>
                <a:cubicBezTo>
                  <a:pt x="282144" y="354759"/>
                  <a:pt x="307088" y="344227"/>
                  <a:pt x="325381" y="325381"/>
                </a:cubicBezTo>
                <a:cubicBezTo>
                  <a:pt x="344227" y="306534"/>
                  <a:pt x="354205" y="281590"/>
                  <a:pt x="354205" y="254983"/>
                </a:cubicBezTo>
                <a:cubicBezTo>
                  <a:pt x="354759" y="238354"/>
                  <a:pt x="350325" y="221724"/>
                  <a:pt x="342010" y="206758"/>
                </a:cubicBezTo>
                <a:close/>
                <a:moveTo>
                  <a:pt x="177934" y="279373"/>
                </a:moveTo>
                <a:cubicBezTo>
                  <a:pt x="118623" y="279373"/>
                  <a:pt x="92016" y="249994"/>
                  <a:pt x="92016" y="227822"/>
                </a:cubicBezTo>
                <a:cubicBezTo>
                  <a:pt x="92016" y="216736"/>
                  <a:pt x="100330" y="208421"/>
                  <a:pt x="111971" y="208421"/>
                </a:cubicBezTo>
                <a:cubicBezTo>
                  <a:pt x="137469" y="208421"/>
                  <a:pt x="130817" y="245005"/>
                  <a:pt x="178488" y="245005"/>
                </a:cubicBezTo>
                <a:cubicBezTo>
                  <a:pt x="202878" y="245005"/>
                  <a:pt x="216181" y="231702"/>
                  <a:pt x="216181" y="218399"/>
                </a:cubicBezTo>
                <a:cubicBezTo>
                  <a:pt x="216181" y="210084"/>
                  <a:pt x="212301" y="201215"/>
                  <a:pt x="196226" y="197335"/>
                </a:cubicBezTo>
                <a:lnTo>
                  <a:pt x="143567" y="184031"/>
                </a:lnTo>
                <a:cubicBezTo>
                  <a:pt x="100885" y="173499"/>
                  <a:pt x="93124" y="150218"/>
                  <a:pt x="93124" y="128600"/>
                </a:cubicBezTo>
                <a:cubicBezTo>
                  <a:pt x="93124" y="83701"/>
                  <a:pt x="135252" y="66517"/>
                  <a:pt x="175162" y="66517"/>
                </a:cubicBezTo>
                <a:cubicBezTo>
                  <a:pt x="211747" y="66517"/>
                  <a:pt x="254983" y="87027"/>
                  <a:pt x="254983" y="113634"/>
                </a:cubicBezTo>
                <a:cubicBezTo>
                  <a:pt x="254983" y="125274"/>
                  <a:pt x="245005" y="131926"/>
                  <a:pt x="233365" y="131926"/>
                </a:cubicBezTo>
                <a:cubicBezTo>
                  <a:pt x="211747" y="131926"/>
                  <a:pt x="215627" y="101993"/>
                  <a:pt x="171836" y="101993"/>
                </a:cubicBezTo>
                <a:cubicBezTo>
                  <a:pt x="150218" y="101993"/>
                  <a:pt x="138023" y="111971"/>
                  <a:pt x="138023" y="125829"/>
                </a:cubicBezTo>
                <a:cubicBezTo>
                  <a:pt x="138023" y="139686"/>
                  <a:pt x="155207" y="144675"/>
                  <a:pt x="170173" y="148001"/>
                </a:cubicBezTo>
                <a:lnTo>
                  <a:pt x="209530" y="156870"/>
                </a:lnTo>
                <a:cubicBezTo>
                  <a:pt x="252211" y="166293"/>
                  <a:pt x="263298" y="191792"/>
                  <a:pt x="263298" y="215073"/>
                </a:cubicBezTo>
                <a:cubicBezTo>
                  <a:pt x="262743" y="252211"/>
                  <a:pt x="235028" y="279373"/>
                  <a:pt x="177934" y="279373"/>
                </a:cubicBezTo>
                <a:close/>
              </a:path>
            </a:pathLst>
          </a:custGeom>
          <a:solidFill>
            <a:srgbClr val="000000"/>
          </a:solidFill>
          <a:ln w="5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4" name="Graphic 100">
            <a:extLst>
              <a:ext uri="{FF2B5EF4-FFF2-40B4-BE49-F238E27FC236}">
                <a16:creationId xmlns:a16="http://schemas.microsoft.com/office/drawing/2014/main" id="{3DFE2B69-9CB7-4025-9F78-C372748AF93D}"/>
              </a:ext>
            </a:extLst>
          </p:cNvPr>
          <p:cNvGrpSpPr/>
          <p:nvPr/>
        </p:nvGrpSpPr>
        <p:grpSpPr>
          <a:xfrm>
            <a:off x="9434154" y="2214143"/>
            <a:ext cx="331139" cy="333208"/>
            <a:chOff x="9434154" y="2214143"/>
            <a:chExt cx="331139" cy="333208"/>
          </a:xfrm>
          <a:solidFill>
            <a:srgbClr val="000000"/>
          </a:solidFill>
        </p:grpSpPr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F5D45497-6474-4D76-B94B-EAA61EFC7B9E}"/>
                </a:ext>
              </a:extLst>
            </p:cNvPr>
            <p:cNvSpPr/>
            <p:nvPr/>
          </p:nvSpPr>
          <p:spPr>
            <a:xfrm>
              <a:off x="9434154" y="2214143"/>
              <a:ext cx="181091" cy="333208"/>
            </a:xfrm>
            <a:custGeom>
              <a:avLst/>
              <a:gdLst>
                <a:gd name="connsiteX0" fmla="*/ 0 w 181091"/>
                <a:gd name="connsiteY0" fmla="*/ 99342 h 333208"/>
                <a:gd name="connsiteX1" fmla="*/ 0 w 181091"/>
                <a:gd name="connsiteY1" fmla="*/ 233867 h 333208"/>
                <a:gd name="connsiteX2" fmla="*/ 60019 w 181091"/>
                <a:gd name="connsiteY2" fmla="*/ 233867 h 333208"/>
                <a:gd name="connsiteX3" fmla="*/ 181092 w 181091"/>
                <a:gd name="connsiteY3" fmla="*/ 333209 h 333208"/>
                <a:gd name="connsiteX4" fmla="*/ 181092 w 181091"/>
                <a:gd name="connsiteY4" fmla="*/ 0 h 333208"/>
                <a:gd name="connsiteX5" fmla="*/ 60019 w 181091"/>
                <a:gd name="connsiteY5" fmla="*/ 99342 h 33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091" h="333208">
                  <a:moveTo>
                    <a:pt x="0" y="99342"/>
                  </a:moveTo>
                  <a:lnTo>
                    <a:pt x="0" y="233867"/>
                  </a:lnTo>
                  <a:lnTo>
                    <a:pt x="60019" y="233867"/>
                  </a:lnTo>
                  <a:lnTo>
                    <a:pt x="181092" y="333209"/>
                  </a:lnTo>
                  <a:lnTo>
                    <a:pt x="181092" y="0"/>
                  </a:lnTo>
                  <a:lnTo>
                    <a:pt x="60019" y="99342"/>
                  </a:lnTo>
                  <a:close/>
                </a:path>
              </a:pathLst>
            </a:custGeom>
            <a:solidFill>
              <a:srgbClr val="000000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FAA2F489-0ACD-4D78-B121-DFD715DC8B8A}"/>
                </a:ext>
              </a:extLst>
            </p:cNvPr>
            <p:cNvSpPr/>
            <p:nvPr/>
          </p:nvSpPr>
          <p:spPr>
            <a:xfrm>
              <a:off x="9641115" y="2318658"/>
              <a:ext cx="124177" cy="124177"/>
            </a:xfrm>
            <a:custGeom>
              <a:avLst/>
              <a:gdLst>
                <a:gd name="connsiteX0" fmla="*/ 124177 w 124177"/>
                <a:gd name="connsiteY0" fmla="*/ 13970 h 124177"/>
                <a:gd name="connsiteX1" fmla="*/ 110207 w 124177"/>
                <a:gd name="connsiteY1" fmla="*/ 0 h 124177"/>
                <a:gd name="connsiteX2" fmla="*/ 62089 w 124177"/>
                <a:gd name="connsiteY2" fmla="*/ 48119 h 124177"/>
                <a:gd name="connsiteX3" fmla="*/ 13970 w 124177"/>
                <a:gd name="connsiteY3" fmla="*/ 0 h 124177"/>
                <a:gd name="connsiteX4" fmla="*/ 0 w 124177"/>
                <a:gd name="connsiteY4" fmla="*/ 13970 h 124177"/>
                <a:gd name="connsiteX5" fmla="*/ 48119 w 124177"/>
                <a:gd name="connsiteY5" fmla="*/ 62089 h 124177"/>
                <a:gd name="connsiteX6" fmla="*/ 0 w 124177"/>
                <a:gd name="connsiteY6" fmla="*/ 110207 h 124177"/>
                <a:gd name="connsiteX7" fmla="*/ 13970 w 124177"/>
                <a:gd name="connsiteY7" fmla="*/ 124177 h 124177"/>
                <a:gd name="connsiteX8" fmla="*/ 62089 w 124177"/>
                <a:gd name="connsiteY8" fmla="*/ 76058 h 124177"/>
                <a:gd name="connsiteX9" fmla="*/ 110207 w 124177"/>
                <a:gd name="connsiteY9" fmla="*/ 124177 h 124177"/>
                <a:gd name="connsiteX10" fmla="*/ 124177 w 124177"/>
                <a:gd name="connsiteY10" fmla="*/ 110207 h 124177"/>
                <a:gd name="connsiteX11" fmla="*/ 76058 w 124177"/>
                <a:gd name="connsiteY11" fmla="*/ 62089 h 12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7" h="124177">
                  <a:moveTo>
                    <a:pt x="124177" y="13970"/>
                  </a:moveTo>
                  <a:lnTo>
                    <a:pt x="110207" y="0"/>
                  </a:lnTo>
                  <a:lnTo>
                    <a:pt x="62089" y="48119"/>
                  </a:lnTo>
                  <a:lnTo>
                    <a:pt x="13970" y="0"/>
                  </a:lnTo>
                  <a:lnTo>
                    <a:pt x="0" y="13970"/>
                  </a:lnTo>
                  <a:lnTo>
                    <a:pt x="48119" y="62089"/>
                  </a:lnTo>
                  <a:lnTo>
                    <a:pt x="0" y="110207"/>
                  </a:lnTo>
                  <a:lnTo>
                    <a:pt x="13970" y="124177"/>
                  </a:lnTo>
                  <a:lnTo>
                    <a:pt x="62089" y="76058"/>
                  </a:lnTo>
                  <a:lnTo>
                    <a:pt x="110207" y="124177"/>
                  </a:lnTo>
                  <a:lnTo>
                    <a:pt x="124177" y="110207"/>
                  </a:lnTo>
                  <a:lnTo>
                    <a:pt x="76058" y="62089"/>
                  </a:lnTo>
                  <a:close/>
                </a:path>
              </a:pathLst>
            </a:custGeom>
            <a:solidFill>
              <a:srgbClr val="000000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7" name="Graphic 102">
            <a:extLst>
              <a:ext uri="{FF2B5EF4-FFF2-40B4-BE49-F238E27FC236}">
                <a16:creationId xmlns:a16="http://schemas.microsoft.com/office/drawing/2014/main" id="{A2058282-A356-4DA6-9119-EE8BC50000F8}"/>
              </a:ext>
            </a:extLst>
          </p:cNvPr>
          <p:cNvGrpSpPr/>
          <p:nvPr/>
        </p:nvGrpSpPr>
        <p:grpSpPr>
          <a:xfrm>
            <a:off x="10065094" y="2228855"/>
            <a:ext cx="331139" cy="333208"/>
            <a:chOff x="10065094" y="2228855"/>
            <a:chExt cx="331139" cy="333208"/>
          </a:xfrm>
          <a:solidFill>
            <a:srgbClr val="000000"/>
          </a:solidFill>
        </p:grpSpPr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96F0C4AA-04A3-43CB-8F2F-9B893F435917}"/>
                </a:ext>
              </a:extLst>
            </p:cNvPr>
            <p:cNvSpPr/>
            <p:nvPr/>
          </p:nvSpPr>
          <p:spPr>
            <a:xfrm>
              <a:off x="10065094" y="2228855"/>
              <a:ext cx="181091" cy="333208"/>
            </a:xfrm>
            <a:custGeom>
              <a:avLst/>
              <a:gdLst>
                <a:gd name="connsiteX0" fmla="*/ 60019 w 181091"/>
                <a:gd name="connsiteY0" fmla="*/ 99342 h 333208"/>
                <a:gd name="connsiteX1" fmla="*/ 0 w 181091"/>
                <a:gd name="connsiteY1" fmla="*/ 99342 h 333208"/>
                <a:gd name="connsiteX2" fmla="*/ 0 w 181091"/>
                <a:gd name="connsiteY2" fmla="*/ 233867 h 333208"/>
                <a:gd name="connsiteX3" fmla="*/ 60019 w 181091"/>
                <a:gd name="connsiteY3" fmla="*/ 233867 h 333208"/>
                <a:gd name="connsiteX4" fmla="*/ 181092 w 181091"/>
                <a:gd name="connsiteY4" fmla="*/ 333209 h 333208"/>
                <a:gd name="connsiteX5" fmla="*/ 181092 w 181091"/>
                <a:gd name="connsiteY5" fmla="*/ 0 h 33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091" h="333208">
                  <a:moveTo>
                    <a:pt x="60019" y="99342"/>
                  </a:moveTo>
                  <a:lnTo>
                    <a:pt x="0" y="99342"/>
                  </a:lnTo>
                  <a:lnTo>
                    <a:pt x="0" y="233867"/>
                  </a:lnTo>
                  <a:lnTo>
                    <a:pt x="60019" y="233867"/>
                  </a:lnTo>
                  <a:lnTo>
                    <a:pt x="181092" y="333209"/>
                  </a:lnTo>
                  <a:lnTo>
                    <a:pt x="181092" y="0"/>
                  </a:lnTo>
                  <a:close/>
                </a:path>
              </a:pathLst>
            </a:custGeom>
            <a:solidFill>
              <a:srgbClr val="000000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9" name="Graphic 102">
              <a:extLst>
                <a:ext uri="{FF2B5EF4-FFF2-40B4-BE49-F238E27FC236}">
                  <a16:creationId xmlns:a16="http://schemas.microsoft.com/office/drawing/2014/main" id="{A2058282-A356-4DA6-9119-EE8BC50000F8}"/>
                </a:ext>
              </a:extLst>
            </p:cNvPr>
            <p:cNvGrpSpPr/>
            <p:nvPr/>
          </p:nvGrpSpPr>
          <p:grpSpPr>
            <a:xfrm>
              <a:off x="10264294" y="2248516"/>
              <a:ext cx="131938" cy="294403"/>
              <a:chOff x="10264294" y="2248516"/>
              <a:chExt cx="131938" cy="294403"/>
            </a:xfrm>
            <a:solidFill>
              <a:srgbClr val="000000"/>
            </a:solidFill>
          </p:grpSpPr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9A55BE91-F1AA-4F63-B67D-D324C30C6746}"/>
                  </a:ext>
                </a:extLst>
              </p:cNvPr>
              <p:cNvSpPr/>
              <p:nvPr/>
            </p:nvSpPr>
            <p:spPr>
              <a:xfrm>
                <a:off x="10316552" y="2248516"/>
                <a:ext cx="79680" cy="294403"/>
              </a:xfrm>
              <a:custGeom>
                <a:avLst/>
                <a:gdLst>
                  <a:gd name="connsiteX0" fmla="*/ 14487 w 79680"/>
                  <a:gd name="connsiteY0" fmla="*/ 294403 h 294403"/>
                  <a:gd name="connsiteX1" fmla="*/ 517 w 79680"/>
                  <a:gd name="connsiteY1" fmla="*/ 279399 h 294403"/>
                  <a:gd name="connsiteX2" fmla="*/ 58984 w 79680"/>
                  <a:gd name="connsiteY2" fmla="*/ 146943 h 294403"/>
                  <a:gd name="connsiteX3" fmla="*/ 0 w 79680"/>
                  <a:gd name="connsiteY3" fmla="*/ 15005 h 294403"/>
                  <a:gd name="connsiteX4" fmla="*/ 13970 w 79680"/>
                  <a:gd name="connsiteY4" fmla="*/ 0 h 294403"/>
                  <a:gd name="connsiteX5" fmla="*/ 79680 w 79680"/>
                  <a:gd name="connsiteY5" fmla="*/ 146943 h 294403"/>
                  <a:gd name="connsiteX6" fmla="*/ 14487 w 79680"/>
                  <a:gd name="connsiteY6" fmla="*/ 294403 h 294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680" h="294403">
                    <a:moveTo>
                      <a:pt x="14487" y="294403"/>
                    </a:moveTo>
                    <a:lnTo>
                      <a:pt x="517" y="279399"/>
                    </a:lnTo>
                    <a:cubicBezTo>
                      <a:pt x="38288" y="243698"/>
                      <a:pt x="58984" y="196614"/>
                      <a:pt x="58984" y="146943"/>
                    </a:cubicBezTo>
                    <a:cubicBezTo>
                      <a:pt x="58984" y="97272"/>
                      <a:pt x="38288" y="50188"/>
                      <a:pt x="0" y="15005"/>
                    </a:cubicBezTo>
                    <a:lnTo>
                      <a:pt x="13970" y="0"/>
                    </a:lnTo>
                    <a:cubicBezTo>
                      <a:pt x="56397" y="38805"/>
                      <a:pt x="79680" y="91063"/>
                      <a:pt x="79680" y="146943"/>
                    </a:cubicBezTo>
                    <a:cubicBezTo>
                      <a:pt x="79680" y="202823"/>
                      <a:pt x="56397" y="255081"/>
                      <a:pt x="14487" y="2944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50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FA51D166-890D-4911-A517-B040BB71C0C3}"/>
                  </a:ext>
                </a:extLst>
              </p:cNvPr>
              <p:cNvSpPr/>
              <p:nvPr/>
            </p:nvSpPr>
            <p:spPr>
              <a:xfrm>
                <a:off x="10290682" y="2295082"/>
                <a:ext cx="58984" cy="201270"/>
              </a:xfrm>
              <a:custGeom>
                <a:avLst/>
                <a:gdLst>
                  <a:gd name="connsiteX0" fmla="*/ 14487 w 58984"/>
                  <a:gd name="connsiteY0" fmla="*/ 201270 h 201270"/>
                  <a:gd name="connsiteX1" fmla="*/ 517 w 58984"/>
                  <a:gd name="connsiteY1" fmla="*/ 186266 h 201270"/>
                  <a:gd name="connsiteX2" fmla="*/ 38288 w 58984"/>
                  <a:gd name="connsiteY2" fmla="*/ 100377 h 201270"/>
                  <a:gd name="connsiteX3" fmla="*/ 0 w 58984"/>
                  <a:gd name="connsiteY3" fmla="*/ 15005 h 201270"/>
                  <a:gd name="connsiteX4" fmla="*/ 13970 w 58984"/>
                  <a:gd name="connsiteY4" fmla="*/ 0 h 201270"/>
                  <a:gd name="connsiteX5" fmla="*/ 58984 w 58984"/>
                  <a:gd name="connsiteY5" fmla="*/ 100377 h 201270"/>
                  <a:gd name="connsiteX6" fmla="*/ 14487 w 58984"/>
                  <a:gd name="connsiteY6" fmla="*/ 201270 h 20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984" h="201270">
                    <a:moveTo>
                      <a:pt x="14487" y="201270"/>
                    </a:moveTo>
                    <a:lnTo>
                      <a:pt x="517" y="186266"/>
                    </a:lnTo>
                    <a:cubicBezTo>
                      <a:pt x="24835" y="162982"/>
                      <a:pt x="38288" y="132456"/>
                      <a:pt x="38288" y="100377"/>
                    </a:cubicBezTo>
                    <a:cubicBezTo>
                      <a:pt x="38288" y="68297"/>
                      <a:pt x="24835" y="37771"/>
                      <a:pt x="0" y="15005"/>
                    </a:cubicBezTo>
                    <a:lnTo>
                      <a:pt x="13970" y="0"/>
                    </a:lnTo>
                    <a:cubicBezTo>
                      <a:pt x="42945" y="26388"/>
                      <a:pt x="58984" y="62089"/>
                      <a:pt x="58984" y="100377"/>
                    </a:cubicBezTo>
                    <a:cubicBezTo>
                      <a:pt x="58984" y="138664"/>
                      <a:pt x="42945" y="174365"/>
                      <a:pt x="14487" y="201270"/>
                    </a:cubicBezTo>
                    <a:close/>
                  </a:path>
                </a:pathLst>
              </a:custGeom>
              <a:solidFill>
                <a:srgbClr val="000000"/>
              </a:solidFill>
              <a:ln w="50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5BCC36B3-DBC0-4FEA-83B0-4EBAAC41A92E}"/>
                  </a:ext>
                </a:extLst>
              </p:cNvPr>
              <p:cNvSpPr/>
              <p:nvPr/>
            </p:nvSpPr>
            <p:spPr>
              <a:xfrm>
                <a:off x="10264294" y="2341649"/>
                <a:ext cx="36347" cy="107620"/>
              </a:xfrm>
              <a:custGeom>
                <a:avLst/>
                <a:gdLst>
                  <a:gd name="connsiteX0" fmla="*/ 15005 w 36347"/>
                  <a:gd name="connsiteY0" fmla="*/ 107620 h 107620"/>
                  <a:gd name="connsiteX1" fmla="*/ 0 w 36347"/>
                  <a:gd name="connsiteY1" fmla="*/ 93133 h 107620"/>
                  <a:gd name="connsiteX2" fmla="*/ 0 w 36347"/>
                  <a:gd name="connsiteY2" fmla="*/ 14487 h 107620"/>
                  <a:gd name="connsiteX3" fmla="*/ 15005 w 36347"/>
                  <a:gd name="connsiteY3" fmla="*/ 0 h 107620"/>
                  <a:gd name="connsiteX4" fmla="*/ 15005 w 36347"/>
                  <a:gd name="connsiteY4" fmla="*/ 107620 h 10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" h="107620">
                    <a:moveTo>
                      <a:pt x="15005" y="107620"/>
                    </a:moveTo>
                    <a:lnTo>
                      <a:pt x="0" y="93133"/>
                    </a:lnTo>
                    <a:cubicBezTo>
                      <a:pt x="20696" y="71402"/>
                      <a:pt x="20696" y="36218"/>
                      <a:pt x="0" y="14487"/>
                    </a:cubicBezTo>
                    <a:lnTo>
                      <a:pt x="15005" y="0"/>
                    </a:lnTo>
                    <a:cubicBezTo>
                      <a:pt x="43462" y="29492"/>
                      <a:pt x="43462" y="78128"/>
                      <a:pt x="15005" y="1076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50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03" name="Graphic 104">
            <a:extLst>
              <a:ext uri="{FF2B5EF4-FFF2-40B4-BE49-F238E27FC236}">
                <a16:creationId xmlns:a16="http://schemas.microsoft.com/office/drawing/2014/main" id="{07C3D98F-D737-4C30-811B-12AF32DDF802}"/>
              </a:ext>
            </a:extLst>
          </p:cNvPr>
          <p:cNvSpPr/>
          <p:nvPr/>
        </p:nvSpPr>
        <p:spPr>
          <a:xfrm>
            <a:off x="10591360" y="2181997"/>
            <a:ext cx="391872" cy="391872"/>
          </a:xfrm>
          <a:custGeom>
            <a:avLst/>
            <a:gdLst>
              <a:gd name="connsiteX0" fmla="*/ 391872 w 391872"/>
              <a:gd name="connsiteY0" fmla="*/ 150626 h 391872"/>
              <a:gd name="connsiteX1" fmla="*/ 250431 w 391872"/>
              <a:gd name="connsiteY1" fmla="*/ 139604 h 391872"/>
              <a:gd name="connsiteX2" fmla="*/ 195936 w 391872"/>
              <a:gd name="connsiteY2" fmla="*/ 0 h 391872"/>
              <a:gd name="connsiteX3" fmla="*/ 141441 w 391872"/>
              <a:gd name="connsiteY3" fmla="*/ 139604 h 391872"/>
              <a:gd name="connsiteX4" fmla="*/ 0 w 391872"/>
              <a:gd name="connsiteY4" fmla="*/ 150626 h 391872"/>
              <a:gd name="connsiteX5" fmla="*/ 108377 w 391872"/>
              <a:gd name="connsiteY5" fmla="*/ 246145 h 391872"/>
              <a:gd name="connsiteX6" fmla="*/ 74088 w 391872"/>
              <a:gd name="connsiteY6" fmla="*/ 391872 h 391872"/>
              <a:gd name="connsiteX7" fmla="*/ 195936 w 391872"/>
              <a:gd name="connsiteY7" fmla="*/ 312885 h 391872"/>
              <a:gd name="connsiteX8" fmla="*/ 317784 w 391872"/>
              <a:gd name="connsiteY8" fmla="*/ 391872 h 391872"/>
              <a:gd name="connsiteX9" fmla="*/ 283495 w 391872"/>
              <a:gd name="connsiteY9" fmla="*/ 246145 h 39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872" h="391872">
                <a:moveTo>
                  <a:pt x="391872" y="150626"/>
                </a:moveTo>
                <a:lnTo>
                  <a:pt x="250431" y="139604"/>
                </a:lnTo>
                <a:lnTo>
                  <a:pt x="195936" y="0"/>
                </a:lnTo>
                <a:lnTo>
                  <a:pt x="141441" y="139604"/>
                </a:lnTo>
                <a:lnTo>
                  <a:pt x="0" y="150626"/>
                </a:lnTo>
                <a:lnTo>
                  <a:pt x="108377" y="246145"/>
                </a:lnTo>
                <a:lnTo>
                  <a:pt x="74088" y="391872"/>
                </a:lnTo>
                <a:lnTo>
                  <a:pt x="195936" y="312885"/>
                </a:lnTo>
                <a:lnTo>
                  <a:pt x="317784" y="391872"/>
                </a:lnTo>
                <a:lnTo>
                  <a:pt x="283495" y="246145"/>
                </a:lnTo>
                <a:close/>
              </a:path>
            </a:pathLst>
          </a:custGeom>
          <a:solidFill>
            <a:srgbClr val="000000"/>
          </a:solidFill>
          <a:ln w="61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04" name="Graphic 106">
            <a:extLst>
              <a:ext uri="{FF2B5EF4-FFF2-40B4-BE49-F238E27FC236}">
                <a16:creationId xmlns:a16="http://schemas.microsoft.com/office/drawing/2014/main" id="{37C512F2-E08C-43A9-887D-4D840A427E4F}"/>
              </a:ext>
            </a:extLst>
          </p:cNvPr>
          <p:cNvGrpSpPr/>
          <p:nvPr/>
        </p:nvGrpSpPr>
        <p:grpSpPr>
          <a:xfrm>
            <a:off x="1222744" y="2871385"/>
            <a:ext cx="294884" cy="393793"/>
            <a:chOff x="1222744" y="2871385"/>
            <a:chExt cx="294884" cy="393793"/>
          </a:xfrm>
          <a:solidFill>
            <a:srgbClr val="000000"/>
          </a:solidFill>
        </p:grpSpPr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EF203F28-7EC4-4439-A6DD-701DB1B44209}"/>
                </a:ext>
              </a:extLst>
            </p:cNvPr>
            <p:cNvSpPr/>
            <p:nvPr/>
          </p:nvSpPr>
          <p:spPr>
            <a:xfrm>
              <a:off x="1462337" y="2871385"/>
              <a:ext cx="55290" cy="61434"/>
            </a:xfrm>
            <a:custGeom>
              <a:avLst/>
              <a:gdLst>
                <a:gd name="connsiteX0" fmla="*/ 0 w 55290"/>
                <a:gd name="connsiteY0" fmla="*/ 0 h 61434"/>
                <a:gd name="connsiteX1" fmla="*/ 0 w 55290"/>
                <a:gd name="connsiteY1" fmla="*/ 61434 h 61434"/>
                <a:gd name="connsiteX2" fmla="*/ 55291 w 55290"/>
                <a:gd name="connsiteY2" fmla="*/ 61434 h 61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290" h="61434">
                  <a:moveTo>
                    <a:pt x="0" y="0"/>
                  </a:moveTo>
                  <a:lnTo>
                    <a:pt x="0" y="61434"/>
                  </a:lnTo>
                  <a:lnTo>
                    <a:pt x="55291" y="61434"/>
                  </a:lnTo>
                  <a:close/>
                </a:path>
              </a:pathLst>
            </a:custGeom>
            <a:solidFill>
              <a:srgbClr val="000000"/>
            </a:solidFill>
            <a:ln w="61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98BE2597-AA53-4DC8-BBE2-C1B0B4ED91BE}"/>
                </a:ext>
              </a:extLst>
            </p:cNvPr>
            <p:cNvSpPr/>
            <p:nvPr/>
          </p:nvSpPr>
          <p:spPr>
            <a:xfrm>
              <a:off x="1222744" y="2871385"/>
              <a:ext cx="294884" cy="393793"/>
            </a:xfrm>
            <a:custGeom>
              <a:avLst/>
              <a:gdLst>
                <a:gd name="connsiteX0" fmla="*/ 215020 w 294884"/>
                <a:gd name="connsiteY0" fmla="*/ 86008 h 393793"/>
                <a:gd name="connsiteX1" fmla="*/ 215020 w 294884"/>
                <a:gd name="connsiteY1" fmla="*/ 0 h 393793"/>
                <a:gd name="connsiteX2" fmla="*/ 12287 w 294884"/>
                <a:gd name="connsiteY2" fmla="*/ 0 h 393793"/>
                <a:gd name="connsiteX3" fmla="*/ 0 w 294884"/>
                <a:gd name="connsiteY3" fmla="*/ 12901 h 393793"/>
                <a:gd name="connsiteX4" fmla="*/ 0 w 294884"/>
                <a:gd name="connsiteY4" fmla="*/ 380892 h 393793"/>
                <a:gd name="connsiteX5" fmla="*/ 12287 w 294884"/>
                <a:gd name="connsiteY5" fmla="*/ 393793 h 393793"/>
                <a:gd name="connsiteX6" fmla="*/ 280754 w 294884"/>
                <a:gd name="connsiteY6" fmla="*/ 393793 h 393793"/>
                <a:gd name="connsiteX7" fmla="*/ 294884 w 294884"/>
                <a:gd name="connsiteY7" fmla="*/ 380892 h 393793"/>
                <a:gd name="connsiteX8" fmla="*/ 294884 w 294884"/>
                <a:gd name="connsiteY8" fmla="*/ 86008 h 393793"/>
                <a:gd name="connsiteX9" fmla="*/ 215020 w 294884"/>
                <a:gd name="connsiteY9" fmla="*/ 86008 h 393793"/>
                <a:gd name="connsiteX10" fmla="*/ 86008 w 294884"/>
                <a:gd name="connsiteY10" fmla="*/ 62049 h 393793"/>
                <a:gd name="connsiteX11" fmla="*/ 104438 w 294884"/>
                <a:gd name="connsiteY11" fmla="*/ 80479 h 393793"/>
                <a:gd name="connsiteX12" fmla="*/ 86008 w 294884"/>
                <a:gd name="connsiteY12" fmla="*/ 98909 h 393793"/>
                <a:gd name="connsiteX13" fmla="*/ 67578 w 294884"/>
                <a:gd name="connsiteY13" fmla="*/ 80479 h 393793"/>
                <a:gd name="connsiteX14" fmla="*/ 86008 w 294884"/>
                <a:gd name="connsiteY14" fmla="*/ 62049 h 393793"/>
                <a:gd name="connsiteX15" fmla="*/ 105053 w 294884"/>
                <a:gd name="connsiteY15" fmla="*/ 332359 h 393793"/>
                <a:gd name="connsiteX16" fmla="*/ 84779 w 294884"/>
                <a:gd name="connsiteY16" fmla="*/ 337888 h 393793"/>
                <a:gd name="connsiteX17" fmla="*/ 68192 w 294884"/>
                <a:gd name="connsiteY17" fmla="*/ 333588 h 393793"/>
                <a:gd name="connsiteX18" fmla="*/ 60820 w 294884"/>
                <a:gd name="connsiteY18" fmla="*/ 328059 h 393793"/>
                <a:gd name="connsiteX19" fmla="*/ 55291 w 294884"/>
                <a:gd name="connsiteY19" fmla="*/ 319458 h 393793"/>
                <a:gd name="connsiteX20" fmla="*/ 69421 w 294884"/>
                <a:gd name="connsiteY20" fmla="*/ 313929 h 393793"/>
                <a:gd name="connsiteX21" fmla="*/ 71878 w 294884"/>
                <a:gd name="connsiteY21" fmla="*/ 318229 h 393793"/>
                <a:gd name="connsiteX22" fmla="*/ 74950 w 294884"/>
                <a:gd name="connsiteY22" fmla="*/ 321915 h 393793"/>
                <a:gd name="connsiteX23" fmla="*/ 79250 w 294884"/>
                <a:gd name="connsiteY23" fmla="*/ 324373 h 393793"/>
                <a:gd name="connsiteX24" fmla="*/ 84779 w 294884"/>
                <a:gd name="connsiteY24" fmla="*/ 324987 h 393793"/>
                <a:gd name="connsiteX25" fmla="*/ 89080 w 294884"/>
                <a:gd name="connsiteY25" fmla="*/ 324373 h 393793"/>
                <a:gd name="connsiteX26" fmla="*/ 92766 w 294884"/>
                <a:gd name="connsiteY26" fmla="*/ 323144 h 393793"/>
                <a:gd name="connsiteX27" fmla="*/ 95223 w 294884"/>
                <a:gd name="connsiteY27" fmla="*/ 320687 h 393793"/>
                <a:gd name="connsiteX28" fmla="*/ 96452 w 294884"/>
                <a:gd name="connsiteY28" fmla="*/ 316386 h 393793"/>
                <a:gd name="connsiteX29" fmla="*/ 92766 w 294884"/>
                <a:gd name="connsiteY29" fmla="*/ 310243 h 393793"/>
                <a:gd name="connsiteX30" fmla="*/ 82322 w 294884"/>
                <a:gd name="connsiteY30" fmla="*/ 305328 h 393793"/>
                <a:gd name="connsiteX31" fmla="*/ 64506 w 294884"/>
                <a:gd name="connsiteY31" fmla="*/ 296727 h 393793"/>
                <a:gd name="connsiteX32" fmla="*/ 58363 w 294884"/>
                <a:gd name="connsiteY32" fmla="*/ 283212 h 393793"/>
                <a:gd name="connsiteX33" fmla="*/ 65735 w 294884"/>
                <a:gd name="connsiteY33" fmla="*/ 269082 h 393793"/>
                <a:gd name="connsiteX34" fmla="*/ 84165 w 294884"/>
                <a:gd name="connsiteY34" fmla="*/ 263553 h 393793"/>
                <a:gd name="connsiteX35" fmla="*/ 100752 w 294884"/>
                <a:gd name="connsiteY35" fmla="*/ 267853 h 393793"/>
                <a:gd name="connsiteX36" fmla="*/ 107510 w 294884"/>
                <a:gd name="connsiteY36" fmla="*/ 272768 h 393793"/>
                <a:gd name="connsiteX37" fmla="*/ 112425 w 294884"/>
                <a:gd name="connsiteY37" fmla="*/ 280754 h 393793"/>
                <a:gd name="connsiteX38" fmla="*/ 97066 w 294884"/>
                <a:gd name="connsiteY38" fmla="*/ 285055 h 393793"/>
                <a:gd name="connsiteX39" fmla="*/ 92151 w 294884"/>
                <a:gd name="connsiteY39" fmla="*/ 278297 h 393793"/>
                <a:gd name="connsiteX40" fmla="*/ 84165 w 294884"/>
                <a:gd name="connsiteY40" fmla="*/ 275840 h 393793"/>
                <a:gd name="connsiteX41" fmla="*/ 80479 w 294884"/>
                <a:gd name="connsiteY41" fmla="*/ 276454 h 393793"/>
                <a:gd name="connsiteX42" fmla="*/ 77407 w 294884"/>
                <a:gd name="connsiteY42" fmla="*/ 277683 h 393793"/>
                <a:gd name="connsiteX43" fmla="*/ 74950 w 294884"/>
                <a:gd name="connsiteY43" fmla="*/ 279526 h 393793"/>
                <a:gd name="connsiteX44" fmla="*/ 73721 w 294884"/>
                <a:gd name="connsiteY44" fmla="*/ 283212 h 393793"/>
                <a:gd name="connsiteX45" fmla="*/ 74950 w 294884"/>
                <a:gd name="connsiteY45" fmla="*/ 286283 h 393793"/>
                <a:gd name="connsiteX46" fmla="*/ 78636 w 294884"/>
                <a:gd name="connsiteY46" fmla="*/ 288741 h 393793"/>
                <a:gd name="connsiteX47" fmla="*/ 89694 w 294884"/>
                <a:gd name="connsiteY47" fmla="*/ 293656 h 393793"/>
                <a:gd name="connsiteX48" fmla="*/ 105667 w 294884"/>
                <a:gd name="connsiteY48" fmla="*/ 301642 h 393793"/>
                <a:gd name="connsiteX49" fmla="*/ 113039 w 294884"/>
                <a:gd name="connsiteY49" fmla="*/ 316386 h 393793"/>
                <a:gd name="connsiteX50" fmla="*/ 105053 w 294884"/>
                <a:gd name="connsiteY50" fmla="*/ 332359 h 393793"/>
                <a:gd name="connsiteX51" fmla="*/ 154814 w 294884"/>
                <a:gd name="connsiteY51" fmla="*/ 336660 h 393793"/>
                <a:gd name="connsiteX52" fmla="*/ 136998 w 294884"/>
                <a:gd name="connsiteY52" fmla="*/ 336660 h 393793"/>
                <a:gd name="connsiteX53" fmla="*/ 116725 w 294884"/>
                <a:gd name="connsiteY53" fmla="*/ 265396 h 393793"/>
                <a:gd name="connsiteX54" fmla="*/ 133312 w 294884"/>
                <a:gd name="connsiteY54" fmla="*/ 265396 h 393793"/>
                <a:gd name="connsiteX55" fmla="*/ 145599 w 294884"/>
                <a:gd name="connsiteY55" fmla="*/ 313929 h 393793"/>
                <a:gd name="connsiteX56" fmla="*/ 158500 w 294884"/>
                <a:gd name="connsiteY56" fmla="*/ 265396 h 393793"/>
                <a:gd name="connsiteX57" fmla="*/ 175088 w 294884"/>
                <a:gd name="connsiteY57" fmla="*/ 265396 h 393793"/>
                <a:gd name="connsiteX58" fmla="*/ 154814 w 294884"/>
                <a:gd name="connsiteY58" fmla="*/ 336660 h 393793"/>
                <a:gd name="connsiteX59" fmla="*/ 239593 w 294884"/>
                <a:gd name="connsiteY59" fmla="*/ 336660 h 393793"/>
                <a:gd name="connsiteX60" fmla="*/ 226692 w 294884"/>
                <a:gd name="connsiteY60" fmla="*/ 336660 h 393793"/>
                <a:gd name="connsiteX61" fmla="*/ 226692 w 294884"/>
                <a:gd name="connsiteY61" fmla="*/ 331130 h 393793"/>
                <a:gd name="connsiteX62" fmla="*/ 218091 w 294884"/>
                <a:gd name="connsiteY62" fmla="*/ 336045 h 393793"/>
                <a:gd name="connsiteX63" fmla="*/ 208262 w 294884"/>
                <a:gd name="connsiteY63" fmla="*/ 337274 h 393793"/>
                <a:gd name="connsiteX64" fmla="*/ 194132 w 294884"/>
                <a:gd name="connsiteY64" fmla="*/ 334202 h 393793"/>
                <a:gd name="connsiteX65" fmla="*/ 184303 w 294884"/>
                <a:gd name="connsiteY65" fmla="*/ 326216 h 393793"/>
                <a:gd name="connsiteX66" fmla="*/ 178774 w 294884"/>
                <a:gd name="connsiteY66" fmla="*/ 315158 h 393793"/>
                <a:gd name="connsiteX67" fmla="*/ 176931 w 294884"/>
                <a:gd name="connsiteY67" fmla="*/ 301642 h 393793"/>
                <a:gd name="connsiteX68" fmla="*/ 178774 w 294884"/>
                <a:gd name="connsiteY68" fmla="*/ 286898 h 393793"/>
                <a:gd name="connsiteX69" fmla="*/ 184303 w 294884"/>
                <a:gd name="connsiteY69" fmla="*/ 274611 h 393793"/>
                <a:gd name="connsiteX70" fmla="*/ 194746 w 294884"/>
                <a:gd name="connsiteY70" fmla="*/ 266010 h 393793"/>
                <a:gd name="connsiteX71" fmla="*/ 210719 w 294884"/>
                <a:gd name="connsiteY71" fmla="*/ 262938 h 393793"/>
                <a:gd name="connsiteX72" fmla="*/ 227307 w 294884"/>
                <a:gd name="connsiteY72" fmla="*/ 267239 h 393793"/>
                <a:gd name="connsiteX73" fmla="*/ 234064 w 294884"/>
                <a:gd name="connsiteY73" fmla="*/ 272768 h 393793"/>
                <a:gd name="connsiteX74" fmla="*/ 238979 w 294884"/>
                <a:gd name="connsiteY74" fmla="*/ 281983 h 393793"/>
                <a:gd name="connsiteX75" fmla="*/ 223621 w 294884"/>
                <a:gd name="connsiteY75" fmla="*/ 285669 h 393793"/>
                <a:gd name="connsiteX76" fmla="*/ 218091 w 294884"/>
                <a:gd name="connsiteY76" fmla="*/ 278297 h 393793"/>
                <a:gd name="connsiteX77" fmla="*/ 208876 w 294884"/>
                <a:gd name="connsiteY77" fmla="*/ 275840 h 393793"/>
                <a:gd name="connsiteX78" fmla="*/ 200890 w 294884"/>
                <a:gd name="connsiteY78" fmla="*/ 278297 h 393793"/>
                <a:gd name="connsiteX79" fmla="*/ 196590 w 294884"/>
                <a:gd name="connsiteY79" fmla="*/ 284440 h 393793"/>
                <a:gd name="connsiteX80" fmla="*/ 194746 w 294884"/>
                <a:gd name="connsiteY80" fmla="*/ 292427 h 393793"/>
                <a:gd name="connsiteX81" fmla="*/ 194132 w 294884"/>
                <a:gd name="connsiteY81" fmla="*/ 299799 h 393793"/>
                <a:gd name="connsiteX82" fmla="*/ 194746 w 294884"/>
                <a:gd name="connsiteY82" fmla="*/ 307171 h 393793"/>
                <a:gd name="connsiteX83" fmla="*/ 197204 w 294884"/>
                <a:gd name="connsiteY83" fmla="*/ 314543 h 393793"/>
                <a:gd name="connsiteX84" fmla="*/ 202119 w 294884"/>
                <a:gd name="connsiteY84" fmla="*/ 320687 h 393793"/>
                <a:gd name="connsiteX85" fmla="*/ 210105 w 294884"/>
                <a:gd name="connsiteY85" fmla="*/ 323144 h 393793"/>
                <a:gd name="connsiteX86" fmla="*/ 220549 w 294884"/>
                <a:gd name="connsiteY86" fmla="*/ 319458 h 393793"/>
                <a:gd name="connsiteX87" fmla="*/ 224235 w 294884"/>
                <a:gd name="connsiteY87" fmla="*/ 311472 h 393793"/>
                <a:gd name="connsiteX88" fmla="*/ 208876 w 294884"/>
                <a:gd name="connsiteY88" fmla="*/ 311472 h 393793"/>
                <a:gd name="connsiteX89" fmla="*/ 208876 w 294884"/>
                <a:gd name="connsiteY89" fmla="*/ 298570 h 393793"/>
                <a:gd name="connsiteX90" fmla="*/ 239593 w 294884"/>
                <a:gd name="connsiteY90" fmla="*/ 298570 h 393793"/>
                <a:gd name="connsiteX91" fmla="*/ 239593 w 294884"/>
                <a:gd name="connsiteY91" fmla="*/ 336660 h 393793"/>
                <a:gd name="connsiteX92" fmla="*/ 55291 w 294884"/>
                <a:gd name="connsiteY92" fmla="*/ 190446 h 393793"/>
                <a:gd name="connsiteX93" fmla="*/ 104438 w 294884"/>
                <a:gd name="connsiteY93" fmla="*/ 129626 h 393793"/>
                <a:gd name="connsiteX94" fmla="*/ 129012 w 294884"/>
                <a:gd name="connsiteY94" fmla="*/ 154200 h 393793"/>
                <a:gd name="connsiteX95" fmla="*/ 172016 w 294884"/>
                <a:gd name="connsiteY95" fmla="*/ 99523 h 393793"/>
                <a:gd name="connsiteX96" fmla="*/ 239593 w 294884"/>
                <a:gd name="connsiteY96" fmla="*/ 190446 h 393793"/>
                <a:gd name="connsiteX97" fmla="*/ 55291 w 294884"/>
                <a:gd name="connsiteY97" fmla="*/ 190446 h 393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294884" h="393793">
                  <a:moveTo>
                    <a:pt x="215020" y="86008"/>
                  </a:moveTo>
                  <a:lnTo>
                    <a:pt x="215020" y="0"/>
                  </a:lnTo>
                  <a:lnTo>
                    <a:pt x="12287" y="0"/>
                  </a:lnTo>
                  <a:cubicBezTo>
                    <a:pt x="5529" y="0"/>
                    <a:pt x="0" y="5529"/>
                    <a:pt x="0" y="12901"/>
                  </a:cubicBezTo>
                  <a:lnTo>
                    <a:pt x="0" y="380892"/>
                  </a:lnTo>
                  <a:cubicBezTo>
                    <a:pt x="0" y="387650"/>
                    <a:pt x="5529" y="393793"/>
                    <a:pt x="12287" y="393793"/>
                  </a:cubicBezTo>
                  <a:lnTo>
                    <a:pt x="280754" y="393793"/>
                  </a:lnTo>
                  <a:cubicBezTo>
                    <a:pt x="287512" y="393793"/>
                    <a:pt x="294884" y="388264"/>
                    <a:pt x="294884" y="380892"/>
                  </a:cubicBezTo>
                  <a:lnTo>
                    <a:pt x="294884" y="86008"/>
                  </a:lnTo>
                  <a:lnTo>
                    <a:pt x="215020" y="86008"/>
                  </a:lnTo>
                  <a:close/>
                  <a:moveTo>
                    <a:pt x="86008" y="62049"/>
                  </a:moveTo>
                  <a:cubicBezTo>
                    <a:pt x="96452" y="62049"/>
                    <a:pt x="104438" y="70035"/>
                    <a:pt x="104438" y="80479"/>
                  </a:cubicBezTo>
                  <a:cubicBezTo>
                    <a:pt x="104438" y="90923"/>
                    <a:pt x="96452" y="98909"/>
                    <a:pt x="86008" y="98909"/>
                  </a:cubicBezTo>
                  <a:cubicBezTo>
                    <a:pt x="75564" y="98909"/>
                    <a:pt x="67578" y="90923"/>
                    <a:pt x="67578" y="80479"/>
                  </a:cubicBezTo>
                  <a:cubicBezTo>
                    <a:pt x="67578" y="70035"/>
                    <a:pt x="75564" y="62049"/>
                    <a:pt x="86008" y="62049"/>
                  </a:cubicBezTo>
                  <a:close/>
                  <a:moveTo>
                    <a:pt x="105053" y="332359"/>
                  </a:moveTo>
                  <a:cubicBezTo>
                    <a:pt x="100138" y="336045"/>
                    <a:pt x="93380" y="337888"/>
                    <a:pt x="84779" y="337888"/>
                  </a:cubicBezTo>
                  <a:cubicBezTo>
                    <a:pt x="79250" y="337888"/>
                    <a:pt x="73721" y="336660"/>
                    <a:pt x="68192" y="333588"/>
                  </a:cubicBezTo>
                  <a:cubicBezTo>
                    <a:pt x="65120" y="332359"/>
                    <a:pt x="62663" y="330516"/>
                    <a:pt x="60820" y="328059"/>
                  </a:cubicBezTo>
                  <a:cubicBezTo>
                    <a:pt x="58977" y="325601"/>
                    <a:pt x="57134" y="323144"/>
                    <a:pt x="55291" y="319458"/>
                  </a:cubicBezTo>
                  <a:lnTo>
                    <a:pt x="69421" y="313929"/>
                  </a:lnTo>
                  <a:cubicBezTo>
                    <a:pt x="70035" y="315772"/>
                    <a:pt x="71264" y="317001"/>
                    <a:pt x="71878" y="318229"/>
                  </a:cubicBezTo>
                  <a:cubicBezTo>
                    <a:pt x="72492" y="319458"/>
                    <a:pt x="73721" y="320687"/>
                    <a:pt x="74950" y="321915"/>
                  </a:cubicBezTo>
                  <a:cubicBezTo>
                    <a:pt x="76178" y="323144"/>
                    <a:pt x="77407" y="323758"/>
                    <a:pt x="79250" y="324373"/>
                  </a:cubicBezTo>
                  <a:cubicBezTo>
                    <a:pt x="81093" y="324987"/>
                    <a:pt x="82936" y="324987"/>
                    <a:pt x="84779" y="324987"/>
                  </a:cubicBezTo>
                  <a:cubicBezTo>
                    <a:pt x="86008" y="324987"/>
                    <a:pt x="87851" y="324987"/>
                    <a:pt x="89080" y="324373"/>
                  </a:cubicBezTo>
                  <a:cubicBezTo>
                    <a:pt x="90308" y="324373"/>
                    <a:pt x="91537" y="323758"/>
                    <a:pt x="92766" y="323144"/>
                  </a:cubicBezTo>
                  <a:cubicBezTo>
                    <a:pt x="93994" y="322530"/>
                    <a:pt x="94609" y="321915"/>
                    <a:pt x="95223" y="320687"/>
                  </a:cubicBezTo>
                  <a:cubicBezTo>
                    <a:pt x="95837" y="319458"/>
                    <a:pt x="96452" y="318229"/>
                    <a:pt x="96452" y="316386"/>
                  </a:cubicBezTo>
                  <a:cubicBezTo>
                    <a:pt x="96452" y="313929"/>
                    <a:pt x="95223" y="312086"/>
                    <a:pt x="92766" y="310243"/>
                  </a:cubicBezTo>
                  <a:cubicBezTo>
                    <a:pt x="89694" y="308400"/>
                    <a:pt x="86008" y="306557"/>
                    <a:pt x="82322" y="305328"/>
                  </a:cubicBezTo>
                  <a:cubicBezTo>
                    <a:pt x="74335" y="302256"/>
                    <a:pt x="68192" y="299799"/>
                    <a:pt x="64506" y="296727"/>
                  </a:cubicBezTo>
                  <a:cubicBezTo>
                    <a:pt x="60206" y="293656"/>
                    <a:pt x="58363" y="288741"/>
                    <a:pt x="58363" y="283212"/>
                  </a:cubicBezTo>
                  <a:cubicBezTo>
                    <a:pt x="58363" y="277683"/>
                    <a:pt x="60820" y="272768"/>
                    <a:pt x="65735" y="269082"/>
                  </a:cubicBezTo>
                  <a:cubicBezTo>
                    <a:pt x="70649" y="265396"/>
                    <a:pt x="76793" y="263553"/>
                    <a:pt x="84165" y="263553"/>
                  </a:cubicBezTo>
                  <a:cubicBezTo>
                    <a:pt x="90308" y="263553"/>
                    <a:pt x="95837" y="264781"/>
                    <a:pt x="100752" y="267853"/>
                  </a:cubicBezTo>
                  <a:cubicBezTo>
                    <a:pt x="103209" y="269082"/>
                    <a:pt x="105053" y="270925"/>
                    <a:pt x="107510" y="272768"/>
                  </a:cubicBezTo>
                  <a:cubicBezTo>
                    <a:pt x="109353" y="274611"/>
                    <a:pt x="111196" y="277683"/>
                    <a:pt x="112425" y="280754"/>
                  </a:cubicBezTo>
                  <a:lnTo>
                    <a:pt x="97066" y="285055"/>
                  </a:lnTo>
                  <a:cubicBezTo>
                    <a:pt x="95837" y="282597"/>
                    <a:pt x="93994" y="280140"/>
                    <a:pt x="92151" y="278297"/>
                  </a:cubicBezTo>
                  <a:cubicBezTo>
                    <a:pt x="90308" y="276454"/>
                    <a:pt x="87237" y="275840"/>
                    <a:pt x="84165" y="275840"/>
                  </a:cubicBezTo>
                  <a:cubicBezTo>
                    <a:pt x="82936" y="275840"/>
                    <a:pt x="81708" y="275840"/>
                    <a:pt x="80479" y="276454"/>
                  </a:cubicBezTo>
                  <a:cubicBezTo>
                    <a:pt x="79250" y="276454"/>
                    <a:pt x="78021" y="277068"/>
                    <a:pt x="77407" y="277683"/>
                  </a:cubicBezTo>
                  <a:cubicBezTo>
                    <a:pt x="76793" y="278297"/>
                    <a:pt x="75564" y="278911"/>
                    <a:pt x="74950" y="279526"/>
                  </a:cubicBezTo>
                  <a:cubicBezTo>
                    <a:pt x="73721" y="280754"/>
                    <a:pt x="73721" y="281983"/>
                    <a:pt x="73721" y="283212"/>
                  </a:cubicBezTo>
                  <a:cubicBezTo>
                    <a:pt x="73721" y="284440"/>
                    <a:pt x="74335" y="285055"/>
                    <a:pt x="74950" y="286283"/>
                  </a:cubicBezTo>
                  <a:cubicBezTo>
                    <a:pt x="75564" y="286898"/>
                    <a:pt x="76793" y="288127"/>
                    <a:pt x="78636" y="288741"/>
                  </a:cubicBezTo>
                  <a:cubicBezTo>
                    <a:pt x="81708" y="290584"/>
                    <a:pt x="86008" y="291813"/>
                    <a:pt x="89694" y="293656"/>
                  </a:cubicBezTo>
                  <a:cubicBezTo>
                    <a:pt x="95837" y="295499"/>
                    <a:pt x="100752" y="297956"/>
                    <a:pt x="105667" y="301642"/>
                  </a:cubicBezTo>
                  <a:cubicBezTo>
                    <a:pt x="110582" y="305328"/>
                    <a:pt x="113039" y="310243"/>
                    <a:pt x="113039" y="316386"/>
                  </a:cubicBezTo>
                  <a:cubicBezTo>
                    <a:pt x="112425" y="323144"/>
                    <a:pt x="109967" y="328673"/>
                    <a:pt x="105053" y="332359"/>
                  </a:cubicBezTo>
                  <a:close/>
                  <a:moveTo>
                    <a:pt x="154814" y="336660"/>
                  </a:moveTo>
                  <a:lnTo>
                    <a:pt x="136998" y="336660"/>
                  </a:lnTo>
                  <a:lnTo>
                    <a:pt x="116725" y="265396"/>
                  </a:lnTo>
                  <a:lnTo>
                    <a:pt x="133312" y="265396"/>
                  </a:lnTo>
                  <a:lnTo>
                    <a:pt x="145599" y="313929"/>
                  </a:lnTo>
                  <a:lnTo>
                    <a:pt x="158500" y="265396"/>
                  </a:lnTo>
                  <a:lnTo>
                    <a:pt x="175088" y="265396"/>
                  </a:lnTo>
                  <a:lnTo>
                    <a:pt x="154814" y="336660"/>
                  </a:lnTo>
                  <a:close/>
                  <a:moveTo>
                    <a:pt x="239593" y="336660"/>
                  </a:moveTo>
                  <a:lnTo>
                    <a:pt x="226692" y="336660"/>
                  </a:lnTo>
                  <a:lnTo>
                    <a:pt x="226692" y="331130"/>
                  </a:lnTo>
                  <a:cubicBezTo>
                    <a:pt x="224235" y="333588"/>
                    <a:pt x="221163" y="335431"/>
                    <a:pt x="218091" y="336045"/>
                  </a:cubicBezTo>
                  <a:cubicBezTo>
                    <a:pt x="215020" y="337274"/>
                    <a:pt x="211948" y="337274"/>
                    <a:pt x="208262" y="337274"/>
                  </a:cubicBezTo>
                  <a:cubicBezTo>
                    <a:pt x="202733" y="337274"/>
                    <a:pt x="197818" y="336045"/>
                    <a:pt x="194132" y="334202"/>
                  </a:cubicBezTo>
                  <a:cubicBezTo>
                    <a:pt x="190446" y="332359"/>
                    <a:pt x="186760" y="329902"/>
                    <a:pt x="184303" y="326216"/>
                  </a:cubicBezTo>
                  <a:cubicBezTo>
                    <a:pt x="181845" y="323144"/>
                    <a:pt x="180002" y="319458"/>
                    <a:pt x="178774" y="315158"/>
                  </a:cubicBezTo>
                  <a:cubicBezTo>
                    <a:pt x="177545" y="310857"/>
                    <a:pt x="176931" y="306557"/>
                    <a:pt x="176931" y="301642"/>
                  </a:cubicBezTo>
                  <a:cubicBezTo>
                    <a:pt x="176931" y="296727"/>
                    <a:pt x="177545" y="291813"/>
                    <a:pt x="178774" y="286898"/>
                  </a:cubicBezTo>
                  <a:cubicBezTo>
                    <a:pt x="180002" y="282597"/>
                    <a:pt x="181845" y="278297"/>
                    <a:pt x="184303" y="274611"/>
                  </a:cubicBezTo>
                  <a:cubicBezTo>
                    <a:pt x="186760" y="270925"/>
                    <a:pt x="190446" y="268468"/>
                    <a:pt x="194746" y="266010"/>
                  </a:cubicBezTo>
                  <a:cubicBezTo>
                    <a:pt x="199047" y="264167"/>
                    <a:pt x="203962" y="262938"/>
                    <a:pt x="210719" y="262938"/>
                  </a:cubicBezTo>
                  <a:cubicBezTo>
                    <a:pt x="216863" y="262938"/>
                    <a:pt x="221778" y="264167"/>
                    <a:pt x="227307" y="267239"/>
                  </a:cubicBezTo>
                  <a:cubicBezTo>
                    <a:pt x="229764" y="268468"/>
                    <a:pt x="232221" y="270925"/>
                    <a:pt x="234064" y="272768"/>
                  </a:cubicBezTo>
                  <a:cubicBezTo>
                    <a:pt x="235907" y="275225"/>
                    <a:pt x="237750" y="278297"/>
                    <a:pt x="238979" y="281983"/>
                  </a:cubicBezTo>
                  <a:lnTo>
                    <a:pt x="223621" y="285669"/>
                  </a:lnTo>
                  <a:cubicBezTo>
                    <a:pt x="221778" y="282597"/>
                    <a:pt x="219935" y="280140"/>
                    <a:pt x="218091" y="278297"/>
                  </a:cubicBezTo>
                  <a:cubicBezTo>
                    <a:pt x="216248" y="276454"/>
                    <a:pt x="213177" y="275840"/>
                    <a:pt x="208876" y="275840"/>
                  </a:cubicBezTo>
                  <a:cubicBezTo>
                    <a:pt x="205805" y="275840"/>
                    <a:pt x="203347" y="276454"/>
                    <a:pt x="200890" y="278297"/>
                  </a:cubicBezTo>
                  <a:cubicBezTo>
                    <a:pt x="199047" y="280140"/>
                    <a:pt x="197204" y="281983"/>
                    <a:pt x="196590" y="284440"/>
                  </a:cubicBezTo>
                  <a:cubicBezTo>
                    <a:pt x="195361" y="286898"/>
                    <a:pt x="194746" y="289355"/>
                    <a:pt x="194746" y="292427"/>
                  </a:cubicBezTo>
                  <a:cubicBezTo>
                    <a:pt x="194132" y="295499"/>
                    <a:pt x="194132" y="297956"/>
                    <a:pt x="194132" y="299799"/>
                  </a:cubicBezTo>
                  <a:cubicBezTo>
                    <a:pt x="194132" y="302256"/>
                    <a:pt x="194132" y="304714"/>
                    <a:pt x="194746" y="307171"/>
                  </a:cubicBezTo>
                  <a:cubicBezTo>
                    <a:pt x="195361" y="309628"/>
                    <a:pt x="195975" y="312086"/>
                    <a:pt x="197204" y="314543"/>
                  </a:cubicBezTo>
                  <a:cubicBezTo>
                    <a:pt x="198433" y="317001"/>
                    <a:pt x="199661" y="318844"/>
                    <a:pt x="202119" y="320687"/>
                  </a:cubicBezTo>
                  <a:cubicBezTo>
                    <a:pt x="203962" y="322530"/>
                    <a:pt x="206419" y="323144"/>
                    <a:pt x="210105" y="323144"/>
                  </a:cubicBezTo>
                  <a:cubicBezTo>
                    <a:pt x="214405" y="323144"/>
                    <a:pt x="218091" y="321915"/>
                    <a:pt x="220549" y="319458"/>
                  </a:cubicBezTo>
                  <a:cubicBezTo>
                    <a:pt x="223006" y="317001"/>
                    <a:pt x="224235" y="314543"/>
                    <a:pt x="224235" y="311472"/>
                  </a:cubicBezTo>
                  <a:lnTo>
                    <a:pt x="208876" y="311472"/>
                  </a:lnTo>
                  <a:lnTo>
                    <a:pt x="208876" y="298570"/>
                  </a:lnTo>
                  <a:lnTo>
                    <a:pt x="239593" y="298570"/>
                  </a:lnTo>
                  <a:lnTo>
                    <a:pt x="239593" y="336660"/>
                  </a:lnTo>
                  <a:close/>
                  <a:moveTo>
                    <a:pt x="55291" y="190446"/>
                  </a:moveTo>
                  <a:lnTo>
                    <a:pt x="104438" y="129626"/>
                  </a:lnTo>
                  <a:lnTo>
                    <a:pt x="129012" y="154200"/>
                  </a:lnTo>
                  <a:lnTo>
                    <a:pt x="172016" y="99523"/>
                  </a:lnTo>
                  <a:lnTo>
                    <a:pt x="239593" y="190446"/>
                  </a:lnTo>
                  <a:lnTo>
                    <a:pt x="55291" y="190446"/>
                  </a:lnTo>
                  <a:close/>
                </a:path>
              </a:pathLst>
            </a:custGeom>
            <a:solidFill>
              <a:srgbClr val="000000"/>
            </a:solidFill>
            <a:ln w="61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7" name="Graphic 108">
            <a:extLst>
              <a:ext uri="{FF2B5EF4-FFF2-40B4-BE49-F238E27FC236}">
                <a16:creationId xmlns:a16="http://schemas.microsoft.com/office/drawing/2014/main" id="{EA9D1724-EABC-4AD7-9327-6A8B83B66E32}"/>
              </a:ext>
            </a:extLst>
          </p:cNvPr>
          <p:cNvGrpSpPr/>
          <p:nvPr/>
        </p:nvGrpSpPr>
        <p:grpSpPr>
          <a:xfrm>
            <a:off x="1764787" y="2948606"/>
            <a:ext cx="354759" cy="277155"/>
            <a:chOff x="1764787" y="2948606"/>
            <a:chExt cx="354759" cy="277155"/>
          </a:xfrm>
          <a:solidFill>
            <a:srgbClr val="000000"/>
          </a:solidFill>
        </p:grpSpPr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1286A213-0A16-433E-9CD4-F27D89FDDF54}"/>
                </a:ext>
              </a:extLst>
            </p:cNvPr>
            <p:cNvSpPr/>
            <p:nvPr/>
          </p:nvSpPr>
          <p:spPr>
            <a:xfrm>
              <a:off x="1824652" y="2948606"/>
              <a:ext cx="294893" cy="188465"/>
            </a:xfrm>
            <a:custGeom>
              <a:avLst/>
              <a:gdLst>
                <a:gd name="connsiteX0" fmla="*/ 114742 w 294893"/>
                <a:gd name="connsiteY0" fmla="*/ 44345 h 188465"/>
                <a:gd name="connsiteX1" fmla="*/ 207312 w 294893"/>
                <a:gd name="connsiteY1" fmla="*/ 121948 h 188465"/>
                <a:gd name="connsiteX2" fmla="*/ 161859 w 294893"/>
                <a:gd name="connsiteY2" fmla="*/ 121948 h 188465"/>
                <a:gd name="connsiteX3" fmla="*/ 228376 w 294893"/>
                <a:gd name="connsiteY3" fmla="*/ 188466 h 188465"/>
                <a:gd name="connsiteX4" fmla="*/ 294893 w 294893"/>
                <a:gd name="connsiteY4" fmla="*/ 121948 h 188465"/>
                <a:gd name="connsiteX5" fmla="*/ 252211 w 294893"/>
                <a:gd name="connsiteY5" fmla="*/ 121948 h 188465"/>
                <a:gd name="connsiteX6" fmla="*/ 114742 w 294893"/>
                <a:gd name="connsiteY6" fmla="*/ 0 h 188465"/>
                <a:gd name="connsiteX7" fmla="*/ 0 w 294893"/>
                <a:gd name="connsiteY7" fmla="*/ 58757 h 188465"/>
                <a:gd name="connsiteX8" fmla="*/ 36030 w 294893"/>
                <a:gd name="connsiteY8" fmla="*/ 84810 h 188465"/>
                <a:gd name="connsiteX9" fmla="*/ 114742 w 294893"/>
                <a:gd name="connsiteY9" fmla="*/ 44345 h 18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893" h="188465">
                  <a:moveTo>
                    <a:pt x="114742" y="44345"/>
                  </a:moveTo>
                  <a:cubicBezTo>
                    <a:pt x="161859" y="44345"/>
                    <a:pt x="198998" y="69843"/>
                    <a:pt x="207312" y="121948"/>
                  </a:cubicBezTo>
                  <a:lnTo>
                    <a:pt x="161859" y="121948"/>
                  </a:lnTo>
                  <a:lnTo>
                    <a:pt x="228376" y="188466"/>
                  </a:lnTo>
                  <a:lnTo>
                    <a:pt x="294893" y="121948"/>
                  </a:lnTo>
                  <a:lnTo>
                    <a:pt x="252211" y="121948"/>
                  </a:lnTo>
                  <a:cubicBezTo>
                    <a:pt x="242788" y="46008"/>
                    <a:pt x="185694" y="0"/>
                    <a:pt x="114742" y="0"/>
                  </a:cubicBezTo>
                  <a:cubicBezTo>
                    <a:pt x="69843" y="0"/>
                    <a:pt x="26607" y="22172"/>
                    <a:pt x="0" y="58757"/>
                  </a:cubicBezTo>
                  <a:lnTo>
                    <a:pt x="36030" y="84810"/>
                  </a:lnTo>
                  <a:cubicBezTo>
                    <a:pt x="54322" y="59866"/>
                    <a:pt x="84255" y="44345"/>
                    <a:pt x="114742" y="44345"/>
                  </a:cubicBezTo>
                  <a:close/>
                </a:path>
              </a:pathLst>
            </a:custGeom>
            <a:solidFill>
              <a:srgbClr val="000000"/>
            </a:solidFill>
            <a:ln w="5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EA9FF6B-0547-4677-BB7A-CD84359CBA29}"/>
                </a:ext>
              </a:extLst>
            </p:cNvPr>
            <p:cNvSpPr/>
            <p:nvPr/>
          </p:nvSpPr>
          <p:spPr>
            <a:xfrm>
              <a:off x="1764787" y="3037296"/>
              <a:ext cx="294893" cy="188465"/>
            </a:xfrm>
            <a:custGeom>
              <a:avLst/>
              <a:gdLst>
                <a:gd name="connsiteX0" fmla="*/ 180151 w 294893"/>
                <a:gd name="connsiteY0" fmla="*/ 144121 h 188465"/>
                <a:gd name="connsiteX1" fmla="*/ 87581 w 294893"/>
                <a:gd name="connsiteY1" fmla="*/ 66517 h 188465"/>
                <a:gd name="connsiteX2" fmla="*/ 133035 w 294893"/>
                <a:gd name="connsiteY2" fmla="*/ 66517 h 188465"/>
                <a:gd name="connsiteX3" fmla="*/ 66517 w 294893"/>
                <a:gd name="connsiteY3" fmla="*/ 0 h 188465"/>
                <a:gd name="connsiteX4" fmla="*/ 0 w 294893"/>
                <a:gd name="connsiteY4" fmla="*/ 66517 h 188465"/>
                <a:gd name="connsiteX5" fmla="*/ 42682 w 294893"/>
                <a:gd name="connsiteY5" fmla="*/ 66517 h 188465"/>
                <a:gd name="connsiteX6" fmla="*/ 180151 w 294893"/>
                <a:gd name="connsiteY6" fmla="*/ 188466 h 188465"/>
                <a:gd name="connsiteX7" fmla="*/ 294893 w 294893"/>
                <a:gd name="connsiteY7" fmla="*/ 129709 h 188465"/>
                <a:gd name="connsiteX8" fmla="*/ 258863 w 294893"/>
                <a:gd name="connsiteY8" fmla="*/ 103656 h 188465"/>
                <a:gd name="connsiteX9" fmla="*/ 180151 w 294893"/>
                <a:gd name="connsiteY9" fmla="*/ 144121 h 18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893" h="188465">
                  <a:moveTo>
                    <a:pt x="180151" y="144121"/>
                  </a:moveTo>
                  <a:cubicBezTo>
                    <a:pt x="133035" y="144121"/>
                    <a:pt x="95896" y="118623"/>
                    <a:pt x="87581" y="66517"/>
                  </a:cubicBezTo>
                  <a:lnTo>
                    <a:pt x="133035" y="66517"/>
                  </a:lnTo>
                  <a:lnTo>
                    <a:pt x="66517" y="0"/>
                  </a:lnTo>
                  <a:lnTo>
                    <a:pt x="0" y="66517"/>
                  </a:lnTo>
                  <a:lnTo>
                    <a:pt x="42682" y="66517"/>
                  </a:lnTo>
                  <a:cubicBezTo>
                    <a:pt x="52105" y="142458"/>
                    <a:pt x="108645" y="188466"/>
                    <a:pt x="180151" y="188466"/>
                  </a:cubicBezTo>
                  <a:cubicBezTo>
                    <a:pt x="225050" y="188466"/>
                    <a:pt x="268287" y="166293"/>
                    <a:pt x="294893" y="129709"/>
                  </a:cubicBezTo>
                  <a:lnTo>
                    <a:pt x="258863" y="103656"/>
                  </a:lnTo>
                  <a:cubicBezTo>
                    <a:pt x="240571" y="128600"/>
                    <a:pt x="210638" y="144121"/>
                    <a:pt x="180151" y="144121"/>
                  </a:cubicBezTo>
                  <a:close/>
                </a:path>
              </a:pathLst>
            </a:custGeom>
            <a:solidFill>
              <a:srgbClr val="000000"/>
            </a:solidFill>
            <a:ln w="5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0" name="Graphic 110">
            <a:extLst>
              <a:ext uri="{FF2B5EF4-FFF2-40B4-BE49-F238E27FC236}">
                <a16:creationId xmlns:a16="http://schemas.microsoft.com/office/drawing/2014/main" id="{DFEB3F54-1C71-422F-840A-5CD4EC09313B}"/>
              </a:ext>
            </a:extLst>
          </p:cNvPr>
          <p:cNvGrpSpPr/>
          <p:nvPr/>
        </p:nvGrpSpPr>
        <p:grpSpPr>
          <a:xfrm>
            <a:off x="2377841" y="2909805"/>
            <a:ext cx="266070" cy="354760"/>
            <a:chOff x="2377841" y="2909805"/>
            <a:chExt cx="266070" cy="354760"/>
          </a:xfrm>
          <a:solidFill>
            <a:srgbClr val="000000"/>
          </a:solidFill>
        </p:grpSpPr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43420D68-A845-4A5E-A2EF-B3614C310DD6}"/>
                </a:ext>
              </a:extLst>
            </p:cNvPr>
            <p:cNvSpPr/>
            <p:nvPr/>
          </p:nvSpPr>
          <p:spPr>
            <a:xfrm>
              <a:off x="2438815" y="2909805"/>
              <a:ext cx="144121" cy="94233"/>
            </a:xfrm>
            <a:custGeom>
              <a:avLst/>
              <a:gdLst>
                <a:gd name="connsiteX0" fmla="*/ 144121 w 144121"/>
                <a:gd name="connsiteY0" fmla="*/ 33259 h 94233"/>
                <a:gd name="connsiteX1" fmla="*/ 116406 w 144121"/>
                <a:gd name="connsiteY1" fmla="*/ 33259 h 94233"/>
                <a:gd name="connsiteX2" fmla="*/ 72615 w 144121"/>
                <a:gd name="connsiteY2" fmla="*/ 0 h 94233"/>
                <a:gd name="connsiteX3" fmla="*/ 27716 w 144121"/>
                <a:gd name="connsiteY3" fmla="*/ 33259 h 94233"/>
                <a:gd name="connsiteX4" fmla="*/ 0 w 144121"/>
                <a:gd name="connsiteY4" fmla="*/ 33259 h 94233"/>
                <a:gd name="connsiteX5" fmla="*/ 0 w 144121"/>
                <a:gd name="connsiteY5" fmla="*/ 94233 h 94233"/>
                <a:gd name="connsiteX6" fmla="*/ 144121 w 144121"/>
                <a:gd name="connsiteY6" fmla="*/ 94233 h 94233"/>
                <a:gd name="connsiteX7" fmla="*/ 144121 w 144121"/>
                <a:gd name="connsiteY7" fmla="*/ 33259 h 94233"/>
                <a:gd name="connsiteX8" fmla="*/ 72061 w 144121"/>
                <a:gd name="connsiteY8" fmla="*/ 55431 h 94233"/>
                <a:gd name="connsiteX9" fmla="*/ 60974 w 144121"/>
                <a:gd name="connsiteY9" fmla="*/ 44345 h 94233"/>
                <a:gd name="connsiteX10" fmla="*/ 72061 w 144121"/>
                <a:gd name="connsiteY10" fmla="*/ 33259 h 94233"/>
                <a:gd name="connsiteX11" fmla="*/ 83147 w 144121"/>
                <a:gd name="connsiteY11" fmla="*/ 44345 h 94233"/>
                <a:gd name="connsiteX12" fmla="*/ 72061 w 144121"/>
                <a:gd name="connsiteY12" fmla="*/ 55431 h 94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4121" h="94233">
                  <a:moveTo>
                    <a:pt x="144121" y="33259"/>
                  </a:moveTo>
                  <a:lnTo>
                    <a:pt x="116406" y="33259"/>
                  </a:lnTo>
                  <a:cubicBezTo>
                    <a:pt x="111417" y="13858"/>
                    <a:pt x="93124" y="0"/>
                    <a:pt x="72615" y="0"/>
                  </a:cubicBezTo>
                  <a:cubicBezTo>
                    <a:pt x="52105" y="0"/>
                    <a:pt x="32704" y="13858"/>
                    <a:pt x="27716" y="33259"/>
                  </a:cubicBezTo>
                  <a:lnTo>
                    <a:pt x="0" y="33259"/>
                  </a:lnTo>
                  <a:lnTo>
                    <a:pt x="0" y="94233"/>
                  </a:lnTo>
                  <a:lnTo>
                    <a:pt x="144121" y="94233"/>
                  </a:lnTo>
                  <a:lnTo>
                    <a:pt x="144121" y="33259"/>
                  </a:lnTo>
                  <a:close/>
                  <a:moveTo>
                    <a:pt x="72061" y="55431"/>
                  </a:moveTo>
                  <a:cubicBezTo>
                    <a:pt x="65963" y="55431"/>
                    <a:pt x="60974" y="50442"/>
                    <a:pt x="60974" y="44345"/>
                  </a:cubicBezTo>
                  <a:cubicBezTo>
                    <a:pt x="60974" y="38248"/>
                    <a:pt x="65963" y="33259"/>
                    <a:pt x="72061" y="33259"/>
                  </a:cubicBezTo>
                  <a:cubicBezTo>
                    <a:pt x="78158" y="33259"/>
                    <a:pt x="83147" y="38248"/>
                    <a:pt x="83147" y="44345"/>
                  </a:cubicBezTo>
                  <a:cubicBezTo>
                    <a:pt x="83147" y="50442"/>
                    <a:pt x="78158" y="55431"/>
                    <a:pt x="72061" y="55431"/>
                  </a:cubicBezTo>
                  <a:close/>
                </a:path>
              </a:pathLst>
            </a:custGeom>
            <a:solidFill>
              <a:srgbClr val="000000"/>
            </a:solidFill>
            <a:ln w="5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412AA76-6182-42E7-9741-D4FE96ED4AC1}"/>
                </a:ext>
              </a:extLst>
            </p:cNvPr>
            <p:cNvSpPr/>
            <p:nvPr/>
          </p:nvSpPr>
          <p:spPr>
            <a:xfrm>
              <a:off x="2377841" y="2970779"/>
              <a:ext cx="266070" cy="293785"/>
            </a:xfrm>
            <a:custGeom>
              <a:avLst/>
              <a:gdLst>
                <a:gd name="connsiteX0" fmla="*/ 243898 w 266070"/>
                <a:gd name="connsiteY0" fmla="*/ 0 h 293785"/>
                <a:gd name="connsiteX1" fmla="*/ 227268 w 266070"/>
                <a:gd name="connsiteY1" fmla="*/ 0 h 293785"/>
                <a:gd name="connsiteX2" fmla="*/ 227268 w 266070"/>
                <a:gd name="connsiteY2" fmla="*/ 55431 h 293785"/>
                <a:gd name="connsiteX3" fmla="*/ 38802 w 266070"/>
                <a:gd name="connsiteY3" fmla="*/ 55431 h 293785"/>
                <a:gd name="connsiteX4" fmla="*/ 38802 w 266070"/>
                <a:gd name="connsiteY4" fmla="*/ 0 h 293785"/>
                <a:gd name="connsiteX5" fmla="*/ 22173 w 266070"/>
                <a:gd name="connsiteY5" fmla="*/ 0 h 293785"/>
                <a:gd name="connsiteX6" fmla="*/ 0 w 266070"/>
                <a:gd name="connsiteY6" fmla="*/ 22173 h 293785"/>
                <a:gd name="connsiteX7" fmla="*/ 0 w 266070"/>
                <a:gd name="connsiteY7" fmla="*/ 271613 h 293785"/>
                <a:gd name="connsiteX8" fmla="*/ 22173 w 266070"/>
                <a:gd name="connsiteY8" fmla="*/ 293786 h 293785"/>
                <a:gd name="connsiteX9" fmla="*/ 243898 w 266070"/>
                <a:gd name="connsiteY9" fmla="*/ 293786 h 293785"/>
                <a:gd name="connsiteX10" fmla="*/ 266070 w 266070"/>
                <a:gd name="connsiteY10" fmla="*/ 271613 h 293785"/>
                <a:gd name="connsiteX11" fmla="*/ 266070 w 266070"/>
                <a:gd name="connsiteY11" fmla="*/ 22173 h 293785"/>
                <a:gd name="connsiteX12" fmla="*/ 243898 w 266070"/>
                <a:gd name="connsiteY12" fmla="*/ 0 h 293785"/>
                <a:gd name="connsiteX13" fmla="*/ 111971 w 266070"/>
                <a:gd name="connsiteY13" fmla="*/ 227822 h 293785"/>
                <a:gd name="connsiteX14" fmla="*/ 59311 w 266070"/>
                <a:gd name="connsiteY14" fmla="*/ 181815 h 293785"/>
                <a:gd name="connsiteX15" fmla="*/ 73724 w 266070"/>
                <a:gd name="connsiteY15" fmla="*/ 165185 h 293785"/>
                <a:gd name="connsiteX16" fmla="*/ 109754 w 266070"/>
                <a:gd name="connsiteY16" fmla="*/ 196781 h 293785"/>
                <a:gd name="connsiteX17" fmla="*/ 191238 w 266070"/>
                <a:gd name="connsiteY17" fmla="*/ 105319 h 293785"/>
                <a:gd name="connsiteX18" fmla="*/ 207867 w 266070"/>
                <a:gd name="connsiteY18" fmla="*/ 120286 h 293785"/>
                <a:gd name="connsiteX19" fmla="*/ 111971 w 266070"/>
                <a:gd name="connsiteY19" fmla="*/ 227822 h 29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6070" h="293785">
                  <a:moveTo>
                    <a:pt x="243898" y="0"/>
                  </a:moveTo>
                  <a:lnTo>
                    <a:pt x="227268" y="0"/>
                  </a:lnTo>
                  <a:lnTo>
                    <a:pt x="227268" y="55431"/>
                  </a:lnTo>
                  <a:lnTo>
                    <a:pt x="38802" y="55431"/>
                  </a:lnTo>
                  <a:lnTo>
                    <a:pt x="38802" y="0"/>
                  </a:lnTo>
                  <a:lnTo>
                    <a:pt x="22173" y="0"/>
                  </a:lnTo>
                  <a:cubicBezTo>
                    <a:pt x="9978" y="0"/>
                    <a:pt x="0" y="9978"/>
                    <a:pt x="0" y="22173"/>
                  </a:cubicBezTo>
                  <a:lnTo>
                    <a:pt x="0" y="271613"/>
                  </a:lnTo>
                  <a:cubicBezTo>
                    <a:pt x="0" y="283808"/>
                    <a:pt x="9978" y="293786"/>
                    <a:pt x="22173" y="293786"/>
                  </a:cubicBezTo>
                  <a:lnTo>
                    <a:pt x="243898" y="293786"/>
                  </a:lnTo>
                  <a:cubicBezTo>
                    <a:pt x="256092" y="293786"/>
                    <a:pt x="266070" y="283808"/>
                    <a:pt x="266070" y="271613"/>
                  </a:cubicBezTo>
                  <a:lnTo>
                    <a:pt x="266070" y="22173"/>
                  </a:lnTo>
                  <a:cubicBezTo>
                    <a:pt x="266070" y="9978"/>
                    <a:pt x="256092" y="0"/>
                    <a:pt x="243898" y="0"/>
                  </a:cubicBezTo>
                  <a:close/>
                  <a:moveTo>
                    <a:pt x="111971" y="227822"/>
                  </a:moveTo>
                  <a:lnTo>
                    <a:pt x="59311" y="181815"/>
                  </a:lnTo>
                  <a:lnTo>
                    <a:pt x="73724" y="165185"/>
                  </a:lnTo>
                  <a:lnTo>
                    <a:pt x="109754" y="196781"/>
                  </a:lnTo>
                  <a:lnTo>
                    <a:pt x="191238" y="105319"/>
                  </a:lnTo>
                  <a:lnTo>
                    <a:pt x="207867" y="120286"/>
                  </a:lnTo>
                  <a:lnTo>
                    <a:pt x="111971" y="227822"/>
                  </a:lnTo>
                  <a:close/>
                </a:path>
              </a:pathLst>
            </a:custGeom>
            <a:solidFill>
              <a:srgbClr val="000000"/>
            </a:solidFill>
            <a:ln w="5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3" name="Graphic 112">
            <a:extLst>
              <a:ext uri="{FF2B5EF4-FFF2-40B4-BE49-F238E27FC236}">
                <a16:creationId xmlns:a16="http://schemas.microsoft.com/office/drawing/2014/main" id="{0016954A-9771-4613-820D-93AF998BD211}"/>
              </a:ext>
            </a:extLst>
          </p:cNvPr>
          <p:cNvGrpSpPr/>
          <p:nvPr/>
        </p:nvGrpSpPr>
        <p:grpSpPr>
          <a:xfrm>
            <a:off x="2951352" y="2871385"/>
            <a:ext cx="294884" cy="393793"/>
            <a:chOff x="2951352" y="2871385"/>
            <a:chExt cx="294884" cy="393793"/>
          </a:xfrm>
          <a:solidFill>
            <a:srgbClr val="000000"/>
          </a:solidFill>
        </p:grpSpPr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48CBB076-5FFC-4F86-9140-008F6EDD6C17}"/>
                </a:ext>
              </a:extLst>
            </p:cNvPr>
            <p:cNvSpPr/>
            <p:nvPr/>
          </p:nvSpPr>
          <p:spPr>
            <a:xfrm>
              <a:off x="3190945" y="2871385"/>
              <a:ext cx="55290" cy="61434"/>
            </a:xfrm>
            <a:custGeom>
              <a:avLst/>
              <a:gdLst>
                <a:gd name="connsiteX0" fmla="*/ 0 w 55290"/>
                <a:gd name="connsiteY0" fmla="*/ 0 h 61434"/>
                <a:gd name="connsiteX1" fmla="*/ 0 w 55290"/>
                <a:gd name="connsiteY1" fmla="*/ 61434 h 61434"/>
                <a:gd name="connsiteX2" fmla="*/ 55291 w 55290"/>
                <a:gd name="connsiteY2" fmla="*/ 61434 h 61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290" h="61434">
                  <a:moveTo>
                    <a:pt x="0" y="0"/>
                  </a:moveTo>
                  <a:lnTo>
                    <a:pt x="0" y="61434"/>
                  </a:lnTo>
                  <a:lnTo>
                    <a:pt x="55291" y="61434"/>
                  </a:lnTo>
                  <a:close/>
                </a:path>
              </a:pathLst>
            </a:custGeom>
            <a:solidFill>
              <a:srgbClr val="000000"/>
            </a:solidFill>
            <a:ln w="61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BF51C60-1765-4D93-BDCB-C810B1A37B43}"/>
                </a:ext>
              </a:extLst>
            </p:cNvPr>
            <p:cNvSpPr/>
            <p:nvPr/>
          </p:nvSpPr>
          <p:spPr>
            <a:xfrm>
              <a:off x="2951352" y="2871385"/>
              <a:ext cx="294884" cy="393793"/>
            </a:xfrm>
            <a:custGeom>
              <a:avLst/>
              <a:gdLst>
                <a:gd name="connsiteX0" fmla="*/ 215020 w 294884"/>
                <a:gd name="connsiteY0" fmla="*/ 86008 h 393793"/>
                <a:gd name="connsiteX1" fmla="*/ 215020 w 294884"/>
                <a:gd name="connsiteY1" fmla="*/ 0 h 393793"/>
                <a:gd name="connsiteX2" fmla="*/ 12287 w 294884"/>
                <a:gd name="connsiteY2" fmla="*/ 0 h 393793"/>
                <a:gd name="connsiteX3" fmla="*/ 0 w 294884"/>
                <a:gd name="connsiteY3" fmla="*/ 12901 h 393793"/>
                <a:gd name="connsiteX4" fmla="*/ 0 w 294884"/>
                <a:gd name="connsiteY4" fmla="*/ 380892 h 393793"/>
                <a:gd name="connsiteX5" fmla="*/ 12287 w 294884"/>
                <a:gd name="connsiteY5" fmla="*/ 393793 h 393793"/>
                <a:gd name="connsiteX6" fmla="*/ 280754 w 294884"/>
                <a:gd name="connsiteY6" fmla="*/ 393793 h 393793"/>
                <a:gd name="connsiteX7" fmla="*/ 294884 w 294884"/>
                <a:gd name="connsiteY7" fmla="*/ 380892 h 393793"/>
                <a:gd name="connsiteX8" fmla="*/ 294884 w 294884"/>
                <a:gd name="connsiteY8" fmla="*/ 86008 h 393793"/>
                <a:gd name="connsiteX9" fmla="*/ 215020 w 294884"/>
                <a:gd name="connsiteY9" fmla="*/ 86008 h 393793"/>
                <a:gd name="connsiteX10" fmla="*/ 86008 w 294884"/>
                <a:gd name="connsiteY10" fmla="*/ 62049 h 393793"/>
                <a:gd name="connsiteX11" fmla="*/ 104438 w 294884"/>
                <a:gd name="connsiteY11" fmla="*/ 80479 h 393793"/>
                <a:gd name="connsiteX12" fmla="*/ 86008 w 294884"/>
                <a:gd name="connsiteY12" fmla="*/ 98909 h 393793"/>
                <a:gd name="connsiteX13" fmla="*/ 67578 w 294884"/>
                <a:gd name="connsiteY13" fmla="*/ 80479 h 393793"/>
                <a:gd name="connsiteX14" fmla="*/ 86008 w 294884"/>
                <a:gd name="connsiteY14" fmla="*/ 62049 h 393793"/>
                <a:gd name="connsiteX15" fmla="*/ 130855 w 294884"/>
                <a:gd name="connsiteY15" fmla="*/ 277683 h 393793"/>
                <a:gd name="connsiteX16" fmla="*/ 110582 w 294884"/>
                <a:gd name="connsiteY16" fmla="*/ 277683 h 393793"/>
                <a:gd name="connsiteX17" fmla="*/ 110582 w 294884"/>
                <a:gd name="connsiteY17" fmla="*/ 337888 h 393793"/>
                <a:gd name="connsiteX18" fmla="*/ 93380 w 294884"/>
                <a:gd name="connsiteY18" fmla="*/ 337888 h 393793"/>
                <a:gd name="connsiteX19" fmla="*/ 93380 w 294884"/>
                <a:gd name="connsiteY19" fmla="*/ 277683 h 393793"/>
                <a:gd name="connsiteX20" fmla="*/ 73721 w 294884"/>
                <a:gd name="connsiteY20" fmla="*/ 277683 h 393793"/>
                <a:gd name="connsiteX21" fmla="*/ 73721 w 294884"/>
                <a:gd name="connsiteY21" fmla="*/ 264167 h 393793"/>
                <a:gd name="connsiteX22" fmla="*/ 130855 w 294884"/>
                <a:gd name="connsiteY22" fmla="*/ 264167 h 393793"/>
                <a:gd name="connsiteX23" fmla="*/ 130855 w 294884"/>
                <a:gd name="connsiteY23" fmla="*/ 277683 h 393793"/>
                <a:gd name="connsiteX24" fmla="*/ 157886 w 294884"/>
                <a:gd name="connsiteY24" fmla="*/ 337888 h 393793"/>
                <a:gd name="connsiteX25" fmla="*/ 141299 w 294884"/>
                <a:gd name="connsiteY25" fmla="*/ 337888 h 393793"/>
                <a:gd name="connsiteX26" fmla="*/ 141299 w 294884"/>
                <a:gd name="connsiteY26" fmla="*/ 264167 h 393793"/>
                <a:gd name="connsiteX27" fmla="*/ 158500 w 294884"/>
                <a:gd name="connsiteY27" fmla="*/ 264167 h 393793"/>
                <a:gd name="connsiteX28" fmla="*/ 158500 w 294884"/>
                <a:gd name="connsiteY28" fmla="*/ 337888 h 393793"/>
                <a:gd name="connsiteX29" fmla="*/ 221163 w 294884"/>
                <a:gd name="connsiteY29" fmla="*/ 277683 h 393793"/>
                <a:gd name="connsiteX30" fmla="*/ 186760 w 294884"/>
                <a:gd name="connsiteY30" fmla="*/ 277683 h 393793"/>
                <a:gd name="connsiteX31" fmla="*/ 186760 w 294884"/>
                <a:gd name="connsiteY31" fmla="*/ 293041 h 393793"/>
                <a:gd name="connsiteX32" fmla="*/ 212562 w 294884"/>
                <a:gd name="connsiteY32" fmla="*/ 293041 h 393793"/>
                <a:gd name="connsiteX33" fmla="*/ 212562 w 294884"/>
                <a:gd name="connsiteY33" fmla="*/ 306557 h 393793"/>
                <a:gd name="connsiteX34" fmla="*/ 186760 w 294884"/>
                <a:gd name="connsiteY34" fmla="*/ 306557 h 393793"/>
                <a:gd name="connsiteX35" fmla="*/ 186760 w 294884"/>
                <a:gd name="connsiteY35" fmla="*/ 337888 h 393793"/>
                <a:gd name="connsiteX36" fmla="*/ 169558 w 294884"/>
                <a:gd name="connsiteY36" fmla="*/ 337888 h 393793"/>
                <a:gd name="connsiteX37" fmla="*/ 169558 w 294884"/>
                <a:gd name="connsiteY37" fmla="*/ 264167 h 393793"/>
                <a:gd name="connsiteX38" fmla="*/ 221163 w 294884"/>
                <a:gd name="connsiteY38" fmla="*/ 264167 h 393793"/>
                <a:gd name="connsiteX39" fmla="*/ 221163 w 294884"/>
                <a:gd name="connsiteY39" fmla="*/ 277683 h 393793"/>
                <a:gd name="connsiteX40" fmla="*/ 55291 w 294884"/>
                <a:gd name="connsiteY40" fmla="*/ 190446 h 393793"/>
                <a:gd name="connsiteX41" fmla="*/ 104438 w 294884"/>
                <a:gd name="connsiteY41" fmla="*/ 129626 h 393793"/>
                <a:gd name="connsiteX42" fmla="*/ 129012 w 294884"/>
                <a:gd name="connsiteY42" fmla="*/ 154200 h 393793"/>
                <a:gd name="connsiteX43" fmla="*/ 172016 w 294884"/>
                <a:gd name="connsiteY43" fmla="*/ 99523 h 393793"/>
                <a:gd name="connsiteX44" fmla="*/ 239593 w 294884"/>
                <a:gd name="connsiteY44" fmla="*/ 190446 h 393793"/>
                <a:gd name="connsiteX45" fmla="*/ 55291 w 294884"/>
                <a:gd name="connsiteY45" fmla="*/ 190446 h 393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94884" h="393793">
                  <a:moveTo>
                    <a:pt x="215020" y="86008"/>
                  </a:moveTo>
                  <a:lnTo>
                    <a:pt x="215020" y="0"/>
                  </a:lnTo>
                  <a:lnTo>
                    <a:pt x="12287" y="0"/>
                  </a:lnTo>
                  <a:cubicBezTo>
                    <a:pt x="5529" y="0"/>
                    <a:pt x="0" y="5529"/>
                    <a:pt x="0" y="12901"/>
                  </a:cubicBezTo>
                  <a:lnTo>
                    <a:pt x="0" y="380892"/>
                  </a:lnTo>
                  <a:cubicBezTo>
                    <a:pt x="0" y="387650"/>
                    <a:pt x="5529" y="393793"/>
                    <a:pt x="12287" y="393793"/>
                  </a:cubicBezTo>
                  <a:lnTo>
                    <a:pt x="280754" y="393793"/>
                  </a:lnTo>
                  <a:cubicBezTo>
                    <a:pt x="287512" y="393793"/>
                    <a:pt x="294884" y="388264"/>
                    <a:pt x="294884" y="380892"/>
                  </a:cubicBezTo>
                  <a:lnTo>
                    <a:pt x="294884" y="86008"/>
                  </a:lnTo>
                  <a:lnTo>
                    <a:pt x="215020" y="86008"/>
                  </a:lnTo>
                  <a:close/>
                  <a:moveTo>
                    <a:pt x="86008" y="62049"/>
                  </a:moveTo>
                  <a:cubicBezTo>
                    <a:pt x="96452" y="62049"/>
                    <a:pt x="104438" y="70035"/>
                    <a:pt x="104438" y="80479"/>
                  </a:cubicBezTo>
                  <a:cubicBezTo>
                    <a:pt x="104438" y="90923"/>
                    <a:pt x="96452" y="98909"/>
                    <a:pt x="86008" y="98909"/>
                  </a:cubicBezTo>
                  <a:cubicBezTo>
                    <a:pt x="75564" y="98909"/>
                    <a:pt x="67578" y="90923"/>
                    <a:pt x="67578" y="80479"/>
                  </a:cubicBezTo>
                  <a:cubicBezTo>
                    <a:pt x="67578" y="70035"/>
                    <a:pt x="75564" y="62049"/>
                    <a:pt x="86008" y="62049"/>
                  </a:cubicBezTo>
                  <a:close/>
                  <a:moveTo>
                    <a:pt x="130855" y="277683"/>
                  </a:moveTo>
                  <a:lnTo>
                    <a:pt x="110582" y="277683"/>
                  </a:lnTo>
                  <a:lnTo>
                    <a:pt x="110582" y="337888"/>
                  </a:lnTo>
                  <a:lnTo>
                    <a:pt x="93380" y="337888"/>
                  </a:lnTo>
                  <a:lnTo>
                    <a:pt x="93380" y="277683"/>
                  </a:lnTo>
                  <a:lnTo>
                    <a:pt x="73721" y="277683"/>
                  </a:lnTo>
                  <a:lnTo>
                    <a:pt x="73721" y="264167"/>
                  </a:lnTo>
                  <a:lnTo>
                    <a:pt x="130855" y="264167"/>
                  </a:lnTo>
                  <a:lnTo>
                    <a:pt x="130855" y="277683"/>
                  </a:lnTo>
                  <a:close/>
                  <a:moveTo>
                    <a:pt x="157886" y="337888"/>
                  </a:moveTo>
                  <a:lnTo>
                    <a:pt x="141299" y="337888"/>
                  </a:lnTo>
                  <a:lnTo>
                    <a:pt x="141299" y="264167"/>
                  </a:lnTo>
                  <a:lnTo>
                    <a:pt x="158500" y="264167"/>
                  </a:lnTo>
                  <a:lnTo>
                    <a:pt x="158500" y="337888"/>
                  </a:lnTo>
                  <a:close/>
                  <a:moveTo>
                    <a:pt x="221163" y="277683"/>
                  </a:moveTo>
                  <a:lnTo>
                    <a:pt x="186760" y="277683"/>
                  </a:lnTo>
                  <a:lnTo>
                    <a:pt x="186760" y="293041"/>
                  </a:lnTo>
                  <a:lnTo>
                    <a:pt x="212562" y="293041"/>
                  </a:lnTo>
                  <a:lnTo>
                    <a:pt x="212562" y="306557"/>
                  </a:lnTo>
                  <a:lnTo>
                    <a:pt x="186760" y="306557"/>
                  </a:lnTo>
                  <a:lnTo>
                    <a:pt x="186760" y="337888"/>
                  </a:lnTo>
                  <a:lnTo>
                    <a:pt x="169558" y="337888"/>
                  </a:lnTo>
                  <a:lnTo>
                    <a:pt x="169558" y="264167"/>
                  </a:lnTo>
                  <a:lnTo>
                    <a:pt x="221163" y="264167"/>
                  </a:lnTo>
                  <a:lnTo>
                    <a:pt x="221163" y="277683"/>
                  </a:lnTo>
                  <a:close/>
                  <a:moveTo>
                    <a:pt x="55291" y="190446"/>
                  </a:moveTo>
                  <a:lnTo>
                    <a:pt x="104438" y="129626"/>
                  </a:lnTo>
                  <a:lnTo>
                    <a:pt x="129012" y="154200"/>
                  </a:lnTo>
                  <a:lnTo>
                    <a:pt x="172016" y="99523"/>
                  </a:lnTo>
                  <a:lnTo>
                    <a:pt x="239593" y="190446"/>
                  </a:lnTo>
                  <a:lnTo>
                    <a:pt x="55291" y="190446"/>
                  </a:lnTo>
                  <a:close/>
                </a:path>
              </a:pathLst>
            </a:custGeom>
            <a:solidFill>
              <a:srgbClr val="000000"/>
            </a:solidFill>
            <a:ln w="61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6" name="Graphic 114">
            <a:extLst>
              <a:ext uri="{FF2B5EF4-FFF2-40B4-BE49-F238E27FC236}">
                <a16:creationId xmlns:a16="http://schemas.microsoft.com/office/drawing/2014/main" id="{A6AF6762-ECF6-4FE6-822E-DFFF81EF5B84}"/>
              </a:ext>
            </a:extLst>
          </p:cNvPr>
          <p:cNvSpPr/>
          <p:nvPr/>
        </p:nvSpPr>
        <p:spPr>
          <a:xfrm>
            <a:off x="3524576" y="2871384"/>
            <a:ext cx="319457" cy="393179"/>
          </a:xfrm>
          <a:custGeom>
            <a:avLst/>
            <a:gdLst>
              <a:gd name="connsiteX0" fmla="*/ 319458 w 319457"/>
              <a:gd name="connsiteY0" fmla="*/ 55291 h 393179"/>
              <a:gd name="connsiteX1" fmla="*/ 227307 w 319457"/>
              <a:gd name="connsiteY1" fmla="*/ 55291 h 393179"/>
              <a:gd name="connsiteX2" fmla="*/ 227307 w 319457"/>
              <a:gd name="connsiteY2" fmla="*/ 0 h 393179"/>
              <a:gd name="connsiteX3" fmla="*/ 92151 w 319457"/>
              <a:gd name="connsiteY3" fmla="*/ 0 h 393179"/>
              <a:gd name="connsiteX4" fmla="*/ 92151 w 319457"/>
              <a:gd name="connsiteY4" fmla="*/ 55291 h 393179"/>
              <a:gd name="connsiteX5" fmla="*/ 0 w 319457"/>
              <a:gd name="connsiteY5" fmla="*/ 55291 h 393179"/>
              <a:gd name="connsiteX6" fmla="*/ 0 w 319457"/>
              <a:gd name="connsiteY6" fmla="*/ 129012 h 393179"/>
              <a:gd name="connsiteX7" fmla="*/ 36861 w 319457"/>
              <a:gd name="connsiteY7" fmla="*/ 129012 h 393179"/>
              <a:gd name="connsiteX8" fmla="*/ 36861 w 319457"/>
              <a:gd name="connsiteY8" fmla="*/ 393179 h 393179"/>
              <a:gd name="connsiteX9" fmla="*/ 282597 w 319457"/>
              <a:gd name="connsiteY9" fmla="*/ 393179 h 393179"/>
              <a:gd name="connsiteX10" fmla="*/ 282597 w 319457"/>
              <a:gd name="connsiteY10" fmla="*/ 129012 h 393179"/>
              <a:gd name="connsiteX11" fmla="*/ 319458 w 319457"/>
              <a:gd name="connsiteY11" fmla="*/ 129012 h 393179"/>
              <a:gd name="connsiteX12" fmla="*/ 319458 w 319457"/>
              <a:gd name="connsiteY12" fmla="*/ 55291 h 393179"/>
              <a:gd name="connsiteX13" fmla="*/ 110582 w 319457"/>
              <a:gd name="connsiteY13" fmla="*/ 331745 h 393179"/>
              <a:gd name="connsiteX14" fmla="*/ 86008 w 319457"/>
              <a:gd name="connsiteY14" fmla="*/ 331745 h 393179"/>
              <a:gd name="connsiteX15" fmla="*/ 86008 w 319457"/>
              <a:gd name="connsiteY15" fmla="*/ 165872 h 393179"/>
              <a:gd name="connsiteX16" fmla="*/ 110582 w 319457"/>
              <a:gd name="connsiteY16" fmla="*/ 165872 h 393179"/>
              <a:gd name="connsiteX17" fmla="*/ 110582 w 319457"/>
              <a:gd name="connsiteY17" fmla="*/ 331745 h 393179"/>
              <a:gd name="connsiteX18" fmla="*/ 172016 w 319457"/>
              <a:gd name="connsiteY18" fmla="*/ 331745 h 393179"/>
              <a:gd name="connsiteX19" fmla="*/ 147442 w 319457"/>
              <a:gd name="connsiteY19" fmla="*/ 331745 h 393179"/>
              <a:gd name="connsiteX20" fmla="*/ 147442 w 319457"/>
              <a:gd name="connsiteY20" fmla="*/ 165872 h 393179"/>
              <a:gd name="connsiteX21" fmla="*/ 172016 w 319457"/>
              <a:gd name="connsiteY21" fmla="*/ 165872 h 393179"/>
              <a:gd name="connsiteX22" fmla="*/ 172016 w 319457"/>
              <a:gd name="connsiteY22" fmla="*/ 331745 h 393179"/>
              <a:gd name="connsiteX23" fmla="*/ 233450 w 319457"/>
              <a:gd name="connsiteY23" fmla="*/ 331745 h 393179"/>
              <a:gd name="connsiteX24" fmla="*/ 208876 w 319457"/>
              <a:gd name="connsiteY24" fmla="*/ 331745 h 393179"/>
              <a:gd name="connsiteX25" fmla="*/ 208876 w 319457"/>
              <a:gd name="connsiteY25" fmla="*/ 165872 h 393179"/>
              <a:gd name="connsiteX26" fmla="*/ 233450 w 319457"/>
              <a:gd name="connsiteY26" fmla="*/ 165872 h 393179"/>
              <a:gd name="connsiteX27" fmla="*/ 233450 w 319457"/>
              <a:gd name="connsiteY27" fmla="*/ 331745 h 393179"/>
              <a:gd name="connsiteX28" fmla="*/ 129012 w 319457"/>
              <a:gd name="connsiteY28" fmla="*/ 36861 h 393179"/>
              <a:gd name="connsiteX29" fmla="*/ 190446 w 319457"/>
              <a:gd name="connsiteY29" fmla="*/ 36861 h 393179"/>
              <a:gd name="connsiteX30" fmla="*/ 190446 w 319457"/>
              <a:gd name="connsiteY30" fmla="*/ 55291 h 393179"/>
              <a:gd name="connsiteX31" fmla="*/ 129012 w 319457"/>
              <a:gd name="connsiteY31" fmla="*/ 55291 h 393179"/>
              <a:gd name="connsiteX32" fmla="*/ 129012 w 319457"/>
              <a:gd name="connsiteY32" fmla="*/ 36861 h 393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19457" h="393179">
                <a:moveTo>
                  <a:pt x="319458" y="55291"/>
                </a:moveTo>
                <a:lnTo>
                  <a:pt x="227307" y="55291"/>
                </a:lnTo>
                <a:lnTo>
                  <a:pt x="227307" y="0"/>
                </a:lnTo>
                <a:lnTo>
                  <a:pt x="92151" y="0"/>
                </a:lnTo>
                <a:lnTo>
                  <a:pt x="92151" y="55291"/>
                </a:lnTo>
                <a:lnTo>
                  <a:pt x="0" y="55291"/>
                </a:lnTo>
                <a:lnTo>
                  <a:pt x="0" y="129012"/>
                </a:lnTo>
                <a:lnTo>
                  <a:pt x="36861" y="129012"/>
                </a:lnTo>
                <a:lnTo>
                  <a:pt x="36861" y="393179"/>
                </a:lnTo>
                <a:lnTo>
                  <a:pt x="282597" y="393179"/>
                </a:lnTo>
                <a:lnTo>
                  <a:pt x="282597" y="129012"/>
                </a:lnTo>
                <a:lnTo>
                  <a:pt x="319458" y="129012"/>
                </a:lnTo>
                <a:lnTo>
                  <a:pt x="319458" y="55291"/>
                </a:lnTo>
                <a:close/>
                <a:moveTo>
                  <a:pt x="110582" y="331745"/>
                </a:moveTo>
                <a:lnTo>
                  <a:pt x="86008" y="331745"/>
                </a:lnTo>
                <a:lnTo>
                  <a:pt x="86008" y="165872"/>
                </a:lnTo>
                <a:lnTo>
                  <a:pt x="110582" y="165872"/>
                </a:lnTo>
                <a:lnTo>
                  <a:pt x="110582" y="331745"/>
                </a:lnTo>
                <a:close/>
                <a:moveTo>
                  <a:pt x="172016" y="331745"/>
                </a:moveTo>
                <a:lnTo>
                  <a:pt x="147442" y="331745"/>
                </a:lnTo>
                <a:lnTo>
                  <a:pt x="147442" y="165872"/>
                </a:lnTo>
                <a:lnTo>
                  <a:pt x="172016" y="165872"/>
                </a:lnTo>
                <a:lnTo>
                  <a:pt x="172016" y="331745"/>
                </a:lnTo>
                <a:close/>
                <a:moveTo>
                  <a:pt x="233450" y="331745"/>
                </a:moveTo>
                <a:lnTo>
                  <a:pt x="208876" y="331745"/>
                </a:lnTo>
                <a:lnTo>
                  <a:pt x="208876" y="165872"/>
                </a:lnTo>
                <a:lnTo>
                  <a:pt x="233450" y="165872"/>
                </a:lnTo>
                <a:lnTo>
                  <a:pt x="233450" y="331745"/>
                </a:lnTo>
                <a:close/>
                <a:moveTo>
                  <a:pt x="129012" y="36861"/>
                </a:moveTo>
                <a:lnTo>
                  <a:pt x="190446" y="36861"/>
                </a:lnTo>
                <a:lnTo>
                  <a:pt x="190446" y="55291"/>
                </a:lnTo>
                <a:lnTo>
                  <a:pt x="129012" y="55291"/>
                </a:lnTo>
                <a:lnTo>
                  <a:pt x="129012" y="36861"/>
                </a:lnTo>
                <a:close/>
              </a:path>
            </a:pathLst>
          </a:custGeom>
          <a:solidFill>
            <a:srgbClr val="000000"/>
          </a:solidFill>
          <a:ln w="61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7" name="Graphic 116">
            <a:extLst>
              <a:ext uri="{FF2B5EF4-FFF2-40B4-BE49-F238E27FC236}">
                <a16:creationId xmlns:a16="http://schemas.microsoft.com/office/drawing/2014/main" id="{50C5BC6C-90D1-47D8-8093-E3899E6B7DE4}"/>
              </a:ext>
            </a:extLst>
          </p:cNvPr>
          <p:cNvSpPr/>
          <p:nvPr/>
        </p:nvSpPr>
        <p:spPr>
          <a:xfrm>
            <a:off x="4133308" y="2884139"/>
            <a:ext cx="319457" cy="393179"/>
          </a:xfrm>
          <a:custGeom>
            <a:avLst/>
            <a:gdLst>
              <a:gd name="connsiteX0" fmla="*/ 294884 w 319457"/>
              <a:gd name="connsiteY0" fmla="*/ 49147 h 393179"/>
              <a:gd name="connsiteX1" fmla="*/ 227307 w 319457"/>
              <a:gd name="connsiteY1" fmla="*/ 49147 h 393179"/>
              <a:gd name="connsiteX2" fmla="*/ 227307 w 319457"/>
              <a:gd name="connsiteY2" fmla="*/ 30717 h 393179"/>
              <a:gd name="connsiteX3" fmla="*/ 196590 w 319457"/>
              <a:gd name="connsiteY3" fmla="*/ 0 h 393179"/>
              <a:gd name="connsiteX4" fmla="*/ 122868 w 319457"/>
              <a:gd name="connsiteY4" fmla="*/ 0 h 393179"/>
              <a:gd name="connsiteX5" fmla="*/ 92151 w 319457"/>
              <a:gd name="connsiteY5" fmla="*/ 30717 h 393179"/>
              <a:gd name="connsiteX6" fmla="*/ 92151 w 319457"/>
              <a:gd name="connsiteY6" fmla="*/ 49147 h 393179"/>
              <a:gd name="connsiteX7" fmla="*/ 24574 w 319457"/>
              <a:gd name="connsiteY7" fmla="*/ 49147 h 393179"/>
              <a:gd name="connsiteX8" fmla="*/ 0 w 319457"/>
              <a:gd name="connsiteY8" fmla="*/ 73721 h 393179"/>
              <a:gd name="connsiteX9" fmla="*/ 0 w 319457"/>
              <a:gd name="connsiteY9" fmla="*/ 122868 h 393179"/>
              <a:gd name="connsiteX10" fmla="*/ 25188 w 319457"/>
              <a:gd name="connsiteY10" fmla="*/ 122868 h 393179"/>
              <a:gd name="connsiteX11" fmla="*/ 41161 w 319457"/>
              <a:gd name="connsiteY11" fmla="*/ 358776 h 393179"/>
              <a:gd name="connsiteX12" fmla="*/ 78021 w 319457"/>
              <a:gd name="connsiteY12" fmla="*/ 393179 h 393179"/>
              <a:gd name="connsiteX13" fmla="*/ 240822 w 319457"/>
              <a:gd name="connsiteY13" fmla="*/ 393179 h 393179"/>
              <a:gd name="connsiteX14" fmla="*/ 277683 w 319457"/>
              <a:gd name="connsiteY14" fmla="*/ 358776 h 393179"/>
              <a:gd name="connsiteX15" fmla="*/ 294270 w 319457"/>
              <a:gd name="connsiteY15" fmla="*/ 122868 h 393179"/>
              <a:gd name="connsiteX16" fmla="*/ 319458 w 319457"/>
              <a:gd name="connsiteY16" fmla="*/ 122868 h 393179"/>
              <a:gd name="connsiteX17" fmla="*/ 319458 w 319457"/>
              <a:gd name="connsiteY17" fmla="*/ 73721 h 393179"/>
              <a:gd name="connsiteX18" fmla="*/ 294884 w 319457"/>
              <a:gd name="connsiteY18" fmla="*/ 49147 h 393179"/>
              <a:gd name="connsiteX19" fmla="*/ 92151 w 319457"/>
              <a:gd name="connsiteY19" fmla="*/ 320072 h 393179"/>
              <a:gd name="connsiteX20" fmla="*/ 79864 w 319457"/>
              <a:gd name="connsiteY20" fmla="*/ 160343 h 393179"/>
              <a:gd name="connsiteX21" fmla="*/ 104438 w 319457"/>
              <a:gd name="connsiteY21" fmla="*/ 159115 h 393179"/>
              <a:gd name="connsiteX22" fmla="*/ 116725 w 319457"/>
              <a:gd name="connsiteY22" fmla="*/ 318844 h 393179"/>
              <a:gd name="connsiteX23" fmla="*/ 92151 w 319457"/>
              <a:gd name="connsiteY23" fmla="*/ 320072 h 393179"/>
              <a:gd name="connsiteX24" fmla="*/ 172016 w 319457"/>
              <a:gd name="connsiteY24" fmla="*/ 319458 h 393179"/>
              <a:gd name="connsiteX25" fmla="*/ 147442 w 319457"/>
              <a:gd name="connsiteY25" fmla="*/ 319458 h 393179"/>
              <a:gd name="connsiteX26" fmla="*/ 147442 w 319457"/>
              <a:gd name="connsiteY26" fmla="*/ 159729 h 393179"/>
              <a:gd name="connsiteX27" fmla="*/ 172016 w 319457"/>
              <a:gd name="connsiteY27" fmla="*/ 159729 h 393179"/>
              <a:gd name="connsiteX28" fmla="*/ 172016 w 319457"/>
              <a:gd name="connsiteY28" fmla="*/ 319458 h 393179"/>
              <a:gd name="connsiteX29" fmla="*/ 190446 w 319457"/>
              <a:gd name="connsiteY29" fmla="*/ 49147 h 393179"/>
              <a:gd name="connsiteX30" fmla="*/ 129012 w 319457"/>
              <a:gd name="connsiteY30" fmla="*/ 49147 h 393179"/>
              <a:gd name="connsiteX31" fmla="*/ 129012 w 319457"/>
              <a:gd name="connsiteY31" fmla="*/ 36861 h 393179"/>
              <a:gd name="connsiteX32" fmla="*/ 190446 w 319457"/>
              <a:gd name="connsiteY32" fmla="*/ 36861 h 393179"/>
              <a:gd name="connsiteX33" fmla="*/ 190446 w 319457"/>
              <a:gd name="connsiteY33" fmla="*/ 49147 h 393179"/>
              <a:gd name="connsiteX34" fmla="*/ 227307 w 319457"/>
              <a:gd name="connsiteY34" fmla="*/ 320072 h 393179"/>
              <a:gd name="connsiteX35" fmla="*/ 202733 w 319457"/>
              <a:gd name="connsiteY35" fmla="*/ 318844 h 393179"/>
              <a:gd name="connsiteX36" fmla="*/ 215020 w 319457"/>
              <a:gd name="connsiteY36" fmla="*/ 159115 h 393179"/>
              <a:gd name="connsiteX37" fmla="*/ 239593 w 319457"/>
              <a:gd name="connsiteY37" fmla="*/ 160343 h 393179"/>
              <a:gd name="connsiteX38" fmla="*/ 227307 w 319457"/>
              <a:gd name="connsiteY38" fmla="*/ 320072 h 393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19457" h="393179">
                <a:moveTo>
                  <a:pt x="294884" y="49147"/>
                </a:moveTo>
                <a:lnTo>
                  <a:pt x="227307" y="49147"/>
                </a:lnTo>
                <a:lnTo>
                  <a:pt x="227307" y="30717"/>
                </a:lnTo>
                <a:cubicBezTo>
                  <a:pt x="227307" y="13516"/>
                  <a:pt x="213791" y="0"/>
                  <a:pt x="196590" y="0"/>
                </a:cubicBezTo>
                <a:lnTo>
                  <a:pt x="122868" y="0"/>
                </a:lnTo>
                <a:cubicBezTo>
                  <a:pt x="105667" y="0"/>
                  <a:pt x="92151" y="13516"/>
                  <a:pt x="92151" y="30717"/>
                </a:cubicBezTo>
                <a:lnTo>
                  <a:pt x="92151" y="49147"/>
                </a:lnTo>
                <a:lnTo>
                  <a:pt x="24574" y="49147"/>
                </a:lnTo>
                <a:cubicBezTo>
                  <a:pt x="11058" y="49147"/>
                  <a:pt x="0" y="60206"/>
                  <a:pt x="0" y="73721"/>
                </a:cubicBezTo>
                <a:lnTo>
                  <a:pt x="0" y="122868"/>
                </a:lnTo>
                <a:lnTo>
                  <a:pt x="25188" y="122868"/>
                </a:lnTo>
                <a:lnTo>
                  <a:pt x="41161" y="358776"/>
                </a:lnTo>
                <a:cubicBezTo>
                  <a:pt x="42390" y="377820"/>
                  <a:pt x="58363" y="393179"/>
                  <a:pt x="78021" y="393179"/>
                </a:cubicBezTo>
                <a:lnTo>
                  <a:pt x="240822" y="393179"/>
                </a:lnTo>
                <a:cubicBezTo>
                  <a:pt x="259867" y="393179"/>
                  <a:pt x="276454" y="377820"/>
                  <a:pt x="277683" y="358776"/>
                </a:cubicBezTo>
                <a:lnTo>
                  <a:pt x="294270" y="122868"/>
                </a:lnTo>
                <a:lnTo>
                  <a:pt x="319458" y="122868"/>
                </a:lnTo>
                <a:lnTo>
                  <a:pt x="319458" y="73721"/>
                </a:lnTo>
                <a:cubicBezTo>
                  <a:pt x="319458" y="60206"/>
                  <a:pt x="308400" y="49147"/>
                  <a:pt x="294884" y="49147"/>
                </a:cubicBezTo>
                <a:close/>
                <a:moveTo>
                  <a:pt x="92151" y="320072"/>
                </a:moveTo>
                <a:lnTo>
                  <a:pt x="79864" y="160343"/>
                </a:lnTo>
                <a:lnTo>
                  <a:pt x="104438" y="159115"/>
                </a:lnTo>
                <a:lnTo>
                  <a:pt x="116725" y="318844"/>
                </a:lnTo>
                <a:lnTo>
                  <a:pt x="92151" y="320072"/>
                </a:lnTo>
                <a:close/>
                <a:moveTo>
                  <a:pt x="172016" y="319458"/>
                </a:moveTo>
                <a:lnTo>
                  <a:pt x="147442" y="319458"/>
                </a:lnTo>
                <a:lnTo>
                  <a:pt x="147442" y="159729"/>
                </a:lnTo>
                <a:lnTo>
                  <a:pt x="172016" y="159729"/>
                </a:lnTo>
                <a:lnTo>
                  <a:pt x="172016" y="319458"/>
                </a:lnTo>
                <a:close/>
                <a:moveTo>
                  <a:pt x="190446" y="49147"/>
                </a:moveTo>
                <a:lnTo>
                  <a:pt x="129012" y="49147"/>
                </a:lnTo>
                <a:lnTo>
                  <a:pt x="129012" y="36861"/>
                </a:lnTo>
                <a:lnTo>
                  <a:pt x="190446" y="36861"/>
                </a:lnTo>
                <a:lnTo>
                  <a:pt x="190446" y="49147"/>
                </a:lnTo>
                <a:close/>
                <a:moveTo>
                  <a:pt x="227307" y="320072"/>
                </a:moveTo>
                <a:lnTo>
                  <a:pt x="202733" y="318844"/>
                </a:lnTo>
                <a:lnTo>
                  <a:pt x="215020" y="159115"/>
                </a:lnTo>
                <a:lnTo>
                  <a:pt x="239593" y="160343"/>
                </a:lnTo>
                <a:lnTo>
                  <a:pt x="227307" y="320072"/>
                </a:lnTo>
                <a:close/>
              </a:path>
            </a:pathLst>
          </a:custGeom>
          <a:solidFill>
            <a:srgbClr val="000000"/>
          </a:solidFill>
          <a:ln w="61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8" name="Graphic 118">
            <a:extLst>
              <a:ext uri="{FF2B5EF4-FFF2-40B4-BE49-F238E27FC236}">
                <a16:creationId xmlns:a16="http://schemas.microsoft.com/office/drawing/2014/main" id="{C1C8172C-A8FA-4F35-8909-3C9C74D39BDF}"/>
              </a:ext>
            </a:extLst>
          </p:cNvPr>
          <p:cNvSpPr/>
          <p:nvPr/>
        </p:nvSpPr>
        <p:spPr>
          <a:xfrm>
            <a:off x="4751165" y="2920648"/>
            <a:ext cx="220548" cy="393196"/>
          </a:xfrm>
          <a:custGeom>
            <a:avLst/>
            <a:gdLst>
              <a:gd name="connsiteX0" fmla="*/ 202733 w 220548"/>
              <a:gd name="connsiteY0" fmla="*/ 313929 h 393196"/>
              <a:gd name="connsiteX1" fmla="*/ 171401 w 220548"/>
              <a:gd name="connsiteY1" fmla="*/ 320687 h 393196"/>
              <a:gd name="connsiteX2" fmla="*/ 134541 w 220548"/>
              <a:gd name="connsiteY2" fmla="*/ 281983 h 393196"/>
              <a:gd name="connsiteX3" fmla="*/ 134541 w 220548"/>
              <a:gd name="connsiteY3" fmla="*/ 159729 h 393196"/>
              <a:gd name="connsiteX4" fmla="*/ 211948 w 220548"/>
              <a:gd name="connsiteY4" fmla="*/ 159729 h 393196"/>
              <a:gd name="connsiteX5" fmla="*/ 211948 w 220548"/>
              <a:gd name="connsiteY5" fmla="*/ 100138 h 393196"/>
              <a:gd name="connsiteX6" fmla="*/ 135155 w 220548"/>
              <a:gd name="connsiteY6" fmla="*/ 100138 h 393196"/>
              <a:gd name="connsiteX7" fmla="*/ 135155 w 220548"/>
              <a:gd name="connsiteY7" fmla="*/ 0 h 393196"/>
              <a:gd name="connsiteX8" fmla="*/ 78636 w 220548"/>
              <a:gd name="connsiteY8" fmla="*/ 0 h 393196"/>
              <a:gd name="connsiteX9" fmla="*/ 75564 w 220548"/>
              <a:gd name="connsiteY9" fmla="*/ 3072 h 393196"/>
              <a:gd name="connsiteX10" fmla="*/ 0 w 220548"/>
              <a:gd name="connsiteY10" fmla="*/ 108739 h 393196"/>
              <a:gd name="connsiteX11" fmla="*/ 0 w 220548"/>
              <a:gd name="connsiteY11" fmla="*/ 159729 h 393196"/>
              <a:gd name="connsiteX12" fmla="*/ 38704 w 220548"/>
              <a:gd name="connsiteY12" fmla="*/ 159729 h 393196"/>
              <a:gd name="connsiteX13" fmla="*/ 38704 w 220548"/>
              <a:gd name="connsiteY13" fmla="*/ 288127 h 393196"/>
              <a:gd name="connsiteX14" fmla="*/ 154200 w 220548"/>
              <a:gd name="connsiteY14" fmla="*/ 393179 h 393196"/>
              <a:gd name="connsiteX15" fmla="*/ 220549 w 220548"/>
              <a:gd name="connsiteY15" fmla="*/ 370448 h 393196"/>
              <a:gd name="connsiteX16" fmla="*/ 202733 w 220548"/>
              <a:gd name="connsiteY16" fmla="*/ 313929 h 39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0548" h="393196">
                <a:moveTo>
                  <a:pt x="202733" y="313929"/>
                </a:moveTo>
                <a:cubicBezTo>
                  <a:pt x="195361" y="317615"/>
                  <a:pt x="181845" y="320687"/>
                  <a:pt x="171401" y="320687"/>
                </a:cubicBezTo>
                <a:cubicBezTo>
                  <a:pt x="140684" y="321301"/>
                  <a:pt x="134541" y="298570"/>
                  <a:pt x="134541" y="281983"/>
                </a:cubicBezTo>
                <a:lnTo>
                  <a:pt x="134541" y="159729"/>
                </a:lnTo>
                <a:lnTo>
                  <a:pt x="211948" y="159729"/>
                </a:lnTo>
                <a:lnTo>
                  <a:pt x="211948" y="100138"/>
                </a:lnTo>
                <a:lnTo>
                  <a:pt x="135155" y="100138"/>
                </a:lnTo>
                <a:lnTo>
                  <a:pt x="135155" y="0"/>
                </a:lnTo>
                <a:cubicBezTo>
                  <a:pt x="135155" y="0"/>
                  <a:pt x="79864" y="0"/>
                  <a:pt x="78636" y="0"/>
                </a:cubicBezTo>
                <a:cubicBezTo>
                  <a:pt x="77407" y="0"/>
                  <a:pt x="76178" y="614"/>
                  <a:pt x="75564" y="3072"/>
                </a:cubicBezTo>
                <a:cubicBezTo>
                  <a:pt x="72492" y="33789"/>
                  <a:pt x="58363" y="87237"/>
                  <a:pt x="0" y="108739"/>
                </a:cubicBezTo>
                <a:lnTo>
                  <a:pt x="0" y="159729"/>
                </a:lnTo>
                <a:lnTo>
                  <a:pt x="38704" y="159729"/>
                </a:lnTo>
                <a:lnTo>
                  <a:pt x="38704" y="288127"/>
                </a:lnTo>
                <a:cubicBezTo>
                  <a:pt x="38704" y="332359"/>
                  <a:pt x="70649" y="394408"/>
                  <a:pt x="154200" y="393179"/>
                </a:cubicBezTo>
                <a:cubicBezTo>
                  <a:pt x="182460" y="392565"/>
                  <a:pt x="213791" y="380278"/>
                  <a:pt x="220549" y="370448"/>
                </a:cubicBezTo>
                <a:lnTo>
                  <a:pt x="202733" y="313929"/>
                </a:lnTo>
                <a:close/>
              </a:path>
            </a:pathLst>
          </a:custGeom>
          <a:solidFill>
            <a:srgbClr val="000000"/>
          </a:solidFill>
          <a:ln w="61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9" name="Graphic 120">
            <a:extLst>
              <a:ext uri="{FF2B5EF4-FFF2-40B4-BE49-F238E27FC236}">
                <a16:creationId xmlns:a16="http://schemas.microsoft.com/office/drawing/2014/main" id="{7D543448-4592-43B1-A38F-E764C73E358A}"/>
              </a:ext>
            </a:extLst>
          </p:cNvPr>
          <p:cNvSpPr/>
          <p:nvPr/>
        </p:nvSpPr>
        <p:spPr>
          <a:xfrm>
            <a:off x="5300740" y="2978659"/>
            <a:ext cx="354759" cy="277155"/>
          </a:xfrm>
          <a:custGeom>
            <a:avLst/>
            <a:gdLst>
              <a:gd name="connsiteX0" fmla="*/ 354759 w 354759"/>
              <a:gd name="connsiteY0" fmla="*/ 32704 h 277155"/>
              <a:gd name="connsiteX1" fmla="*/ 313186 w 354759"/>
              <a:gd name="connsiteY1" fmla="*/ 43791 h 277155"/>
              <a:gd name="connsiteX2" fmla="*/ 345336 w 354759"/>
              <a:gd name="connsiteY2" fmla="*/ 4989 h 277155"/>
              <a:gd name="connsiteX3" fmla="*/ 299328 w 354759"/>
              <a:gd name="connsiteY3" fmla="*/ 22172 h 277155"/>
              <a:gd name="connsiteX4" fmla="*/ 246114 w 354759"/>
              <a:gd name="connsiteY4" fmla="*/ 0 h 277155"/>
              <a:gd name="connsiteX5" fmla="*/ 173499 w 354759"/>
              <a:gd name="connsiteY5" fmla="*/ 69843 h 277155"/>
              <a:gd name="connsiteX6" fmla="*/ 175162 w 354759"/>
              <a:gd name="connsiteY6" fmla="*/ 85918 h 277155"/>
              <a:gd name="connsiteX7" fmla="*/ 24944 w 354759"/>
              <a:gd name="connsiteY7" fmla="*/ 12749 h 277155"/>
              <a:gd name="connsiteX8" fmla="*/ 14966 w 354759"/>
              <a:gd name="connsiteY8" fmla="*/ 47671 h 277155"/>
              <a:gd name="connsiteX9" fmla="*/ 47116 w 354759"/>
              <a:gd name="connsiteY9" fmla="*/ 105873 h 277155"/>
              <a:gd name="connsiteX10" fmla="*/ 14412 w 354759"/>
              <a:gd name="connsiteY10" fmla="*/ 97004 h 277155"/>
              <a:gd name="connsiteX11" fmla="*/ 14412 w 354759"/>
              <a:gd name="connsiteY11" fmla="*/ 98113 h 277155"/>
              <a:gd name="connsiteX12" fmla="*/ 72615 w 354759"/>
              <a:gd name="connsiteY12" fmla="*/ 166848 h 277155"/>
              <a:gd name="connsiteX13" fmla="*/ 53214 w 354759"/>
              <a:gd name="connsiteY13" fmla="*/ 169065 h 277155"/>
              <a:gd name="connsiteX14" fmla="*/ 39356 w 354759"/>
              <a:gd name="connsiteY14" fmla="*/ 167956 h 277155"/>
              <a:gd name="connsiteX15" fmla="*/ 107536 w 354759"/>
              <a:gd name="connsiteY15" fmla="*/ 216736 h 277155"/>
              <a:gd name="connsiteX16" fmla="*/ 17184 w 354759"/>
              <a:gd name="connsiteY16" fmla="*/ 246668 h 277155"/>
              <a:gd name="connsiteX17" fmla="*/ 0 w 354759"/>
              <a:gd name="connsiteY17" fmla="*/ 245560 h 277155"/>
              <a:gd name="connsiteX18" fmla="*/ 111417 w 354759"/>
              <a:gd name="connsiteY18" fmla="*/ 277155 h 277155"/>
              <a:gd name="connsiteX19" fmla="*/ 318729 w 354759"/>
              <a:gd name="connsiteY19" fmla="*/ 78158 h 277155"/>
              <a:gd name="connsiteX20" fmla="*/ 318729 w 354759"/>
              <a:gd name="connsiteY20" fmla="*/ 69289 h 277155"/>
              <a:gd name="connsiteX21" fmla="*/ 354759 w 354759"/>
              <a:gd name="connsiteY21" fmla="*/ 32704 h 27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54759" h="277155">
                <a:moveTo>
                  <a:pt x="354759" y="32704"/>
                </a:moveTo>
                <a:cubicBezTo>
                  <a:pt x="341456" y="38247"/>
                  <a:pt x="327598" y="42128"/>
                  <a:pt x="313186" y="43791"/>
                </a:cubicBezTo>
                <a:cubicBezTo>
                  <a:pt x="328152" y="34922"/>
                  <a:pt x="339793" y="21618"/>
                  <a:pt x="345336" y="4989"/>
                </a:cubicBezTo>
                <a:cubicBezTo>
                  <a:pt x="331478" y="12749"/>
                  <a:pt x="315957" y="18847"/>
                  <a:pt x="299328" y="22172"/>
                </a:cubicBezTo>
                <a:cubicBezTo>
                  <a:pt x="286024" y="8315"/>
                  <a:pt x="267178" y="0"/>
                  <a:pt x="246114" y="0"/>
                </a:cubicBezTo>
                <a:cubicBezTo>
                  <a:pt x="205649" y="0"/>
                  <a:pt x="173499" y="31596"/>
                  <a:pt x="173499" y="69843"/>
                </a:cubicBezTo>
                <a:cubicBezTo>
                  <a:pt x="173499" y="75386"/>
                  <a:pt x="174054" y="80929"/>
                  <a:pt x="175162" y="85918"/>
                </a:cubicBezTo>
                <a:cubicBezTo>
                  <a:pt x="114188" y="83147"/>
                  <a:pt x="60420" y="54877"/>
                  <a:pt x="24944" y="12749"/>
                </a:cubicBezTo>
                <a:cubicBezTo>
                  <a:pt x="18847" y="23281"/>
                  <a:pt x="14966" y="34922"/>
                  <a:pt x="14966" y="47671"/>
                </a:cubicBezTo>
                <a:cubicBezTo>
                  <a:pt x="14966" y="72060"/>
                  <a:pt x="27716" y="93124"/>
                  <a:pt x="47116" y="105873"/>
                </a:cubicBezTo>
                <a:cubicBezTo>
                  <a:pt x="34922" y="105319"/>
                  <a:pt x="23835" y="102548"/>
                  <a:pt x="14412" y="97004"/>
                </a:cubicBezTo>
                <a:cubicBezTo>
                  <a:pt x="14412" y="97559"/>
                  <a:pt x="14412" y="97559"/>
                  <a:pt x="14412" y="98113"/>
                </a:cubicBezTo>
                <a:cubicBezTo>
                  <a:pt x="14412" y="131926"/>
                  <a:pt x="39356" y="160196"/>
                  <a:pt x="72615" y="166848"/>
                </a:cubicBezTo>
                <a:cubicBezTo>
                  <a:pt x="66517" y="168511"/>
                  <a:pt x="59866" y="169065"/>
                  <a:pt x="53214" y="169065"/>
                </a:cubicBezTo>
                <a:cubicBezTo>
                  <a:pt x="48779" y="169065"/>
                  <a:pt x="43791" y="168511"/>
                  <a:pt x="39356" y="167956"/>
                </a:cubicBezTo>
                <a:cubicBezTo>
                  <a:pt x="48779" y="195672"/>
                  <a:pt x="75386" y="216181"/>
                  <a:pt x="107536" y="216736"/>
                </a:cubicBezTo>
                <a:cubicBezTo>
                  <a:pt x="82592" y="235582"/>
                  <a:pt x="50997" y="246668"/>
                  <a:pt x="17184" y="246668"/>
                </a:cubicBezTo>
                <a:cubicBezTo>
                  <a:pt x="11086" y="246668"/>
                  <a:pt x="5543" y="246114"/>
                  <a:pt x="0" y="245560"/>
                </a:cubicBezTo>
                <a:cubicBezTo>
                  <a:pt x="32150" y="265515"/>
                  <a:pt x="70397" y="277155"/>
                  <a:pt x="111417" y="277155"/>
                </a:cubicBezTo>
                <a:cubicBezTo>
                  <a:pt x="245560" y="277155"/>
                  <a:pt x="318729" y="170728"/>
                  <a:pt x="318729" y="78158"/>
                </a:cubicBezTo>
                <a:cubicBezTo>
                  <a:pt x="318729" y="75386"/>
                  <a:pt x="318729" y="72060"/>
                  <a:pt x="318729" y="69289"/>
                </a:cubicBezTo>
                <a:cubicBezTo>
                  <a:pt x="332587" y="59311"/>
                  <a:pt x="344781" y="47116"/>
                  <a:pt x="354759" y="32704"/>
                </a:cubicBezTo>
                <a:close/>
              </a:path>
            </a:pathLst>
          </a:custGeom>
          <a:solidFill>
            <a:srgbClr val="000000"/>
          </a:solidFill>
          <a:ln w="5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20" name="Graphic 122">
            <a:extLst>
              <a:ext uri="{FF2B5EF4-FFF2-40B4-BE49-F238E27FC236}">
                <a16:creationId xmlns:a16="http://schemas.microsoft.com/office/drawing/2014/main" id="{DD4012BC-6FB5-45ED-A9EA-F035896102C0}"/>
              </a:ext>
            </a:extLst>
          </p:cNvPr>
          <p:cNvGrpSpPr/>
          <p:nvPr/>
        </p:nvGrpSpPr>
        <p:grpSpPr>
          <a:xfrm>
            <a:off x="5926775" y="2891779"/>
            <a:ext cx="288600" cy="385402"/>
            <a:chOff x="5926775" y="2891779"/>
            <a:chExt cx="288600" cy="385402"/>
          </a:xfrm>
          <a:solidFill>
            <a:srgbClr val="000000"/>
          </a:solidFill>
        </p:grpSpPr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1B6DAD29-D5FB-41D5-AE33-6F07883672C8}"/>
                </a:ext>
              </a:extLst>
            </p:cNvPr>
            <p:cNvSpPr/>
            <p:nvPr/>
          </p:nvSpPr>
          <p:spPr>
            <a:xfrm>
              <a:off x="6161263" y="2891779"/>
              <a:ext cx="54112" cy="60125"/>
            </a:xfrm>
            <a:custGeom>
              <a:avLst/>
              <a:gdLst>
                <a:gd name="connsiteX0" fmla="*/ 0 w 54112"/>
                <a:gd name="connsiteY0" fmla="*/ 0 h 60125"/>
                <a:gd name="connsiteX1" fmla="*/ 0 w 54112"/>
                <a:gd name="connsiteY1" fmla="*/ 60125 h 60125"/>
                <a:gd name="connsiteX2" fmla="*/ 54113 w 54112"/>
                <a:gd name="connsiteY2" fmla="*/ 60125 h 6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112" h="60125">
                  <a:moveTo>
                    <a:pt x="0" y="0"/>
                  </a:moveTo>
                  <a:lnTo>
                    <a:pt x="0" y="60125"/>
                  </a:lnTo>
                  <a:lnTo>
                    <a:pt x="54113" y="60125"/>
                  </a:lnTo>
                  <a:close/>
                </a:path>
              </a:pathLst>
            </a:custGeom>
            <a:solidFill>
              <a:srgbClr val="000000"/>
            </a:solidFill>
            <a:ln w="5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502DAF63-6CAC-4581-9B63-6E2944FD3E24}"/>
                </a:ext>
              </a:extLst>
            </p:cNvPr>
            <p:cNvSpPr/>
            <p:nvPr/>
          </p:nvSpPr>
          <p:spPr>
            <a:xfrm>
              <a:off x="5926775" y="2891779"/>
              <a:ext cx="288600" cy="385402"/>
            </a:xfrm>
            <a:custGeom>
              <a:avLst/>
              <a:gdLst>
                <a:gd name="connsiteX0" fmla="*/ 210438 w 288600"/>
                <a:gd name="connsiteY0" fmla="*/ 84175 h 385402"/>
                <a:gd name="connsiteX1" fmla="*/ 210438 w 288600"/>
                <a:gd name="connsiteY1" fmla="*/ 0 h 385402"/>
                <a:gd name="connsiteX2" fmla="*/ 12025 w 288600"/>
                <a:gd name="connsiteY2" fmla="*/ 0 h 385402"/>
                <a:gd name="connsiteX3" fmla="*/ 0 w 288600"/>
                <a:gd name="connsiteY3" fmla="*/ 12626 h 385402"/>
                <a:gd name="connsiteX4" fmla="*/ 0 w 288600"/>
                <a:gd name="connsiteY4" fmla="*/ 372776 h 385402"/>
                <a:gd name="connsiteX5" fmla="*/ 12025 w 288600"/>
                <a:gd name="connsiteY5" fmla="*/ 385402 h 385402"/>
                <a:gd name="connsiteX6" fmla="*/ 274772 w 288600"/>
                <a:gd name="connsiteY6" fmla="*/ 385402 h 385402"/>
                <a:gd name="connsiteX7" fmla="*/ 288601 w 288600"/>
                <a:gd name="connsiteY7" fmla="*/ 372776 h 385402"/>
                <a:gd name="connsiteX8" fmla="*/ 288601 w 288600"/>
                <a:gd name="connsiteY8" fmla="*/ 84175 h 385402"/>
                <a:gd name="connsiteX9" fmla="*/ 210438 w 288600"/>
                <a:gd name="connsiteY9" fmla="*/ 84175 h 385402"/>
                <a:gd name="connsiteX10" fmla="*/ 36075 w 288600"/>
                <a:gd name="connsiteY10" fmla="*/ 168350 h 385402"/>
                <a:gd name="connsiteX11" fmla="*/ 186388 w 288600"/>
                <a:gd name="connsiteY11" fmla="*/ 168350 h 385402"/>
                <a:gd name="connsiteX12" fmla="*/ 186388 w 288600"/>
                <a:gd name="connsiteY12" fmla="*/ 192401 h 385402"/>
                <a:gd name="connsiteX13" fmla="*/ 36075 w 288600"/>
                <a:gd name="connsiteY13" fmla="*/ 192401 h 385402"/>
                <a:gd name="connsiteX14" fmla="*/ 36075 w 288600"/>
                <a:gd name="connsiteY14" fmla="*/ 168350 h 385402"/>
                <a:gd name="connsiteX15" fmla="*/ 95599 w 288600"/>
                <a:gd name="connsiteY15" fmla="*/ 330688 h 385402"/>
                <a:gd name="connsiteX16" fmla="*/ 79365 w 288600"/>
                <a:gd name="connsiteY16" fmla="*/ 330688 h 385402"/>
                <a:gd name="connsiteX17" fmla="*/ 79365 w 288600"/>
                <a:gd name="connsiteY17" fmla="*/ 271766 h 385402"/>
                <a:gd name="connsiteX18" fmla="*/ 60125 w 288600"/>
                <a:gd name="connsiteY18" fmla="*/ 271766 h 385402"/>
                <a:gd name="connsiteX19" fmla="*/ 60125 w 288600"/>
                <a:gd name="connsiteY19" fmla="*/ 258538 h 385402"/>
                <a:gd name="connsiteX20" fmla="*/ 114839 w 288600"/>
                <a:gd name="connsiteY20" fmla="*/ 258538 h 385402"/>
                <a:gd name="connsiteX21" fmla="*/ 114839 w 288600"/>
                <a:gd name="connsiteY21" fmla="*/ 271766 h 385402"/>
                <a:gd name="connsiteX22" fmla="*/ 95599 w 288600"/>
                <a:gd name="connsiteY22" fmla="*/ 271766 h 385402"/>
                <a:gd name="connsiteX23" fmla="*/ 95599 w 288600"/>
                <a:gd name="connsiteY23" fmla="*/ 330688 h 385402"/>
                <a:gd name="connsiteX24" fmla="*/ 155724 w 288600"/>
                <a:gd name="connsiteY24" fmla="*/ 330688 h 385402"/>
                <a:gd name="connsiteX25" fmla="*/ 144300 w 288600"/>
                <a:gd name="connsiteY25" fmla="*/ 308442 h 385402"/>
                <a:gd name="connsiteX26" fmla="*/ 132877 w 288600"/>
                <a:gd name="connsiteY26" fmla="*/ 330688 h 385402"/>
                <a:gd name="connsiteX27" fmla="*/ 114839 w 288600"/>
                <a:gd name="connsiteY27" fmla="*/ 330688 h 385402"/>
                <a:gd name="connsiteX28" fmla="*/ 135282 w 288600"/>
                <a:gd name="connsiteY28" fmla="*/ 294012 h 385402"/>
                <a:gd name="connsiteX29" fmla="*/ 116042 w 288600"/>
                <a:gd name="connsiteY29" fmla="*/ 258538 h 385402"/>
                <a:gd name="connsiteX30" fmla="*/ 134079 w 288600"/>
                <a:gd name="connsiteY30" fmla="*/ 258538 h 385402"/>
                <a:gd name="connsiteX31" fmla="*/ 144300 w 288600"/>
                <a:gd name="connsiteY31" fmla="*/ 278981 h 385402"/>
                <a:gd name="connsiteX32" fmla="*/ 154522 w 288600"/>
                <a:gd name="connsiteY32" fmla="*/ 258538 h 385402"/>
                <a:gd name="connsiteX33" fmla="*/ 172559 w 288600"/>
                <a:gd name="connsiteY33" fmla="*/ 258538 h 385402"/>
                <a:gd name="connsiteX34" fmla="*/ 153319 w 288600"/>
                <a:gd name="connsiteY34" fmla="*/ 294012 h 385402"/>
                <a:gd name="connsiteX35" fmla="*/ 173762 w 288600"/>
                <a:gd name="connsiteY35" fmla="*/ 330688 h 385402"/>
                <a:gd name="connsiteX36" fmla="*/ 155724 w 288600"/>
                <a:gd name="connsiteY36" fmla="*/ 330688 h 385402"/>
                <a:gd name="connsiteX37" fmla="*/ 228476 w 288600"/>
                <a:gd name="connsiteY37" fmla="*/ 271766 h 385402"/>
                <a:gd name="connsiteX38" fmla="*/ 209236 w 288600"/>
                <a:gd name="connsiteY38" fmla="*/ 271766 h 385402"/>
                <a:gd name="connsiteX39" fmla="*/ 209236 w 288600"/>
                <a:gd name="connsiteY39" fmla="*/ 330688 h 385402"/>
                <a:gd name="connsiteX40" fmla="*/ 193002 w 288600"/>
                <a:gd name="connsiteY40" fmla="*/ 330688 h 385402"/>
                <a:gd name="connsiteX41" fmla="*/ 193002 w 288600"/>
                <a:gd name="connsiteY41" fmla="*/ 271766 h 385402"/>
                <a:gd name="connsiteX42" fmla="*/ 173762 w 288600"/>
                <a:gd name="connsiteY42" fmla="*/ 271766 h 385402"/>
                <a:gd name="connsiteX43" fmla="*/ 173762 w 288600"/>
                <a:gd name="connsiteY43" fmla="*/ 258538 h 385402"/>
                <a:gd name="connsiteX44" fmla="*/ 228476 w 288600"/>
                <a:gd name="connsiteY44" fmla="*/ 258538 h 385402"/>
                <a:gd name="connsiteX45" fmla="*/ 228476 w 288600"/>
                <a:gd name="connsiteY45" fmla="*/ 271766 h 385402"/>
                <a:gd name="connsiteX46" fmla="*/ 252526 w 288600"/>
                <a:gd name="connsiteY46" fmla="*/ 144300 h 385402"/>
                <a:gd name="connsiteX47" fmla="*/ 36075 w 288600"/>
                <a:gd name="connsiteY47" fmla="*/ 144300 h 385402"/>
                <a:gd name="connsiteX48" fmla="*/ 36075 w 288600"/>
                <a:gd name="connsiteY48" fmla="*/ 120250 h 385402"/>
                <a:gd name="connsiteX49" fmla="*/ 252526 w 288600"/>
                <a:gd name="connsiteY49" fmla="*/ 120250 h 385402"/>
                <a:gd name="connsiteX50" fmla="*/ 252526 w 288600"/>
                <a:gd name="connsiteY50" fmla="*/ 144300 h 385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88600" h="385402">
                  <a:moveTo>
                    <a:pt x="210438" y="84175"/>
                  </a:moveTo>
                  <a:lnTo>
                    <a:pt x="210438" y="0"/>
                  </a:lnTo>
                  <a:lnTo>
                    <a:pt x="12025" y="0"/>
                  </a:lnTo>
                  <a:cubicBezTo>
                    <a:pt x="5411" y="0"/>
                    <a:pt x="0" y="5411"/>
                    <a:pt x="0" y="12626"/>
                  </a:cubicBezTo>
                  <a:lnTo>
                    <a:pt x="0" y="372776"/>
                  </a:lnTo>
                  <a:cubicBezTo>
                    <a:pt x="0" y="379390"/>
                    <a:pt x="5411" y="385402"/>
                    <a:pt x="12025" y="385402"/>
                  </a:cubicBezTo>
                  <a:lnTo>
                    <a:pt x="274772" y="385402"/>
                  </a:lnTo>
                  <a:cubicBezTo>
                    <a:pt x="281386" y="385402"/>
                    <a:pt x="288601" y="379991"/>
                    <a:pt x="288601" y="372776"/>
                  </a:cubicBezTo>
                  <a:lnTo>
                    <a:pt x="288601" y="84175"/>
                  </a:lnTo>
                  <a:lnTo>
                    <a:pt x="210438" y="84175"/>
                  </a:lnTo>
                  <a:close/>
                  <a:moveTo>
                    <a:pt x="36075" y="168350"/>
                  </a:moveTo>
                  <a:lnTo>
                    <a:pt x="186388" y="168350"/>
                  </a:lnTo>
                  <a:lnTo>
                    <a:pt x="186388" y="192401"/>
                  </a:lnTo>
                  <a:lnTo>
                    <a:pt x="36075" y="192401"/>
                  </a:lnTo>
                  <a:lnTo>
                    <a:pt x="36075" y="168350"/>
                  </a:lnTo>
                  <a:close/>
                  <a:moveTo>
                    <a:pt x="95599" y="330688"/>
                  </a:moveTo>
                  <a:lnTo>
                    <a:pt x="79365" y="330688"/>
                  </a:lnTo>
                  <a:lnTo>
                    <a:pt x="79365" y="271766"/>
                  </a:lnTo>
                  <a:lnTo>
                    <a:pt x="60125" y="271766"/>
                  </a:lnTo>
                  <a:lnTo>
                    <a:pt x="60125" y="258538"/>
                  </a:lnTo>
                  <a:lnTo>
                    <a:pt x="114839" y="258538"/>
                  </a:lnTo>
                  <a:lnTo>
                    <a:pt x="114839" y="271766"/>
                  </a:lnTo>
                  <a:lnTo>
                    <a:pt x="95599" y="271766"/>
                  </a:lnTo>
                  <a:lnTo>
                    <a:pt x="95599" y="330688"/>
                  </a:lnTo>
                  <a:close/>
                  <a:moveTo>
                    <a:pt x="155724" y="330688"/>
                  </a:moveTo>
                  <a:lnTo>
                    <a:pt x="144300" y="308442"/>
                  </a:lnTo>
                  <a:lnTo>
                    <a:pt x="132877" y="330688"/>
                  </a:lnTo>
                  <a:lnTo>
                    <a:pt x="114839" y="330688"/>
                  </a:lnTo>
                  <a:lnTo>
                    <a:pt x="135282" y="294012"/>
                  </a:lnTo>
                  <a:lnTo>
                    <a:pt x="116042" y="258538"/>
                  </a:lnTo>
                  <a:lnTo>
                    <a:pt x="134079" y="258538"/>
                  </a:lnTo>
                  <a:lnTo>
                    <a:pt x="144300" y="278981"/>
                  </a:lnTo>
                  <a:lnTo>
                    <a:pt x="154522" y="258538"/>
                  </a:lnTo>
                  <a:lnTo>
                    <a:pt x="172559" y="258538"/>
                  </a:lnTo>
                  <a:lnTo>
                    <a:pt x="153319" y="294012"/>
                  </a:lnTo>
                  <a:lnTo>
                    <a:pt x="173762" y="330688"/>
                  </a:lnTo>
                  <a:lnTo>
                    <a:pt x="155724" y="330688"/>
                  </a:lnTo>
                  <a:close/>
                  <a:moveTo>
                    <a:pt x="228476" y="271766"/>
                  </a:moveTo>
                  <a:lnTo>
                    <a:pt x="209236" y="271766"/>
                  </a:lnTo>
                  <a:lnTo>
                    <a:pt x="209236" y="330688"/>
                  </a:lnTo>
                  <a:lnTo>
                    <a:pt x="193002" y="330688"/>
                  </a:lnTo>
                  <a:lnTo>
                    <a:pt x="193002" y="271766"/>
                  </a:lnTo>
                  <a:lnTo>
                    <a:pt x="173762" y="271766"/>
                  </a:lnTo>
                  <a:lnTo>
                    <a:pt x="173762" y="258538"/>
                  </a:lnTo>
                  <a:lnTo>
                    <a:pt x="228476" y="258538"/>
                  </a:lnTo>
                  <a:lnTo>
                    <a:pt x="228476" y="271766"/>
                  </a:lnTo>
                  <a:close/>
                  <a:moveTo>
                    <a:pt x="252526" y="144300"/>
                  </a:moveTo>
                  <a:lnTo>
                    <a:pt x="36075" y="144300"/>
                  </a:lnTo>
                  <a:lnTo>
                    <a:pt x="36075" y="120250"/>
                  </a:lnTo>
                  <a:lnTo>
                    <a:pt x="252526" y="120250"/>
                  </a:lnTo>
                  <a:lnTo>
                    <a:pt x="252526" y="144300"/>
                  </a:lnTo>
                  <a:close/>
                </a:path>
              </a:pathLst>
            </a:custGeom>
            <a:solidFill>
              <a:srgbClr val="000000"/>
            </a:solidFill>
            <a:ln w="5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3" name="Graphic 124">
            <a:extLst>
              <a:ext uri="{FF2B5EF4-FFF2-40B4-BE49-F238E27FC236}">
                <a16:creationId xmlns:a16="http://schemas.microsoft.com/office/drawing/2014/main" id="{53800E01-9D9A-4C31-8B3B-F273BCBC864B}"/>
              </a:ext>
            </a:extLst>
          </p:cNvPr>
          <p:cNvGrpSpPr/>
          <p:nvPr/>
        </p:nvGrpSpPr>
        <p:grpSpPr>
          <a:xfrm>
            <a:off x="6478408" y="2921822"/>
            <a:ext cx="354759" cy="354759"/>
            <a:chOff x="6478408" y="2921822"/>
            <a:chExt cx="354759" cy="354759"/>
          </a:xfrm>
        </p:grpSpPr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B3E1D38E-2D34-47E8-A0E8-76E21BDCFFE2}"/>
                </a:ext>
              </a:extLst>
            </p:cNvPr>
            <p:cNvSpPr/>
            <p:nvPr/>
          </p:nvSpPr>
          <p:spPr>
            <a:xfrm>
              <a:off x="6478408" y="3016054"/>
              <a:ext cx="354759" cy="260526"/>
            </a:xfrm>
            <a:custGeom>
              <a:avLst/>
              <a:gdLst>
                <a:gd name="connsiteX0" fmla="*/ 293785 w 354759"/>
                <a:gd name="connsiteY0" fmla="*/ 12749 h 260526"/>
                <a:gd name="connsiteX1" fmla="*/ 293785 w 354759"/>
                <a:gd name="connsiteY1" fmla="*/ 12195 h 260526"/>
                <a:gd name="connsiteX2" fmla="*/ 274384 w 354759"/>
                <a:gd name="connsiteY2" fmla="*/ 0 h 260526"/>
                <a:gd name="connsiteX3" fmla="*/ 254983 w 354759"/>
                <a:gd name="connsiteY3" fmla="*/ 0 h 260526"/>
                <a:gd name="connsiteX4" fmla="*/ 254983 w 354759"/>
                <a:gd name="connsiteY4" fmla="*/ 33259 h 260526"/>
                <a:gd name="connsiteX5" fmla="*/ 266624 w 354759"/>
                <a:gd name="connsiteY5" fmla="*/ 33259 h 260526"/>
                <a:gd name="connsiteX6" fmla="*/ 317620 w 354759"/>
                <a:gd name="connsiteY6" fmla="*/ 94233 h 260526"/>
                <a:gd name="connsiteX7" fmla="*/ 249440 w 354759"/>
                <a:gd name="connsiteY7" fmla="*/ 94233 h 260526"/>
                <a:gd name="connsiteX8" fmla="*/ 236136 w 354759"/>
                <a:gd name="connsiteY8" fmla="*/ 138578 h 260526"/>
                <a:gd name="connsiteX9" fmla="*/ 216181 w 354759"/>
                <a:gd name="connsiteY9" fmla="*/ 149664 h 260526"/>
                <a:gd name="connsiteX10" fmla="*/ 138578 w 354759"/>
                <a:gd name="connsiteY10" fmla="*/ 149664 h 260526"/>
                <a:gd name="connsiteX11" fmla="*/ 117514 w 354759"/>
                <a:gd name="connsiteY11" fmla="*/ 133589 h 260526"/>
                <a:gd name="connsiteX12" fmla="*/ 105319 w 354759"/>
                <a:gd name="connsiteY12" fmla="*/ 94233 h 260526"/>
                <a:gd name="connsiteX13" fmla="*/ 37139 w 354759"/>
                <a:gd name="connsiteY13" fmla="*/ 94233 h 260526"/>
                <a:gd name="connsiteX14" fmla="*/ 88135 w 354759"/>
                <a:gd name="connsiteY14" fmla="*/ 33259 h 260526"/>
                <a:gd name="connsiteX15" fmla="*/ 99776 w 354759"/>
                <a:gd name="connsiteY15" fmla="*/ 33259 h 260526"/>
                <a:gd name="connsiteX16" fmla="*/ 99776 w 354759"/>
                <a:gd name="connsiteY16" fmla="*/ 0 h 260526"/>
                <a:gd name="connsiteX17" fmla="*/ 80929 w 354759"/>
                <a:gd name="connsiteY17" fmla="*/ 0 h 260526"/>
                <a:gd name="connsiteX18" fmla="*/ 60974 w 354759"/>
                <a:gd name="connsiteY18" fmla="*/ 12195 h 260526"/>
                <a:gd name="connsiteX19" fmla="*/ 0 w 354759"/>
                <a:gd name="connsiteY19" fmla="*/ 94233 h 260526"/>
                <a:gd name="connsiteX20" fmla="*/ 0 w 354759"/>
                <a:gd name="connsiteY20" fmla="*/ 254983 h 260526"/>
                <a:gd name="connsiteX21" fmla="*/ 5543 w 354759"/>
                <a:gd name="connsiteY21" fmla="*/ 260526 h 260526"/>
                <a:gd name="connsiteX22" fmla="*/ 349216 w 354759"/>
                <a:gd name="connsiteY22" fmla="*/ 260526 h 260526"/>
                <a:gd name="connsiteX23" fmla="*/ 354759 w 354759"/>
                <a:gd name="connsiteY23" fmla="*/ 254983 h 260526"/>
                <a:gd name="connsiteX24" fmla="*/ 354759 w 354759"/>
                <a:gd name="connsiteY24" fmla="*/ 94233 h 260526"/>
                <a:gd name="connsiteX25" fmla="*/ 293785 w 354759"/>
                <a:gd name="connsiteY25" fmla="*/ 12749 h 260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4759" h="260526">
                  <a:moveTo>
                    <a:pt x="293785" y="12749"/>
                  </a:moveTo>
                  <a:lnTo>
                    <a:pt x="293785" y="12195"/>
                  </a:lnTo>
                  <a:cubicBezTo>
                    <a:pt x="290459" y="4989"/>
                    <a:pt x="282699" y="0"/>
                    <a:pt x="274384" y="0"/>
                  </a:cubicBezTo>
                  <a:lnTo>
                    <a:pt x="254983" y="0"/>
                  </a:lnTo>
                  <a:lnTo>
                    <a:pt x="254983" y="33259"/>
                  </a:lnTo>
                  <a:lnTo>
                    <a:pt x="266624" y="33259"/>
                  </a:lnTo>
                  <a:lnTo>
                    <a:pt x="317620" y="94233"/>
                  </a:lnTo>
                  <a:lnTo>
                    <a:pt x="249440" y="94233"/>
                  </a:lnTo>
                  <a:cubicBezTo>
                    <a:pt x="249440" y="94233"/>
                    <a:pt x="241125" y="122503"/>
                    <a:pt x="236136" y="138578"/>
                  </a:cubicBezTo>
                  <a:cubicBezTo>
                    <a:pt x="233365" y="148001"/>
                    <a:pt x="226159" y="149664"/>
                    <a:pt x="216181" y="149664"/>
                  </a:cubicBezTo>
                  <a:lnTo>
                    <a:pt x="138578" y="149664"/>
                  </a:lnTo>
                  <a:cubicBezTo>
                    <a:pt x="128600" y="149664"/>
                    <a:pt x="120285" y="143012"/>
                    <a:pt x="117514" y="133589"/>
                  </a:cubicBezTo>
                  <a:lnTo>
                    <a:pt x="105319" y="94233"/>
                  </a:lnTo>
                  <a:lnTo>
                    <a:pt x="37139" y="94233"/>
                  </a:lnTo>
                  <a:lnTo>
                    <a:pt x="88135" y="33259"/>
                  </a:lnTo>
                  <a:lnTo>
                    <a:pt x="99776" y="33259"/>
                  </a:lnTo>
                  <a:lnTo>
                    <a:pt x="99776" y="0"/>
                  </a:lnTo>
                  <a:lnTo>
                    <a:pt x="80929" y="0"/>
                  </a:lnTo>
                  <a:cubicBezTo>
                    <a:pt x="72615" y="0"/>
                    <a:pt x="64854" y="4434"/>
                    <a:pt x="60974" y="12195"/>
                  </a:cubicBezTo>
                  <a:lnTo>
                    <a:pt x="0" y="94233"/>
                  </a:lnTo>
                  <a:lnTo>
                    <a:pt x="0" y="254983"/>
                  </a:lnTo>
                  <a:cubicBezTo>
                    <a:pt x="0" y="258309"/>
                    <a:pt x="2217" y="260526"/>
                    <a:pt x="5543" y="260526"/>
                  </a:cubicBezTo>
                  <a:lnTo>
                    <a:pt x="349216" y="260526"/>
                  </a:lnTo>
                  <a:cubicBezTo>
                    <a:pt x="352542" y="260526"/>
                    <a:pt x="354759" y="258309"/>
                    <a:pt x="354759" y="254983"/>
                  </a:cubicBezTo>
                  <a:lnTo>
                    <a:pt x="354759" y="94233"/>
                  </a:lnTo>
                  <a:lnTo>
                    <a:pt x="293785" y="12749"/>
                  </a:lnTo>
                  <a:close/>
                </a:path>
              </a:pathLst>
            </a:custGeom>
            <a:solidFill>
              <a:srgbClr val="000000"/>
            </a:solidFill>
            <a:ln w="5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3A8DACB5-4558-47C6-98EA-516A33847A29}"/>
                </a:ext>
              </a:extLst>
            </p:cNvPr>
            <p:cNvSpPr/>
            <p:nvPr/>
          </p:nvSpPr>
          <p:spPr>
            <a:xfrm>
              <a:off x="6594813" y="2921822"/>
              <a:ext cx="121948" cy="155207"/>
            </a:xfrm>
            <a:custGeom>
              <a:avLst/>
              <a:gdLst>
                <a:gd name="connsiteX0" fmla="*/ 60974 w 121948"/>
                <a:gd name="connsiteY0" fmla="*/ 0 h 155207"/>
                <a:gd name="connsiteX1" fmla="*/ 121948 w 121948"/>
                <a:gd name="connsiteY1" fmla="*/ 72060 h 155207"/>
                <a:gd name="connsiteX2" fmla="*/ 94233 w 121948"/>
                <a:gd name="connsiteY2" fmla="*/ 72060 h 155207"/>
                <a:gd name="connsiteX3" fmla="*/ 94233 w 121948"/>
                <a:gd name="connsiteY3" fmla="*/ 155207 h 155207"/>
                <a:gd name="connsiteX4" fmla="*/ 27716 w 121948"/>
                <a:gd name="connsiteY4" fmla="*/ 155207 h 155207"/>
                <a:gd name="connsiteX5" fmla="*/ 27716 w 121948"/>
                <a:gd name="connsiteY5" fmla="*/ 72060 h 155207"/>
                <a:gd name="connsiteX6" fmla="*/ 0 w 121948"/>
                <a:gd name="connsiteY6" fmla="*/ 72060 h 155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48" h="155207">
                  <a:moveTo>
                    <a:pt x="60974" y="0"/>
                  </a:moveTo>
                  <a:lnTo>
                    <a:pt x="121948" y="72060"/>
                  </a:lnTo>
                  <a:lnTo>
                    <a:pt x="94233" y="72060"/>
                  </a:lnTo>
                  <a:lnTo>
                    <a:pt x="94233" y="155207"/>
                  </a:lnTo>
                  <a:lnTo>
                    <a:pt x="27716" y="155207"/>
                  </a:lnTo>
                  <a:lnTo>
                    <a:pt x="27716" y="72060"/>
                  </a:lnTo>
                  <a:lnTo>
                    <a:pt x="0" y="72060"/>
                  </a:lnTo>
                  <a:close/>
                </a:path>
              </a:pathLst>
            </a:custGeom>
            <a:solidFill>
              <a:srgbClr val="000000"/>
            </a:solidFill>
            <a:ln w="5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6" name="Graphic 126">
            <a:extLst>
              <a:ext uri="{FF2B5EF4-FFF2-40B4-BE49-F238E27FC236}">
                <a16:creationId xmlns:a16="http://schemas.microsoft.com/office/drawing/2014/main" id="{23433686-3A9D-4A97-926C-A0256DD62549}"/>
              </a:ext>
            </a:extLst>
          </p:cNvPr>
          <p:cNvSpPr/>
          <p:nvPr/>
        </p:nvSpPr>
        <p:spPr>
          <a:xfrm>
            <a:off x="7078141" y="3016587"/>
            <a:ext cx="354759" cy="238353"/>
          </a:xfrm>
          <a:custGeom>
            <a:avLst/>
            <a:gdLst>
              <a:gd name="connsiteX0" fmla="*/ 288242 w 354759"/>
              <a:gd name="connsiteY0" fmla="*/ 94233 h 238353"/>
              <a:gd name="connsiteX1" fmla="*/ 288242 w 354759"/>
              <a:gd name="connsiteY1" fmla="*/ 91461 h 238353"/>
              <a:gd name="connsiteX2" fmla="*/ 196780 w 354759"/>
              <a:gd name="connsiteY2" fmla="*/ 0 h 238353"/>
              <a:gd name="connsiteX3" fmla="*/ 118068 w 354759"/>
              <a:gd name="connsiteY3" fmla="*/ 45454 h 238353"/>
              <a:gd name="connsiteX4" fmla="*/ 108091 w 354759"/>
              <a:gd name="connsiteY4" fmla="*/ 44345 h 238353"/>
              <a:gd name="connsiteX5" fmla="*/ 49888 w 354759"/>
              <a:gd name="connsiteY5" fmla="*/ 97559 h 238353"/>
              <a:gd name="connsiteX6" fmla="*/ 0 w 354759"/>
              <a:gd name="connsiteY6" fmla="*/ 166293 h 238353"/>
              <a:gd name="connsiteX7" fmla="*/ 72060 w 354759"/>
              <a:gd name="connsiteY7" fmla="*/ 238354 h 238353"/>
              <a:gd name="connsiteX8" fmla="*/ 149664 w 354759"/>
              <a:gd name="connsiteY8" fmla="*/ 238354 h 238353"/>
              <a:gd name="connsiteX9" fmla="*/ 149664 w 354759"/>
              <a:gd name="connsiteY9" fmla="*/ 238354 h 238353"/>
              <a:gd name="connsiteX10" fmla="*/ 149664 w 354759"/>
              <a:gd name="connsiteY10" fmla="*/ 161859 h 238353"/>
              <a:gd name="connsiteX11" fmla="*/ 121948 w 354759"/>
              <a:gd name="connsiteY11" fmla="*/ 161859 h 238353"/>
              <a:gd name="connsiteX12" fmla="*/ 177380 w 354759"/>
              <a:gd name="connsiteY12" fmla="*/ 103102 h 238353"/>
              <a:gd name="connsiteX13" fmla="*/ 232811 w 354759"/>
              <a:gd name="connsiteY13" fmla="*/ 161859 h 238353"/>
              <a:gd name="connsiteX14" fmla="*/ 205095 w 354759"/>
              <a:gd name="connsiteY14" fmla="*/ 161859 h 238353"/>
              <a:gd name="connsiteX15" fmla="*/ 205095 w 354759"/>
              <a:gd name="connsiteY15" fmla="*/ 238354 h 238353"/>
              <a:gd name="connsiteX16" fmla="*/ 282699 w 354759"/>
              <a:gd name="connsiteY16" fmla="*/ 238354 h 238353"/>
              <a:gd name="connsiteX17" fmla="*/ 354759 w 354759"/>
              <a:gd name="connsiteY17" fmla="*/ 166293 h 238353"/>
              <a:gd name="connsiteX18" fmla="*/ 288242 w 354759"/>
              <a:gd name="connsiteY18" fmla="*/ 94233 h 23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54759" h="238353">
                <a:moveTo>
                  <a:pt x="288242" y="94233"/>
                </a:moveTo>
                <a:cubicBezTo>
                  <a:pt x="288242" y="93124"/>
                  <a:pt x="288242" y="92016"/>
                  <a:pt x="288242" y="91461"/>
                </a:cubicBezTo>
                <a:cubicBezTo>
                  <a:pt x="288242" y="41019"/>
                  <a:pt x="247223" y="0"/>
                  <a:pt x="196780" y="0"/>
                </a:cubicBezTo>
                <a:cubicBezTo>
                  <a:pt x="164076" y="0"/>
                  <a:pt x="134143" y="17738"/>
                  <a:pt x="118068" y="45454"/>
                </a:cubicBezTo>
                <a:cubicBezTo>
                  <a:pt x="114742" y="44899"/>
                  <a:pt x="111417" y="44345"/>
                  <a:pt x="108091" y="44345"/>
                </a:cubicBezTo>
                <a:cubicBezTo>
                  <a:pt x="77604" y="44345"/>
                  <a:pt x="52660" y="67626"/>
                  <a:pt x="49888" y="97559"/>
                </a:cubicBezTo>
                <a:cubicBezTo>
                  <a:pt x="20510" y="106982"/>
                  <a:pt x="0" y="134698"/>
                  <a:pt x="0" y="166293"/>
                </a:cubicBezTo>
                <a:cubicBezTo>
                  <a:pt x="0" y="206204"/>
                  <a:pt x="32150" y="238354"/>
                  <a:pt x="72060" y="238354"/>
                </a:cubicBezTo>
                <a:lnTo>
                  <a:pt x="149664" y="238354"/>
                </a:lnTo>
                <a:lnTo>
                  <a:pt x="149664" y="238354"/>
                </a:lnTo>
                <a:lnTo>
                  <a:pt x="149664" y="161859"/>
                </a:lnTo>
                <a:lnTo>
                  <a:pt x="121948" y="161859"/>
                </a:lnTo>
                <a:lnTo>
                  <a:pt x="177380" y="103102"/>
                </a:lnTo>
                <a:lnTo>
                  <a:pt x="232811" y="161859"/>
                </a:lnTo>
                <a:lnTo>
                  <a:pt x="205095" y="161859"/>
                </a:lnTo>
                <a:lnTo>
                  <a:pt x="205095" y="238354"/>
                </a:lnTo>
                <a:lnTo>
                  <a:pt x="282699" y="238354"/>
                </a:lnTo>
                <a:cubicBezTo>
                  <a:pt x="322609" y="238354"/>
                  <a:pt x="354759" y="206204"/>
                  <a:pt x="354759" y="166293"/>
                </a:cubicBezTo>
                <a:cubicBezTo>
                  <a:pt x="354759" y="128600"/>
                  <a:pt x="325381" y="97004"/>
                  <a:pt x="288242" y="94233"/>
                </a:cubicBezTo>
                <a:close/>
              </a:path>
            </a:pathLst>
          </a:custGeom>
          <a:solidFill>
            <a:srgbClr val="000000"/>
          </a:solidFill>
          <a:ln w="5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27" name="Graphic 128">
            <a:extLst>
              <a:ext uri="{FF2B5EF4-FFF2-40B4-BE49-F238E27FC236}">
                <a16:creationId xmlns:a16="http://schemas.microsoft.com/office/drawing/2014/main" id="{1683AC82-A123-4A55-BD29-5B3C1D154DAC}"/>
              </a:ext>
            </a:extLst>
          </p:cNvPr>
          <p:cNvGrpSpPr/>
          <p:nvPr/>
        </p:nvGrpSpPr>
        <p:grpSpPr>
          <a:xfrm>
            <a:off x="7677218" y="2879762"/>
            <a:ext cx="304233" cy="384801"/>
            <a:chOff x="7677218" y="2879762"/>
            <a:chExt cx="304233" cy="384801"/>
          </a:xfrm>
          <a:solidFill>
            <a:srgbClr val="000000"/>
          </a:solidFill>
        </p:grpSpPr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B7AC45E8-7A59-4149-A3C5-1767EA546613}"/>
                </a:ext>
              </a:extLst>
            </p:cNvPr>
            <p:cNvSpPr/>
            <p:nvPr/>
          </p:nvSpPr>
          <p:spPr>
            <a:xfrm>
              <a:off x="7680825" y="3156337"/>
              <a:ext cx="84175" cy="108225"/>
            </a:xfrm>
            <a:custGeom>
              <a:avLst/>
              <a:gdLst>
                <a:gd name="connsiteX0" fmla="*/ 0 w 84175"/>
                <a:gd name="connsiteY0" fmla="*/ 0 h 108225"/>
                <a:gd name="connsiteX1" fmla="*/ 84175 w 84175"/>
                <a:gd name="connsiteY1" fmla="*/ 0 h 108225"/>
                <a:gd name="connsiteX2" fmla="*/ 84175 w 84175"/>
                <a:gd name="connsiteY2" fmla="*/ 108225 h 108225"/>
                <a:gd name="connsiteX3" fmla="*/ 0 w 84175"/>
                <a:gd name="connsiteY3" fmla="*/ 108225 h 10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175" h="108225">
                  <a:moveTo>
                    <a:pt x="0" y="0"/>
                  </a:moveTo>
                  <a:lnTo>
                    <a:pt x="84175" y="0"/>
                  </a:lnTo>
                  <a:lnTo>
                    <a:pt x="84175" y="108225"/>
                  </a:lnTo>
                  <a:lnTo>
                    <a:pt x="0" y="108225"/>
                  </a:lnTo>
                  <a:close/>
                </a:path>
              </a:pathLst>
            </a:custGeom>
            <a:solidFill>
              <a:srgbClr val="000000"/>
            </a:solidFill>
            <a:ln w="5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5CF6E5A7-35CC-4BD5-A64F-0C2CF7085CAA}"/>
                </a:ext>
              </a:extLst>
            </p:cNvPr>
            <p:cNvSpPr/>
            <p:nvPr/>
          </p:nvSpPr>
          <p:spPr>
            <a:xfrm>
              <a:off x="7789050" y="3108237"/>
              <a:ext cx="84175" cy="156325"/>
            </a:xfrm>
            <a:custGeom>
              <a:avLst/>
              <a:gdLst>
                <a:gd name="connsiteX0" fmla="*/ 0 w 84175"/>
                <a:gd name="connsiteY0" fmla="*/ 0 h 156325"/>
                <a:gd name="connsiteX1" fmla="*/ 84175 w 84175"/>
                <a:gd name="connsiteY1" fmla="*/ 0 h 156325"/>
                <a:gd name="connsiteX2" fmla="*/ 84175 w 84175"/>
                <a:gd name="connsiteY2" fmla="*/ 156325 h 156325"/>
                <a:gd name="connsiteX3" fmla="*/ 0 w 84175"/>
                <a:gd name="connsiteY3" fmla="*/ 156325 h 15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175" h="156325">
                  <a:moveTo>
                    <a:pt x="0" y="0"/>
                  </a:moveTo>
                  <a:lnTo>
                    <a:pt x="84175" y="0"/>
                  </a:lnTo>
                  <a:lnTo>
                    <a:pt x="84175" y="156325"/>
                  </a:lnTo>
                  <a:lnTo>
                    <a:pt x="0" y="156325"/>
                  </a:lnTo>
                  <a:close/>
                </a:path>
              </a:pathLst>
            </a:custGeom>
            <a:solidFill>
              <a:srgbClr val="000000"/>
            </a:solidFill>
            <a:ln w="5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188E9F6-1730-4FBF-AFEC-E30A98B53FF6}"/>
                </a:ext>
              </a:extLst>
            </p:cNvPr>
            <p:cNvSpPr/>
            <p:nvPr/>
          </p:nvSpPr>
          <p:spPr>
            <a:xfrm>
              <a:off x="7897276" y="3036087"/>
              <a:ext cx="84175" cy="228475"/>
            </a:xfrm>
            <a:custGeom>
              <a:avLst/>
              <a:gdLst>
                <a:gd name="connsiteX0" fmla="*/ 0 w 84175"/>
                <a:gd name="connsiteY0" fmla="*/ 0 h 228475"/>
                <a:gd name="connsiteX1" fmla="*/ 84175 w 84175"/>
                <a:gd name="connsiteY1" fmla="*/ 0 h 228475"/>
                <a:gd name="connsiteX2" fmla="*/ 84175 w 84175"/>
                <a:gd name="connsiteY2" fmla="*/ 228476 h 228475"/>
                <a:gd name="connsiteX3" fmla="*/ 0 w 84175"/>
                <a:gd name="connsiteY3" fmla="*/ 228476 h 22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175" h="228475">
                  <a:moveTo>
                    <a:pt x="0" y="0"/>
                  </a:moveTo>
                  <a:lnTo>
                    <a:pt x="84175" y="0"/>
                  </a:lnTo>
                  <a:lnTo>
                    <a:pt x="84175" y="228476"/>
                  </a:lnTo>
                  <a:lnTo>
                    <a:pt x="0" y="228476"/>
                  </a:lnTo>
                  <a:close/>
                </a:path>
              </a:pathLst>
            </a:custGeom>
            <a:solidFill>
              <a:srgbClr val="000000"/>
            </a:solidFill>
            <a:ln w="5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2DD3B3DC-7064-4333-A3A0-62FC327BFC16}"/>
                </a:ext>
              </a:extLst>
            </p:cNvPr>
            <p:cNvSpPr/>
            <p:nvPr/>
          </p:nvSpPr>
          <p:spPr>
            <a:xfrm>
              <a:off x="7677218" y="2879762"/>
              <a:ext cx="298220" cy="217051"/>
            </a:xfrm>
            <a:custGeom>
              <a:avLst/>
              <a:gdLst>
                <a:gd name="connsiteX0" fmla="*/ 134680 w 298220"/>
                <a:gd name="connsiteY0" fmla="*/ 128668 h 217051"/>
                <a:gd name="connsiteX1" fmla="*/ 168952 w 298220"/>
                <a:gd name="connsiteY1" fmla="*/ 162939 h 217051"/>
                <a:gd name="connsiteX2" fmla="*/ 263949 w 298220"/>
                <a:gd name="connsiteY2" fmla="*/ 67941 h 217051"/>
                <a:gd name="connsiteX3" fmla="*/ 298221 w 298220"/>
                <a:gd name="connsiteY3" fmla="*/ 102213 h 217051"/>
                <a:gd name="connsiteX4" fmla="*/ 298221 w 298220"/>
                <a:gd name="connsiteY4" fmla="*/ 0 h 217051"/>
                <a:gd name="connsiteX5" fmla="*/ 196008 w 298220"/>
                <a:gd name="connsiteY5" fmla="*/ 0 h 217051"/>
                <a:gd name="connsiteX6" fmla="*/ 230279 w 298220"/>
                <a:gd name="connsiteY6" fmla="*/ 34271 h 217051"/>
                <a:gd name="connsiteX7" fmla="*/ 168952 w 298220"/>
                <a:gd name="connsiteY7" fmla="*/ 94998 h 217051"/>
                <a:gd name="connsiteX8" fmla="*/ 137085 w 298220"/>
                <a:gd name="connsiteY8" fmla="*/ 63131 h 217051"/>
                <a:gd name="connsiteX9" fmla="*/ 0 w 298220"/>
                <a:gd name="connsiteY9" fmla="*/ 180375 h 217051"/>
                <a:gd name="connsiteX10" fmla="*/ 31265 w 298220"/>
                <a:gd name="connsiteY10" fmla="*/ 217052 h 217051"/>
                <a:gd name="connsiteX11" fmla="*/ 134680 w 298220"/>
                <a:gd name="connsiteY11" fmla="*/ 128668 h 21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8220" h="217051">
                  <a:moveTo>
                    <a:pt x="134680" y="128668"/>
                  </a:moveTo>
                  <a:lnTo>
                    <a:pt x="168952" y="162939"/>
                  </a:lnTo>
                  <a:lnTo>
                    <a:pt x="263949" y="67941"/>
                  </a:lnTo>
                  <a:cubicBezTo>
                    <a:pt x="282588" y="86580"/>
                    <a:pt x="298221" y="102213"/>
                    <a:pt x="298221" y="102213"/>
                  </a:cubicBezTo>
                  <a:lnTo>
                    <a:pt x="298221" y="0"/>
                  </a:lnTo>
                  <a:lnTo>
                    <a:pt x="196008" y="0"/>
                  </a:lnTo>
                  <a:cubicBezTo>
                    <a:pt x="196008" y="0"/>
                    <a:pt x="211039" y="15031"/>
                    <a:pt x="230279" y="34271"/>
                  </a:cubicBezTo>
                  <a:lnTo>
                    <a:pt x="168952" y="94998"/>
                  </a:lnTo>
                  <a:lnTo>
                    <a:pt x="137085" y="63131"/>
                  </a:lnTo>
                  <a:lnTo>
                    <a:pt x="0" y="180375"/>
                  </a:lnTo>
                  <a:lnTo>
                    <a:pt x="31265" y="217052"/>
                  </a:lnTo>
                  <a:lnTo>
                    <a:pt x="134680" y="128668"/>
                  </a:lnTo>
                  <a:close/>
                </a:path>
              </a:pathLst>
            </a:custGeom>
            <a:solidFill>
              <a:srgbClr val="000000"/>
            </a:solidFill>
            <a:ln w="5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2" name="Graphic 130">
            <a:extLst>
              <a:ext uri="{FF2B5EF4-FFF2-40B4-BE49-F238E27FC236}">
                <a16:creationId xmlns:a16="http://schemas.microsoft.com/office/drawing/2014/main" id="{65425BED-901C-4B3D-A7FC-B28AE9A42994}"/>
              </a:ext>
            </a:extLst>
          </p:cNvPr>
          <p:cNvSpPr/>
          <p:nvPr/>
        </p:nvSpPr>
        <p:spPr>
          <a:xfrm>
            <a:off x="8220274" y="2921766"/>
            <a:ext cx="385521" cy="336776"/>
          </a:xfrm>
          <a:custGeom>
            <a:avLst/>
            <a:gdLst>
              <a:gd name="connsiteX0" fmla="*/ 385402 w 385521"/>
              <a:gd name="connsiteY0" fmla="*/ 78238 h 336776"/>
              <a:gd name="connsiteX1" fmla="*/ 306638 w 385521"/>
              <a:gd name="connsiteY1" fmla="*/ 233962 h 336776"/>
              <a:gd name="connsiteX2" fmla="*/ 173762 w 385521"/>
              <a:gd name="connsiteY2" fmla="*/ 336776 h 336776"/>
              <a:gd name="connsiteX3" fmla="*/ 116643 w 385521"/>
              <a:gd name="connsiteY3" fmla="*/ 273645 h 336776"/>
              <a:gd name="connsiteX4" fmla="*/ 85378 w 385521"/>
              <a:gd name="connsiteY4" fmla="*/ 158204 h 336776"/>
              <a:gd name="connsiteX5" fmla="*/ 48100 w 385521"/>
              <a:gd name="connsiteY5" fmla="*/ 95073 h 336776"/>
              <a:gd name="connsiteX6" fmla="*/ 18038 w 385521"/>
              <a:gd name="connsiteY6" fmla="*/ 113110 h 336776"/>
              <a:gd name="connsiteX7" fmla="*/ 0 w 385521"/>
              <a:gd name="connsiteY7" fmla="*/ 89662 h 336776"/>
              <a:gd name="connsiteX8" fmla="*/ 55916 w 385521"/>
              <a:gd name="connsiteY8" fmla="*/ 39157 h 336776"/>
              <a:gd name="connsiteX9" fmla="*/ 113637 w 385521"/>
              <a:gd name="connsiteY9" fmla="*/ 4885 h 336776"/>
              <a:gd name="connsiteX10" fmla="*/ 168952 w 385521"/>
              <a:gd name="connsiteY10" fmla="*/ 66814 h 336776"/>
              <a:gd name="connsiteX11" fmla="*/ 184584 w 385521"/>
              <a:gd name="connsiteY11" fmla="*/ 155799 h 336776"/>
              <a:gd name="connsiteX12" fmla="*/ 212843 w 385521"/>
              <a:gd name="connsiteY12" fmla="*/ 215323 h 336776"/>
              <a:gd name="connsiteX13" fmla="*/ 248918 w 385521"/>
              <a:gd name="connsiteY13" fmla="*/ 176843 h 336776"/>
              <a:gd name="connsiteX14" fmla="*/ 274772 w 385521"/>
              <a:gd name="connsiteY14" fmla="*/ 117920 h 336776"/>
              <a:gd name="connsiteX15" fmla="*/ 248918 w 385521"/>
              <a:gd name="connsiteY15" fmla="*/ 84852 h 336776"/>
              <a:gd name="connsiteX16" fmla="*/ 220659 w 385521"/>
              <a:gd name="connsiteY16" fmla="*/ 91465 h 336776"/>
              <a:gd name="connsiteX17" fmla="*/ 329486 w 385521"/>
              <a:gd name="connsiteY17" fmla="*/ 75 h 336776"/>
              <a:gd name="connsiteX18" fmla="*/ 385402 w 385521"/>
              <a:gd name="connsiteY18" fmla="*/ 78238 h 33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5521" h="336776">
                <a:moveTo>
                  <a:pt x="385402" y="78238"/>
                </a:moveTo>
                <a:cubicBezTo>
                  <a:pt x="383599" y="116117"/>
                  <a:pt x="357745" y="167824"/>
                  <a:pt x="306638" y="233962"/>
                </a:cubicBezTo>
                <a:cubicBezTo>
                  <a:pt x="254329" y="302505"/>
                  <a:pt x="210438" y="336776"/>
                  <a:pt x="173762" y="336776"/>
                </a:cubicBezTo>
                <a:cubicBezTo>
                  <a:pt x="151515" y="336776"/>
                  <a:pt x="132275" y="315732"/>
                  <a:pt x="116643" y="273645"/>
                </a:cubicBezTo>
                <a:cubicBezTo>
                  <a:pt x="106422" y="235165"/>
                  <a:pt x="96200" y="196684"/>
                  <a:pt x="85378" y="158204"/>
                </a:cubicBezTo>
                <a:cubicBezTo>
                  <a:pt x="73954" y="116117"/>
                  <a:pt x="61328" y="95073"/>
                  <a:pt x="48100" y="95073"/>
                </a:cubicBezTo>
                <a:cubicBezTo>
                  <a:pt x="45094" y="95073"/>
                  <a:pt x="34873" y="101085"/>
                  <a:pt x="18038" y="113110"/>
                </a:cubicBezTo>
                <a:lnTo>
                  <a:pt x="0" y="89662"/>
                </a:lnTo>
                <a:cubicBezTo>
                  <a:pt x="19240" y="72827"/>
                  <a:pt x="37879" y="55992"/>
                  <a:pt x="55916" y="39157"/>
                </a:cubicBezTo>
                <a:cubicBezTo>
                  <a:pt x="82371" y="18113"/>
                  <a:pt x="101010" y="6088"/>
                  <a:pt x="113637" y="4885"/>
                </a:cubicBezTo>
                <a:cubicBezTo>
                  <a:pt x="143699" y="1879"/>
                  <a:pt x="161737" y="22923"/>
                  <a:pt x="168952" y="66814"/>
                </a:cubicBezTo>
                <a:cubicBezTo>
                  <a:pt x="176167" y="114914"/>
                  <a:pt x="181578" y="144376"/>
                  <a:pt x="184584" y="155799"/>
                </a:cubicBezTo>
                <a:cubicBezTo>
                  <a:pt x="193002" y="195482"/>
                  <a:pt x="202622" y="215323"/>
                  <a:pt x="212843" y="215323"/>
                </a:cubicBezTo>
                <a:cubicBezTo>
                  <a:pt x="220659" y="215323"/>
                  <a:pt x="233286" y="202697"/>
                  <a:pt x="248918" y="176843"/>
                </a:cubicBezTo>
                <a:cubicBezTo>
                  <a:pt x="265152" y="150989"/>
                  <a:pt x="273569" y="131749"/>
                  <a:pt x="274772" y="117920"/>
                </a:cubicBezTo>
                <a:cubicBezTo>
                  <a:pt x="277177" y="95674"/>
                  <a:pt x="268158" y="84852"/>
                  <a:pt x="248918" y="84852"/>
                </a:cubicBezTo>
                <a:cubicBezTo>
                  <a:pt x="239899" y="84852"/>
                  <a:pt x="230279" y="87257"/>
                  <a:pt x="220659" y="91465"/>
                </a:cubicBezTo>
                <a:cubicBezTo>
                  <a:pt x="239899" y="28935"/>
                  <a:pt x="275974" y="-1729"/>
                  <a:pt x="329486" y="75"/>
                </a:cubicBezTo>
                <a:cubicBezTo>
                  <a:pt x="368567" y="1278"/>
                  <a:pt x="387206" y="27131"/>
                  <a:pt x="385402" y="78238"/>
                </a:cubicBezTo>
                <a:close/>
              </a:path>
            </a:pathLst>
          </a:custGeom>
          <a:solidFill>
            <a:srgbClr val="000000"/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3" name="Graphic 132">
            <a:extLst>
              <a:ext uri="{FF2B5EF4-FFF2-40B4-BE49-F238E27FC236}">
                <a16:creationId xmlns:a16="http://schemas.microsoft.com/office/drawing/2014/main" id="{A422601B-D90F-4219-9EF9-D1F0E4090971}"/>
              </a:ext>
            </a:extLst>
          </p:cNvPr>
          <p:cNvSpPr/>
          <p:nvPr/>
        </p:nvSpPr>
        <p:spPr>
          <a:xfrm>
            <a:off x="8860840" y="2891779"/>
            <a:ext cx="336700" cy="384728"/>
          </a:xfrm>
          <a:custGeom>
            <a:avLst/>
            <a:gdLst>
              <a:gd name="connsiteX0" fmla="*/ 336701 w 336700"/>
              <a:gd name="connsiteY0" fmla="*/ 191198 h 384728"/>
              <a:gd name="connsiteX1" fmla="*/ 308442 w 336700"/>
              <a:gd name="connsiteY1" fmla="*/ 194204 h 384728"/>
              <a:gd name="connsiteX2" fmla="*/ 222463 w 336700"/>
              <a:gd name="connsiteY2" fmla="*/ 101612 h 384728"/>
              <a:gd name="connsiteX3" fmla="*/ 249519 w 336700"/>
              <a:gd name="connsiteY3" fmla="*/ 57720 h 384728"/>
              <a:gd name="connsiteX4" fmla="*/ 274772 w 336700"/>
              <a:gd name="connsiteY4" fmla="*/ 98605 h 384728"/>
              <a:gd name="connsiteX5" fmla="*/ 267557 w 336700"/>
              <a:gd name="connsiteY5" fmla="*/ 141294 h 384728"/>
              <a:gd name="connsiteX6" fmla="*/ 323473 w 336700"/>
              <a:gd name="connsiteY6" fmla="*/ 159332 h 384728"/>
              <a:gd name="connsiteX7" fmla="*/ 336701 w 336700"/>
              <a:gd name="connsiteY7" fmla="*/ 93194 h 384728"/>
              <a:gd name="connsiteX8" fmla="*/ 251924 w 336700"/>
              <a:gd name="connsiteY8" fmla="*/ 0 h 384728"/>
              <a:gd name="connsiteX9" fmla="*/ 162338 w 336700"/>
              <a:gd name="connsiteY9" fmla="*/ 101010 h 384728"/>
              <a:gd name="connsiteX10" fmla="*/ 232684 w 336700"/>
              <a:gd name="connsiteY10" fmla="*/ 229077 h 384728"/>
              <a:gd name="connsiteX11" fmla="*/ 166547 w 336700"/>
              <a:gd name="connsiteY11" fmla="*/ 322872 h 384728"/>
              <a:gd name="connsiteX12" fmla="*/ 65536 w 336700"/>
              <a:gd name="connsiteY12" fmla="*/ 57720 h 384728"/>
              <a:gd name="connsiteX13" fmla="*/ 0 w 336700"/>
              <a:gd name="connsiteY13" fmla="*/ 57720 h 384728"/>
              <a:gd name="connsiteX14" fmla="*/ 143699 w 336700"/>
              <a:gd name="connsiteY14" fmla="*/ 378789 h 384728"/>
              <a:gd name="connsiteX15" fmla="*/ 180977 w 336700"/>
              <a:gd name="connsiteY15" fmla="*/ 379390 h 384728"/>
              <a:gd name="connsiteX16" fmla="*/ 290405 w 336700"/>
              <a:gd name="connsiteY16" fmla="*/ 242304 h 384728"/>
              <a:gd name="connsiteX17" fmla="*/ 336100 w 336700"/>
              <a:gd name="connsiteY17" fmla="*/ 236893 h 384728"/>
              <a:gd name="connsiteX18" fmla="*/ 336100 w 336700"/>
              <a:gd name="connsiteY18" fmla="*/ 191198 h 38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6700" h="384728">
                <a:moveTo>
                  <a:pt x="336701" y="191198"/>
                </a:moveTo>
                <a:cubicBezTo>
                  <a:pt x="327081" y="193603"/>
                  <a:pt x="317461" y="194204"/>
                  <a:pt x="308442" y="194204"/>
                </a:cubicBezTo>
                <a:cubicBezTo>
                  <a:pt x="259741" y="194204"/>
                  <a:pt x="222463" y="160534"/>
                  <a:pt x="222463" y="101612"/>
                </a:cubicBezTo>
                <a:cubicBezTo>
                  <a:pt x="222463" y="72751"/>
                  <a:pt x="233887" y="57720"/>
                  <a:pt x="249519" y="57720"/>
                </a:cubicBezTo>
                <a:cubicBezTo>
                  <a:pt x="264551" y="57720"/>
                  <a:pt x="274772" y="70948"/>
                  <a:pt x="274772" y="98605"/>
                </a:cubicBezTo>
                <a:cubicBezTo>
                  <a:pt x="274772" y="114238"/>
                  <a:pt x="270563" y="131073"/>
                  <a:pt x="267557" y="141294"/>
                </a:cubicBezTo>
                <a:cubicBezTo>
                  <a:pt x="267557" y="141294"/>
                  <a:pt x="282588" y="167148"/>
                  <a:pt x="323473" y="159332"/>
                </a:cubicBezTo>
                <a:cubicBezTo>
                  <a:pt x="331891" y="140092"/>
                  <a:pt x="336701" y="114839"/>
                  <a:pt x="336701" y="93194"/>
                </a:cubicBezTo>
                <a:cubicBezTo>
                  <a:pt x="336701" y="34271"/>
                  <a:pt x="306638" y="0"/>
                  <a:pt x="251924" y="0"/>
                </a:cubicBezTo>
                <a:cubicBezTo>
                  <a:pt x="195407" y="0"/>
                  <a:pt x="162338" y="43290"/>
                  <a:pt x="162338" y="101010"/>
                </a:cubicBezTo>
                <a:cubicBezTo>
                  <a:pt x="162338" y="158129"/>
                  <a:pt x="188793" y="206831"/>
                  <a:pt x="232684" y="229077"/>
                </a:cubicBezTo>
                <a:cubicBezTo>
                  <a:pt x="214046" y="265753"/>
                  <a:pt x="190597" y="298221"/>
                  <a:pt x="166547" y="322872"/>
                </a:cubicBezTo>
                <a:cubicBezTo>
                  <a:pt x="122054" y="269361"/>
                  <a:pt x="82371" y="197812"/>
                  <a:pt x="65536" y="57720"/>
                </a:cubicBezTo>
                <a:lnTo>
                  <a:pt x="0" y="57720"/>
                </a:lnTo>
                <a:cubicBezTo>
                  <a:pt x="30063" y="290405"/>
                  <a:pt x="120250" y="364358"/>
                  <a:pt x="143699" y="378789"/>
                </a:cubicBezTo>
                <a:cubicBezTo>
                  <a:pt x="156927" y="386605"/>
                  <a:pt x="168952" y="386605"/>
                  <a:pt x="180977" y="379390"/>
                </a:cubicBezTo>
                <a:cubicBezTo>
                  <a:pt x="200217" y="368567"/>
                  <a:pt x="258538" y="310246"/>
                  <a:pt x="290405" y="242304"/>
                </a:cubicBezTo>
                <a:cubicBezTo>
                  <a:pt x="303632" y="242304"/>
                  <a:pt x="319866" y="240501"/>
                  <a:pt x="336100" y="236893"/>
                </a:cubicBezTo>
                <a:lnTo>
                  <a:pt x="336100" y="191198"/>
                </a:lnTo>
                <a:close/>
              </a:path>
            </a:pathLst>
          </a:custGeom>
          <a:solidFill>
            <a:srgbClr val="000000"/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34" name="Graphic 134">
            <a:extLst>
              <a:ext uri="{FF2B5EF4-FFF2-40B4-BE49-F238E27FC236}">
                <a16:creationId xmlns:a16="http://schemas.microsoft.com/office/drawing/2014/main" id="{E3CE1B46-F1E6-489E-9DC0-37B7A302988A}"/>
              </a:ext>
            </a:extLst>
          </p:cNvPr>
          <p:cNvGrpSpPr/>
          <p:nvPr/>
        </p:nvGrpSpPr>
        <p:grpSpPr>
          <a:xfrm>
            <a:off x="9449727" y="2938451"/>
            <a:ext cx="354759" cy="321500"/>
            <a:chOff x="9449727" y="2938451"/>
            <a:chExt cx="354759" cy="321500"/>
          </a:xfrm>
          <a:solidFill>
            <a:srgbClr val="000000"/>
          </a:solidFill>
        </p:grpSpPr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A9E142D6-EC11-4092-AE9E-EA6207D2D9F3}"/>
                </a:ext>
              </a:extLst>
            </p:cNvPr>
            <p:cNvSpPr/>
            <p:nvPr/>
          </p:nvSpPr>
          <p:spPr>
            <a:xfrm>
              <a:off x="9449727" y="2938451"/>
              <a:ext cx="354759" cy="321500"/>
            </a:xfrm>
            <a:custGeom>
              <a:avLst/>
              <a:gdLst>
                <a:gd name="connsiteX0" fmla="*/ 286579 w 354759"/>
                <a:gd name="connsiteY0" fmla="*/ 160750 h 321500"/>
                <a:gd name="connsiteX1" fmla="*/ 354759 w 354759"/>
                <a:gd name="connsiteY1" fmla="*/ 160750 h 321500"/>
                <a:gd name="connsiteX2" fmla="*/ 354759 w 354759"/>
                <a:gd name="connsiteY2" fmla="*/ 129154 h 321500"/>
                <a:gd name="connsiteX3" fmla="*/ 321500 w 354759"/>
                <a:gd name="connsiteY3" fmla="*/ 80929 h 321500"/>
                <a:gd name="connsiteX4" fmla="*/ 321500 w 354759"/>
                <a:gd name="connsiteY4" fmla="*/ 43791 h 321500"/>
                <a:gd name="connsiteX5" fmla="*/ 277155 w 354759"/>
                <a:gd name="connsiteY5" fmla="*/ 0 h 321500"/>
                <a:gd name="connsiteX6" fmla="*/ 49888 w 354759"/>
                <a:gd name="connsiteY6" fmla="*/ 0 h 321500"/>
                <a:gd name="connsiteX7" fmla="*/ 0 w 354759"/>
                <a:gd name="connsiteY7" fmla="*/ 49888 h 321500"/>
                <a:gd name="connsiteX8" fmla="*/ 0 w 354759"/>
                <a:gd name="connsiteY8" fmla="*/ 49888 h 321500"/>
                <a:gd name="connsiteX9" fmla="*/ 0 w 354759"/>
                <a:gd name="connsiteY9" fmla="*/ 269949 h 321500"/>
                <a:gd name="connsiteX10" fmla="*/ 51551 w 354759"/>
                <a:gd name="connsiteY10" fmla="*/ 321500 h 321500"/>
                <a:gd name="connsiteX11" fmla="*/ 302654 w 354759"/>
                <a:gd name="connsiteY11" fmla="*/ 321500 h 321500"/>
                <a:gd name="connsiteX12" fmla="*/ 354205 w 354759"/>
                <a:gd name="connsiteY12" fmla="*/ 269949 h 321500"/>
                <a:gd name="connsiteX13" fmla="*/ 354205 w 354759"/>
                <a:gd name="connsiteY13" fmla="*/ 249440 h 321500"/>
                <a:gd name="connsiteX14" fmla="*/ 286579 w 354759"/>
                <a:gd name="connsiteY14" fmla="*/ 249440 h 321500"/>
                <a:gd name="connsiteX15" fmla="*/ 243897 w 354759"/>
                <a:gd name="connsiteY15" fmla="*/ 205095 h 321500"/>
                <a:gd name="connsiteX16" fmla="*/ 286579 w 354759"/>
                <a:gd name="connsiteY16" fmla="*/ 160750 h 321500"/>
                <a:gd name="connsiteX17" fmla="*/ 49888 w 354759"/>
                <a:gd name="connsiteY17" fmla="*/ 77604 h 321500"/>
                <a:gd name="connsiteX18" fmla="*/ 22172 w 354759"/>
                <a:gd name="connsiteY18" fmla="*/ 49888 h 321500"/>
                <a:gd name="connsiteX19" fmla="*/ 49888 w 354759"/>
                <a:gd name="connsiteY19" fmla="*/ 22172 h 321500"/>
                <a:gd name="connsiteX20" fmla="*/ 277155 w 354759"/>
                <a:gd name="connsiteY20" fmla="*/ 22172 h 321500"/>
                <a:gd name="connsiteX21" fmla="*/ 299328 w 354759"/>
                <a:gd name="connsiteY21" fmla="*/ 43791 h 321500"/>
                <a:gd name="connsiteX22" fmla="*/ 299328 w 354759"/>
                <a:gd name="connsiteY22" fmla="*/ 77604 h 321500"/>
                <a:gd name="connsiteX23" fmla="*/ 49888 w 354759"/>
                <a:gd name="connsiteY23" fmla="*/ 77604 h 32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54759" h="321500">
                  <a:moveTo>
                    <a:pt x="286579" y="160750"/>
                  </a:moveTo>
                  <a:lnTo>
                    <a:pt x="354759" y="160750"/>
                  </a:lnTo>
                  <a:lnTo>
                    <a:pt x="354759" y="129154"/>
                  </a:lnTo>
                  <a:cubicBezTo>
                    <a:pt x="354759" y="106982"/>
                    <a:pt x="340901" y="88135"/>
                    <a:pt x="321500" y="80929"/>
                  </a:cubicBezTo>
                  <a:lnTo>
                    <a:pt x="321500" y="43791"/>
                  </a:lnTo>
                  <a:cubicBezTo>
                    <a:pt x="321500" y="19955"/>
                    <a:pt x="301545" y="0"/>
                    <a:pt x="277155" y="0"/>
                  </a:cubicBezTo>
                  <a:lnTo>
                    <a:pt x="49888" y="0"/>
                  </a:lnTo>
                  <a:cubicBezTo>
                    <a:pt x="22172" y="0"/>
                    <a:pt x="0" y="22727"/>
                    <a:pt x="0" y="49888"/>
                  </a:cubicBezTo>
                  <a:lnTo>
                    <a:pt x="0" y="49888"/>
                  </a:lnTo>
                  <a:lnTo>
                    <a:pt x="0" y="269949"/>
                  </a:lnTo>
                  <a:cubicBezTo>
                    <a:pt x="0" y="298219"/>
                    <a:pt x="23281" y="321500"/>
                    <a:pt x="51551" y="321500"/>
                  </a:cubicBezTo>
                  <a:lnTo>
                    <a:pt x="302654" y="321500"/>
                  </a:lnTo>
                  <a:cubicBezTo>
                    <a:pt x="331478" y="321500"/>
                    <a:pt x="354205" y="298219"/>
                    <a:pt x="354205" y="269949"/>
                  </a:cubicBezTo>
                  <a:lnTo>
                    <a:pt x="354205" y="249440"/>
                  </a:lnTo>
                  <a:lnTo>
                    <a:pt x="286579" y="249440"/>
                  </a:lnTo>
                  <a:cubicBezTo>
                    <a:pt x="263298" y="249440"/>
                    <a:pt x="243897" y="229485"/>
                    <a:pt x="243897" y="205095"/>
                  </a:cubicBezTo>
                  <a:cubicBezTo>
                    <a:pt x="243897" y="180705"/>
                    <a:pt x="263298" y="160750"/>
                    <a:pt x="286579" y="160750"/>
                  </a:cubicBezTo>
                  <a:close/>
                  <a:moveTo>
                    <a:pt x="49888" y="77604"/>
                  </a:moveTo>
                  <a:cubicBezTo>
                    <a:pt x="34367" y="77604"/>
                    <a:pt x="22172" y="65409"/>
                    <a:pt x="22172" y="49888"/>
                  </a:cubicBezTo>
                  <a:cubicBezTo>
                    <a:pt x="22172" y="34367"/>
                    <a:pt x="34367" y="22172"/>
                    <a:pt x="49888" y="22172"/>
                  </a:cubicBezTo>
                  <a:lnTo>
                    <a:pt x="277155" y="22172"/>
                  </a:lnTo>
                  <a:cubicBezTo>
                    <a:pt x="289350" y="22172"/>
                    <a:pt x="299328" y="32150"/>
                    <a:pt x="299328" y="43791"/>
                  </a:cubicBezTo>
                  <a:lnTo>
                    <a:pt x="299328" y="77604"/>
                  </a:lnTo>
                  <a:lnTo>
                    <a:pt x="49888" y="77604"/>
                  </a:lnTo>
                  <a:close/>
                </a:path>
              </a:pathLst>
            </a:custGeom>
            <a:solidFill>
              <a:srgbClr val="000000"/>
            </a:solidFill>
            <a:ln w="5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0BDA5918-0669-463E-B535-2FAC0274FF94}"/>
                </a:ext>
              </a:extLst>
            </p:cNvPr>
            <p:cNvSpPr/>
            <p:nvPr/>
          </p:nvSpPr>
          <p:spPr>
            <a:xfrm>
              <a:off x="9715796" y="3121373"/>
              <a:ext cx="88689" cy="44344"/>
            </a:xfrm>
            <a:custGeom>
              <a:avLst/>
              <a:gdLst>
                <a:gd name="connsiteX0" fmla="*/ 0 w 88689"/>
                <a:gd name="connsiteY0" fmla="*/ 22172 h 44344"/>
                <a:gd name="connsiteX1" fmla="*/ 20510 w 88689"/>
                <a:gd name="connsiteY1" fmla="*/ 44345 h 44344"/>
                <a:gd name="connsiteX2" fmla="*/ 88690 w 88689"/>
                <a:gd name="connsiteY2" fmla="*/ 44345 h 44344"/>
                <a:gd name="connsiteX3" fmla="*/ 88690 w 88689"/>
                <a:gd name="connsiteY3" fmla="*/ 0 h 44344"/>
                <a:gd name="connsiteX4" fmla="*/ 20510 w 88689"/>
                <a:gd name="connsiteY4" fmla="*/ 0 h 44344"/>
                <a:gd name="connsiteX5" fmla="*/ 0 w 88689"/>
                <a:gd name="connsiteY5" fmla="*/ 22172 h 44344"/>
                <a:gd name="connsiteX6" fmla="*/ 33259 w 88689"/>
                <a:gd name="connsiteY6" fmla="*/ 22172 h 44344"/>
                <a:gd name="connsiteX7" fmla="*/ 22172 w 88689"/>
                <a:gd name="connsiteY7" fmla="*/ 33259 h 44344"/>
                <a:gd name="connsiteX8" fmla="*/ 11086 w 88689"/>
                <a:gd name="connsiteY8" fmla="*/ 22172 h 44344"/>
                <a:gd name="connsiteX9" fmla="*/ 22172 w 88689"/>
                <a:gd name="connsiteY9" fmla="*/ 11086 h 44344"/>
                <a:gd name="connsiteX10" fmla="*/ 33259 w 88689"/>
                <a:gd name="connsiteY10" fmla="*/ 22172 h 44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89" h="44344">
                  <a:moveTo>
                    <a:pt x="0" y="22172"/>
                  </a:moveTo>
                  <a:cubicBezTo>
                    <a:pt x="0" y="34367"/>
                    <a:pt x="9423" y="44345"/>
                    <a:pt x="20510" y="44345"/>
                  </a:cubicBezTo>
                  <a:lnTo>
                    <a:pt x="88690" y="44345"/>
                  </a:lnTo>
                  <a:lnTo>
                    <a:pt x="88690" y="0"/>
                  </a:lnTo>
                  <a:lnTo>
                    <a:pt x="20510" y="0"/>
                  </a:lnTo>
                  <a:cubicBezTo>
                    <a:pt x="9423" y="0"/>
                    <a:pt x="0" y="9978"/>
                    <a:pt x="0" y="22172"/>
                  </a:cubicBezTo>
                  <a:close/>
                  <a:moveTo>
                    <a:pt x="33259" y="22172"/>
                  </a:moveTo>
                  <a:cubicBezTo>
                    <a:pt x="33259" y="28270"/>
                    <a:pt x="28270" y="33259"/>
                    <a:pt x="22172" y="33259"/>
                  </a:cubicBezTo>
                  <a:cubicBezTo>
                    <a:pt x="16075" y="33259"/>
                    <a:pt x="11086" y="28270"/>
                    <a:pt x="11086" y="22172"/>
                  </a:cubicBezTo>
                  <a:cubicBezTo>
                    <a:pt x="11086" y="16075"/>
                    <a:pt x="16075" y="11086"/>
                    <a:pt x="22172" y="11086"/>
                  </a:cubicBezTo>
                  <a:cubicBezTo>
                    <a:pt x="28270" y="11086"/>
                    <a:pt x="33259" y="16075"/>
                    <a:pt x="33259" y="22172"/>
                  </a:cubicBezTo>
                  <a:close/>
                </a:path>
              </a:pathLst>
            </a:custGeom>
            <a:solidFill>
              <a:srgbClr val="000000"/>
            </a:solidFill>
            <a:ln w="5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3FDF6DB2-1B58-418D-AAB5-B795EB7D3D16}"/>
                </a:ext>
              </a:extLst>
            </p:cNvPr>
            <p:cNvSpPr/>
            <p:nvPr/>
          </p:nvSpPr>
          <p:spPr>
            <a:xfrm>
              <a:off x="9494071" y="2977253"/>
              <a:ext cx="232810" cy="22172"/>
            </a:xfrm>
            <a:custGeom>
              <a:avLst/>
              <a:gdLst>
                <a:gd name="connsiteX0" fmla="*/ 221724 w 232810"/>
                <a:gd name="connsiteY0" fmla="*/ 0 h 22172"/>
                <a:gd name="connsiteX1" fmla="*/ 11086 w 232810"/>
                <a:gd name="connsiteY1" fmla="*/ 0 h 22172"/>
                <a:gd name="connsiteX2" fmla="*/ 0 w 232810"/>
                <a:gd name="connsiteY2" fmla="*/ 11086 h 22172"/>
                <a:gd name="connsiteX3" fmla="*/ 0 w 232810"/>
                <a:gd name="connsiteY3" fmla="*/ 11086 h 22172"/>
                <a:gd name="connsiteX4" fmla="*/ 11086 w 232810"/>
                <a:gd name="connsiteY4" fmla="*/ 22172 h 22172"/>
                <a:gd name="connsiteX5" fmla="*/ 221724 w 232810"/>
                <a:gd name="connsiteY5" fmla="*/ 22172 h 22172"/>
                <a:gd name="connsiteX6" fmla="*/ 232811 w 232810"/>
                <a:gd name="connsiteY6" fmla="*/ 11086 h 22172"/>
                <a:gd name="connsiteX7" fmla="*/ 232811 w 232810"/>
                <a:gd name="connsiteY7" fmla="*/ 11086 h 22172"/>
                <a:gd name="connsiteX8" fmla="*/ 221724 w 232810"/>
                <a:gd name="connsiteY8" fmla="*/ 0 h 2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810" h="22172">
                  <a:moveTo>
                    <a:pt x="221724" y="0"/>
                  </a:moveTo>
                  <a:lnTo>
                    <a:pt x="11086" y="0"/>
                  </a:lnTo>
                  <a:cubicBezTo>
                    <a:pt x="4989" y="0"/>
                    <a:pt x="0" y="4989"/>
                    <a:pt x="0" y="11086"/>
                  </a:cubicBezTo>
                  <a:lnTo>
                    <a:pt x="0" y="11086"/>
                  </a:lnTo>
                  <a:cubicBezTo>
                    <a:pt x="0" y="17184"/>
                    <a:pt x="4989" y="22172"/>
                    <a:pt x="11086" y="22172"/>
                  </a:cubicBezTo>
                  <a:lnTo>
                    <a:pt x="221724" y="22172"/>
                  </a:lnTo>
                  <a:cubicBezTo>
                    <a:pt x="227822" y="22172"/>
                    <a:pt x="232811" y="17184"/>
                    <a:pt x="232811" y="11086"/>
                  </a:cubicBezTo>
                  <a:lnTo>
                    <a:pt x="232811" y="11086"/>
                  </a:lnTo>
                  <a:cubicBezTo>
                    <a:pt x="232811" y="4989"/>
                    <a:pt x="227822" y="0"/>
                    <a:pt x="221724" y="0"/>
                  </a:cubicBezTo>
                  <a:close/>
                </a:path>
              </a:pathLst>
            </a:custGeom>
            <a:solidFill>
              <a:srgbClr val="000000"/>
            </a:solidFill>
            <a:ln w="5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8" name="Graphic 136">
            <a:extLst>
              <a:ext uri="{FF2B5EF4-FFF2-40B4-BE49-F238E27FC236}">
                <a16:creationId xmlns:a16="http://schemas.microsoft.com/office/drawing/2014/main" id="{163B3E09-667C-45F4-BFA6-952FA7EFD934}"/>
              </a:ext>
            </a:extLst>
          </p:cNvPr>
          <p:cNvGrpSpPr/>
          <p:nvPr/>
        </p:nvGrpSpPr>
        <p:grpSpPr>
          <a:xfrm>
            <a:off x="10147451" y="2939858"/>
            <a:ext cx="129584" cy="360582"/>
            <a:chOff x="10147451" y="2939858"/>
            <a:chExt cx="129584" cy="360582"/>
          </a:xfrm>
          <a:solidFill>
            <a:srgbClr val="231F20"/>
          </a:solidFill>
        </p:grpSpPr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31F815F-522F-4329-8B75-CC5F163FFD90}"/>
                </a:ext>
              </a:extLst>
            </p:cNvPr>
            <p:cNvSpPr/>
            <p:nvPr/>
          </p:nvSpPr>
          <p:spPr>
            <a:xfrm>
              <a:off x="10147451" y="3210294"/>
              <a:ext cx="129584" cy="90145"/>
            </a:xfrm>
            <a:custGeom>
              <a:avLst/>
              <a:gdLst>
                <a:gd name="connsiteX0" fmla="*/ 112682 w 129584"/>
                <a:gd name="connsiteY0" fmla="*/ 0 h 90145"/>
                <a:gd name="connsiteX1" fmla="*/ 16902 w 129584"/>
                <a:gd name="connsiteY1" fmla="*/ 0 h 90145"/>
                <a:gd name="connsiteX2" fmla="*/ 0 w 129584"/>
                <a:gd name="connsiteY2" fmla="*/ 16902 h 90145"/>
                <a:gd name="connsiteX3" fmla="*/ 0 w 129584"/>
                <a:gd name="connsiteY3" fmla="*/ 73243 h 90145"/>
                <a:gd name="connsiteX4" fmla="*/ 16902 w 129584"/>
                <a:gd name="connsiteY4" fmla="*/ 90146 h 90145"/>
                <a:gd name="connsiteX5" fmla="*/ 112682 w 129584"/>
                <a:gd name="connsiteY5" fmla="*/ 90146 h 90145"/>
                <a:gd name="connsiteX6" fmla="*/ 129584 w 129584"/>
                <a:gd name="connsiteY6" fmla="*/ 73243 h 90145"/>
                <a:gd name="connsiteX7" fmla="*/ 129584 w 129584"/>
                <a:gd name="connsiteY7" fmla="*/ 16902 h 90145"/>
                <a:gd name="connsiteX8" fmla="*/ 112682 w 129584"/>
                <a:gd name="connsiteY8" fmla="*/ 0 h 9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584" h="90145">
                  <a:moveTo>
                    <a:pt x="112682" y="0"/>
                  </a:moveTo>
                  <a:lnTo>
                    <a:pt x="16902" y="0"/>
                  </a:lnTo>
                  <a:cubicBezTo>
                    <a:pt x="7888" y="0"/>
                    <a:pt x="0" y="7324"/>
                    <a:pt x="0" y="16902"/>
                  </a:cubicBezTo>
                  <a:lnTo>
                    <a:pt x="0" y="73243"/>
                  </a:lnTo>
                  <a:cubicBezTo>
                    <a:pt x="0" y="82258"/>
                    <a:pt x="7888" y="90146"/>
                    <a:pt x="16902" y="90146"/>
                  </a:cubicBezTo>
                  <a:lnTo>
                    <a:pt x="112682" y="90146"/>
                  </a:lnTo>
                  <a:cubicBezTo>
                    <a:pt x="121696" y="90146"/>
                    <a:pt x="129584" y="82258"/>
                    <a:pt x="129584" y="73243"/>
                  </a:cubicBezTo>
                  <a:lnTo>
                    <a:pt x="129584" y="16902"/>
                  </a:lnTo>
                  <a:cubicBezTo>
                    <a:pt x="129584" y="7324"/>
                    <a:pt x="121696" y="0"/>
                    <a:pt x="112682" y="0"/>
                  </a:cubicBezTo>
                  <a:close/>
                </a:path>
              </a:pathLst>
            </a:custGeom>
            <a:solidFill>
              <a:srgbClr val="231F20"/>
            </a:solidFill>
            <a:ln w="5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AE37F27A-7D34-45F0-A0A6-1F74C6BE1E11}"/>
                </a:ext>
              </a:extLst>
            </p:cNvPr>
            <p:cNvSpPr/>
            <p:nvPr/>
          </p:nvSpPr>
          <p:spPr>
            <a:xfrm>
              <a:off x="10156466" y="3097049"/>
              <a:ext cx="113245" cy="96343"/>
            </a:xfrm>
            <a:custGeom>
              <a:avLst/>
              <a:gdLst>
                <a:gd name="connsiteX0" fmla="*/ 0 w 113245"/>
                <a:gd name="connsiteY0" fmla="*/ 0 h 96343"/>
                <a:gd name="connsiteX1" fmla="*/ 113245 w 113245"/>
                <a:gd name="connsiteY1" fmla="*/ 0 h 96343"/>
                <a:gd name="connsiteX2" fmla="*/ 113245 w 113245"/>
                <a:gd name="connsiteY2" fmla="*/ 96343 h 96343"/>
                <a:gd name="connsiteX3" fmla="*/ 0 w 113245"/>
                <a:gd name="connsiteY3" fmla="*/ 96343 h 9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45" h="96343">
                  <a:moveTo>
                    <a:pt x="0" y="0"/>
                  </a:moveTo>
                  <a:lnTo>
                    <a:pt x="113245" y="0"/>
                  </a:lnTo>
                  <a:lnTo>
                    <a:pt x="113245" y="96343"/>
                  </a:lnTo>
                  <a:lnTo>
                    <a:pt x="0" y="96343"/>
                  </a:lnTo>
                  <a:close/>
                </a:path>
              </a:pathLst>
            </a:custGeom>
            <a:solidFill>
              <a:srgbClr val="231F20"/>
            </a:solidFill>
            <a:ln w="5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7FD10AC0-8551-4803-9E22-79994C3B33E6}"/>
                </a:ext>
              </a:extLst>
            </p:cNvPr>
            <p:cNvSpPr/>
            <p:nvPr/>
          </p:nvSpPr>
          <p:spPr>
            <a:xfrm>
              <a:off x="10151395" y="2979296"/>
              <a:ext cx="123386" cy="101413"/>
            </a:xfrm>
            <a:custGeom>
              <a:avLst/>
              <a:gdLst>
                <a:gd name="connsiteX0" fmla="*/ 118316 w 123386"/>
                <a:gd name="connsiteY0" fmla="*/ 101414 h 101413"/>
                <a:gd name="connsiteX1" fmla="*/ 123387 w 123386"/>
                <a:gd name="connsiteY1" fmla="*/ 72680 h 101413"/>
                <a:gd name="connsiteX2" fmla="*/ 61975 w 123386"/>
                <a:gd name="connsiteY2" fmla="*/ 0 h 101413"/>
                <a:gd name="connsiteX3" fmla="*/ 0 w 123386"/>
                <a:gd name="connsiteY3" fmla="*/ 72680 h 101413"/>
                <a:gd name="connsiteX4" fmla="*/ 5071 w 123386"/>
                <a:gd name="connsiteY4" fmla="*/ 101414 h 101413"/>
                <a:gd name="connsiteX5" fmla="*/ 118316 w 123386"/>
                <a:gd name="connsiteY5" fmla="*/ 101414 h 101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386" h="101413">
                  <a:moveTo>
                    <a:pt x="118316" y="101414"/>
                  </a:moveTo>
                  <a:cubicBezTo>
                    <a:pt x="121696" y="92399"/>
                    <a:pt x="123387" y="82821"/>
                    <a:pt x="123387" y="72680"/>
                  </a:cubicBezTo>
                  <a:cubicBezTo>
                    <a:pt x="123387" y="32678"/>
                    <a:pt x="95780" y="0"/>
                    <a:pt x="61975" y="0"/>
                  </a:cubicBezTo>
                  <a:cubicBezTo>
                    <a:pt x="28170" y="0"/>
                    <a:pt x="0" y="32678"/>
                    <a:pt x="0" y="72680"/>
                  </a:cubicBezTo>
                  <a:cubicBezTo>
                    <a:pt x="0" y="82821"/>
                    <a:pt x="1690" y="92963"/>
                    <a:pt x="5071" y="101414"/>
                  </a:cubicBezTo>
                  <a:lnTo>
                    <a:pt x="118316" y="101414"/>
                  </a:lnTo>
                  <a:close/>
                </a:path>
              </a:pathLst>
            </a:custGeom>
            <a:solidFill>
              <a:srgbClr val="231F20"/>
            </a:solidFill>
            <a:ln w="5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59ECA05-EB49-4DB1-944E-44C2432581E8}"/>
                </a:ext>
              </a:extLst>
            </p:cNvPr>
            <p:cNvSpPr/>
            <p:nvPr/>
          </p:nvSpPr>
          <p:spPr>
            <a:xfrm>
              <a:off x="10186890" y="2939858"/>
              <a:ext cx="52960" cy="28170"/>
            </a:xfrm>
            <a:custGeom>
              <a:avLst/>
              <a:gdLst>
                <a:gd name="connsiteX0" fmla="*/ 0 w 52960"/>
                <a:gd name="connsiteY0" fmla="*/ 0 h 28170"/>
                <a:gd name="connsiteX1" fmla="*/ 52960 w 52960"/>
                <a:gd name="connsiteY1" fmla="*/ 0 h 28170"/>
                <a:gd name="connsiteX2" fmla="*/ 52960 w 52960"/>
                <a:gd name="connsiteY2" fmla="*/ 28170 h 28170"/>
                <a:gd name="connsiteX3" fmla="*/ 0 w 52960"/>
                <a:gd name="connsiteY3" fmla="*/ 28170 h 2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960" h="28170">
                  <a:moveTo>
                    <a:pt x="0" y="0"/>
                  </a:moveTo>
                  <a:lnTo>
                    <a:pt x="52960" y="0"/>
                  </a:lnTo>
                  <a:lnTo>
                    <a:pt x="52960" y="28170"/>
                  </a:lnTo>
                  <a:lnTo>
                    <a:pt x="0" y="28170"/>
                  </a:lnTo>
                  <a:close/>
                </a:path>
              </a:pathLst>
            </a:custGeom>
            <a:solidFill>
              <a:srgbClr val="231F20"/>
            </a:solidFill>
            <a:ln w="5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3" name="Graphic 138">
            <a:extLst>
              <a:ext uri="{FF2B5EF4-FFF2-40B4-BE49-F238E27FC236}">
                <a16:creationId xmlns:a16="http://schemas.microsoft.com/office/drawing/2014/main" id="{E7C52B97-27E5-4F4E-955B-BEB509FD9046}"/>
              </a:ext>
            </a:extLst>
          </p:cNvPr>
          <p:cNvGrpSpPr/>
          <p:nvPr/>
        </p:nvGrpSpPr>
        <p:grpSpPr>
          <a:xfrm>
            <a:off x="10653517" y="2905685"/>
            <a:ext cx="288600" cy="385402"/>
            <a:chOff x="10653517" y="2905685"/>
            <a:chExt cx="288600" cy="385402"/>
          </a:xfrm>
          <a:solidFill>
            <a:srgbClr val="000000"/>
          </a:solidFill>
        </p:grpSpPr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2617A4A9-9113-4A8C-803E-A23AA944B02F}"/>
                </a:ext>
              </a:extLst>
            </p:cNvPr>
            <p:cNvSpPr/>
            <p:nvPr/>
          </p:nvSpPr>
          <p:spPr>
            <a:xfrm>
              <a:off x="10888005" y="2905685"/>
              <a:ext cx="54112" cy="60125"/>
            </a:xfrm>
            <a:custGeom>
              <a:avLst/>
              <a:gdLst>
                <a:gd name="connsiteX0" fmla="*/ 0 w 54112"/>
                <a:gd name="connsiteY0" fmla="*/ 0 h 60125"/>
                <a:gd name="connsiteX1" fmla="*/ 0 w 54112"/>
                <a:gd name="connsiteY1" fmla="*/ 60125 h 60125"/>
                <a:gd name="connsiteX2" fmla="*/ 54113 w 54112"/>
                <a:gd name="connsiteY2" fmla="*/ 60125 h 6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112" h="60125">
                  <a:moveTo>
                    <a:pt x="0" y="0"/>
                  </a:moveTo>
                  <a:lnTo>
                    <a:pt x="0" y="60125"/>
                  </a:lnTo>
                  <a:lnTo>
                    <a:pt x="54113" y="60125"/>
                  </a:lnTo>
                  <a:close/>
                </a:path>
              </a:pathLst>
            </a:custGeom>
            <a:solidFill>
              <a:srgbClr val="000000"/>
            </a:solidFill>
            <a:ln w="5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45" name="Graphic 138">
              <a:extLst>
                <a:ext uri="{FF2B5EF4-FFF2-40B4-BE49-F238E27FC236}">
                  <a16:creationId xmlns:a16="http://schemas.microsoft.com/office/drawing/2014/main" id="{E7C52B97-27E5-4F4E-955B-BEB509FD9046}"/>
                </a:ext>
              </a:extLst>
            </p:cNvPr>
            <p:cNvGrpSpPr/>
            <p:nvPr/>
          </p:nvGrpSpPr>
          <p:grpSpPr>
            <a:xfrm>
              <a:off x="10653517" y="2905685"/>
              <a:ext cx="288600" cy="385402"/>
              <a:chOff x="10653517" y="2905685"/>
              <a:chExt cx="288600" cy="385402"/>
            </a:xfrm>
            <a:solidFill>
              <a:srgbClr val="000000"/>
            </a:solidFill>
          </p:grpSpPr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6965CCAF-C6B8-4738-8E1F-F2AD8ADB6BE7}"/>
                  </a:ext>
                </a:extLst>
              </p:cNvPr>
              <p:cNvSpPr/>
              <p:nvPr/>
            </p:nvSpPr>
            <p:spPr>
              <a:xfrm>
                <a:off x="10653517" y="2905685"/>
                <a:ext cx="288600" cy="385402"/>
              </a:xfrm>
              <a:custGeom>
                <a:avLst/>
                <a:gdLst>
                  <a:gd name="connsiteX0" fmla="*/ 210438 w 288600"/>
                  <a:gd name="connsiteY0" fmla="*/ 84175 h 385402"/>
                  <a:gd name="connsiteX1" fmla="*/ 210438 w 288600"/>
                  <a:gd name="connsiteY1" fmla="*/ 0 h 385402"/>
                  <a:gd name="connsiteX2" fmla="*/ 12025 w 288600"/>
                  <a:gd name="connsiteY2" fmla="*/ 0 h 385402"/>
                  <a:gd name="connsiteX3" fmla="*/ 0 w 288600"/>
                  <a:gd name="connsiteY3" fmla="*/ 12626 h 385402"/>
                  <a:gd name="connsiteX4" fmla="*/ 0 w 288600"/>
                  <a:gd name="connsiteY4" fmla="*/ 372776 h 385402"/>
                  <a:gd name="connsiteX5" fmla="*/ 12025 w 288600"/>
                  <a:gd name="connsiteY5" fmla="*/ 385402 h 385402"/>
                  <a:gd name="connsiteX6" fmla="*/ 274772 w 288600"/>
                  <a:gd name="connsiteY6" fmla="*/ 385402 h 385402"/>
                  <a:gd name="connsiteX7" fmla="*/ 288601 w 288600"/>
                  <a:gd name="connsiteY7" fmla="*/ 372776 h 385402"/>
                  <a:gd name="connsiteX8" fmla="*/ 288601 w 288600"/>
                  <a:gd name="connsiteY8" fmla="*/ 84175 h 385402"/>
                  <a:gd name="connsiteX9" fmla="*/ 210438 w 288600"/>
                  <a:gd name="connsiteY9" fmla="*/ 84175 h 385402"/>
                  <a:gd name="connsiteX10" fmla="*/ 98004 w 288600"/>
                  <a:gd name="connsiteY10" fmla="*/ 179173 h 385402"/>
                  <a:gd name="connsiteX11" fmla="*/ 110029 w 288600"/>
                  <a:gd name="connsiteY11" fmla="*/ 182780 h 385402"/>
                  <a:gd name="connsiteX12" fmla="*/ 110029 w 288600"/>
                  <a:gd name="connsiteY12" fmla="*/ 114238 h 385402"/>
                  <a:gd name="connsiteX13" fmla="*/ 186388 w 288600"/>
                  <a:gd name="connsiteY13" fmla="*/ 96200 h 385402"/>
                  <a:gd name="connsiteX14" fmla="*/ 186388 w 288600"/>
                  <a:gd name="connsiteY14" fmla="*/ 186388 h 385402"/>
                  <a:gd name="connsiteX15" fmla="*/ 166547 w 288600"/>
                  <a:gd name="connsiteY15" fmla="*/ 205027 h 385402"/>
                  <a:gd name="connsiteX16" fmla="*/ 146705 w 288600"/>
                  <a:gd name="connsiteY16" fmla="*/ 186388 h 385402"/>
                  <a:gd name="connsiteX17" fmla="*/ 166547 w 288600"/>
                  <a:gd name="connsiteY17" fmla="*/ 167749 h 385402"/>
                  <a:gd name="connsiteX18" fmla="*/ 178572 w 288600"/>
                  <a:gd name="connsiteY18" fmla="*/ 171357 h 385402"/>
                  <a:gd name="connsiteX19" fmla="*/ 178572 w 288600"/>
                  <a:gd name="connsiteY19" fmla="*/ 129870 h 385402"/>
                  <a:gd name="connsiteX20" fmla="*/ 118447 w 288600"/>
                  <a:gd name="connsiteY20" fmla="*/ 144300 h 385402"/>
                  <a:gd name="connsiteX21" fmla="*/ 118447 w 288600"/>
                  <a:gd name="connsiteY21" fmla="*/ 197812 h 385402"/>
                  <a:gd name="connsiteX22" fmla="*/ 98605 w 288600"/>
                  <a:gd name="connsiteY22" fmla="*/ 216451 h 385402"/>
                  <a:gd name="connsiteX23" fmla="*/ 78163 w 288600"/>
                  <a:gd name="connsiteY23" fmla="*/ 197812 h 385402"/>
                  <a:gd name="connsiteX24" fmla="*/ 98004 w 288600"/>
                  <a:gd name="connsiteY24" fmla="*/ 179173 h 385402"/>
                  <a:gd name="connsiteX25" fmla="*/ 102814 w 288600"/>
                  <a:gd name="connsiteY25" fmla="*/ 330688 h 385402"/>
                  <a:gd name="connsiteX26" fmla="*/ 93194 w 288600"/>
                  <a:gd name="connsiteY26" fmla="*/ 284993 h 385402"/>
                  <a:gd name="connsiteX27" fmla="*/ 84175 w 288600"/>
                  <a:gd name="connsiteY27" fmla="*/ 330688 h 385402"/>
                  <a:gd name="connsiteX28" fmla="*/ 69144 w 288600"/>
                  <a:gd name="connsiteY28" fmla="*/ 330688 h 385402"/>
                  <a:gd name="connsiteX29" fmla="*/ 54113 w 288600"/>
                  <a:gd name="connsiteY29" fmla="*/ 258538 h 385402"/>
                  <a:gd name="connsiteX30" fmla="*/ 68543 w 288600"/>
                  <a:gd name="connsiteY30" fmla="*/ 258538 h 385402"/>
                  <a:gd name="connsiteX31" fmla="*/ 76359 w 288600"/>
                  <a:gd name="connsiteY31" fmla="*/ 301828 h 385402"/>
                  <a:gd name="connsiteX32" fmla="*/ 85378 w 288600"/>
                  <a:gd name="connsiteY32" fmla="*/ 258538 h 385402"/>
                  <a:gd name="connsiteX33" fmla="*/ 101010 w 288600"/>
                  <a:gd name="connsiteY33" fmla="*/ 258538 h 385402"/>
                  <a:gd name="connsiteX34" fmla="*/ 109428 w 288600"/>
                  <a:gd name="connsiteY34" fmla="*/ 301828 h 385402"/>
                  <a:gd name="connsiteX35" fmla="*/ 118447 w 288600"/>
                  <a:gd name="connsiteY35" fmla="*/ 258538 h 385402"/>
                  <a:gd name="connsiteX36" fmla="*/ 132877 w 288600"/>
                  <a:gd name="connsiteY36" fmla="*/ 258538 h 385402"/>
                  <a:gd name="connsiteX37" fmla="*/ 117845 w 288600"/>
                  <a:gd name="connsiteY37" fmla="*/ 330688 h 385402"/>
                  <a:gd name="connsiteX38" fmla="*/ 102814 w 288600"/>
                  <a:gd name="connsiteY38" fmla="*/ 330688 h 385402"/>
                  <a:gd name="connsiteX39" fmla="*/ 172559 w 288600"/>
                  <a:gd name="connsiteY39" fmla="*/ 330688 h 385402"/>
                  <a:gd name="connsiteX40" fmla="*/ 168952 w 288600"/>
                  <a:gd name="connsiteY40" fmla="*/ 315657 h 385402"/>
                  <a:gd name="connsiteX41" fmla="*/ 148509 w 288600"/>
                  <a:gd name="connsiteY41" fmla="*/ 315657 h 385402"/>
                  <a:gd name="connsiteX42" fmla="*/ 144300 w 288600"/>
                  <a:gd name="connsiteY42" fmla="*/ 330688 h 385402"/>
                  <a:gd name="connsiteX43" fmla="*/ 128668 w 288600"/>
                  <a:gd name="connsiteY43" fmla="*/ 330688 h 385402"/>
                  <a:gd name="connsiteX44" fmla="*/ 149110 w 288600"/>
                  <a:gd name="connsiteY44" fmla="*/ 258538 h 385402"/>
                  <a:gd name="connsiteX45" fmla="*/ 167148 w 288600"/>
                  <a:gd name="connsiteY45" fmla="*/ 258538 h 385402"/>
                  <a:gd name="connsiteX46" fmla="*/ 187590 w 288600"/>
                  <a:gd name="connsiteY46" fmla="*/ 330688 h 385402"/>
                  <a:gd name="connsiteX47" fmla="*/ 172559 w 288600"/>
                  <a:gd name="connsiteY47" fmla="*/ 330688 h 385402"/>
                  <a:gd name="connsiteX48" fmla="*/ 215248 w 288600"/>
                  <a:gd name="connsiteY48" fmla="*/ 330688 h 385402"/>
                  <a:gd name="connsiteX49" fmla="*/ 199014 w 288600"/>
                  <a:gd name="connsiteY49" fmla="*/ 330688 h 385402"/>
                  <a:gd name="connsiteX50" fmla="*/ 180375 w 288600"/>
                  <a:gd name="connsiteY50" fmla="*/ 258538 h 385402"/>
                  <a:gd name="connsiteX51" fmla="*/ 195407 w 288600"/>
                  <a:gd name="connsiteY51" fmla="*/ 258538 h 385402"/>
                  <a:gd name="connsiteX52" fmla="*/ 206831 w 288600"/>
                  <a:gd name="connsiteY52" fmla="*/ 307240 h 385402"/>
                  <a:gd name="connsiteX53" fmla="*/ 218856 w 288600"/>
                  <a:gd name="connsiteY53" fmla="*/ 258538 h 385402"/>
                  <a:gd name="connsiteX54" fmla="*/ 234488 w 288600"/>
                  <a:gd name="connsiteY54" fmla="*/ 258538 h 385402"/>
                  <a:gd name="connsiteX55" fmla="*/ 215248 w 288600"/>
                  <a:gd name="connsiteY55" fmla="*/ 330688 h 385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288600" h="385402">
                    <a:moveTo>
                      <a:pt x="210438" y="84175"/>
                    </a:moveTo>
                    <a:lnTo>
                      <a:pt x="210438" y="0"/>
                    </a:lnTo>
                    <a:lnTo>
                      <a:pt x="12025" y="0"/>
                    </a:lnTo>
                    <a:cubicBezTo>
                      <a:pt x="5411" y="0"/>
                      <a:pt x="0" y="5411"/>
                      <a:pt x="0" y="12626"/>
                    </a:cubicBezTo>
                    <a:lnTo>
                      <a:pt x="0" y="372776"/>
                    </a:lnTo>
                    <a:cubicBezTo>
                      <a:pt x="0" y="379390"/>
                      <a:pt x="5411" y="385402"/>
                      <a:pt x="12025" y="385402"/>
                    </a:cubicBezTo>
                    <a:lnTo>
                      <a:pt x="274772" y="385402"/>
                    </a:lnTo>
                    <a:cubicBezTo>
                      <a:pt x="281386" y="385402"/>
                      <a:pt x="288601" y="379991"/>
                      <a:pt x="288601" y="372776"/>
                    </a:cubicBezTo>
                    <a:lnTo>
                      <a:pt x="288601" y="84175"/>
                    </a:lnTo>
                    <a:lnTo>
                      <a:pt x="210438" y="84175"/>
                    </a:lnTo>
                    <a:close/>
                    <a:moveTo>
                      <a:pt x="98004" y="179173"/>
                    </a:moveTo>
                    <a:cubicBezTo>
                      <a:pt x="102814" y="179173"/>
                      <a:pt x="106422" y="180375"/>
                      <a:pt x="110029" y="182780"/>
                    </a:cubicBezTo>
                    <a:lnTo>
                      <a:pt x="110029" y="114238"/>
                    </a:lnTo>
                    <a:lnTo>
                      <a:pt x="186388" y="96200"/>
                    </a:lnTo>
                    <a:lnTo>
                      <a:pt x="186388" y="186388"/>
                    </a:lnTo>
                    <a:cubicBezTo>
                      <a:pt x="186388" y="196609"/>
                      <a:pt x="177369" y="205027"/>
                      <a:pt x="166547" y="205027"/>
                    </a:cubicBezTo>
                    <a:cubicBezTo>
                      <a:pt x="155724" y="205027"/>
                      <a:pt x="146705" y="196609"/>
                      <a:pt x="146705" y="186388"/>
                    </a:cubicBezTo>
                    <a:cubicBezTo>
                      <a:pt x="146705" y="176167"/>
                      <a:pt x="155724" y="167749"/>
                      <a:pt x="166547" y="167749"/>
                    </a:cubicBezTo>
                    <a:cubicBezTo>
                      <a:pt x="171357" y="167749"/>
                      <a:pt x="174964" y="168952"/>
                      <a:pt x="178572" y="171357"/>
                    </a:cubicBezTo>
                    <a:lnTo>
                      <a:pt x="178572" y="129870"/>
                    </a:lnTo>
                    <a:lnTo>
                      <a:pt x="118447" y="144300"/>
                    </a:lnTo>
                    <a:lnTo>
                      <a:pt x="118447" y="197812"/>
                    </a:lnTo>
                    <a:cubicBezTo>
                      <a:pt x="118447" y="208033"/>
                      <a:pt x="109428" y="216451"/>
                      <a:pt x="98605" y="216451"/>
                    </a:cubicBezTo>
                    <a:cubicBezTo>
                      <a:pt x="87783" y="216451"/>
                      <a:pt x="78163" y="208033"/>
                      <a:pt x="78163" y="197812"/>
                    </a:cubicBezTo>
                    <a:cubicBezTo>
                      <a:pt x="78163" y="187590"/>
                      <a:pt x="87181" y="179173"/>
                      <a:pt x="98004" y="179173"/>
                    </a:cubicBezTo>
                    <a:close/>
                    <a:moveTo>
                      <a:pt x="102814" y="330688"/>
                    </a:moveTo>
                    <a:lnTo>
                      <a:pt x="93194" y="284993"/>
                    </a:lnTo>
                    <a:lnTo>
                      <a:pt x="84175" y="330688"/>
                    </a:lnTo>
                    <a:lnTo>
                      <a:pt x="69144" y="330688"/>
                    </a:lnTo>
                    <a:lnTo>
                      <a:pt x="54113" y="258538"/>
                    </a:lnTo>
                    <a:lnTo>
                      <a:pt x="68543" y="258538"/>
                    </a:lnTo>
                    <a:lnTo>
                      <a:pt x="76359" y="301828"/>
                    </a:lnTo>
                    <a:lnTo>
                      <a:pt x="85378" y="258538"/>
                    </a:lnTo>
                    <a:lnTo>
                      <a:pt x="101010" y="258538"/>
                    </a:lnTo>
                    <a:lnTo>
                      <a:pt x="109428" y="301828"/>
                    </a:lnTo>
                    <a:lnTo>
                      <a:pt x="118447" y="258538"/>
                    </a:lnTo>
                    <a:lnTo>
                      <a:pt x="132877" y="258538"/>
                    </a:lnTo>
                    <a:lnTo>
                      <a:pt x="117845" y="330688"/>
                    </a:lnTo>
                    <a:lnTo>
                      <a:pt x="102814" y="330688"/>
                    </a:lnTo>
                    <a:close/>
                    <a:moveTo>
                      <a:pt x="172559" y="330688"/>
                    </a:moveTo>
                    <a:lnTo>
                      <a:pt x="168952" y="315657"/>
                    </a:lnTo>
                    <a:lnTo>
                      <a:pt x="148509" y="315657"/>
                    </a:lnTo>
                    <a:lnTo>
                      <a:pt x="144300" y="330688"/>
                    </a:lnTo>
                    <a:lnTo>
                      <a:pt x="128668" y="330688"/>
                    </a:lnTo>
                    <a:lnTo>
                      <a:pt x="149110" y="258538"/>
                    </a:lnTo>
                    <a:lnTo>
                      <a:pt x="167148" y="258538"/>
                    </a:lnTo>
                    <a:lnTo>
                      <a:pt x="187590" y="330688"/>
                    </a:lnTo>
                    <a:lnTo>
                      <a:pt x="172559" y="330688"/>
                    </a:lnTo>
                    <a:close/>
                    <a:moveTo>
                      <a:pt x="215248" y="330688"/>
                    </a:moveTo>
                    <a:lnTo>
                      <a:pt x="199014" y="330688"/>
                    </a:lnTo>
                    <a:lnTo>
                      <a:pt x="180375" y="258538"/>
                    </a:lnTo>
                    <a:lnTo>
                      <a:pt x="195407" y="258538"/>
                    </a:lnTo>
                    <a:lnTo>
                      <a:pt x="206831" y="307240"/>
                    </a:lnTo>
                    <a:lnTo>
                      <a:pt x="218856" y="258538"/>
                    </a:lnTo>
                    <a:lnTo>
                      <a:pt x="234488" y="258538"/>
                    </a:lnTo>
                    <a:lnTo>
                      <a:pt x="215248" y="330688"/>
                    </a:lnTo>
                    <a:close/>
                  </a:path>
                </a:pathLst>
              </a:custGeom>
              <a:solidFill>
                <a:srgbClr val="000000"/>
              </a:solidFill>
              <a:ln w="59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276A9424-6C3A-4096-9AAB-D40E5AA623D7}"/>
                  </a:ext>
                </a:extLst>
              </p:cNvPr>
              <p:cNvSpPr/>
              <p:nvPr/>
            </p:nvSpPr>
            <p:spPr>
              <a:xfrm>
                <a:off x="10805633" y="3182260"/>
                <a:ext cx="13227" cy="25853"/>
              </a:xfrm>
              <a:custGeom>
                <a:avLst/>
                <a:gdLst>
                  <a:gd name="connsiteX0" fmla="*/ 0 w 13227"/>
                  <a:gd name="connsiteY0" fmla="*/ 25854 h 25853"/>
                  <a:gd name="connsiteX1" fmla="*/ 13228 w 13227"/>
                  <a:gd name="connsiteY1" fmla="*/ 25854 h 25853"/>
                  <a:gd name="connsiteX2" fmla="*/ 6614 w 13227"/>
                  <a:gd name="connsiteY2" fmla="*/ 0 h 2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227" h="25853">
                    <a:moveTo>
                      <a:pt x="0" y="25854"/>
                    </a:moveTo>
                    <a:lnTo>
                      <a:pt x="13228" y="25854"/>
                    </a:lnTo>
                    <a:lnTo>
                      <a:pt x="66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59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48" name="Graphic 140">
            <a:extLst>
              <a:ext uri="{FF2B5EF4-FFF2-40B4-BE49-F238E27FC236}">
                <a16:creationId xmlns:a16="http://schemas.microsoft.com/office/drawing/2014/main" id="{1444CC94-64B5-45CA-BBC6-F8F8A2047541}"/>
              </a:ext>
            </a:extLst>
          </p:cNvPr>
          <p:cNvGrpSpPr/>
          <p:nvPr/>
        </p:nvGrpSpPr>
        <p:grpSpPr>
          <a:xfrm>
            <a:off x="1255991" y="3546223"/>
            <a:ext cx="154656" cy="449911"/>
            <a:chOff x="1255991" y="3546223"/>
            <a:chExt cx="154656" cy="449911"/>
          </a:xfrm>
          <a:solidFill>
            <a:srgbClr val="231F20"/>
          </a:solidFill>
        </p:grpSpPr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9FD87FD3-FFD5-4392-AFA7-A17E557CAC76}"/>
                </a:ext>
              </a:extLst>
            </p:cNvPr>
            <p:cNvSpPr/>
            <p:nvPr/>
          </p:nvSpPr>
          <p:spPr>
            <a:xfrm>
              <a:off x="1255991" y="3792268"/>
              <a:ext cx="42179" cy="119507"/>
            </a:xfrm>
            <a:custGeom>
              <a:avLst/>
              <a:gdLst>
                <a:gd name="connsiteX0" fmla="*/ 0 w 42179"/>
                <a:gd name="connsiteY0" fmla="*/ 0 h 119507"/>
                <a:gd name="connsiteX1" fmla="*/ 42179 w 42179"/>
                <a:gd name="connsiteY1" fmla="*/ 0 h 119507"/>
                <a:gd name="connsiteX2" fmla="*/ 42179 w 42179"/>
                <a:gd name="connsiteY2" fmla="*/ 119508 h 119507"/>
                <a:gd name="connsiteX3" fmla="*/ 0 w 42179"/>
                <a:gd name="connsiteY3" fmla="*/ 119508 h 119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179" h="119507">
                  <a:moveTo>
                    <a:pt x="0" y="0"/>
                  </a:moveTo>
                  <a:lnTo>
                    <a:pt x="42179" y="0"/>
                  </a:lnTo>
                  <a:lnTo>
                    <a:pt x="42179" y="119508"/>
                  </a:lnTo>
                  <a:lnTo>
                    <a:pt x="0" y="119508"/>
                  </a:lnTo>
                  <a:close/>
                </a:path>
              </a:pathLst>
            </a:custGeom>
            <a:solidFill>
              <a:srgbClr val="231F20"/>
            </a:solidFill>
            <a:ln w="6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B867B7D0-DDD2-459D-897B-4103A73C0E41}"/>
                </a:ext>
              </a:extLst>
            </p:cNvPr>
            <p:cNvSpPr/>
            <p:nvPr/>
          </p:nvSpPr>
          <p:spPr>
            <a:xfrm>
              <a:off x="1298170" y="3546223"/>
              <a:ext cx="70298" cy="98418"/>
            </a:xfrm>
            <a:custGeom>
              <a:avLst/>
              <a:gdLst>
                <a:gd name="connsiteX0" fmla="*/ 70299 w 70298"/>
                <a:gd name="connsiteY0" fmla="*/ 98418 h 98418"/>
                <a:gd name="connsiteX1" fmla="*/ 70299 w 70298"/>
                <a:gd name="connsiteY1" fmla="*/ 0 h 98418"/>
                <a:gd name="connsiteX2" fmla="*/ 0 w 70298"/>
                <a:gd name="connsiteY2" fmla="*/ 0 h 98418"/>
                <a:gd name="connsiteX3" fmla="*/ 0 w 70298"/>
                <a:gd name="connsiteY3" fmla="*/ 98418 h 98418"/>
                <a:gd name="connsiteX4" fmla="*/ 70299 w 70298"/>
                <a:gd name="connsiteY4" fmla="*/ 98418 h 98418"/>
                <a:gd name="connsiteX5" fmla="*/ 70299 w 70298"/>
                <a:gd name="connsiteY5" fmla="*/ 98418 h 9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298" h="98418">
                  <a:moveTo>
                    <a:pt x="70299" y="98418"/>
                  </a:moveTo>
                  <a:lnTo>
                    <a:pt x="70299" y="0"/>
                  </a:lnTo>
                  <a:lnTo>
                    <a:pt x="0" y="0"/>
                  </a:lnTo>
                  <a:lnTo>
                    <a:pt x="0" y="98418"/>
                  </a:lnTo>
                  <a:lnTo>
                    <a:pt x="70299" y="98418"/>
                  </a:lnTo>
                  <a:cubicBezTo>
                    <a:pt x="70299" y="98418"/>
                    <a:pt x="70299" y="98418"/>
                    <a:pt x="70299" y="98418"/>
                  </a:cubicBezTo>
                  <a:close/>
                </a:path>
              </a:pathLst>
            </a:custGeom>
            <a:solidFill>
              <a:srgbClr val="231F20"/>
            </a:solidFill>
            <a:ln w="6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39AA45F5-025D-4072-AF84-416FB206E1E9}"/>
                </a:ext>
              </a:extLst>
            </p:cNvPr>
            <p:cNvSpPr/>
            <p:nvPr/>
          </p:nvSpPr>
          <p:spPr>
            <a:xfrm>
              <a:off x="1255991" y="3672760"/>
              <a:ext cx="154656" cy="323373"/>
            </a:xfrm>
            <a:custGeom>
              <a:avLst/>
              <a:gdLst>
                <a:gd name="connsiteX0" fmla="*/ 112478 w 154656"/>
                <a:gd name="connsiteY0" fmla="*/ 35149 h 323373"/>
                <a:gd name="connsiteX1" fmla="*/ 112478 w 154656"/>
                <a:gd name="connsiteY1" fmla="*/ 0 h 323373"/>
                <a:gd name="connsiteX2" fmla="*/ 112478 w 154656"/>
                <a:gd name="connsiteY2" fmla="*/ 0 h 323373"/>
                <a:gd name="connsiteX3" fmla="*/ 42179 w 154656"/>
                <a:gd name="connsiteY3" fmla="*/ 0 h 323373"/>
                <a:gd name="connsiteX4" fmla="*/ 42179 w 154656"/>
                <a:gd name="connsiteY4" fmla="*/ 35149 h 323373"/>
                <a:gd name="connsiteX5" fmla="*/ 703 w 154656"/>
                <a:gd name="connsiteY5" fmla="*/ 91388 h 323373"/>
                <a:gd name="connsiteX6" fmla="*/ 56239 w 154656"/>
                <a:gd name="connsiteY6" fmla="*/ 91388 h 323373"/>
                <a:gd name="connsiteX7" fmla="*/ 70299 w 154656"/>
                <a:gd name="connsiteY7" fmla="*/ 105448 h 323373"/>
                <a:gd name="connsiteX8" fmla="*/ 70299 w 154656"/>
                <a:gd name="connsiteY8" fmla="*/ 253075 h 323373"/>
                <a:gd name="connsiteX9" fmla="*/ 56239 w 154656"/>
                <a:gd name="connsiteY9" fmla="*/ 267135 h 323373"/>
                <a:gd name="connsiteX10" fmla="*/ 0 w 154656"/>
                <a:gd name="connsiteY10" fmla="*/ 267135 h 323373"/>
                <a:gd name="connsiteX11" fmla="*/ 0 w 154656"/>
                <a:gd name="connsiteY11" fmla="*/ 323374 h 323373"/>
                <a:gd name="connsiteX12" fmla="*/ 154657 w 154656"/>
                <a:gd name="connsiteY12" fmla="*/ 323374 h 323373"/>
                <a:gd name="connsiteX13" fmla="*/ 154657 w 154656"/>
                <a:gd name="connsiteY13" fmla="*/ 97012 h 323373"/>
                <a:gd name="connsiteX14" fmla="*/ 112478 w 154656"/>
                <a:gd name="connsiteY14" fmla="*/ 35149 h 323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4656" h="323373">
                  <a:moveTo>
                    <a:pt x="112478" y="35149"/>
                  </a:moveTo>
                  <a:lnTo>
                    <a:pt x="112478" y="0"/>
                  </a:lnTo>
                  <a:cubicBezTo>
                    <a:pt x="112478" y="0"/>
                    <a:pt x="112478" y="0"/>
                    <a:pt x="112478" y="0"/>
                  </a:cubicBezTo>
                  <a:lnTo>
                    <a:pt x="42179" y="0"/>
                  </a:lnTo>
                  <a:lnTo>
                    <a:pt x="42179" y="35149"/>
                  </a:lnTo>
                  <a:cubicBezTo>
                    <a:pt x="19684" y="40070"/>
                    <a:pt x="2812" y="66784"/>
                    <a:pt x="703" y="91388"/>
                  </a:cubicBezTo>
                  <a:lnTo>
                    <a:pt x="56239" y="91388"/>
                  </a:lnTo>
                  <a:cubicBezTo>
                    <a:pt x="63972" y="91388"/>
                    <a:pt x="70299" y="97715"/>
                    <a:pt x="70299" y="105448"/>
                  </a:cubicBezTo>
                  <a:lnTo>
                    <a:pt x="70299" y="253075"/>
                  </a:lnTo>
                  <a:cubicBezTo>
                    <a:pt x="70299" y="260808"/>
                    <a:pt x="63972" y="267135"/>
                    <a:pt x="56239" y="267135"/>
                  </a:cubicBezTo>
                  <a:lnTo>
                    <a:pt x="0" y="267135"/>
                  </a:lnTo>
                  <a:lnTo>
                    <a:pt x="0" y="323374"/>
                  </a:lnTo>
                  <a:lnTo>
                    <a:pt x="154657" y="323374"/>
                  </a:lnTo>
                  <a:lnTo>
                    <a:pt x="154657" y="97012"/>
                  </a:lnTo>
                  <a:cubicBezTo>
                    <a:pt x="154657" y="69596"/>
                    <a:pt x="139894" y="37961"/>
                    <a:pt x="112478" y="35149"/>
                  </a:cubicBezTo>
                  <a:close/>
                </a:path>
              </a:pathLst>
            </a:custGeom>
            <a:solidFill>
              <a:srgbClr val="231F20"/>
            </a:solidFill>
            <a:ln w="6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2" name="Graphic 142">
            <a:extLst>
              <a:ext uri="{FF2B5EF4-FFF2-40B4-BE49-F238E27FC236}">
                <a16:creationId xmlns:a16="http://schemas.microsoft.com/office/drawing/2014/main" id="{C95D4A36-C8BD-4974-965A-0F0D34E54624}"/>
              </a:ext>
            </a:extLst>
          </p:cNvPr>
          <p:cNvSpPr/>
          <p:nvPr/>
        </p:nvSpPr>
        <p:spPr>
          <a:xfrm>
            <a:off x="1788415" y="3546223"/>
            <a:ext cx="254716" cy="410730"/>
          </a:xfrm>
          <a:custGeom>
            <a:avLst/>
            <a:gdLst>
              <a:gd name="connsiteX0" fmla="*/ 254717 w 254716"/>
              <a:gd name="connsiteY0" fmla="*/ 140094 h 410730"/>
              <a:gd name="connsiteX1" fmla="*/ 233703 w 254716"/>
              <a:gd name="connsiteY1" fmla="*/ 0 h 410730"/>
              <a:gd name="connsiteX2" fmla="*/ 21014 w 254716"/>
              <a:gd name="connsiteY2" fmla="*/ 0 h 410730"/>
              <a:gd name="connsiteX3" fmla="*/ 0 w 254716"/>
              <a:gd name="connsiteY3" fmla="*/ 138184 h 410730"/>
              <a:gd name="connsiteX4" fmla="*/ 0 w 254716"/>
              <a:gd name="connsiteY4" fmla="*/ 140094 h 410730"/>
              <a:gd name="connsiteX5" fmla="*/ 111439 w 254716"/>
              <a:gd name="connsiteY5" fmla="*/ 266816 h 410730"/>
              <a:gd name="connsiteX6" fmla="*/ 111439 w 254716"/>
              <a:gd name="connsiteY6" fmla="*/ 378891 h 410730"/>
              <a:gd name="connsiteX7" fmla="*/ 41391 w 254716"/>
              <a:gd name="connsiteY7" fmla="*/ 378891 h 410730"/>
              <a:gd name="connsiteX8" fmla="*/ 41391 w 254716"/>
              <a:gd name="connsiteY8" fmla="*/ 410731 h 410730"/>
              <a:gd name="connsiteX9" fmla="*/ 111439 w 254716"/>
              <a:gd name="connsiteY9" fmla="*/ 410731 h 410730"/>
              <a:gd name="connsiteX10" fmla="*/ 143278 w 254716"/>
              <a:gd name="connsiteY10" fmla="*/ 410731 h 410730"/>
              <a:gd name="connsiteX11" fmla="*/ 213325 w 254716"/>
              <a:gd name="connsiteY11" fmla="*/ 410731 h 410730"/>
              <a:gd name="connsiteX12" fmla="*/ 213325 w 254716"/>
              <a:gd name="connsiteY12" fmla="*/ 378891 h 410730"/>
              <a:gd name="connsiteX13" fmla="*/ 143278 w 254716"/>
              <a:gd name="connsiteY13" fmla="*/ 378891 h 410730"/>
              <a:gd name="connsiteX14" fmla="*/ 143278 w 254716"/>
              <a:gd name="connsiteY14" fmla="*/ 266816 h 410730"/>
              <a:gd name="connsiteX15" fmla="*/ 254717 w 254716"/>
              <a:gd name="connsiteY15" fmla="*/ 140094 h 410730"/>
              <a:gd name="connsiteX16" fmla="*/ 127995 w 254716"/>
              <a:gd name="connsiteY16" fmla="*/ 241981 h 410730"/>
              <a:gd name="connsiteX17" fmla="*/ 25472 w 254716"/>
              <a:gd name="connsiteY17" fmla="*/ 140094 h 410730"/>
              <a:gd name="connsiteX18" fmla="*/ 229245 w 254716"/>
              <a:gd name="connsiteY18" fmla="*/ 140094 h 410730"/>
              <a:gd name="connsiteX19" fmla="*/ 127995 w 254716"/>
              <a:gd name="connsiteY19" fmla="*/ 241981 h 410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54716" h="410730">
                <a:moveTo>
                  <a:pt x="254717" y="140094"/>
                </a:moveTo>
                <a:lnTo>
                  <a:pt x="233703" y="0"/>
                </a:lnTo>
                <a:lnTo>
                  <a:pt x="21014" y="0"/>
                </a:lnTo>
                <a:lnTo>
                  <a:pt x="0" y="138184"/>
                </a:lnTo>
                <a:lnTo>
                  <a:pt x="0" y="140094"/>
                </a:lnTo>
                <a:cubicBezTo>
                  <a:pt x="0" y="208231"/>
                  <a:pt x="45849" y="259174"/>
                  <a:pt x="111439" y="266816"/>
                </a:cubicBezTo>
                <a:lnTo>
                  <a:pt x="111439" y="378891"/>
                </a:lnTo>
                <a:lnTo>
                  <a:pt x="41391" y="378891"/>
                </a:lnTo>
                <a:lnTo>
                  <a:pt x="41391" y="410731"/>
                </a:lnTo>
                <a:lnTo>
                  <a:pt x="111439" y="410731"/>
                </a:lnTo>
                <a:lnTo>
                  <a:pt x="143278" y="410731"/>
                </a:lnTo>
                <a:lnTo>
                  <a:pt x="213325" y="410731"/>
                </a:lnTo>
                <a:lnTo>
                  <a:pt x="213325" y="378891"/>
                </a:lnTo>
                <a:lnTo>
                  <a:pt x="143278" y="378891"/>
                </a:lnTo>
                <a:lnTo>
                  <a:pt x="143278" y="266816"/>
                </a:lnTo>
                <a:cubicBezTo>
                  <a:pt x="208868" y="259174"/>
                  <a:pt x="254717" y="208231"/>
                  <a:pt x="254717" y="140094"/>
                </a:cubicBezTo>
                <a:close/>
                <a:moveTo>
                  <a:pt x="127995" y="241981"/>
                </a:moveTo>
                <a:cubicBezTo>
                  <a:pt x="73231" y="241981"/>
                  <a:pt x="26745" y="196769"/>
                  <a:pt x="25472" y="140094"/>
                </a:cubicBezTo>
                <a:lnTo>
                  <a:pt x="229245" y="140094"/>
                </a:lnTo>
                <a:cubicBezTo>
                  <a:pt x="227972" y="196769"/>
                  <a:pt x="183396" y="241981"/>
                  <a:pt x="127995" y="241981"/>
                </a:cubicBezTo>
                <a:close/>
              </a:path>
            </a:pathLst>
          </a:custGeom>
          <a:solidFill>
            <a:srgbClr val="231F20"/>
          </a:solidFill>
          <a:ln w="62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53" name="Graphic 144">
            <a:extLst>
              <a:ext uri="{FF2B5EF4-FFF2-40B4-BE49-F238E27FC236}">
                <a16:creationId xmlns:a16="http://schemas.microsoft.com/office/drawing/2014/main" id="{56C66952-E436-48BA-87D5-A3867F69A632}"/>
              </a:ext>
            </a:extLst>
          </p:cNvPr>
          <p:cNvGrpSpPr/>
          <p:nvPr/>
        </p:nvGrpSpPr>
        <p:grpSpPr>
          <a:xfrm>
            <a:off x="2380027" y="3554010"/>
            <a:ext cx="305660" cy="408183"/>
            <a:chOff x="2380027" y="3554010"/>
            <a:chExt cx="305660" cy="408183"/>
          </a:xfrm>
          <a:solidFill>
            <a:srgbClr val="000000"/>
          </a:solidFill>
        </p:grpSpPr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CCA0D93C-990E-4A95-B479-B804BB65089D}"/>
                </a:ext>
              </a:extLst>
            </p:cNvPr>
            <p:cNvSpPr/>
            <p:nvPr/>
          </p:nvSpPr>
          <p:spPr>
            <a:xfrm>
              <a:off x="2628376" y="3554010"/>
              <a:ext cx="57311" cy="63679"/>
            </a:xfrm>
            <a:custGeom>
              <a:avLst/>
              <a:gdLst>
                <a:gd name="connsiteX0" fmla="*/ 0 w 57311"/>
                <a:gd name="connsiteY0" fmla="*/ 0 h 63679"/>
                <a:gd name="connsiteX1" fmla="*/ 0 w 57311"/>
                <a:gd name="connsiteY1" fmla="*/ 63679 h 63679"/>
                <a:gd name="connsiteX2" fmla="*/ 57311 w 57311"/>
                <a:gd name="connsiteY2" fmla="*/ 63679 h 6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11" h="63679">
                  <a:moveTo>
                    <a:pt x="0" y="0"/>
                  </a:moveTo>
                  <a:lnTo>
                    <a:pt x="0" y="63679"/>
                  </a:lnTo>
                  <a:lnTo>
                    <a:pt x="57311" y="63679"/>
                  </a:lnTo>
                  <a:close/>
                </a:path>
              </a:pathLst>
            </a:custGeom>
            <a:solidFill>
              <a:srgbClr val="000000"/>
            </a:solidFill>
            <a:ln w="6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0D176883-547C-4010-AD96-79A35DAC125A}"/>
                </a:ext>
              </a:extLst>
            </p:cNvPr>
            <p:cNvSpPr/>
            <p:nvPr/>
          </p:nvSpPr>
          <p:spPr>
            <a:xfrm>
              <a:off x="2380027" y="3554010"/>
              <a:ext cx="305660" cy="408183"/>
            </a:xfrm>
            <a:custGeom>
              <a:avLst/>
              <a:gdLst>
                <a:gd name="connsiteX0" fmla="*/ 222877 w 305660"/>
                <a:gd name="connsiteY0" fmla="*/ 89151 h 408183"/>
                <a:gd name="connsiteX1" fmla="*/ 222877 w 305660"/>
                <a:gd name="connsiteY1" fmla="*/ 0 h 408183"/>
                <a:gd name="connsiteX2" fmla="*/ 12736 w 305660"/>
                <a:gd name="connsiteY2" fmla="*/ 0 h 408183"/>
                <a:gd name="connsiteX3" fmla="*/ 0 w 305660"/>
                <a:gd name="connsiteY3" fmla="*/ 13373 h 408183"/>
                <a:gd name="connsiteX4" fmla="*/ 0 w 305660"/>
                <a:gd name="connsiteY4" fmla="*/ 394811 h 408183"/>
                <a:gd name="connsiteX5" fmla="*/ 12736 w 305660"/>
                <a:gd name="connsiteY5" fmla="*/ 408184 h 408183"/>
                <a:gd name="connsiteX6" fmla="*/ 291014 w 305660"/>
                <a:gd name="connsiteY6" fmla="*/ 408184 h 408183"/>
                <a:gd name="connsiteX7" fmla="*/ 305660 w 305660"/>
                <a:gd name="connsiteY7" fmla="*/ 394811 h 408183"/>
                <a:gd name="connsiteX8" fmla="*/ 305660 w 305660"/>
                <a:gd name="connsiteY8" fmla="*/ 89151 h 408183"/>
                <a:gd name="connsiteX9" fmla="*/ 222877 w 305660"/>
                <a:gd name="connsiteY9" fmla="*/ 89151 h 408183"/>
                <a:gd name="connsiteX10" fmla="*/ 106981 w 305660"/>
                <a:gd name="connsiteY10" fmla="*/ 350236 h 408183"/>
                <a:gd name="connsiteX11" fmla="*/ 90424 w 305660"/>
                <a:gd name="connsiteY11" fmla="*/ 350236 h 408183"/>
                <a:gd name="connsiteX12" fmla="*/ 80236 w 305660"/>
                <a:gd name="connsiteY12" fmla="*/ 301840 h 408183"/>
                <a:gd name="connsiteX13" fmla="*/ 70684 w 305660"/>
                <a:gd name="connsiteY13" fmla="*/ 350236 h 408183"/>
                <a:gd name="connsiteX14" fmla="*/ 54127 w 305660"/>
                <a:gd name="connsiteY14" fmla="*/ 350236 h 408183"/>
                <a:gd name="connsiteX15" fmla="*/ 38208 w 305660"/>
                <a:gd name="connsiteY15" fmla="*/ 273821 h 408183"/>
                <a:gd name="connsiteX16" fmla="*/ 54127 w 305660"/>
                <a:gd name="connsiteY16" fmla="*/ 273821 h 408183"/>
                <a:gd name="connsiteX17" fmla="*/ 63042 w 305660"/>
                <a:gd name="connsiteY17" fmla="*/ 319670 h 408183"/>
                <a:gd name="connsiteX18" fmla="*/ 72594 w 305660"/>
                <a:gd name="connsiteY18" fmla="*/ 273821 h 408183"/>
                <a:gd name="connsiteX19" fmla="*/ 89151 w 305660"/>
                <a:gd name="connsiteY19" fmla="*/ 273821 h 408183"/>
                <a:gd name="connsiteX20" fmla="*/ 98066 w 305660"/>
                <a:gd name="connsiteY20" fmla="*/ 319670 h 408183"/>
                <a:gd name="connsiteX21" fmla="*/ 107618 w 305660"/>
                <a:gd name="connsiteY21" fmla="*/ 273821 h 408183"/>
                <a:gd name="connsiteX22" fmla="*/ 122901 w 305660"/>
                <a:gd name="connsiteY22" fmla="*/ 273821 h 408183"/>
                <a:gd name="connsiteX23" fmla="*/ 106981 w 305660"/>
                <a:gd name="connsiteY23" fmla="*/ 350236 h 408183"/>
                <a:gd name="connsiteX24" fmla="*/ 202500 w 305660"/>
                <a:gd name="connsiteY24" fmla="*/ 350236 h 408183"/>
                <a:gd name="connsiteX25" fmla="*/ 187854 w 305660"/>
                <a:gd name="connsiteY25" fmla="*/ 350236 h 408183"/>
                <a:gd name="connsiteX26" fmla="*/ 187854 w 305660"/>
                <a:gd name="connsiteY26" fmla="*/ 298019 h 408183"/>
                <a:gd name="connsiteX27" fmla="*/ 172571 w 305660"/>
                <a:gd name="connsiteY27" fmla="*/ 350236 h 408183"/>
                <a:gd name="connsiteX28" fmla="*/ 159835 w 305660"/>
                <a:gd name="connsiteY28" fmla="*/ 350236 h 408183"/>
                <a:gd name="connsiteX29" fmla="*/ 145189 w 305660"/>
                <a:gd name="connsiteY29" fmla="*/ 298019 h 408183"/>
                <a:gd name="connsiteX30" fmla="*/ 145189 w 305660"/>
                <a:gd name="connsiteY30" fmla="*/ 350236 h 408183"/>
                <a:gd name="connsiteX31" fmla="*/ 130542 w 305660"/>
                <a:gd name="connsiteY31" fmla="*/ 350236 h 408183"/>
                <a:gd name="connsiteX32" fmla="*/ 130542 w 305660"/>
                <a:gd name="connsiteY32" fmla="*/ 273821 h 408183"/>
                <a:gd name="connsiteX33" fmla="*/ 152830 w 305660"/>
                <a:gd name="connsiteY33" fmla="*/ 273821 h 408183"/>
                <a:gd name="connsiteX34" fmla="*/ 166203 w 305660"/>
                <a:gd name="connsiteY34" fmla="*/ 322854 h 408183"/>
                <a:gd name="connsiteX35" fmla="*/ 180212 w 305660"/>
                <a:gd name="connsiteY35" fmla="*/ 273821 h 408183"/>
                <a:gd name="connsiteX36" fmla="*/ 202500 w 305660"/>
                <a:gd name="connsiteY36" fmla="*/ 273821 h 408183"/>
                <a:gd name="connsiteX37" fmla="*/ 202500 w 305660"/>
                <a:gd name="connsiteY37" fmla="*/ 350236 h 408183"/>
                <a:gd name="connsiteX38" fmla="*/ 101887 w 305660"/>
                <a:gd name="connsiteY38" fmla="*/ 210141 h 408183"/>
                <a:gd name="connsiteX39" fmla="*/ 101887 w 305660"/>
                <a:gd name="connsiteY39" fmla="*/ 82783 h 408183"/>
                <a:gd name="connsiteX40" fmla="*/ 203774 w 305660"/>
                <a:gd name="connsiteY40" fmla="*/ 146462 h 408183"/>
                <a:gd name="connsiteX41" fmla="*/ 101887 w 305660"/>
                <a:gd name="connsiteY41" fmla="*/ 210141 h 408183"/>
                <a:gd name="connsiteX42" fmla="*/ 247075 w 305660"/>
                <a:gd name="connsiteY42" fmla="*/ 350236 h 408183"/>
                <a:gd name="connsiteX43" fmla="*/ 229245 w 305660"/>
                <a:gd name="connsiteY43" fmla="*/ 350236 h 408183"/>
                <a:gd name="connsiteX44" fmla="*/ 208868 w 305660"/>
                <a:gd name="connsiteY44" fmla="*/ 273821 h 408183"/>
                <a:gd name="connsiteX45" fmla="*/ 225424 w 305660"/>
                <a:gd name="connsiteY45" fmla="*/ 273821 h 408183"/>
                <a:gd name="connsiteX46" fmla="*/ 237523 w 305660"/>
                <a:gd name="connsiteY46" fmla="*/ 325401 h 408183"/>
                <a:gd name="connsiteX47" fmla="*/ 250259 w 305660"/>
                <a:gd name="connsiteY47" fmla="*/ 273821 h 408183"/>
                <a:gd name="connsiteX48" fmla="*/ 267453 w 305660"/>
                <a:gd name="connsiteY48" fmla="*/ 273821 h 408183"/>
                <a:gd name="connsiteX49" fmla="*/ 247075 w 305660"/>
                <a:gd name="connsiteY49" fmla="*/ 350236 h 40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05660" h="408183">
                  <a:moveTo>
                    <a:pt x="222877" y="89151"/>
                  </a:moveTo>
                  <a:lnTo>
                    <a:pt x="222877" y="0"/>
                  </a:lnTo>
                  <a:lnTo>
                    <a:pt x="12736" y="0"/>
                  </a:lnTo>
                  <a:cubicBezTo>
                    <a:pt x="5731" y="0"/>
                    <a:pt x="0" y="5731"/>
                    <a:pt x="0" y="13373"/>
                  </a:cubicBezTo>
                  <a:lnTo>
                    <a:pt x="0" y="394811"/>
                  </a:lnTo>
                  <a:cubicBezTo>
                    <a:pt x="0" y="401816"/>
                    <a:pt x="5731" y="408184"/>
                    <a:pt x="12736" y="408184"/>
                  </a:cubicBezTo>
                  <a:lnTo>
                    <a:pt x="291014" y="408184"/>
                  </a:lnTo>
                  <a:cubicBezTo>
                    <a:pt x="298019" y="408184"/>
                    <a:pt x="305660" y="402453"/>
                    <a:pt x="305660" y="394811"/>
                  </a:cubicBezTo>
                  <a:lnTo>
                    <a:pt x="305660" y="89151"/>
                  </a:lnTo>
                  <a:lnTo>
                    <a:pt x="222877" y="89151"/>
                  </a:lnTo>
                  <a:close/>
                  <a:moveTo>
                    <a:pt x="106981" y="350236"/>
                  </a:moveTo>
                  <a:lnTo>
                    <a:pt x="90424" y="350236"/>
                  </a:lnTo>
                  <a:lnTo>
                    <a:pt x="80236" y="301840"/>
                  </a:lnTo>
                  <a:lnTo>
                    <a:pt x="70684" y="350236"/>
                  </a:lnTo>
                  <a:lnTo>
                    <a:pt x="54127" y="350236"/>
                  </a:lnTo>
                  <a:lnTo>
                    <a:pt x="38208" y="273821"/>
                  </a:lnTo>
                  <a:lnTo>
                    <a:pt x="54127" y="273821"/>
                  </a:lnTo>
                  <a:lnTo>
                    <a:pt x="63042" y="319670"/>
                  </a:lnTo>
                  <a:lnTo>
                    <a:pt x="72594" y="273821"/>
                  </a:lnTo>
                  <a:lnTo>
                    <a:pt x="89151" y="273821"/>
                  </a:lnTo>
                  <a:lnTo>
                    <a:pt x="98066" y="319670"/>
                  </a:lnTo>
                  <a:lnTo>
                    <a:pt x="107618" y="273821"/>
                  </a:lnTo>
                  <a:lnTo>
                    <a:pt x="122901" y="273821"/>
                  </a:lnTo>
                  <a:lnTo>
                    <a:pt x="106981" y="350236"/>
                  </a:lnTo>
                  <a:close/>
                  <a:moveTo>
                    <a:pt x="202500" y="350236"/>
                  </a:moveTo>
                  <a:lnTo>
                    <a:pt x="187854" y="350236"/>
                  </a:lnTo>
                  <a:lnTo>
                    <a:pt x="187854" y="298019"/>
                  </a:lnTo>
                  <a:lnTo>
                    <a:pt x="172571" y="350236"/>
                  </a:lnTo>
                  <a:lnTo>
                    <a:pt x="159835" y="350236"/>
                  </a:lnTo>
                  <a:lnTo>
                    <a:pt x="145189" y="298019"/>
                  </a:lnTo>
                  <a:lnTo>
                    <a:pt x="145189" y="350236"/>
                  </a:lnTo>
                  <a:lnTo>
                    <a:pt x="130542" y="350236"/>
                  </a:lnTo>
                  <a:lnTo>
                    <a:pt x="130542" y="273821"/>
                  </a:lnTo>
                  <a:lnTo>
                    <a:pt x="152830" y="273821"/>
                  </a:lnTo>
                  <a:lnTo>
                    <a:pt x="166203" y="322854"/>
                  </a:lnTo>
                  <a:lnTo>
                    <a:pt x="180212" y="273821"/>
                  </a:lnTo>
                  <a:lnTo>
                    <a:pt x="202500" y="273821"/>
                  </a:lnTo>
                  <a:lnTo>
                    <a:pt x="202500" y="350236"/>
                  </a:lnTo>
                  <a:close/>
                  <a:moveTo>
                    <a:pt x="101887" y="210141"/>
                  </a:moveTo>
                  <a:lnTo>
                    <a:pt x="101887" y="82783"/>
                  </a:lnTo>
                  <a:lnTo>
                    <a:pt x="203774" y="146462"/>
                  </a:lnTo>
                  <a:lnTo>
                    <a:pt x="101887" y="210141"/>
                  </a:lnTo>
                  <a:close/>
                  <a:moveTo>
                    <a:pt x="247075" y="350236"/>
                  </a:moveTo>
                  <a:lnTo>
                    <a:pt x="229245" y="350236"/>
                  </a:lnTo>
                  <a:lnTo>
                    <a:pt x="208868" y="273821"/>
                  </a:lnTo>
                  <a:lnTo>
                    <a:pt x="225424" y="273821"/>
                  </a:lnTo>
                  <a:lnTo>
                    <a:pt x="237523" y="325401"/>
                  </a:lnTo>
                  <a:lnTo>
                    <a:pt x="250259" y="273821"/>
                  </a:lnTo>
                  <a:lnTo>
                    <a:pt x="267453" y="273821"/>
                  </a:lnTo>
                  <a:lnTo>
                    <a:pt x="247075" y="350236"/>
                  </a:lnTo>
                  <a:close/>
                </a:path>
              </a:pathLst>
            </a:custGeom>
            <a:solidFill>
              <a:srgbClr val="000000"/>
            </a:solidFill>
            <a:ln w="6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6" name="Graphic 146">
            <a:extLst>
              <a:ext uri="{FF2B5EF4-FFF2-40B4-BE49-F238E27FC236}">
                <a16:creationId xmlns:a16="http://schemas.microsoft.com/office/drawing/2014/main" id="{DE5D4658-EF54-40A5-8C17-82B3FFB05847}"/>
              </a:ext>
            </a:extLst>
          </p:cNvPr>
          <p:cNvSpPr/>
          <p:nvPr/>
        </p:nvSpPr>
        <p:spPr>
          <a:xfrm>
            <a:off x="2921663" y="3606798"/>
            <a:ext cx="354617" cy="355313"/>
          </a:xfrm>
          <a:custGeom>
            <a:avLst/>
            <a:gdLst>
              <a:gd name="connsiteX0" fmla="*/ 347305 w 354617"/>
              <a:gd name="connsiteY0" fmla="*/ 46008 h 355313"/>
              <a:gd name="connsiteX1" fmla="*/ 345087 w 354617"/>
              <a:gd name="connsiteY1" fmla="*/ 44345 h 355313"/>
              <a:gd name="connsiteX2" fmla="*/ 342316 w 354617"/>
              <a:gd name="connsiteY2" fmla="*/ 44899 h 355313"/>
              <a:gd name="connsiteX3" fmla="*/ 295199 w 354617"/>
              <a:gd name="connsiteY3" fmla="*/ 92016 h 355313"/>
              <a:gd name="connsiteX4" fmla="*/ 278570 w 354617"/>
              <a:gd name="connsiteY4" fmla="*/ 98667 h 355313"/>
              <a:gd name="connsiteX5" fmla="*/ 261941 w 354617"/>
              <a:gd name="connsiteY5" fmla="*/ 92016 h 355313"/>
              <a:gd name="connsiteX6" fmla="*/ 255289 w 354617"/>
              <a:gd name="connsiteY6" fmla="*/ 75386 h 355313"/>
              <a:gd name="connsiteX7" fmla="*/ 261941 w 354617"/>
              <a:gd name="connsiteY7" fmla="*/ 58757 h 355313"/>
              <a:gd name="connsiteX8" fmla="*/ 310166 w 354617"/>
              <a:gd name="connsiteY8" fmla="*/ 11641 h 355313"/>
              <a:gd name="connsiteX9" fmla="*/ 310720 w 354617"/>
              <a:gd name="connsiteY9" fmla="*/ 8869 h 355313"/>
              <a:gd name="connsiteX10" fmla="*/ 309057 w 354617"/>
              <a:gd name="connsiteY10" fmla="*/ 6652 h 355313"/>
              <a:gd name="connsiteX11" fmla="*/ 277462 w 354617"/>
              <a:gd name="connsiteY11" fmla="*/ 0 h 355313"/>
              <a:gd name="connsiteX12" fmla="*/ 223139 w 354617"/>
              <a:gd name="connsiteY12" fmla="*/ 23281 h 355313"/>
              <a:gd name="connsiteX13" fmla="*/ 204847 w 354617"/>
              <a:gd name="connsiteY13" fmla="*/ 106428 h 355313"/>
              <a:gd name="connsiteX14" fmla="*/ 108397 w 354617"/>
              <a:gd name="connsiteY14" fmla="*/ 202878 h 355313"/>
              <a:gd name="connsiteX15" fmla="*/ 76801 w 354617"/>
              <a:gd name="connsiteY15" fmla="*/ 196226 h 355313"/>
              <a:gd name="connsiteX16" fmla="*/ 22479 w 354617"/>
              <a:gd name="connsiteY16" fmla="*/ 219507 h 355313"/>
              <a:gd name="connsiteX17" fmla="*/ 6958 w 354617"/>
              <a:gd name="connsiteY17" fmla="*/ 309306 h 355313"/>
              <a:gd name="connsiteX18" fmla="*/ 9175 w 354617"/>
              <a:gd name="connsiteY18" fmla="*/ 310414 h 355313"/>
              <a:gd name="connsiteX19" fmla="*/ 11947 w 354617"/>
              <a:gd name="connsiteY19" fmla="*/ 309860 h 355313"/>
              <a:gd name="connsiteX20" fmla="*/ 65160 w 354617"/>
              <a:gd name="connsiteY20" fmla="*/ 256646 h 355313"/>
              <a:gd name="connsiteX21" fmla="*/ 81790 w 354617"/>
              <a:gd name="connsiteY21" fmla="*/ 249994 h 355313"/>
              <a:gd name="connsiteX22" fmla="*/ 98419 w 354617"/>
              <a:gd name="connsiteY22" fmla="*/ 256646 h 355313"/>
              <a:gd name="connsiteX23" fmla="*/ 98419 w 354617"/>
              <a:gd name="connsiteY23" fmla="*/ 289350 h 355313"/>
              <a:gd name="connsiteX24" fmla="*/ 44097 w 354617"/>
              <a:gd name="connsiteY24" fmla="*/ 343118 h 355313"/>
              <a:gd name="connsiteX25" fmla="*/ 43542 w 354617"/>
              <a:gd name="connsiteY25" fmla="*/ 345890 h 355313"/>
              <a:gd name="connsiteX26" fmla="*/ 45205 w 354617"/>
              <a:gd name="connsiteY26" fmla="*/ 348107 h 355313"/>
              <a:gd name="connsiteX27" fmla="*/ 76801 w 354617"/>
              <a:gd name="connsiteY27" fmla="*/ 355313 h 355313"/>
              <a:gd name="connsiteX28" fmla="*/ 131123 w 354617"/>
              <a:gd name="connsiteY28" fmla="*/ 332032 h 355313"/>
              <a:gd name="connsiteX29" fmla="*/ 148861 w 354617"/>
              <a:gd name="connsiteY29" fmla="*/ 248331 h 355313"/>
              <a:gd name="connsiteX30" fmla="*/ 245312 w 354617"/>
              <a:gd name="connsiteY30" fmla="*/ 152436 h 355313"/>
              <a:gd name="connsiteX31" fmla="*/ 276907 w 354617"/>
              <a:gd name="connsiteY31" fmla="*/ 159087 h 355313"/>
              <a:gd name="connsiteX32" fmla="*/ 276907 w 354617"/>
              <a:gd name="connsiteY32" fmla="*/ 159087 h 355313"/>
              <a:gd name="connsiteX33" fmla="*/ 331230 w 354617"/>
              <a:gd name="connsiteY33" fmla="*/ 135806 h 355313"/>
              <a:gd name="connsiteX34" fmla="*/ 347305 w 354617"/>
              <a:gd name="connsiteY34" fmla="*/ 46008 h 35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4617" h="355313">
                <a:moveTo>
                  <a:pt x="347305" y="46008"/>
                </a:moveTo>
                <a:cubicBezTo>
                  <a:pt x="346750" y="44899"/>
                  <a:pt x="346196" y="44345"/>
                  <a:pt x="345087" y="44345"/>
                </a:cubicBezTo>
                <a:cubicBezTo>
                  <a:pt x="343979" y="44345"/>
                  <a:pt x="343425" y="44345"/>
                  <a:pt x="342316" y="44899"/>
                </a:cubicBezTo>
                <a:lnTo>
                  <a:pt x="295199" y="92016"/>
                </a:lnTo>
                <a:cubicBezTo>
                  <a:pt x="290765" y="96450"/>
                  <a:pt x="285222" y="98667"/>
                  <a:pt x="278570" y="98667"/>
                </a:cubicBezTo>
                <a:cubicBezTo>
                  <a:pt x="272473" y="98667"/>
                  <a:pt x="266375" y="96450"/>
                  <a:pt x="261941" y="92016"/>
                </a:cubicBezTo>
                <a:cubicBezTo>
                  <a:pt x="257506" y="87581"/>
                  <a:pt x="255289" y="82038"/>
                  <a:pt x="255289" y="75386"/>
                </a:cubicBezTo>
                <a:cubicBezTo>
                  <a:pt x="255289" y="69289"/>
                  <a:pt x="257506" y="63191"/>
                  <a:pt x="261941" y="58757"/>
                </a:cubicBezTo>
                <a:lnTo>
                  <a:pt x="310166" y="11641"/>
                </a:lnTo>
                <a:cubicBezTo>
                  <a:pt x="310720" y="11086"/>
                  <a:pt x="311275" y="9978"/>
                  <a:pt x="310720" y="8869"/>
                </a:cubicBezTo>
                <a:cubicBezTo>
                  <a:pt x="310720" y="7760"/>
                  <a:pt x="310166" y="7206"/>
                  <a:pt x="309057" y="6652"/>
                </a:cubicBezTo>
                <a:cubicBezTo>
                  <a:pt x="299080" y="2217"/>
                  <a:pt x="287993" y="0"/>
                  <a:pt x="277462" y="0"/>
                </a:cubicBezTo>
                <a:cubicBezTo>
                  <a:pt x="256952" y="0"/>
                  <a:pt x="237551" y="8315"/>
                  <a:pt x="223139" y="23281"/>
                </a:cubicBezTo>
                <a:cubicBezTo>
                  <a:pt x="201521" y="44899"/>
                  <a:pt x="194315" y="77604"/>
                  <a:pt x="204847" y="106428"/>
                </a:cubicBezTo>
                <a:lnTo>
                  <a:pt x="108397" y="202878"/>
                </a:lnTo>
                <a:cubicBezTo>
                  <a:pt x="98419" y="198443"/>
                  <a:pt x="87887" y="196226"/>
                  <a:pt x="76801" y="196226"/>
                </a:cubicBezTo>
                <a:cubicBezTo>
                  <a:pt x="56291" y="196226"/>
                  <a:pt x="36891" y="204541"/>
                  <a:pt x="22479" y="219507"/>
                </a:cubicBezTo>
                <a:cubicBezTo>
                  <a:pt x="-248" y="242788"/>
                  <a:pt x="-6346" y="279373"/>
                  <a:pt x="6958" y="309306"/>
                </a:cubicBezTo>
                <a:cubicBezTo>
                  <a:pt x="7512" y="309860"/>
                  <a:pt x="8066" y="310414"/>
                  <a:pt x="9175" y="310414"/>
                </a:cubicBezTo>
                <a:cubicBezTo>
                  <a:pt x="10284" y="310414"/>
                  <a:pt x="10838" y="310414"/>
                  <a:pt x="11947" y="309860"/>
                </a:cubicBezTo>
                <a:lnTo>
                  <a:pt x="65160" y="256646"/>
                </a:lnTo>
                <a:cubicBezTo>
                  <a:pt x="69595" y="252211"/>
                  <a:pt x="75138" y="249994"/>
                  <a:pt x="81790" y="249994"/>
                </a:cubicBezTo>
                <a:cubicBezTo>
                  <a:pt x="87887" y="249994"/>
                  <a:pt x="93985" y="252211"/>
                  <a:pt x="98419" y="256646"/>
                </a:cubicBezTo>
                <a:cubicBezTo>
                  <a:pt x="107288" y="265515"/>
                  <a:pt x="107288" y="280481"/>
                  <a:pt x="98419" y="289350"/>
                </a:cubicBezTo>
                <a:lnTo>
                  <a:pt x="44097" y="343118"/>
                </a:lnTo>
                <a:cubicBezTo>
                  <a:pt x="43542" y="343673"/>
                  <a:pt x="42988" y="344781"/>
                  <a:pt x="43542" y="345890"/>
                </a:cubicBezTo>
                <a:cubicBezTo>
                  <a:pt x="43542" y="346999"/>
                  <a:pt x="44097" y="347553"/>
                  <a:pt x="45205" y="348107"/>
                </a:cubicBezTo>
                <a:cubicBezTo>
                  <a:pt x="55183" y="352542"/>
                  <a:pt x="65715" y="355313"/>
                  <a:pt x="76801" y="355313"/>
                </a:cubicBezTo>
                <a:cubicBezTo>
                  <a:pt x="97310" y="355313"/>
                  <a:pt x="116711" y="346999"/>
                  <a:pt x="131123" y="332032"/>
                </a:cubicBezTo>
                <a:cubicBezTo>
                  <a:pt x="152187" y="310414"/>
                  <a:pt x="159393" y="277710"/>
                  <a:pt x="148861" y="248331"/>
                </a:cubicBezTo>
                <a:lnTo>
                  <a:pt x="245312" y="152436"/>
                </a:lnTo>
                <a:cubicBezTo>
                  <a:pt x="255289" y="156870"/>
                  <a:pt x="265821" y="159087"/>
                  <a:pt x="276907" y="159087"/>
                </a:cubicBezTo>
                <a:cubicBezTo>
                  <a:pt x="276907" y="159087"/>
                  <a:pt x="276907" y="159087"/>
                  <a:pt x="276907" y="159087"/>
                </a:cubicBezTo>
                <a:cubicBezTo>
                  <a:pt x="297417" y="159087"/>
                  <a:pt x="316818" y="150773"/>
                  <a:pt x="331230" y="135806"/>
                </a:cubicBezTo>
                <a:cubicBezTo>
                  <a:pt x="355065" y="111971"/>
                  <a:pt x="361162" y="75941"/>
                  <a:pt x="347305" y="46008"/>
                </a:cubicBezTo>
                <a:close/>
              </a:path>
            </a:pathLst>
          </a:custGeom>
          <a:solidFill>
            <a:srgbClr val="000000"/>
          </a:solidFill>
          <a:ln w="55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57" name="Graphic 148">
            <a:extLst>
              <a:ext uri="{FF2B5EF4-FFF2-40B4-BE49-F238E27FC236}">
                <a16:creationId xmlns:a16="http://schemas.microsoft.com/office/drawing/2014/main" id="{315CB7B9-FBE0-488E-A94A-F07701D98C40}"/>
              </a:ext>
            </a:extLst>
          </p:cNvPr>
          <p:cNvGrpSpPr/>
          <p:nvPr/>
        </p:nvGrpSpPr>
        <p:grpSpPr>
          <a:xfrm>
            <a:off x="3557767" y="3584053"/>
            <a:ext cx="305660" cy="408183"/>
            <a:chOff x="3557767" y="3584053"/>
            <a:chExt cx="305660" cy="408183"/>
          </a:xfrm>
          <a:solidFill>
            <a:srgbClr val="000000"/>
          </a:solidFill>
        </p:grpSpPr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C96BF4F5-1FDE-4129-BEA5-2FE38AD6DEA7}"/>
                </a:ext>
              </a:extLst>
            </p:cNvPr>
            <p:cNvSpPr/>
            <p:nvPr/>
          </p:nvSpPr>
          <p:spPr>
            <a:xfrm>
              <a:off x="3806116" y="3584053"/>
              <a:ext cx="57311" cy="63679"/>
            </a:xfrm>
            <a:custGeom>
              <a:avLst/>
              <a:gdLst>
                <a:gd name="connsiteX0" fmla="*/ 0 w 57311"/>
                <a:gd name="connsiteY0" fmla="*/ 0 h 63679"/>
                <a:gd name="connsiteX1" fmla="*/ 0 w 57311"/>
                <a:gd name="connsiteY1" fmla="*/ 63679 h 63679"/>
                <a:gd name="connsiteX2" fmla="*/ 57311 w 57311"/>
                <a:gd name="connsiteY2" fmla="*/ 63679 h 6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11" h="63679">
                  <a:moveTo>
                    <a:pt x="0" y="0"/>
                  </a:moveTo>
                  <a:lnTo>
                    <a:pt x="0" y="63679"/>
                  </a:lnTo>
                  <a:lnTo>
                    <a:pt x="57311" y="63679"/>
                  </a:lnTo>
                  <a:close/>
                </a:path>
              </a:pathLst>
            </a:custGeom>
            <a:solidFill>
              <a:srgbClr val="000000"/>
            </a:solidFill>
            <a:ln w="6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B1E5266F-8E3F-48BB-8D30-B18B6258A7C8}"/>
                </a:ext>
              </a:extLst>
            </p:cNvPr>
            <p:cNvSpPr/>
            <p:nvPr/>
          </p:nvSpPr>
          <p:spPr>
            <a:xfrm>
              <a:off x="3557767" y="3584053"/>
              <a:ext cx="305660" cy="408183"/>
            </a:xfrm>
            <a:custGeom>
              <a:avLst/>
              <a:gdLst>
                <a:gd name="connsiteX0" fmla="*/ 222877 w 305660"/>
                <a:gd name="connsiteY0" fmla="*/ 89151 h 408183"/>
                <a:gd name="connsiteX1" fmla="*/ 222877 w 305660"/>
                <a:gd name="connsiteY1" fmla="*/ 0 h 408183"/>
                <a:gd name="connsiteX2" fmla="*/ 12736 w 305660"/>
                <a:gd name="connsiteY2" fmla="*/ 0 h 408183"/>
                <a:gd name="connsiteX3" fmla="*/ 0 w 305660"/>
                <a:gd name="connsiteY3" fmla="*/ 13373 h 408183"/>
                <a:gd name="connsiteX4" fmla="*/ 0 w 305660"/>
                <a:gd name="connsiteY4" fmla="*/ 394811 h 408183"/>
                <a:gd name="connsiteX5" fmla="*/ 12736 w 305660"/>
                <a:gd name="connsiteY5" fmla="*/ 408184 h 408183"/>
                <a:gd name="connsiteX6" fmla="*/ 291014 w 305660"/>
                <a:gd name="connsiteY6" fmla="*/ 408184 h 408183"/>
                <a:gd name="connsiteX7" fmla="*/ 305660 w 305660"/>
                <a:gd name="connsiteY7" fmla="*/ 394811 h 408183"/>
                <a:gd name="connsiteX8" fmla="*/ 305660 w 305660"/>
                <a:gd name="connsiteY8" fmla="*/ 89151 h 408183"/>
                <a:gd name="connsiteX9" fmla="*/ 222877 w 305660"/>
                <a:gd name="connsiteY9" fmla="*/ 89151 h 408183"/>
                <a:gd name="connsiteX10" fmla="*/ 38208 w 305660"/>
                <a:gd name="connsiteY10" fmla="*/ 178302 h 408183"/>
                <a:gd name="connsiteX11" fmla="*/ 197406 w 305660"/>
                <a:gd name="connsiteY11" fmla="*/ 178302 h 408183"/>
                <a:gd name="connsiteX12" fmla="*/ 197406 w 305660"/>
                <a:gd name="connsiteY12" fmla="*/ 203774 h 408183"/>
                <a:gd name="connsiteX13" fmla="*/ 38208 w 305660"/>
                <a:gd name="connsiteY13" fmla="*/ 203774 h 408183"/>
                <a:gd name="connsiteX14" fmla="*/ 38208 w 305660"/>
                <a:gd name="connsiteY14" fmla="*/ 178302 h 408183"/>
                <a:gd name="connsiteX15" fmla="*/ 102524 w 305660"/>
                <a:gd name="connsiteY15" fmla="*/ 342594 h 408183"/>
                <a:gd name="connsiteX16" fmla="*/ 89788 w 305660"/>
                <a:gd name="connsiteY16" fmla="*/ 319670 h 408183"/>
                <a:gd name="connsiteX17" fmla="*/ 77052 w 305660"/>
                <a:gd name="connsiteY17" fmla="*/ 342594 h 408183"/>
                <a:gd name="connsiteX18" fmla="*/ 57311 w 305660"/>
                <a:gd name="connsiteY18" fmla="*/ 342594 h 408183"/>
                <a:gd name="connsiteX19" fmla="*/ 80236 w 305660"/>
                <a:gd name="connsiteY19" fmla="*/ 304387 h 408183"/>
                <a:gd name="connsiteX20" fmla="*/ 58585 w 305660"/>
                <a:gd name="connsiteY20" fmla="*/ 268090 h 408183"/>
                <a:gd name="connsiteX21" fmla="*/ 78325 w 305660"/>
                <a:gd name="connsiteY21" fmla="*/ 268090 h 408183"/>
                <a:gd name="connsiteX22" fmla="*/ 89788 w 305660"/>
                <a:gd name="connsiteY22" fmla="*/ 289104 h 408183"/>
                <a:gd name="connsiteX23" fmla="*/ 101250 w 305660"/>
                <a:gd name="connsiteY23" fmla="*/ 268090 h 408183"/>
                <a:gd name="connsiteX24" fmla="*/ 120991 w 305660"/>
                <a:gd name="connsiteY24" fmla="*/ 268090 h 408183"/>
                <a:gd name="connsiteX25" fmla="*/ 99340 w 305660"/>
                <a:gd name="connsiteY25" fmla="*/ 304387 h 408183"/>
                <a:gd name="connsiteX26" fmla="*/ 122264 w 305660"/>
                <a:gd name="connsiteY26" fmla="*/ 342594 h 408183"/>
                <a:gd name="connsiteX27" fmla="*/ 102524 w 305660"/>
                <a:gd name="connsiteY27" fmla="*/ 342594 h 408183"/>
                <a:gd name="connsiteX28" fmla="*/ 182123 w 305660"/>
                <a:gd name="connsiteY28" fmla="*/ 342594 h 408183"/>
                <a:gd name="connsiteX29" fmla="*/ 128632 w 305660"/>
                <a:gd name="connsiteY29" fmla="*/ 342594 h 408183"/>
                <a:gd name="connsiteX30" fmla="*/ 128632 w 305660"/>
                <a:gd name="connsiteY30" fmla="*/ 268726 h 408183"/>
                <a:gd name="connsiteX31" fmla="*/ 146462 w 305660"/>
                <a:gd name="connsiteY31" fmla="*/ 268726 h 408183"/>
                <a:gd name="connsiteX32" fmla="*/ 146462 w 305660"/>
                <a:gd name="connsiteY32" fmla="*/ 329222 h 408183"/>
                <a:gd name="connsiteX33" fmla="*/ 182123 w 305660"/>
                <a:gd name="connsiteY33" fmla="*/ 329222 h 408183"/>
                <a:gd name="connsiteX34" fmla="*/ 182123 w 305660"/>
                <a:gd name="connsiteY34" fmla="*/ 342594 h 408183"/>
                <a:gd name="connsiteX35" fmla="*/ 240707 w 305660"/>
                <a:gd name="connsiteY35" fmla="*/ 338137 h 408183"/>
                <a:gd name="connsiteX36" fmla="*/ 218420 w 305660"/>
                <a:gd name="connsiteY36" fmla="*/ 343868 h 408183"/>
                <a:gd name="connsiteX37" fmla="*/ 200590 w 305660"/>
                <a:gd name="connsiteY37" fmla="*/ 339410 h 408183"/>
                <a:gd name="connsiteX38" fmla="*/ 192311 w 305660"/>
                <a:gd name="connsiteY38" fmla="*/ 333679 h 408183"/>
                <a:gd name="connsiteX39" fmla="*/ 186580 w 305660"/>
                <a:gd name="connsiteY39" fmla="*/ 324764 h 408183"/>
                <a:gd name="connsiteX40" fmla="*/ 201863 w 305660"/>
                <a:gd name="connsiteY40" fmla="*/ 319033 h 408183"/>
                <a:gd name="connsiteX41" fmla="*/ 205047 w 305660"/>
                <a:gd name="connsiteY41" fmla="*/ 323490 h 408183"/>
                <a:gd name="connsiteX42" fmla="*/ 208868 w 305660"/>
                <a:gd name="connsiteY42" fmla="*/ 327311 h 408183"/>
                <a:gd name="connsiteX43" fmla="*/ 213325 w 305660"/>
                <a:gd name="connsiteY43" fmla="*/ 329858 h 408183"/>
                <a:gd name="connsiteX44" fmla="*/ 219057 w 305660"/>
                <a:gd name="connsiteY44" fmla="*/ 331132 h 408183"/>
                <a:gd name="connsiteX45" fmla="*/ 223514 w 305660"/>
                <a:gd name="connsiteY45" fmla="*/ 330495 h 408183"/>
                <a:gd name="connsiteX46" fmla="*/ 227335 w 305660"/>
                <a:gd name="connsiteY46" fmla="*/ 329222 h 408183"/>
                <a:gd name="connsiteX47" fmla="*/ 229882 w 305660"/>
                <a:gd name="connsiteY47" fmla="*/ 326674 h 408183"/>
                <a:gd name="connsiteX48" fmla="*/ 231156 w 305660"/>
                <a:gd name="connsiteY48" fmla="*/ 322217 h 408183"/>
                <a:gd name="connsiteX49" fmla="*/ 226698 w 305660"/>
                <a:gd name="connsiteY49" fmla="*/ 315849 h 408183"/>
                <a:gd name="connsiteX50" fmla="*/ 215236 w 305660"/>
                <a:gd name="connsiteY50" fmla="*/ 310755 h 408183"/>
                <a:gd name="connsiteX51" fmla="*/ 195495 w 305660"/>
                <a:gd name="connsiteY51" fmla="*/ 301840 h 408183"/>
                <a:gd name="connsiteX52" fmla="*/ 188490 w 305660"/>
                <a:gd name="connsiteY52" fmla="*/ 287830 h 408183"/>
                <a:gd name="connsiteX53" fmla="*/ 196132 w 305660"/>
                <a:gd name="connsiteY53" fmla="*/ 273184 h 408183"/>
                <a:gd name="connsiteX54" fmla="*/ 215873 w 305660"/>
                <a:gd name="connsiteY54" fmla="*/ 267453 h 408183"/>
                <a:gd name="connsiteX55" fmla="*/ 233703 w 305660"/>
                <a:gd name="connsiteY55" fmla="*/ 271910 h 408183"/>
                <a:gd name="connsiteX56" fmla="*/ 240707 w 305660"/>
                <a:gd name="connsiteY56" fmla="*/ 277005 h 408183"/>
                <a:gd name="connsiteX57" fmla="*/ 246439 w 305660"/>
                <a:gd name="connsiteY57" fmla="*/ 285283 h 408183"/>
                <a:gd name="connsiteX58" fmla="*/ 229882 w 305660"/>
                <a:gd name="connsiteY58" fmla="*/ 289740 h 408183"/>
                <a:gd name="connsiteX59" fmla="*/ 224788 w 305660"/>
                <a:gd name="connsiteY59" fmla="*/ 282736 h 408183"/>
                <a:gd name="connsiteX60" fmla="*/ 216509 w 305660"/>
                <a:gd name="connsiteY60" fmla="*/ 280189 h 408183"/>
                <a:gd name="connsiteX61" fmla="*/ 212689 w 305660"/>
                <a:gd name="connsiteY61" fmla="*/ 280825 h 408183"/>
                <a:gd name="connsiteX62" fmla="*/ 209505 w 305660"/>
                <a:gd name="connsiteY62" fmla="*/ 282099 h 408183"/>
                <a:gd name="connsiteX63" fmla="*/ 206957 w 305660"/>
                <a:gd name="connsiteY63" fmla="*/ 284009 h 408183"/>
                <a:gd name="connsiteX64" fmla="*/ 205684 w 305660"/>
                <a:gd name="connsiteY64" fmla="*/ 287193 h 408183"/>
                <a:gd name="connsiteX65" fmla="*/ 206957 w 305660"/>
                <a:gd name="connsiteY65" fmla="*/ 290377 h 408183"/>
                <a:gd name="connsiteX66" fmla="*/ 210778 w 305660"/>
                <a:gd name="connsiteY66" fmla="*/ 292924 h 408183"/>
                <a:gd name="connsiteX67" fmla="*/ 222877 w 305660"/>
                <a:gd name="connsiteY67" fmla="*/ 298019 h 408183"/>
                <a:gd name="connsiteX68" fmla="*/ 240071 w 305660"/>
                <a:gd name="connsiteY68" fmla="*/ 306297 h 408183"/>
                <a:gd name="connsiteX69" fmla="*/ 248349 w 305660"/>
                <a:gd name="connsiteY69" fmla="*/ 321580 h 408183"/>
                <a:gd name="connsiteX70" fmla="*/ 240707 w 305660"/>
                <a:gd name="connsiteY70" fmla="*/ 338137 h 408183"/>
                <a:gd name="connsiteX71" fmla="*/ 267453 w 305660"/>
                <a:gd name="connsiteY71" fmla="*/ 152830 h 408183"/>
                <a:gd name="connsiteX72" fmla="*/ 38208 w 305660"/>
                <a:gd name="connsiteY72" fmla="*/ 152830 h 408183"/>
                <a:gd name="connsiteX73" fmla="*/ 38208 w 305660"/>
                <a:gd name="connsiteY73" fmla="*/ 127358 h 408183"/>
                <a:gd name="connsiteX74" fmla="*/ 267453 w 305660"/>
                <a:gd name="connsiteY74" fmla="*/ 127358 h 408183"/>
                <a:gd name="connsiteX75" fmla="*/ 267453 w 305660"/>
                <a:gd name="connsiteY75" fmla="*/ 152830 h 40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05660" h="408183">
                  <a:moveTo>
                    <a:pt x="222877" y="89151"/>
                  </a:moveTo>
                  <a:lnTo>
                    <a:pt x="222877" y="0"/>
                  </a:lnTo>
                  <a:lnTo>
                    <a:pt x="12736" y="0"/>
                  </a:lnTo>
                  <a:cubicBezTo>
                    <a:pt x="5731" y="0"/>
                    <a:pt x="0" y="5731"/>
                    <a:pt x="0" y="13373"/>
                  </a:cubicBezTo>
                  <a:lnTo>
                    <a:pt x="0" y="394811"/>
                  </a:lnTo>
                  <a:cubicBezTo>
                    <a:pt x="0" y="401816"/>
                    <a:pt x="5731" y="408184"/>
                    <a:pt x="12736" y="408184"/>
                  </a:cubicBezTo>
                  <a:lnTo>
                    <a:pt x="291014" y="408184"/>
                  </a:lnTo>
                  <a:cubicBezTo>
                    <a:pt x="298019" y="408184"/>
                    <a:pt x="305660" y="402453"/>
                    <a:pt x="305660" y="394811"/>
                  </a:cubicBezTo>
                  <a:lnTo>
                    <a:pt x="305660" y="89151"/>
                  </a:lnTo>
                  <a:lnTo>
                    <a:pt x="222877" y="89151"/>
                  </a:lnTo>
                  <a:close/>
                  <a:moveTo>
                    <a:pt x="38208" y="178302"/>
                  </a:moveTo>
                  <a:lnTo>
                    <a:pt x="197406" y="178302"/>
                  </a:lnTo>
                  <a:lnTo>
                    <a:pt x="197406" y="203774"/>
                  </a:lnTo>
                  <a:lnTo>
                    <a:pt x="38208" y="203774"/>
                  </a:lnTo>
                  <a:lnTo>
                    <a:pt x="38208" y="178302"/>
                  </a:lnTo>
                  <a:close/>
                  <a:moveTo>
                    <a:pt x="102524" y="342594"/>
                  </a:moveTo>
                  <a:lnTo>
                    <a:pt x="89788" y="319670"/>
                  </a:lnTo>
                  <a:lnTo>
                    <a:pt x="77052" y="342594"/>
                  </a:lnTo>
                  <a:lnTo>
                    <a:pt x="57311" y="342594"/>
                  </a:lnTo>
                  <a:lnTo>
                    <a:pt x="80236" y="304387"/>
                  </a:lnTo>
                  <a:lnTo>
                    <a:pt x="58585" y="268090"/>
                  </a:lnTo>
                  <a:lnTo>
                    <a:pt x="78325" y="268090"/>
                  </a:lnTo>
                  <a:lnTo>
                    <a:pt x="89788" y="289104"/>
                  </a:lnTo>
                  <a:lnTo>
                    <a:pt x="101250" y="268090"/>
                  </a:lnTo>
                  <a:lnTo>
                    <a:pt x="120991" y="268090"/>
                  </a:lnTo>
                  <a:lnTo>
                    <a:pt x="99340" y="304387"/>
                  </a:lnTo>
                  <a:lnTo>
                    <a:pt x="122264" y="342594"/>
                  </a:lnTo>
                  <a:lnTo>
                    <a:pt x="102524" y="342594"/>
                  </a:lnTo>
                  <a:close/>
                  <a:moveTo>
                    <a:pt x="182123" y="342594"/>
                  </a:moveTo>
                  <a:lnTo>
                    <a:pt x="128632" y="342594"/>
                  </a:lnTo>
                  <a:lnTo>
                    <a:pt x="128632" y="268726"/>
                  </a:lnTo>
                  <a:lnTo>
                    <a:pt x="146462" y="268726"/>
                  </a:lnTo>
                  <a:lnTo>
                    <a:pt x="146462" y="329222"/>
                  </a:lnTo>
                  <a:lnTo>
                    <a:pt x="182123" y="329222"/>
                  </a:lnTo>
                  <a:lnTo>
                    <a:pt x="182123" y="342594"/>
                  </a:lnTo>
                  <a:close/>
                  <a:moveTo>
                    <a:pt x="240707" y="338137"/>
                  </a:moveTo>
                  <a:cubicBezTo>
                    <a:pt x="235613" y="341957"/>
                    <a:pt x="227972" y="343868"/>
                    <a:pt x="218420" y="343868"/>
                  </a:cubicBezTo>
                  <a:cubicBezTo>
                    <a:pt x="212052" y="343868"/>
                    <a:pt x="206321" y="342594"/>
                    <a:pt x="200590" y="339410"/>
                  </a:cubicBezTo>
                  <a:cubicBezTo>
                    <a:pt x="197406" y="338137"/>
                    <a:pt x="194858" y="336226"/>
                    <a:pt x="192311" y="333679"/>
                  </a:cubicBezTo>
                  <a:cubicBezTo>
                    <a:pt x="189764" y="331132"/>
                    <a:pt x="187854" y="328585"/>
                    <a:pt x="186580" y="324764"/>
                  </a:cubicBezTo>
                  <a:lnTo>
                    <a:pt x="201863" y="319033"/>
                  </a:lnTo>
                  <a:cubicBezTo>
                    <a:pt x="202500" y="320943"/>
                    <a:pt x="203774" y="322217"/>
                    <a:pt x="205047" y="323490"/>
                  </a:cubicBezTo>
                  <a:cubicBezTo>
                    <a:pt x="206321" y="324764"/>
                    <a:pt x="207594" y="326038"/>
                    <a:pt x="208868" y="327311"/>
                  </a:cubicBezTo>
                  <a:cubicBezTo>
                    <a:pt x="210141" y="328585"/>
                    <a:pt x="212052" y="329222"/>
                    <a:pt x="213325" y="329858"/>
                  </a:cubicBezTo>
                  <a:cubicBezTo>
                    <a:pt x="214599" y="330495"/>
                    <a:pt x="216509" y="331132"/>
                    <a:pt x="219057" y="331132"/>
                  </a:cubicBezTo>
                  <a:cubicBezTo>
                    <a:pt x="220330" y="331132"/>
                    <a:pt x="222240" y="331132"/>
                    <a:pt x="223514" y="330495"/>
                  </a:cubicBezTo>
                  <a:cubicBezTo>
                    <a:pt x="224788" y="330495"/>
                    <a:pt x="226061" y="329858"/>
                    <a:pt x="227335" y="329222"/>
                  </a:cubicBezTo>
                  <a:cubicBezTo>
                    <a:pt x="228608" y="328585"/>
                    <a:pt x="229245" y="327948"/>
                    <a:pt x="229882" y="326674"/>
                  </a:cubicBezTo>
                  <a:cubicBezTo>
                    <a:pt x="230519" y="325401"/>
                    <a:pt x="231156" y="324127"/>
                    <a:pt x="231156" y="322217"/>
                  </a:cubicBezTo>
                  <a:cubicBezTo>
                    <a:pt x="231156" y="319670"/>
                    <a:pt x="229882" y="317759"/>
                    <a:pt x="226698" y="315849"/>
                  </a:cubicBezTo>
                  <a:cubicBezTo>
                    <a:pt x="223514" y="313939"/>
                    <a:pt x="219693" y="312028"/>
                    <a:pt x="215236" y="310755"/>
                  </a:cubicBezTo>
                  <a:cubicBezTo>
                    <a:pt x="206321" y="307571"/>
                    <a:pt x="199953" y="305023"/>
                    <a:pt x="195495" y="301840"/>
                  </a:cubicBezTo>
                  <a:cubicBezTo>
                    <a:pt x="191038" y="298656"/>
                    <a:pt x="188490" y="293561"/>
                    <a:pt x="188490" y="287830"/>
                  </a:cubicBezTo>
                  <a:cubicBezTo>
                    <a:pt x="188490" y="282099"/>
                    <a:pt x="191038" y="277005"/>
                    <a:pt x="196132" y="273184"/>
                  </a:cubicBezTo>
                  <a:cubicBezTo>
                    <a:pt x="201226" y="269363"/>
                    <a:pt x="208231" y="267453"/>
                    <a:pt x="215873" y="267453"/>
                  </a:cubicBezTo>
                  <a:cubicBezTo>
                    <a:pt x="222240" y="267453"/>
                    <a:pt x="228608" y="268726"/>
                    <a:pt x="233703" y="271910"/>
                  </a:cubicBezTo>
                  <a:cubicBezTo>
                    <a:pt x="236250" y="273184"/>
                    <a:pt x="238797" y="275094"/>
                    <a:pt x="240707" y="277005"/>
                  </a:cubicBezTo>
                  <a:cubicBezTo>
                    <a:pt x="242618" y="278915"/>
                    <a:pt x="244528" y="282099"/>
                    <a:pt x="246439" y="285283"/>
                  </a:cubicBezTo>
                  <a:lnTo>
                    <a:pt x="229882" y="289740"/>
                  </a:lnTo>
                  <a:cubicBezTo>
                    <a:pt x="228608" y="287193"/>
                    <a:pt x="226698" y="284646"/>
                    <a:pt x="224788" y="282736"/>
                  </a:cubicBezTo>
                  <a:cubicBezTo>
                    <a:pt x="223514" y="281462"/>
                    <a:pt x="220330" y="280189"/>
                    <a:pt x="216509" y="280189"/>
                  </a:cubicBezTo>
                  <a:cubicBezTo>
                    <a:pt x="215236" y="280189"/>
                    <a:pt x="213962" y="280189"/>
                    <a:pt x="212689" y="280825"/>
                  </a:cubicBezTo>
                  <a:cubicBezTo>
                    <a:pt x="211415" y="280825"/>
                    <a:pt x="210141" y="281462"/>
                    <a:pt x="209505" y="282099"/>
                  </a:cubicBezTo>
                  <a:cubicBezTo>
                    <a:pt x="208231" y="282736"/>
                    <a:pt x="207594" y="283373"/>
                    <a:pt x="206957" y="284009"/>
                  </a:cubicBezTo>
                  <a:cubicBezTo>
                    <a:pt x="206321" y="284646"/>
                    <a:pt x="205684" y="285920"/>
                    <a:pt x="205684" y="287193"/>
                  </a:cubicBezTo>
                  <a:cubicBezTo>
                    <a:pt x="205684" y="288467"/>
                    <a:pt x="206321" y="289104"/>
                    <a:pt x="206957" y="290377"/>
                  </a:cubicBezTo>
                  <a:cubicBezTo>
                    <a:pt x="207594" y="291014"/>
                    <a:pt x="208868" y="292288"/>
                    <a:pt x="210778" y="292924"/>
                  </a:cubicBezTo>
                  <a:cubicBezTo>
                    <a:pt x="214599" y="294835"/>
                    <a:pt x="218420" y="296108"/>
                    <a:pt x="222877" y="298019"/>
                  </a:cubicBezTo>
                  <a:cubicBezTo>
                    <a:pt x="229245" y="299929"/>
                    <a:pt x="234976" y="302476"/>
                    <a:pt x="240071" y="306297"/>
                  </a:cubicBezTo>
                  <a:cubicBezTo>
                    <a:pt x="245165" y="310118"/>
                    <a:pt x="248349" y="315212"/>
                    <a:pt x="248349" y="321580"/>
                  </a:cubicBezTo>
                  <a:cubicBezTo>
                    <a:pt x="248349" y="328585"/>
                    <a:pt x="245802" y="334316"/>
                    <a:pt x="240707" y="338137"/>
                  </a:cubicBezTo>
                  <a:close/>
                  <a:moveTo>
                    <a:pt x="267453" y="152830"/>
                  </a:moveTo>
                  <a:lnTo>
                    <a:pt x="38208" y="152830"/>
                  </a:lnTo>
                  <a:lnTo>
                    <a:pt x="38208" y="127358"/>
                  </a:lnTo>
                  <a:lnTo>
                    <a:pt x="267453" y="127358"/>
                  </a:lnTo>
                  <a:lnTo>
                    <a:pt x="267453" y="152830"/>
                  </a:lnTo>
                  <a:close/>
                </a:path>
              </a:pathLst>
            </a:custGeom>
            <a:solidFill>
              <a:srgbClr val="000000"/>
            </a:solidFill>
            <a:ln w="6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0" name="Graphic 150">
            <a:extLst>
              <a:ext uri="{FF2B5EF4-FFF2-40B4-BE49-F238E27FC236}">
                <a16:creationId xmlns:a16="http://schemas.microsoft.com/office/drawing/2014/main" id="{D71AF5D9-2647-4584-9883-221BA59FB527}"/>
              </a:ext>
            </a:extLst>
          </p:cNvPr>
          <p:cNvSpPr/>
          <p:nvPr/>
        </p:nvSpPr>
        <p:spPr>
          <a:xfrm>
            <a:off x="4082080" y="3674440"/>
            <a:ext cx="421915" cy="290066"/>
          </a:xfrm>
          <a:custGeom>
            <a:avLst/>
            <a:gdLst>
              <a:gd name="connsiteX0" fmla="*/ 417960 w 421915"/>
              <a:gd name="connsiteY0" fmla="*/ 62628 h 290066"/>
              <a:gd name="connsiteX1" fmla="*/ 401479 w 421915"/>
              <a:gd name="connsiteY1" fmla="*/ 21755 h 290066"/>
              <a:gd name="connsiteX2" fmla="*/ 359287 w 421915"/>
              <a:gd name="connsiteY2" fmla="*/ 4615 h 290066"/>
              <a:gd name="connsiteX3" fmla="*/ 210958 w 421915"/>
              <a:gd name="connsiteY3" fmla="*/ 0 h 290066"/>
              <a:gd name="connsiteX4" fmla="*/ 210958 w 421915"/>
              <a:gd name="connsiteY4" fmla="*/ 0 h 290066"/>
              <a:gd name="connsiteX5" fmla="*/ 63287 w 421915"/>
              <a:gd name="connsiteY5" fmla="*/ 3955 h 290066"/>
              <a:gd name="connsiteX6" fmla="*/ 21096 w 421915"/>
              <a:gd name="connsiteY6" fmla="*/ 21096 h 290066"/>
              <a:gd name="connsiteX7" fmla="*/ 4615 w 421915"/>
              <a:gd name="connsiteY7" fmla="*/ 61969 h 290066"/>
              <a:gd name="connsiteX8" fmla="*/ 0 w 421915"/>
              <a:gd name="connsiteY8" fmla="*/ 129211 h 290066"/>
              <a:gd name="connsiteX9" fmla="*/ 0 w 421915"/>
              <a:gd name="connsiteY9" fmla="*/ 160196 h 290066"/>
              <a:gd name="connsiteX10" fmla="*/ 3955 w 421915"/>
              <a:gd name="connsiteY10" fmla="*/ 226779 h 290066"/>
              <a:gd name="connsiteX11" fmla="*/ 20437 w 421915"/>
              <a:gd name="connsiteY11" fmla="*/ 267652 h 290066"/>
              <a:gd name="connsiteX12" fmla="*/ 67243 w 421915"/>
              <a:gd name="connsiteY12" fmla="*/ 285452 h 290066"/>
              <a:gd name="connsiteX13" fmla="*/ 210958 w 421915"/>
              <a:gd name="connsiteY13" fmla="*/ 290067 h 290066"/>
              <a:gd name="connsiteX14" fmla="*/ 358628 w 421915"/>
              <a:gd name="connsiteY14" fmla="*/ 285452 h 290066"/>
              <a:gd name="connsiteX15" fmla="*/ 400819 w 421915"/>
              <a:gd name="connsiteY15" fmla="*/ 268312 h 290066"/>
              <a:gd name="connsiteX16" fmla="*/ 417300 w 421915"/>
              <a:gd name="connsiteY16" fmla="*/ 227439 h 290066"/>
              <a:gd name="connsiteX17" fmla="*/ 421915 w 421915"/>
              <a:gd name="connsiteY17" fmla="*/ 160855 h 290066"/>
              <a:gd name="connsiteX18" fmla="*/ 421915 w 421915"/>
              <a:gd name="connsiteY18" fmla="*/ 129871 h 290066"/>
              <a:gd name="connsiteX19" fmla="*/ 417960 w 421915"/>
              <a:gd name="connsiteY19" fmla="*/ 62628 h 290066"/>
              <a:gd name="connsiteX20" fmla="*/ 167448 w 421915"/>
              <a:gd name="connsiteY20" fmla="*/ 198432 h 290066"/>
              <a:gd name="connsiteX21" fmla="*/ 167448 w 421915"/>
              <a:gd name="connsiteY21" fmla="*/ 82405 h 290066"/>
              <a:gd name="connsiteX22" fmla="*/ 281496 w 421915"/>
              <a:gd name="connsiteY22" fmla="*/ 140419 h 290066"/>
              <a:gd name="connsiteX23" fmla="*/ 167448 w 421915"/>
              <a:gd name="connsiteY23" fmla="*/ 198432 h 29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21915" h="290066">
                <a:moveTo>
                  <a:pt x="417960" y="62628"/>
                </a:moveTo>
                <a:cubicBezTo>
                  <a:pt x="417960" y="62628"/>
                  <a:pt x="414004" y="34281"/>
                  <a:pt x="401479" y="21755"/>
                </a:cubicBezTo>
                <a:cubicBezTo>
                  <a:pt x="385657" y="5274"/>
                  <a:pt x="367198" y="5274"/>
                  <a:pt x="359287" y="4615"/>
                </a:cubicBezTo>
                <a:cubicBezTo>
                  <a:pt x="299296" y="0"/>
                  <a:pt x="210958" y="0"/>
                  <a:pt x="210958" y="0"/>
                </a:cubicBezTo>
                <a:lnTo>
                  <a:pt x="210958" y="0"/>
                </a:lnTo>
                <a:cubicBezTo>
                  <a:pt x="210958" y="0"/>
                  <a:pt x="122619" y="0"/>
                  <a:pt x="63287" y="3955"/>
                </a:cubicBezTo>
                <a:cubicBezTo>
                  <a:pt x="54717" y="4615"/>
                  <a:pt x="36918" y="5274"/>
                  <a:pt x="21096" y="21096"/>
                </a:cubicBezTo>
                <a:cubicBezTo>
                  <a:pt x="8570" y="33621"/>
                  <a:pt x="4615" y="61969"/>
                  <a:pt x="4615" y="61969"/>
                </a:cubicBezTo>
                <a:cubicBezTo>
                  <a:pt x="4615" y="61969"/>
                  <a:pt x="0" y="96249"/>
                  <a:pt x="0" y="129211"/>
                </a:cubicBezTo>
                <a:lnTo>
                  <a:pt x="0" y="160196"/>
                </a:lnTo>
                <a:cubicBezTo>
                  <a:pt x="0" y="193817"/>
                  <a:pt x="3955" y="226779"/>
                  <a:pt x="3955" y="226779"/>
                </a:cubicBezTo>
                <a:cubicBezTo>
                  <a:pt x="3955" y="226779"/>
                  <a:pt x="7911" y="255127"/>
                  <a:pt x="20437" y="267652"/>
                </a:cubicBezTo>
                <a:cubicBezTo>
                  <a:pt x="36258" y="284133"/>
                  <a:pt x="57354" y="283474"/>
                  <a:pt x="67243" y="285452"/>
                </a:cubicBezTo>
                <a:cubicBezTo>
                  <a:pt x="101523" y="289407"/>
                  <a:pt x="210958" y="290067"/>
                  <a:pt x="210958" y="290067"/>
                </a:cubicBezTo>
                <a:cubicBezTo>
                  <a:pt x="210958" y="290067"/>
                  <a:pt x="299296" y="290067"/>
                  <a:pt x="358628" y="285452"/>
                </a:cubicBezTo>
                <a:cubicBezTo>
                  <a:pt x="367198" y="284793"/>
                  <a:pt x="384997" y="284133"/>
                  <a:pt x="400819" y="268312"/>
                </a:cubicBezTo>
                <a:cubicBezTo>
                  <a:pt x="413345" y="255786"/>
                  <a:pt x="417300" y="227439"/>
                  <a:pt x="417300" y="227439"/>
                </a:cubicBezTo>
                <a:cubicBezTo>
                  <a:pt x="417300" y="227439"/>
                  <a:pt x="421915" y="193817"/>
                  <a:pt x="421915" y="160855"/>
                </a:cubicBezTo>
                <a:lnTo>
                  <a:pt x="421915" y="129871"/>
                </a:lnTo>
                <a:cubicBezTo>
                  <a:pt x="421915" y="96249"/>
                  <a:pt x="417960" y="62628"/>
                  <a:pt x="417960" y="62628"/>
                </a:cubicBezTo>
                <a:close/>
                <a:moveTo>
                  <a:pt x="167448" y="198432"/>
                </a:moveTo>
                <a:lnTo>
                  <a:pt x="167448" y="82405"/>
                </a:lnTo>
                <a:lnTo>
                  <a:pt x="281496" y="140419"/>
                </a:lnTo>
                <a:lnTo>
                  <a:pt x="167448" y="198432"/>
                </a:lnTo>
                <a:close/>
              </a:path>
            </a:pathLst>
          </a:custGeom>
          <a:solidFill>
            <a:srgbClr val="000000"/>
          </a:solidFill>
          <a:ln w="65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61" name="Graphic 152">
            <a:extLst>
              <a:ext uri="{FF2B5EF4-FFF2-40B4-BE49-F238E27FC236}">
                <a16:creationId xmlns:a16="http://schemas.microsoft.com/office/drawing/2014/main" id="{62BA19F8-C610-4212-913B-7A54D3F0704E}"/>
              </a:ext>
            </a:extLst>
          </p:cNvPr>
          <p:cNvGrpSpPr/>
          <p:nvPr/>
        </p:nvGrpSpPr>
        <p:grpSpPr>
          <a:xfrm>
            <a:off x="4735651" y="3567932"/>
            <a:ext cx="306524" cy="409337"/>
            <a:chOff x="4735651" y="3567932"/>
            <a:chExt cx="306524" cy="409337"/>
          </a:xfrm>
          <a:solidFill>
            <a:srgbClr val="000000"/>
          </a:solidFill>
        </p:grpSpPr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3709838C-ECDA-4F82-82F1-833BCB4032BD}"/>
                </a:ext>
              </a:extLst>
            </p:cNvPr>
            <p:cNvSpPr/>
            <p:nvPr/>
          </p:nvSpPr>
          <p:spPr>
            <a:xfrm>
              <a:off x="4984702" y="3567932"/>
              <a:ext cx="57473" cy="63859"/>
            </a:xfrm>
            <a:custGeom>
              <a:avLst/>
              <a:gdLst>
                <a:gd name="connsiteX0" fmla="*/ 0 w 57473"/>
                <a:gd name="connsiteY0" fmla="*/ 0 h 63859"/>
                <a:gd name="connsiteX1" fmla="*/ 0 w 57473"/>
                <a:gd name="connsiteY1" fmla="*/ 63859 h 63859"/>
                <a:gd name="connsiteX2" fmla="*/ 57473 w 57473"/>
                <a:gd name="connsiteY2" fmla="*/ 63859 h 6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473" h="63859">
                  <a:moveTo>
                    <a:pt x="0" y="0"/>
                  </a:moveTo>
                  <a:lnTo>
                    <a:pt x="0" y="63859"/>
                  </a:lnTo>
                  <a:lnTo>
                    <a:pt x="57473" y="63859"/>
                  </a:lnTo>
                  <a:close/>
                </a:path>
              </a:pathLst>
            </a:custGeom>
            <a:solidFill>
              <a:srgbClr val="000000"/>
            </a:solidFill>
            <a:ln w="6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3" name="Graphic 152">
              <a:extLst>
                <a:ext uri="{FF2B5EF4-FFF2-40B4-BE49-F238E27FC236}">
                  <a16:creationId xmlns:a16="http://schemas.microsoft.com/office/drawing/2014/main" id="{62BA19F8-C610-4212-913B-7A54D3F0704E}"/>
                </a:ext>
              </a:extLst>
            </p:cNvPr>
            <p:cNvGrpSpPr/>
            <p:nvPr/>
          </p:nvGrpSpPr>
          <p:grpSpPr>
            <a:xfrm>
              <a:off x="4735651" y="3567932"/>
              <a:ext cx="306524" cy="409337"/>
              <a:chOff x="4735651" y="3567932"/>
              <a:chExt cx="306524" cy="409337"/>
            </a:xfrm>
            <a:solidFill>
              <a:srgbClr val="000000"/>
            </a:solidFill>
          </p:grpSpPr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3D548F10-7F8F-4B36-ACC9-AB3357905D03}"/>
                  </a:ext>
                </a:extLst>
              </p:cNvPr>
              <p:cNvSpPr/>
              <p:nvPr/>
            </p:nvSpPr>
            <p:spPr>
              <a:xfrm>
                <a:off x="4869755" y="3746737"/>
                <a:ext cx="25543" cy="19157"/>
              </a:xfrm>
              <a:custGeom>
                <a:avLst/>
                <a:gdLst>
                  <a:gd name="connsiteX0" fmla="*/ 0 w 25543"/>
                  <a:gd name="connsiteY0" fmla="*/ 6386 h 19157"/>
                  <a:gd name="connsiteX1" fmla="*/ 3832 w 25543"/>
                  <a:gd name="connsiteY1" fmla="*/ 15326 h 19157"/>
                  <a:gd name="connsiteX2" fmla="*/ 12772 w 25543"/>
                  <a:gd name="connsiteY2" fmla="*/ 19158 h 19157"/>
                  <a:gd name="connsiteX3" fmla="*/ 12772 w 25543"/>
                  <a:gd name="connsiteY3" fmla="*/ 19158 h 19157"/>
                  <a:gd name="connsiteX4" fmla="*/ 12772 w 25543"/>
                  <a:gd name="connsiteY4" fmla="*/ 19158 h 19157"/>
                  <a:gd name="connsiteX5" fmla="*/ 25544 w 25543"/>
                  <a:gd name="connsiteY5" fmla="*/ 6386 h 19157"/>
                  <a:gd name="connsiteX6" fmla="*/ 25544 w 25543"/>
                  <a:gd name="connsiteY6" fmla="*/ 0 h 19157"/>
                  <a:gd name="connsiteX7" fmla="*/ 0 w 25543"/>
                  <a:gd name="connsiteY7" fmla="*/ 0 h 19157"/>
                  <a:gd name="connsiteX8" fmla="*/ 0 w 25543"/>
                  <a:gd name="connsiteY8" fmla="*/ 6386 h 1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543" h="19157">
                    <a:moveTo>
                      <a:pt x="0" y="6386"/>
                    </a:moveTo>
                    <a:cubicBezTo>
                      <a:pt x="0" y="9579"/>
                      <a:pt x="1277" y="12772"/>
                      <a:pt x="3832" y="15326"/>
                    </a:cubicBezTo>
                    <a:cubicBezTo>
                      <a:pt x="6386" y="17881"/>
                      <a:pt x="9579" y="19158"/>
                      <a:pt x="12772" y="19158"/>
                    </a:cubicBezTo>
                    <a:lnTo>
                      <a:pt x="12772" y="19158"/>
                    </a:lnTo>
                    <a:lnTo>
                      <a:pt x="12772" y="19158"/>
                    </a:lnTo>
                    <a:cubicBezTo>
                      <a:pt x="19796" y="19158"/>
                      <a:pt x="25544" y="13410"/>
                      <a:pt x="25544" y="6386"/>
                    </a:cubicBezTo>
                    <a:lnTo>
                      <a:pt x="25544" y="0"/>
                    </a:lnTo>
                    <a:lnTo>
                      <a:pt x="0" y="0"/>
                    </a:lnTo>
                    <a:lnTo>
                      <a:pt x="0" y="6386"/>
                    </a:lnTo>
                    <a:close/>
                  </a:path>
                </a:pathLst>
              </a:custGeom>
              <a:solidFill>
                <a:srgbClr val="000000"/>
              </a:solidFill>
              <a:ln w="6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C7A0D1D5-2247-40A5-904C-7E88B5A6665A}"/>
                  </a:ext>
                </a:extLst>
              </p:cNvPr>
              <p:cNvSpPr/>
              <p:nvPr/>
            </p:nvSpPr>
            <p:spPr>
              <a:xfrm>
                <a:off x="4735651" y="3567932"/>
                <a:ext cx="306524" cy="409337"/>
              </a:xfrm>
              <a:custGeom>
                <a:avLst/>
                <a:gdLst>
                  <a:gd name="connsiteX0" fmla="*/ 223507 w 306524"/>
                  <a:gd name="connsiteY0" fmla="*/ 89403 h 409337"/>
                  <a:gd name="connsiteX1" fmla="*/ 223507 w 306524"/>
                  <a:gd name="connsiteY1" fmla="*/ 0 h 409337"/>
                  <a:gd name="connsiteX2" fmla="*/ 12772 w 306524"/>
                  <a:gd name="connsiteY2" fmla="*/ 0 h 409337"/>
                  <a:gd name="connsiteX3" fmla="*/ 0 w 306524"/>
                  <a:gd name="connsiteY3" fmla="*/ 13410 h 409337"/>
                  <a:gd name="connsiteX4" fmla="*/ 0 w 306524"/>
                  <a:gd name="connsiteY4" fmla="*/ 395927 h 409337"/>
                  <a:gd name="connsiteX5" fmla="*/ 12772 w 306524"/>
                  <a:gd name="connsiteY5" fmla="*/ 409338 h 409337"/>
                  <a:gd name="connsiteX6" fmla="*/ 291837 w 306524"/>
                  <a:gd name="connsiteY6" fmla="*/ 409338 h 409337"/>
                  <a:gd name="connsiteX7" fmla="*/ 306524 w 306524"/>
                  <a:gd name="connsiteY7" fmla="*/ 395927 h 409337"/>
                  <a:gd name="connsiteX8" fmla="*/ 306524 w 306524"/>
                  <a:gd name="connsiteY8" fmla="*/ 89403 h 409337"/>
                  <a:gd name="connsiteX9" fmla="*/ 223507 w 306524"/>
                  <a:gd name="connsiteY9" fmla="*/ 89403 h 409337"/>
                  <a:gd name="connsiteX10" fmla="*/ 185192 w 306524"/>
                  <a:gd name="connsiteY10" fmla="*/ 51087 h 409337"/>
                  <a:gd name="connsiteX11" fmla="*/ 146876 w 306524"/>
                  <a:gd name="connsiteY11" fmla="*/ 51087 h 409337"/>
                  <a:gd name="connsiteX12" fmla="*/ 146876 w 306524"/>
                  <a:gd name="connsiteY12" fmla="*/ 76631 h 409337"/>
                  <a:gd name="connsiteX13" fmla="*/ 185192 w 306524"/>
                  <a:gd name="connsiteY13" fmla="*/ 76631 h 409337"/>
                  <a:gd name="connsiteX14" fmla="*/ 185192 w 306524"/>
                  <a:gd name="connsiteY14" fmla="*/ 102175 h 409337"/>
                  <a:gd name="connsiteX15" fmla="*/ 146876 w 306524"/>
                  <a:gd name="connsiteY15" fmla="*/ 102175 h 409337"/>
                  <a:gd name="connsiteX16" fmla="*/ 146876 w 306524"/>
                  <a:gd name="connsiteY16" fmla="*/ 127718 h 409337"/>
                  <a:gd name="connsiteX17" fmla="*/ 185192 w 306524"/>
                  <a:gd name="connsiteY17" fmla="*/ 127718 h 409337"/>
                  <a:gd name="connsiteX18" fmla="*/ 185192 w 306524"/>
                  <a:gd name="connsiteY18" fmla="*/ 153262 h 409337"/>
                  <a:gd name="connsiteX19" fmla="*/ 185192 w 306524"/>
                  <a:gd name="connsiteY19" fmla="*/ 153262 h 409337"/>
                  <a:gd name="connsiteX20" fmla="*/ 185192 w 306524"/>
                  <a:gd name="connsiteY20" fmla="*/ 185192 h 409337"/>
                  <a:gd name="connsiteX21" fmla="*/ 146876 w 306524"/>
                  <a:gd name="connsiteY21" fmla="*/ 223507 h 409337"/>
                  <a:gd name="connsiteX22" fmla="*/ 146876 w 306524"/>
                  <a:gd name="connsiteY22" fmla="*/ 223507 h 409337"/>
                  <a:gd name="connsiteX23" fmla="*/ 120055 w 306524"/>
                  <a:gd name="connsiteY23" fmla="*/ 212013 h 409337"/>
                  <a:gd name="connsiteX24" fmla="*/ 108561 w 306524"/>
                  <a:gd name="connsiteY24" fmla="*/ 185192 h 409337"/>
                  <a:gd name="connsiteX25" fmla="*/ 108561 w 306524"/>
                  <a:gd name="connsiteY25" fmla="*/ 153262 h 409337"/>
                  <a:gd name="connsiteX26" fmla="*/ 146876 w 306524"/>
                  <a:gd name="connsiteY26" fmla="*/ 153262 h 409337"/>
                  <a:gd name="connsiteX27" fmla="*/ 146876 w 306524"/>
                  <a:gd name="connsiteY27" fmla="*/ 127718 h 409337"/>
                  <a:gd name="connsiteX28" fmla="*/ 108561 w 306524"/>
                  <a:gd name="connsiteY28" fmla="*/ 127718 h 409337"/>
                  <a:gd name="connsiteX29" fmla="*/ 108561 w 306524"/>
                  <a:gd name="connsiteY29" fmla="*/ 102175 h 409337"/>
                  <a:gd name="connsiteX30" fmla="*/ 146876 w 306524"/>
                  <a:gd name="connsiteY30" fmla="*/ 102175 h 409337"/>
                  <a:gd name="connsiteX31" fmla="*/ 146876 w 306524"/>
                  <a:gd name="connsiteY31" fmla="*/ 76631 h 409337"/>
                  <a:gd name="connsiteX32" fmla="*/ 108561 w 306524"/>
                  <a:gd name="connsiteY32" fmla="*/ 76631 h 409337"/>
                  <a:gd name="connsiteX33" fmla="*/ 108561 w 306524"/>
                  <a:gd name="connsiteY33" fmla="*/ 51087 h 409337"/>
                  <a:gd name="connsiteX34" fmla="*/ 146876 w 306524"/>
                  <a:gd name="connsiteY34" fmla="*/ 51087 h 409337"/>
                  <a:gd name="connsiteX35" fmla="*/ 146876 w 306524"/>
                  <a:gd name="connsiteY35" fmla="*/ 25544 h 409337"/>
                  <a:gd name="connsiteX36" fmla="*/ 185192 w 306524"/>
                  <a:gd name="connsiteY36" fmla="*/ 25544 h 409337"/>
                  <a:gd name="connsiteX37" fmla="*/ 185192 w 306524"/>
                  <a:gd name="connsiteY37" fmla="*/ 51087 h 409337"/>
                  <a:gd name="connsiteX38" fmla="*/ 70245 w 306524"/>
                  <a:gd name="connsiteY38" fmla="*/ 337815 h 409337"/>
                  <a:gd name="connsiteX39" fmla="*/ 107922 w 306524"/>
                  <a:gd name="connsiteY39" fmla="*/ 288644 h 409337"/>
                  <a:gd name="connsiteX40" fmla="*/ 72800 w 306524"/>
                  <a:gd name="connsiteY40" fmla="*/ 288644 h 409337"/>
                  <a:gd name="connsiteX41" fmla="*/ 72800 w 306524"/>
                  <a:gd name="connsiteY41" fmla="*/ 274595 h 409337"/>
                  <a:gd name="connsiteX42" fmla="*/ 130911 w 306524"/>
                  <a:gd name="connsiteY42" fmla="*/ 274595 h 409337"/>
                  <a:gd name="connsiteX43" fmla="*/ 130911 w 306524"/>
                  <a:gd name="connsiteY43" fmla="*/ 287367 h 409337"/>
                  <a:gd name="connsiteX44" fmla="*/ 91957 w 306524"/>
                  <a:gd name="connsiteY44" fmla="*/ 337177 h 409337"/>
                  <a:gd name="connsiteX45" fmla="*/ 130911 w 306524"/>
                  <a:gd name="connsiteY45" fmla="*/ 337177 h 409337"/>
                  <a:gd name="connsiteX46" fmla="*/ 130911 w 306524"/>
                  <a:gd name="connsiteY46" fmla="*/ 351226 h 409337"/>
                  <a:gd name="connsiteX47" fmla="*/ 70245 w 306524"/>
                  <a:gd name="connsiteY47" fmla="*/ 351226 h 409337"/>
                  <a:gd name="connsiteX48" fmla="*/ 70245 w 306524"/>
                  <a:gd name="connsiteY48" fmla="*/ 337815 h 409337"/>
                  <a:gd name="connsiteX49" fmla="*/ 143045 w 306524"/>
                  <a:gd name="connsiteY49" fmla="*/ 274595 h 409337"/>
                  <a:gd name="connsiteX50" fmla="*/ 161564 w 306524"/>
                  <a:gd name="connsiteY50" fmla="*/ 274595 h 409337"/>
                  <a:gd name="connsiteX51" fmla="*/ 161564 w 306524"/>
                  <a:gd name="connsiteY51" fmla="*/ 351226 h 409337"/>
                  <a:gd name="connsiteX52" fmla="*/ 143045 w 306524"/>
                  <a:gd name="connsiteY52" fmla="*/ 351226 h 409337"/>
                  <a:gd name="connsiteX53" fmla="*/ 143045 w 306524"/>
                  <a:gd name="connsiteY53" fmla="*/ 274595 h 409337"/>
                  <a:gd name="connsiteX54" fmla="*/ 205627 w 306524"/>
                  <a:gd name="connsiteY54" fmla="*/ 321212 h 409337"/>
                  <a:gd name="connsiteX55" fmla="*/ 192855 w 306524"/>
                  <a:gd name="connsiteY55" fmla="*/ 321212 h 409337"/>
                  <a:gd name="connsiteX56" fmla="*/ 192855 w 306524"/>
                  <a:gd name="connsiteY56" fmla="*/ 351226 h 409337"/>
                  <a:gd name="connsiteX57" fmla="*/ 174336 w 306524"/>
                  <a:gd name="connsiteY57" fmla="*/ 351226 h 409337"/>
                  <a:gd name="connsiteX58" fmla="*/ 174336 w 306524"/>
                  <a:gd name="connsiteY58" fmla="*/ 274595 h 409337"/>
                  <a:gd name="connsiteX59" fmla="*/ 205627 w 306524"/>
                  <a:gd name="connsiteY59" fmla="*/ 274595 h 409337"/>
                  <a:gd name="connsiteX60" fmla="*/ 217760 w 306524"/>
                  <a:gd name="connsiteY60" fmla="*/ 275872 h 409337"/>
                  <a:gd name="connsiteX61" fmla="*/ 227339 w 306524"/>
                  <a:gd name="connsiteY61" fmla="*/ 279703 h 409337"/>
                  <a:gd name="connsiteX62" fmla="*/ 233725 w 306524"/>
                  <a:gd name="connsiteY62" fmla="*/ 286728 h 409337"/>
                  <a:gd name="connsiteX63" fmla="*/ 236279 w 306524"/>
                  <a:gd name="connsiteY63" fmla="*/ 297584 h 409337"/>
                  <a:gd name="connsiteX64" fmla="*/ 227977 w 306524"/>
                  <a:gd name="connsiteY64" fmla="*/ 314826 h 409337"/>
                  <a:gd name="connsiteX65" fmla="*/ 205627 w 306524"/>
                  <a:gd name="connsiteY65" fmla="*/ 321212 h 409337"/>
                  <a:gd name="connsiteX66" fmla="*/ 204350 w 306524"/>
                  <a:gd name="connsiteY66" fmla="*/ 288644 h 409337"/>
                  <a:gd name="connsiteX67" fmla="*/ 192855 w 306524"/>
                  <a:gd name="connsiteY67" fmla="*/ 288644 h 409337"/>
                  <a:gd name="connsiteX68" fmla="*/ 192855 w 306524"/>
                  <a:gd name="connsiteY68" fmla="*/ 307163 h 409337"/>
                  <a:gd name="connsiteX69" fmla="*/ 204350 w 306524"/>
                  <a:gd name="connsiteY69" fmla="*/ 307163 h 409337"/>
                  <a:gd name="connsiteX70" fmla="*/ 209458 w 306524"/>
                  <a:gd name="connsiteY70" fmla="*/ 306524 h 409337"/>
                  <a:gd name="connsiteX71" fmla="*/ 213928 w 306524"/>
                  <a:gd name="connsiteY71" fmla="*/ 305247 h 409337"/>
                  <a:gd name="connsiteX72" fmla="*/ 217121 w 306524"/>
                  <a:gd name="connsiteY72" fmla="*/ 302693 h 409337"/>
                  <a:gd name="connsiteX73" fmla="*/ 218399 w 306524"/>
                  <a:gd name="connsiteY73" fmla="*/ 298223 h 409337"/>
                  <a:gd name="connsiteX74" fmla="*/ 217760 w 306524"/>
                  <a:gd name="connsiteY74" fmla="*/ 293752 h 409337"/>
                  <a:gd name="connsiteX75" fmla="*/ 215206 w 306524"/>
                  <a:gd name="connsiteY75" fmla="*/ 291198 h 409337"/>
                  <a:gd name="connsiteX76" fmla="*/ 204350 w 306524"/>
                  <a:gd name="connsiteY76" fmla="*/ 288644 h 409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306524" h="409337">
                    <a:moveTo>
                      <a:pt x="223507" y="89403"/>
                    </a:moveTo>
                    <a:lnTo>
                      <a:pt x="223507" y="0"/>
                    </a:lnTo>
                    <a:lnTo>
                      <a:pt x="12772" y="0"/>
                    </a:lnTo>
                    <a:cubicBezTo>
                      <a:pt x="5747" y="0"/>
                      <a:pt x="0" y="5747"/>
                      <a:pt x="0" y="13410"/>
                    </a:cubicBezTo>
                    <a:lnTo>
                      <a:pt x="0" y="395927"/>
                    </a:lnTo>
                    <a:cubicBezTo>
                      <a:pt x="0" y="402952"/>
                      <a:pt x="5747" y="409338"/>
                      <a:pt x="12772" y="409338"/>
                    </a:cubicBezTo>
                    <a:lnTo>
                      <a:pt x="291837" y="409338"/>
                    </a:lnTo>
                    <a:cubicBezTo>
                      <a:pt x="298861" y="409338"/>
                      <a:pt x="306524" y="403590"/>
                      <a:pt x="306524" y="395927"/>
                    </a:cubicBezTo>
                    <a:lnTo>
                      <a:pt x="306524" y="89403"/>
                    </a:lnTo>
                    <a:lnTo>
                      <a:pt x="223507" y="89403"/>
                    </a:lnTo>
                    <a:close/>
                    <a:moveTo>
                      <a:pt x="185192" y="51087"/>
                    </a:moveTo>
                    <a:lnTo>
                      <a:pt x="146876" y="51087"/>
                    </a:lnTo>
                    <a:lnTo>
                      <a:pt x="146876" y="76631"/>
                    </a:lnTo>
                    <a:lnTo>
                      <a:pt x="185192" y="76631"/>
                    </a:lnTo>
                    <a:lnTo>
                      <a:pt x="185192" y="102175"/>
                    </a:lnTo>
                    <a:lnTo>
                      <a:pt x="146876" y="102175"/>
                    </a:lnTo>
                    <a:lnTo>
                      <a:pt x="146876" y="127718"/>
                    </a:lnTo>
                    <a:lnTo>
                      <a:pt x="185192" y="127718"/>
                    </a:lnTo>
                    <a:lnTo>
                      <a:pt x="185192" y="153262"/>
                    </a:lnTo>
                    <a:lnTo>
                      <a:pt x="185192" y="153262"/>
                    </a:lnTo>
                    <a:lnTo>
                      <a:pt x="185192" y="185192"/>
                    </a:lnTo>
                    <a:cubicBezTo>
                      <a:pt x="185192" y="206265"/>
                      <a:pt x="167950" y="223507"/>
                      <a:pt x="146876" y="223507"/>
                    </a:cubicBezTo>
                    <a:lnTo>
                      <a:pt x="146876" y="223507"/>
                    </a:lnTo>
                    <a:cubicBezTo>
                      <a:pt x="136659" y="223507"/>
                      <a:pt x="127080" y="219676"/>
                      <a:pt x="120055" y="212013"/>
                    </a:cubicBezTo>
                    <a:cubicBezTo>
                      <a:pt x="112392" y="204988"/>
                      <a:pt x="108561" y="195409"/>
                      <a:pt x="108561" y="185192"/>
                    </a:cubicBezTo>
                    <a:lnTo>
                      <a:pt x="108561" y="153262"/>
                    </a:lnTo>
                    <a:lnTo>
                      <a:pt x="146876" y="153262"/>
                    </a:lnTo>
                    <a:lnTo>
                      <a:pt x="146876" y="127718"/>
                    </a:lnTo>
                    <a:lnTo>
                      <a:pt x="108561" y="127718"/>
                    </a:lnTo>
                    <a:lnTo>
                      <a:pt x="108561" y="102175"/>
                    </a:lnTo>
                    <a:lnTo>
                      <a:pt x="146876" y="102175"/>
                    </a:lnTo>
                    <a:lnTo>
                      <a:pt x="146876" y="76631"/>
                    </a:lnTo>
                    <a:lnTo>
                      <a:pt x="108561" y="76631"/>
                    </a:lnTo>
                    <a:lnTo>
                      <a:pt x="108561" y="51087"/>
                    </a:lnTo>
                    <a:lnTo>
                      <a:pt x="146876" y="51087"/>
                    </a:lnTo>
                    <a:lnTo>
                      <a:pt x="146876" y="25544"/>
                    </a:lnTo>
                    <a:lnTo>
                      <a:pt x="185192" y="25544"/>
                    </a:lnTo>
                    <a:lnTo>
                      <a:pt x="185192" y="51087"/>
                    </a:lnTo>
                    <a:close/>
                    <a:moveTo>
                      <a:pt x="70245" y="337815"/>
                    </a:moveTo>
                    <a:lnTo>
                      <a:pt x="107922" y="288644"/>
                    </a:lnTo>
                    <a:lnTo>
                      <a:pt x="72800" y="288644"/>
                    </a:lnTo>
                    <a:lnTo>
                      <a:pt x="72800" y="274595"/>
                    </a:lnTo>
                    <a:lnTo>
                      <a:pt x="130911" y="274595"/>
                    </a:lnTo>
                    <a:lnTo>
                      <a:pt x="130911" y="287367"/>
                    </a:lnTo>
                    <a:lnTo>
                      <a:pt x="91957" y="337177"/>
                    </a:lnTo>
                    <a:lnTo>
                      <a:pt x="130911" y="337177"/>
                    </a:lnTo>
                    <a:lnTo>
                      <a:pt x="130911" y="351226"/>
                    </a:lnTo>
                    <a:lnTo>
                      <a:pt x="70245" y="351226"/>
                    </a:lnTo>
                    <a:lnTo>
                      <a:pt x="70245" y="337815"/>
                    </a:lnTo>
                    <a:close/>
                    <a:moveTo>
                      <a:pt x="143045" y="274595"/>
                    </a:moveTo>
                    <a:lnTo>
                      <a:pt x="161564" y="274595"/>
                    </a:lnTo>
                    <a:lnTo>
                      <a:pt x="161564" y="351226"/>
                    </a:lnTo>
                    <a:lnTo>
                      <a:pt x="143045" y="351226"/>
                    </a:lnTo>
                    <a:lnTo>
                      <a:pt x="143045" y="274595"/>
                    </a:lnTo>
                    <a:close/>
                    <a:moveTo>
                      <a:pt x="205627" y="321212"/>
                    </a:moveTo>
                    <a:lnTo>
                      <a:pt x="192855" y="321212"/>
                    </a:lnTo>
                    <a:lnTo>
                      <a:pt x="192855" y="351226"/>
                    </a:lnTo>
                    <a:lnTo>
                      <a:pt x="174336" y="351226"/>
                    </a:lnTo>
                    <a:lnTo>
                      <a:pt x="174336" y="274595"/>
                    </a:lnTo>
                    <a:lnTo>
                      <a:pt x="205627" y="274595"/>
                    </a:lnTo>
                    <a:cubicBezTo>
                      <a:pt x="210097" y="274595"/>
                      <a:pt x="213928" y="275233"/>
                      <a:pt x="217760" y="275872"/>
                    </a:cubicBezTo>
                    <a:cubicBezTo>
                      <a:pt x="221592" y="276510"/>
                      <a:pt x="224784" y="277788"/>
                      <a:pt x="227339" y="279703"/>
                    </a:cubicBezTo>
                    <a:cubicBezTo>
                      <a:pt x="229893" y="281619"/>
                      <a:pt x="232448" y="284174"/>
                      <a:pt x="233725" y="286728"/>
                    </a:cubicBezTo>
                    <a:cubicBezTo>
                      <a:pt x="235002" y="289921"/>
                      <a:pt x="236279" y="293114"/>
                      <a:pt x="236279" y="297584"/>
                    </a:cubicBezTo>
                    <a:cubicBezTo>
                      <a:pt x="236279" y="305247"/>
                      <a:pt x="233725" y="310994"/>
                      <a:pt x="227977" y="314826"/>
                    </a:cubicBezTo>
                    <a:cubicBezTo>
                      <a:pt x="222869" y="319296"/>
                      <a:pt x="215206" y="321212"/>
                      <a:pt x="205627" y="321212"/>
                    </a:cubicBezTo>
                    <a:close/>
                    <a:moveTo>
                      <a:pt x="204350" y="288644"/>
                    </a:moveTo>
                    <a:lnTo>
                      <a:pt x="192855" y="288644"/>
                    </a:lnTo>
                    <a:lnTo>
                      <a:pt x="192855" y="307163"/>
                    </a:lnTo>
                    <a:lnTo>
                      <a:pt x="204350" y="307163"/>
                    </a:lnTo>
                    <a:cubicBezTo>
                      <a:pt x="206265" y="307163"/>
                      <a:pt x="208181" y="307163"/>
                      <a:pt x="209458" y="306524"/>
                    </a:cubicBezTo>
                    <a:cubicBezTo>
                      <a:pt x="211374" y="306524"/>
                      <a:pt x="212651" y="305886"/>
                      <a:pt x="213928" y="305247"/>
                    </a:cubicBezTo>
                    <a:cubicBezTo>
                      <a:pt x="215206" y="304608"/>
                      <a:pt x="216483" y="303970"/>
                      <a:pt x="217121" y="302693"/>
                    </a:cubicBezTo>
                    <a:cubicBezTo>
                      <a:pt x="217760" y="301416"/>
                      <a:pt x="218399" y="300138"/>
                      <a:pt x="218399" y="298223"/>
                    </a:cubicBezTo>
                    <a:cubicBezTo>
                      <a:pt x="218399" y="296307"/>
                      <a:pt x="218399" y="295030"/>
                      <a:pt x="217760" y="293752"/>
                    </a:cubicBezTo>
                    <a:cubicBezTo>
                      <a:pt x="217121" y="292475"/>
                      <a:pt x="216483" y="291837"/>
                      <a:pt x="215206" y="291198"/>
                    </a:cubicBezTo>
                    <a:cubicBezTo>
                      <a:pt x="212651" y="289282"/>
                      <a:pt x="209458" y="288644"/>
                      <a:pt x="204350" y="2886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6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66" name="Graphic 154">
            <a:extLst>
              <a:ext uri="{FF2B5EF4-FFF2-40B4-BE49-F238E27FC236}">
                <a16:creationId xmlns:a16="http://schemas.microsoft.com/office/drawing/2014/main" id="{9E02926B-299B-469F-9FD9-24CB17AD4C31}"/>
              </a:ext>
            </a:extLst>
          </p:cNvPr>
          <p:cNvGrpSpPr/>
          <p:nvPr/>
        </p:nvGrpSpPr>
        <p:grpSpPr>
          <a:xfrm>
            <a:off x="5286678" y="3599010"/>
            <a:ext cx="354760" cy="354760"/>
            <a:chOff x="5286678" y="3599010"/>
            <a:chExt cx="354760" cy="354760"/>
          </a:xfrm>
          <a:solidFill>
            <a:srgbClr val="000000"/>
          </a:solidFill>
        </p:grpSpPr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794776DE-06D1-47AF-A408-37BEF07A4E69}"/>
                </a:ext>
              </a:extLst>
            </p:cNvPr>
            <p:cNvSpPr/>
            <p:nvPr/>
          </p:nvSpPr>
          <p:spPr>
            <a:xfrm>
              <a:off x="5286678" y="3599010"/>
              <a:ext cx="354760" cy="354760"/>
            </a:xfrm>
            <a:custGeom>
              <a:avLst/>
              <a:gdLst>
                <a:gd name="connsiteX0" fmla="*/ 269950 w 354760"/>
                <a:gd name="connsiteY0" fmla="*/ 238354 h 354760"/>
                <a:gd name="connsiteX1" fmla="*/ 299329 w 354760"/>
                <a:gd name="connsiteY1" fmla="*/ 149664 h 354760"/>
                <a:gd name="connsiteX2" fmla="*/ 149664 w 354760"/>
                <a:gd name="connsiteY2" fmla="*/ 0 h 354760"/>
                <a:gd name="connsiteX3" fmla="*/ 0 w 354760"/>
                <a:gd name="connsiteY3" fmla="*/ 149664 h 354760"/>
                <a:gd name="connsiteX4" fmla="*/ 149664 w 354760"/>
                <a:gd name="connsiteY4" fmla="*/ 299329 h 354760"/>
                <a:gd name="connsiteX5" fmla="*/ 238354 w 354760"/>
                <a:gd name="connsiteY5" fmla="*/ 269950 h 354760"/>
                <a:gd name="connsiteX6" fmla="*/ 323164 w 354760"/>
                <a:gd name="connsiteY6" fmla="*/ 354760 h 354760"/>
                <a:gd name="connsiteX7" fmla="*/ 354760 w 354760"/>
                <a:gd name="connsiteY7" fmla="*/ 323164 h 354760"/>
                <a:gd name="connsiteX8" fmla="*/ 269950 w 354760"/>
                <a:gd name="connsiteY8" fmla="*/ 238354 h 354760"/>
                <a:gd name="connsiteX9" fmla="*/ 149664 w 354760"/>
                <a:gd name="connsiteY9" fmla="*/ 254984 h 354760"/>
                <a:gd name="connsiteX10" fmla="*/ 44345 w 354760"/>
                <a:gd name="connsiteY10" fmla="*/ 149664 h 354760"/>
                <a:gd name="connsiteX11" fmla="*/ 149664 w 354760"/>
                <a:gd name="connsiteY11" fmla="*/ 44345 h 354760"/>
                <a:gd name="connsiteX12" fmla="*/ 254984 w 354760"/>
                <a:gd name="connsiteY12" fmla="*/ 149664 h 354760"/>
                <a:gd name="connsiteX13" fmla="*/ 149664 w 354760"/>
                <a:gd name="connsiteY13" fmla="*/ 254984 h 35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4760" h="354760">
                  <a:moveTo>
                    <a:pt x="269950" y="238354"/>
                  </a:moveTo>
                  <a:cubicBezTo>
                    <a:pt x="288243" y="213965"/>
                    <a:pt x="299329" y="182923"/>
                    <a:pt x="299329" y="149664"/>
                  </a:cubicBezTo>
                  <a:cubicBezTo>
                    <a:pt x="299329" y="67072"/>
                    <a:pt x="232257" y="0"/>
                    <a:pt x="149664" y="0"/>
                  </a:cubicBezTo>
                  <a:cubicBezTo>
                    <a:pt x="67072" y="0"/>
                    <a:pt x="0" y="67072"/>
                    <a:pt x="0" y="149664"/>
                  </a:cubicBezTo>
                  <a:cubicBezTo>
                    <a:pt x="0" y="232257"/>
                    <a:pt x="67072" y="299329"/>
                    <a:pt x="149664" y="299329"/>
                  </a:cubicBezTo>
                  <a:cubicBezTo>
                    <a:pt x="182923" y="299329"/>
                    <a:pt x="213965" y="288243"/>
                    <a:pt x="238354" y="269950"/>
                  </a:cubicBezTo>
                  <a:lnTo>
                    <a:pt x="323164" y="354760"/>
                  </a:lnTo>
                  <a:lnTo>
                    <a:pt x="354760" y="323164"/>
                  </a:lnTo>
                  <a:lnTo>
                    <a:pt x="269950" y="238354"/>
                  </a:lnTo>
                  <a:close/>
                  <a:moveTo>
                    <a:pt x="149664" y="254984"/>
                  </a:moveTo>
                  <a:cubicBezTo>
                    <a:pt x="91462" y="254984"/>
                    <a:pt x="44345" y="207867"/>
                    <a:pt x="44345" y="149664"/>
                  </a:cubicBezTo>
                  <a:cubicBezTo>
                    <a:pt x="44345" y="91462"/>
                    <a:pt x="91462" y="44345"/>
                    <a:pt x="149664" y="44345"/>
                  </a:cubicBezTo>
                  <a:cubicBezTo>
                    <a:pt x="207867" y="44345"/>
                    <a:pt x="254984" y="91462"/>
                    <a:pt x="254984" y="149664"/>
                  </a:cubicBezTo>
                  <a:cubicBezTo>
                    <a:pt x="254984" y="207867"/>
                    <a:pt x="207867" y="254984"/>
                    <a:pt x="149664" y="254984"/>
                  </a:cubicBezTo>
                  <a:close/>
                </a:path>
              </a:pathLst>
            </a:custGeom>
            <a:solidFill>
              <a:srgbClr val="000000"/>
            </a:solidFill>
            <a:ln w="5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C8877E6B-0C46-4C15-878B-5BA79C752A61}"/>
                </a:ext>
              </a:extLst>
            </p:cNvPr>
            <p:cNvSpPr/>
            <p:nvPr/>
          </p:nvSpPr>
          <p:spPr>
            <a:xfrm>
              <a:off x="5375368" y="3687700"/>
              <a:ext cx="121948" cy="121948"/>
            </a:xfrm>
            <a:custGeom>
              <a:avLst/>
              <a:gdLst>
                <a:gd name="connsiteX0" fmla="*/ 83147 w 121948"/>
                <a:gd name="connsiteY0" fmla="*/ 0 h 121948"/>
                <a:gd name="connsiteX1" fmla="*/ 38802 w 121948"/>
                <a:gd name="connsiteY1" fmla="*/ 0 h 121948"/>
                <a:gd name="connsiteX2" fmla="*/ 38802 w 121948"/>
                <a:gd name="connsiteY2" fmla="*/ 38802 h 121948"/>
                <a:gd name="connsiteX3" fmla="*/ 0 w 121948"/>
                <a:gd name="connsiteY3" fmla="*/ 38802 h 121948"/>
                <a:gd name="connsiteX4" fmla="*/ 0 w 121948"/>
                <a:gd name="connsiteY4" fmla="*/ 83147 h 121948"/>
                <a:gd name="connsiteX5" fmla="*/ 38802 w 121948"/>
                <a:gd name="connsiteY5" fmla="*/ 83147 h 121948"/>
                <a:gd name="connsiteX6" fmla="*/ 38802 w 121948"/>
                <a:gd name="connsiteY6" fmla="*/ 121949 h 121948"/>
                <a:gd name="connsiteX7" fmla="*/ 83147 w 121948"/>
                <a:gd name="connsiteY7" fmla="*/ 121949 h 121948"/>
                <a:gd name="connsiteX8" fmla="*/ 83147 w 121948"/>
                <a:gd name="connsiteY8" fmla="*/ 83147 h 121948"/>
                <a:gd name="connsiteX9" fmla="*/ 121949 w 121948"/>
                <a:gd name="connsiteY9" fmla="*/ 83147 h 121948"/>
                <a:gd name="connsiteX10" fmla="*/ 121949 w 121948"/>
                <a:gd name="connsiteY10" fmla="*/ 38802 h 121948"/>
                <a:gd name="connsiteX11" fmla="*/ 83147 w 121948"/>
                <a:gd name="connsiteY11" fmla="*/ 38802 h 12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48" h="121948">
                  <a:moveTo>
                    <a:pt x="83147" y="0"/>
                  </a:moveTo>
                  <a:lnTo>
                    <a:pt x="38802" y="0"/>
                  </a:lnTo>
                  <a:lnTo>
                    <a:pt x="38802" y="38802"/>
                  </a:lnTo>
                  <a:lnTo>
                    <a:pt x="0" y="38802"/>
                  </a:lnTo>
                  <a:lnTo>
                    <a:pt x="0" y="83147"/>
                  </a:lnTo>
                  <a:lnTo>
                    <a:pt x="38802" y="83147"/>
                  </a:lnTo>
                  <a:lnTo>
                    <a:pt x="38802" y="121949"/>
                  </a:lnTo>
                  <a:lnTo>
                    <a:pt x="83147" y="121949"/>
                  </a:lnTo>
                  <a:lnTo>
                    <a:pt x="83147" y="83147"/>
                  </a:lnTo>
                  <a:lnTo>
                    <a:pt x="121949" y="83147"/>
                  </a:lnTo>
                  <a:lnTo>
                    <a:pt x="121949" y="38802"/>
                  </a:lnTo>
                  <a:lnTo>
                    <a:pt x="83147" y="38802"/>
                  </a:lnTo>
                  <a:close/>
                </a:path>
              </a:pathLst>
            </a:custGeom>
            <a:solidFill>
              <a:srgbClr val="000000"/>
            </a:solidFill>
            <a:ln w="5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9" name="Graphic 156">
            <a:extLst>
              <a:ext uri="{FF2B5EF4-FFF2-40B4-BE49-F238E27FC236}">
                <a16:creationId xmlns:a16="http://schemas.microsoft.com/office/drawing/2014/main" id="{4A576315-F3F8-4981-BDF6-010F006C6ED3}"/>
              </a:ext>
            </a:extLst>
          </p:cNvPr>
          <p:cNvGrpSpPr/>
          <p:nvPr/>
        </p:nvGrpSpPr>
        <p:grpSpPr>
          <a:xfrm>
            <a:off x="5908717" y="3587637"/>
            <a:ext cx="354760" cy="354760"/>
            <a:chOff x="5908717" y="3587637"/>
            <a:chExt cx="354760" cy="354760"/>
          </a:xfrm>
          <a:solidFill>
            <a:srgbClr val="000000"/>
          </a:solidFill>
        </p:grpSpPr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D5643B16-D4DA-4301-B0FC-937083F5F443}"/>
                </a:ext>
              </a:extLst>
            </p:cNvPr>
            <p:cNvSpPr/>
            <p:nvPr/>
          </p:nvSpPr>
          <p:spPr>
            <a:xfrm>
              <a:off x="5908717" y="3587637"/>
              <a:ext cx="354760" cy="354760"/>
            </a:xfrm>
            <a:custGeom>
              <a:avLst/>
              <a:gdLst>
                <a:gd name="connsiteX0" fmla="*/ 269950 w 354760"/>
                <a:gd name="connsiteY0" fmla="*/ 238354 h 354760"/>
                <a:gd name="connsiteX1" fmla="*/ 299329 w 354760"/>
                <a:gd name="connsiteY1" fmla="*/ 149664 h 354760"/>
                <a:gd name="connsiteX2" fmla="*/ 149664 w 354760"/>
                <a:gd name="connsiteY2" fmla="*/ 0 h 354760"/>
                <a:gd name="connsiteX3" fmla="*/ 0 w 354760"/>
                <a:gd name="connsiteY3" fmla="*/ 149664 h 354760"/>
                <a:gd name="connsiteX4" fmla="*/ 149664 w 354760"/>
                <a:gd name="connsiteY4" fmla="*/ 299329 h 354760"/>
                <a:gd name="connsiteX5" fmla="*/ 238354 w 354760"/>
                <a:gd name="connsiteY5" fmla="*/ 269950 h 354760"/>
                <a:gd name="connsiteX6" fmla="*/ 323164 w 354760"/>
                <a:gd name="connsiteY6" fmla="*/ 354760 h 354760"/>
                <a:gd name="connsiteX7" fmla="*/ 354760 w 354760"/>
                <a:gd name="connsiteY7" fmla="*/ 323164 h 354760"/>
                <a:gd name="connsiteX8" fmla="*/ 269950 w 354760"/>
                <a:gd name="connsiteY8" fmla="*/ 238354 h 354760"/>
                <a:gd name="connsiteX9" fmla="*/ 149664 w 354760"/>
                <a:gd name="connsiteY9" fmla="*/ 254984 h 354760"/>
                <a:gd name="connsiteX10" fmla="*/ 44345 w 354760"/>
                <a:gd name="connsiteY10" fmla="*/ 149664 h 354760"/>
                <a:gd name="connsiteX11" fmla="*/ 149664 w 354760"/>
                <a:gd name="connsiteY11" fmla="*/ 44345 h 354760"/>
                <a:gd name="connsiteX12" fmla="*/ 254984 w 354760"/>
                <a:gd name="connsiteY12" fmla="*/ 149664 h 354760"/>
                <a:gd name="connsiteX13" fmla="*/ 149664 w 354760"/>
                <a:gd name="connsiteY13" fmla="*/ 254984 h 35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4760" h="354760">
                  <a:moveTo>
                    <a:pt x="269950" y="238354"/>
                  </a:moveTo>
                  <a:cubicBezTo>
                    <a:pt x="288243" y="213965"/>
                    <a:pt x="299329" y="182923"/>
                    <a:pt x="299329" y="149664"/>
                  </a:cubicBezTo>
                  <a:cubicBezTo>
                    <a:pt x="299329" y="67072"/>
                    <a:pt x="232257" y="0"/>
                    <a:pt x="149664" y="0"/>
                  </a:cubicBezTo>
                  <a:cubicBezTo>
                    <a:pt x="67072" y="0"/>
                    <a:pt x="0" y="67072"/>
                    <a:pt x="0" y="149664"/>
                  </a:cubicBezTo>
                  <a:cubicBezTo>
                    <a:pt x="0" y="232257"/>
                    <a:pt x="67072" y="299329"/>
                    <a:pt x="149664" y="299329"/>
                  </a:cubicBezTo>
                  <a:cubicBezTo>
                    <a:pt x="182923" y="299329"/>
                    <a:pt x="213965" y="288243"/>
                    <a:pt x="238354" y="269950"/>
                  </a:cubicBezTo>
                  <a:lnTo>
                    <a:pt x="323164" y="354760"/>
                  </a:lnTo>
                  <a:lnTo>
                    <a:pt x="354760" y="323164"/>
                  </a:lnTo>
                  <a:lnTo>
                    <a:pt x="269950" y="238354"/>
                  </a:lnTo>
                  <a:close/>
                  <a:moveTo>
                    <a:pt x="149664" y="254984"/>
                  </a:moveTo>
                  <a:cubicBezTo>
                    <a:pt x="91462" y="254984"/>
                    <a:pt x="44345" y="207867"/>
                    <a:pt x="44345" y="149664"/>
                  </a:cubicBezTo>
                  <a:cubicBezTo>
                    <a:pt x="44345" y="91462"/>
                    <a:pt x="91462" y="44345"/>
                    <a:pt x="149664" y="44345"/>
                  </a:cubicBezTo>
                  <a:cubicBezTo>
                    <a:pt x="207867" y="44345"/>
                    <a:pt x="254984" y="91462"/>
                    <a:pt x="254984" y="149664"/>
                  </a:cubicBezTo>
                  <a:cubicBezTo>
                    <a:pt x="254984" y="207867"/>
                    <a:pt x="207867" y="254984"/>
                    <a:pt x="149664" y="254984"/>
                  </a:cubicBezTo>
                  <a:close/>
                </a:path>
              </a:pathLst>
            </a:custGeom>
            <a:solidFill>
              <a:srgbClr val="000000"/>
            </a:solidFill>
            <a:ln w="5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D31934FF-AC32-4D0F-9539-AD519539C265}"/>
                </a:ext>
              </a:extLst>
            </p:cNvPr>
            <p:cNvSpPr/>
            <p:nvPr/>
          </p:nvSpPr>
          <p:spPr>
            <a:xfrm>
              <a:off x="5997407" y="3715128"/>
              <a:ext cx="121948" cy="44345"/>
            </a:xfrm>
            <a:custGeom>
              <a:avLst/>
              <a:gdLst>
                <a:gd name="connsiteX0" fmla="*/ 0 w 121948"/>
                <a:gd name="connsiteY0" fmla="*/ 0 h 44345"/>
                <a:gd name="connsiteX1" fmla="*/ 121949 w 121948"/>
                <a:gd name="connsiteY1" fmla="*/ 0 h 44345"/>
                <a:gd name="connsiteX2" fmla="*/ 121949 w 121948"/>
                <a:gd name="connsiteY2" fmla="*/ 44345 h 44345"/>
                <a:gd name="connsiteX3" fmla="*/ 0 w 121948"/>
                <a:gd name="connsiteY3" fmla="*/ 44345 h 4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48" h="44345">
                  <a:moveTo>
                    <a:pt x="0" y="0"/>
                  </a:moveTo>
                  <a:lnTo>
                    <a:pt x="121949" y="0"/>
                  </a:lnTo>
                  <a:lnTo>
                    <a:pt x="121949" y="44345"/>
                  </a:lnTo>
                  <a:lnTo>
                    <a:pt x="0" y="44345"/>
                  </a:lnTo>
                  <a:close/>
                </a:path>
              </a:pathLst>
            </a:custGeom>
            <a:solidFill>
              <a:srgbClr val="000000"/>
            </a:solidFill>
            <a:ln w="5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2" name="Graphic 158">
            <a:extLst>
              <a:ext uri="{FF2B5EF4-FFF2-40B4-BE49-F238E27FC236}">
                <a16:creationId xmlns:a16="http://schemas.microsoft.com/office/drawing/2014/main" id="{B6105D72-DB75-4AF3-B0DD-D62CCEF050F0}"/>
              </a:ext>
            </a:extLst>
          </p:cNvPr>
          <p:cNvSpPr/>
          <p:nvPr/>
        </p:nvSpPr>
        <p:spPr>
          <a:xfrm>
            <a:off x="6508661" y="3601281"/>
            <a:ext cx="293370" cy="327470"/>
          </a:xfrm>
          <a:custGeom>
            <a:avLst/>
            <a:gdLst>
              <a:gd name="connsiteX0" fmla="*/ 278815 w 293370"/>
              <a:gd name="connsiteY0" fmla="*/ 83720 h 327470"/>
              <a:gd name="connsiteX1" fmla="*/ 268595 w 293370"/>
              <a:gd name="connsiteY1" fmla="*/ 74126 h 327470"/>
              <a:gd name="connsiteX2" fmla="*/ 214428 w 293370"/>
              <a:gd name="connsiteY2" fmla="*/ 74126 h 327470"/>
              <a:gd name="connsiteX3" fmla="*/ 214428 w 293370"/>
              <a:gd name="connsiteY3" fmla="*/ 58123 h 327470"/>
              <a:gd name="connsiteX4" fmla="*/ 146686 w 293370"/>
              <a:gd name="connsiteY4" fmla="*/ 0 h 327470"/>
              <a:gd name="connsiteX5" fmla="*/ 78942 w 293370"/>
              <a:gd name="connsiteY5" fmla="*/ 58123 h 327470"/>
              <a:gd name="connsiteX6" fmla="*/ 78942 w 293370"/>
              <a:gd name="connsiteY6" fmla="*/ 74126 h 327470"/>
              <a:gd name="connsiteX7" fmla="*/ 24777 w 293370"/>
              <a:gd name="connsiteY7" fmla="*/ 74126 h 327470"/>
              <a:gd name="connsiteX8" fmla="*/ 14557 w 293370"/>
              <a:gd name="connsiteY8" fmla="*/ 83720 h 327470"/>
              <a:gd name="connsiteX9" fmla="*/ 19 w 293370"/>
              <a:gd name="connsiteY9" fmla="*/ 316597 h 327470"/>
              <a:gd name="connsiteX10" fmla="*/ 2778 w 293370"/>
              <a:gd name="connsiteY10" fmla="*/ 324247 h 327470"/>
              <a:gd name="connsiteX11" fmla="*/ 10239 w 293370"/>
              <a:gd name="connsiteY11" fmla="*/ 327471 h 327470"/>
              <a:gd name="connsiteX12" fmla="*/ 283132 w 293370"/>
              <a:gd name="connsiteY12" fmla="*/ 327471 h 327470"/>
              <a:gd name="connsiteX13" fmla="*/ 290594 w 293370"/>
              <a:gd name="connsiteY13" fmla="*/ 324247 h 327470"/>
              <a:gd name="connsiteX14" fmla="*/ 293352 w 293370"/>
              <a:gd name="connsiteY14" fmla="*/ 316597 h 327470"/>
              <a:gd name="connsiteX15" fmla="*/ 278815 w 293370"/>
              <a:gd name="connsiteY15" fmla="*/ 83720 h 327470"/>
              <a:gd name="connsiteX16" fmla="*/ 99409 w 293370"/>
              <a:gd name="connsiteY16" fmla="*/ 58123 h 327470"/>
              <a:gd name="connsiteX17" fmla="*/ 146686 w 293370"/>
              <a:gd name="connsiteY17" fmla="*/ 20467 h 327470"/>
              <a:gd name="connsiteX18" fmla="*/ 193961 w 293370"/>
              <a:gd name="connsiteY18" fmla="*/ 58123 h 327470"/>
              <a:gd name="connsiteX19" fmla="*/ 193961 w 293370"/>
              <a:gd name="connsiteY19" fmla="*/ 74126 h 327470"/>
              <a:gd name="connsiteX20" fmla="*/ 99409 w 293370"/>
              <a:gd name="connsiteY20" fmla="*/ 74126 h 327470"/>
              <a:gd name="connsiteX21" fmla="*/ 99409 w 293370"/>
              <a:gd name="connsiteY21" fmla="*/ 58123 h 327470"/>
              <a:gd name="connsiteX22" fmla="*/ 78942 w 293370"/>
              <a:gd name="connsiteY22" fmla="*/ 94593 h 327470"/>
              <a:gd name="connsiteX23" fmla="*/ 78942 w 293370"/>
              <a:gd name="connsiteY23" fmla="*/ 116819 h 327470"/>
              <a:gd name="connsiteX24" fmla="*/ 89176 w 293370"/>
              <a:gd name="connsiteY24" fmla="*/ 127052 h 327470"/>
              <a:gd name="connsiteX25" fmla="*/ 99409 w 293370"/>
              <a:gd name="connsiteY25" fmla="*/ 116819 h 327470"/>
              <a:gd name="connsiteX26" fmla="*/ 99409 w 293370"/>
              <a:gd name="connsiteY26" fmla="*/ 94593 h 327470"/>
              <a:gd name="connsiteX27" fmla="*/ 193961 w 293370"/>
              <a:gd name="connsiteY27" fmla="*/ 94593 h 327470"/>
              <a:gd name="connsiteX28" fmla="*/ 193961 w 293370"/>
              <a:gd name="connsiteY28" fmla="*/ 116819 h 327470"/>
              <a:gd name="connsiteX29" fmla="*/ 204195 w 293370"/>
              <a:gd name="connsiteY29" fmla="*/ 127052 h 327470"/>
              <a:gd name="connsiteX30" fmla="*/ 214428 w 293370"/>
              <a:gd name="connsiteY30" fmla="*/ 116819 h 327470"/>
              <a:gd name="connsiteX31" fmla="*/ 214428 w 293370"/>
              <a:gd name="connsiteY31" fmla="*/ 94593 h 327470"/>
              <a:gd name="connsiteX32" fmla="*/ 258974 w 293370"/>
              <a:gd name="connsiteY32" fmla="*/ 94593 h 327470"/>
              <a:gd name="connsiteX33" fmla="*/ 267840 w 293370"/>
              <a:gd name="connsiteY33" fmla="*/ 236502 h 327470"/>
              <a:gd name="connsiteX34" fmla="*/ 25531 w 293370"/>
              <a:gd name="connsiteY34" fmla="*/ 236502 h 327470"/>
              <a:gd name="connsiteX35" fmla="*/ 34397 w 293370"/>
              <a:gd name="connsiteY35" fmla="*/ 94593 h 327470"/>
              <a:gd name="connsiteX36" fmla="*/ 78942 w 293370"/>
              <a:gd name="connsiteY36" fmla="*/ 94593 h 327470"/>
              <a:gd name="connsiteX37" fmla="*/ 21126 w 293370"/>
              <a:gd name="connsiteY37" fmla="*/ 307004 h 327470"/>
              <a:gd name="connsiteX38" fmla="*/ 24679 w 293370"/>
              <a:gd name="connsiteY38" fmla="*/ 250147 h 327470"/>
              <a:gd name="connsiteX39" fmla="*/ 268693 w 293370"/>
              <a:gd name="connsiteY39" fmla="*/ 250147 h 327470"/>
              <a:gd name="connsiteX40" fmla="*/ 272245 w 293370"/>
              <a:gd name="connsiteY40" fmla="*/ 307004 h 327470"/>
              <a:gd name="connsiteX41" fmla="*/ 21126 w 293370"/>
              <a:gd name="connsiteY41" fmla="*/ 307004 h 32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93370" h="327470">
                <a:moveTo>
                  <a:pt x="278815" y="83720"/>
                </a:moveTo>
                <a:cubicBezTo>
                  <a:pt x="278468" y="78323"/>
                  <a:pt x="274005" y="74126"/>
                  <a:pt x="268595" y="74126"/>
                </a:cubicBezTo>
                <a:lnTo>
                  <a:pt x="214428" y="74126"/>
                </a:lnTo>
                <a:lnTo>
                  <a:pt x="214428" y="58123"/>
                </a:lnTo>
                <a:cubicBezTo>
                  <a:pt x="214428" y="26077"/>
                  <a:pt x="184035" y="0"/>
                  <a:pt x="146686" y="0"/>
                </a:cubicBezTo>
                <a:cubicBezTo>
                  <a:pt x="109336" y="0"/>
                  <a:pt x="78942" y="26077"/>
                  <a:pt x="78942" y="58123"/>
                </a:cubicBezTo>
                <a:lnTo>
                  <a:pt x="78942" y="74126"/>
                </a:lnTo>
                <a:lnTo>
                  <a:pt x="24777" y="74126"/>
                </a:lnTo>
                <a:cubicBezTo>
                  <a:pt x="19367" y="74126"/>
                  <a:pt x="14903" y="78323"/>
                  <a:pt x="14557" y="83720"/>
                </a:cubicBezTo>
                <a:lnTo>
                  <a:pt x="19" y="316597"/>
                </a:lnTo>
                <a:cubicBezTo>
                  <a:pt x="-154" y="319423"/>
                  <a:pt x="845" y="322181"/>
                  <a:pt x="2778" y="324247"/>
                </a:cubicBezTo>
                <a:cubicBezTo>
                  <a:pt x="4710" y="326299"/>
                  <a:pt x="7415" y="327471"/>
                  <a:pt x="10239" y="327471"/>
                </a:cubicBezTo>
                <a:lnTo>
                  <a:pt x="283132" y="327471"/>
                </a:lnTo>
                <a:cubicBezTo>
                  <a:pt x="285956" y="327471"/>
                  <a:pt x="288662" y="326299"/>
                  <a:pt x="290594" y="324247"/>
                </a:cubicBezTo>
                <a:cubicBezTo>
                  <a:pt x="292526" y="322181"/>
                  <a:pt x="293525" y="319423"/>
                  <a:pt x="293352" y="316597"/>
                </a:cubicBezTo>
                <a:lnTo>
                  <a:pt x="278815" y="83720"/>
                </a:lnTo>
                <a:close/>
                <a:moveTo>
                  <a:pt x="99409" y="58123"/>
                </a:moveTo>
                <a:cubicBezTo>
                  <a:pt x="99409" y="37363"/>
                  <a:pt x="120622" y="20467"/>
                  <a:pt x="146686" y="20467"/>
                </a:cubicBezTo>
                <a:cubicBezTo>
                  <a:pt x="172750" y="20467"/>
                  <a:pt x="193961" y="37363"/>
                  <a:pt x="193961" y="58123"/>
                </a:cubicBezTo>
                <a:lnTo>
                  <a:pt x="193961" y="74126"/>
                </a:lnTo>
                <a:lnTo>
                  <a:pt x="99409" y="74126"/>
                </a:lnTo>
                <a:lnTo>
                  <a:pt x="99409" y="58123"/>
                </a:lnTo>
                <a:close/>
                <a:moveTo>
                  <a:pt x="78942" y="94593"/>
                </a:moveTo>
                <a:lnTo>
                  <a:pt x="78942" y="116819"/>
                </a:lnTo>
                <a:cubicBezTo>
                  <a:pt x="78942" y="122468"/>
                  <a:pt x="83526" y="127052"/>
                  <a:pt x="89176" y="127052"/>
                </a:cubicBezTo>
                <a:cubicBezTo>
                  <a:pt x="94825" y="127052"/>
                  <a:pt x="99409" y="122468"/>
                  <a:pt x="99409" y="116819"/>
                </a:cubicBezTo>
                <a:lnTo>
                  <a:pt x="99409" y="94593"/>
                </a:lnTo>
                <a:lnTo>
                  <a:pt x="193961" y="94593"/>
                </a:lnTo>
                <a:lnTo>
                  <a:pt x="193961" y="116819"/>
                </a:lnTo>
                <a:cubicBezTo>
                  <a:pt x="193961" y="122468"/>
                  <a:pt x="198546" y="127052"/>
                  <a:pt x="204195" y="127052"/>
                </a:cubicBezTo>
                <a:cubicBezTo>
                  <a:pt x="209845" y="127052"/>
                  <a:pt x="214428" y="122468"/>
                  <a:pt x="214428" y="116819"/>
                </a:cubicBezTo>
                <a:lnTo>
                  <a:pt x="214428" y="94593"/>
                </a:lnTo>
                <a:lnTo>
                  <a:pt x="258974" y="94593"/>
                </a:lnTo>
                <a:lnTo>
                  <a:pt x="267840" y="236502"/>
                </a:lnTo>
                <a:lnTo>
                  <a:pt x="25531" y="236502"/>
                </a:lnTo>
                <a:lnTo>
                  <a:pt x="34397" y="94593"/>
                </a:lnTo>
                <a:lnTo>
                  <a:pt x="78942" y="94593"/>
                </a:lnTo>
                <a:close/>
                <a:moveTo>
                  <a:pt x="21126" y="307004"/>
                </a:moveTo>
                <a:lnTo>
                  <a:pt x="24679" y="250147"/>
                </a:lnTo>
                <a:lnTo>
                  <a:pt x="268693" y="250147"/>
                </a:lnTo>
                <a:lnTo>
                  <a:pt x="272245" y="307004"/>
                </a:lnTo>
                <a:lnTo>
                  <a:pt x="21126" y="307004"/>
                </a:lnTo>
                <a:close/>
              </a:path>
            </a:pathLst>
          </a:custGeom>
          <a:solidFill>
            <a:srgbClr val="1D1D1B"/>
          </a:solidFill>
          <a:ln w="135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73" name="Graphic 160">
            <a:extLst>
              <a:ext uri="{FF2B5EF4-FFF2-40B4-BE49-F238E27FC236}">
                <a16:creationId xmlns:a16="http://schemas.microsoft.com/office/drawing/2014/main" id="{4D452B90-1026-4BE6-BE01-F8E3073B1061}"/>
              </a:ext>
            </a:extLst>
          </p:cNvPr>
          <p:cNvGrpSpPr/>
          <p:nvPr/>
        </p:nvGrpSpPr>
        <p:grpSpPr>
          <a:xfrm>
            <a:off x="7041028" y="3584916"/>
            <a:ext cx="376196" cy="376039"/>
            <a:chOff x="7041028" y="3584916"/>
            <a:chExt cx="376196" cy="376039"/>
          </a:xfrm>
          <a:solidFill>
            <a:srgbClr val="1D1D1B"/>
          </a:solidFill>
        </p:grpSpPr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203E458C-1917-4525-8988-FC928FA99204}"/>
                </a:ext>
              </a:extLst>
            </p:cNvPr>
            <p:cNvSpPr/>
            <p:nvPr/>
          </p:nvSpPr>
          <p:spPr>
            <a:xfrm>
              <a:off x="7041028" y="3584916"/>
              <a:ext cx="376196" cy="116700"/>
            </a:xfrm>
            <a:custGeom>
              <a:avLst/>
              <a:gdLst>
                <a:gd name="connsiteX0" fmla="*/ 376098 w 376196"/>
                <a:gd name="connsiteY0" fmla="*/ 105434 h 116700"/>
                <a:gd name="connsiteX1" fmla="*/ 376196 w 376196"/>
                <a:gd name="connsiteY1" fmla="*/ 104944 h 116700"/>
                <a:gd name="connsiteX2" fmla="*/ 375873 w 376196"/>
                <a:gd name="connsiteY2" fmla="*/ 103347 h 116700"/>
                <a:gd name="connsiteX3" fmla="*/ 375391 w 376196"/>
                <a:gd name="connsiteY3" fmla="*/ 100954 h 116700"/>
                <a:gd name="connsiteX4" fmla="*/ 374333 w 376196"/>
                <a:gd name="connsiteY4" fmla="*/ 98976 h 116700"/>
                <a:gd name="connsiteX5" fmla="*/ 373091 w 376196"/>
                <a:gd name="connsiteY5" fmla="*/ 97136 h 116700"/>
                <a:gd name="connsiteX6" fmla="*/ 371196 w 376196"/>
                <a:gd name="connsiteY6" fmla="*/ 95583 h 116700"/>
                <a:gd name="connsiteX7" fmla="*/ 369936 w 376196"/>
                <a:gd name="connsiteY7" fmla="*/ 94550 h 116700"/>
                <a:gd name="connsiteX8" fmla="*/ 193594 w 376196"/>
                <a:gd name="connsiteY8" fmla="*/ 1205 h 116700"/>
                <a:gd name="connsiteX9" fmla="*/ 192531 w 376196"/>
                <a:gd name="connsiteY9" fmla="*/ 894 h 116700"/>
                <a:gd name="connsiteX10" fmla="*/ 190291 w 376196"/>
                <a:gd name="connsiteY10" fmla="*/ 236 h 116700"/>
                <a:gd name="connsiteX11" fmla="*/ 188093 w 376196"/>
                <a:gd name="connsiteY11" fmla="*/ 0 h 116700"/>
                <a:gd name="connsiteX12" fmla="*/ 185902 w 376196"/>
                <a:gd name="connsiteY12" fmla="*/ 235 h 116700"/>
                <a:gd name="connsiteX13" fmla="*/ 183643 w 376196"/>
                <a:gd name="connsiteY13" fmla="*/ 899 h 116700"/>
                <a:gd name="connsiteX14" fmla="*/ 182603 w 376196"/>
                <a:gd name="connsiteY14" fmla="*/ 1205 h 116700"/>
                <a:gd name="connsiteX15" fmla="*/ 6261 w 376196"/>
                <a:gd name="connsiteY15" fmla="*/ 94550 h 116700"/>
                <a:gd name="connsiteX16" fmla="*/ 5001 w 376196"/>
                <a:gd name="connsiteY16" fmla="*/ 95583 h 116700"/>
                <a:gd name="connsiteX17" fmla="*/ 3105 w 376196"/>
                <a:gd name="connsiteY17" fmla="*/ 97136 h 116700"/>
                <a:gd name="connsiteX18" fmla="*/ 1864 w 376196"/>
                <a:gd name="connsiteY18" fmla="*/ 98976 h 116700"/>
                <a:gd name="connsiteX19" fmla="*/ 806 w 376196"/>
                <a:gd name="connsiteY19" fmla="*/ 100954 h 116700"/>
                <a:gd name="connsiteX20" fmla="*/ 322 w 376196"/>
                <a:gd name="connsiteY20" fmla="*/ 103347 h 116700"/>
                <a:gd name="connsiteX21" fmla="*/ 0 w 376196"/>
                <a:gd name="connsiteY21" fmla="*/ 104944 h 116700"/>
                <a:gd name="connsiteX22" fmla="*/ 99 w 376196"/>
                <a:gd name="connsiteY22" fmla="*/ 105434 h 116700"/>
                <a:gd name="connsiteX23" fmla="*/ 562 w 376196"/>
                <a:gd name="connsiteY23" fmla="*/ 107725 h 116700"/>
                <a:gd name="connsiteX24" fmla="*/ 1221 w 376196"/>
                <a:gd name="connsiteY24" fmla="*/ 109958 h 116700"/>
                <a:gd name="connsiteX25" fmla="*/ 1362 w 376196"/>
                <a:gd name="connsiteY25" fmla="*/ 110440 h 116700"/>
                <a:gd name="connsiteX26" fmla="*/ 1986 w 376196"/>
                <a:gd name="connsiteY26" fmla="*/ 111094 h 116700"/>
                <a:gd name="connsiteX27" fmla="*/ 5133 w 376196"/>
                <a:gd name="connsiteY27" fmla="*/ 114395 h 116700"/>
                <a:gd name="connsiteX28" fmla="*/ 6373 w 376196"/>
                <a:gd name="connsiteY28" fmla="*/ 115231 h 116700"/>
                <a:gd name="connsiteX29" fmla="*/ 11756 w 376196"/>
                <a:gd name="connsiteY29" fmla="*/ 116700 h 116700"/>
                <a:gd name="connsiteX30" fmla="*/ 364440 w 376196"/>
                <a:gd name="connsiteY30" fmla="*/ 116700 h 116700"/>
                <a:gd name="connsiteX31" fmla="*/ 369823 w 376196"/>
                <a:gd name="connsiteY31" fmla="*/ 115231 h 116700"/>
                <a:gd name="connsiteX32" fmla="*/ 371063 w 376196"/>
                <a:gd name="connsiteY32" fmla="*/ 114395 h 116700"/>
                <a:gd name="connsiteX33" fmla="*/ 374210 w 376196"/>
                <a:gd name="connsiteY33" fmla="*/ 111094 h 116700"/>
                <a:gd name="connsiteX34" fmla="*/ 374834 w 376196"/>
                <a:gd name="connsiteY34" fmla="*/ 110440 h 116700"/>
                <a:gd name="connsiteX35" fmla="*/ 374975 w 376196"/>
                <a:gd name="connsiteY35" fmla="*/ 109958 h 116700"/>
                <a:gd name="connsiteX36" fmla="*/ 375635 w 376196"/>
                <a:gd name="connsiteY36" fmla="*/ 107725 h 116700"/>
                <a:gd name="connsiteX37" fmla="*/ 376098 w 376196"/>
                <a:gd name="connsiteY37" fmla="*/ 105434 h 116700"/>
                <a:gd name="connsiteX38" fmla="*/ 188098 w 376196"/>
                <a:gd name="connsiteY38" fmla="*/ 24902 h 116700"/>
                <a:gd name="connsiteX39" fmla="*/ 317101 w 376196"/>
                <a:gd name="connsiteY39" fmla="*/ 93188 h 116700"/>
                <a:gd name="connsiteX40" fmla="*/ 59095 w 376196"/>
                <a:gd name="connsiteY40" fmla="*/ 93188 h 116700"/>
                <a:gd name="connsiteX41" fmla="*/ 188098 w 376196"/>
                <a:gd name="connsiteY41" fmla="*/ 24902 h 11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76196" h="116700">
                  <a:moveTo>
                    <a:pt x="376098" y="105434"/>
                  </a:moveTo>
                  <a:cubicBezTo>
                    <a:pt x="376105" y="105262"/>
                    <a:pt x="376196" y="105117"/>
                    <a:pt x="376196" y="104944"/>
                  </a:cubicBezTo>
                  <a:cubicBezTo>
                    <a:pt x="376196" y="104378"/>
                    <a:pt x="375952" y="103892"/>
                    <a:pt x="375873" y="103347"/>
                  </a:cubicBezTo>
                  <a:cubicBezTo>
                    <a:pt x="375759" y="102527"/>
                    <a:pt x="375674" y="101731"/>
                    <a:pt x="375391" y="100954"/>
                  </a:cubicBezTo>
                  <a:cubicBezTo>
                    <a:pt x="375127" y="100232"/>
                    <a:pt x="374726" y="99624"/>
                    <a:pt x="374333" y="98976"/>
                  </a:cubicBezTo>
                  <a:cubicBezTo>
                    <a:pt x="373947" y="98334"/>
                    <a:pt x="373601" y="97700"/>
                    <a:pt x="373091" y="97136"/>
                  </a:cubicBezTo>
                  <a:cubicBezTo>
                    <a:pt x="372536" y="96519"/>
                    <a:pt x="371868" y="96071"/>
                    <a:pt x="371196" y="95583"/>
                  </a:cubicBezTo>
                  <a:cubicBezTo>
                    <a:pt x="370751" y="95259"/>
                    <a:pt x="370436" y="94816"/>
                    <a:pt x="369936" y="94550"/>
                  </a:cubicBezTo>
                  <a:lnTo>
                    <a:pt x="193594" y="1205"/>
                  </a:lnTo>
                  <a:cubicBezTo>
                    <a:pt x="193254" y="1027"/>
                    <a:pt x="192881" y="1036"/>
                    <a:pt x="192531" y="894"/>
                  </a:cubicBezTo>
                  <a:cubicBezTo>
                    <a:pt x="191797" y="590"/>
                    <a:pt x="191072" y="388"/>
                    <a:pt x="190291" y="236"/>
                  </a:cubicBezTo>
                  <a:cubicBezTo>
                    <a:pt x="189548" y="95"/>
                    <a:pt x="188838" y="-3"/>
                    <a:pt x="188093" y="0"/>
                  </a:cubicBezTo>
                  <a:cubicBezTo>
                    <a:pt x="187350" y="-3"/>
                    <a:pt x="186644" y="94"/>
                    <a:pt x="185902" y="235"/>
                  </a:cubicBezTo>
                  <a:cubicBezTo>
                    <a:pt x="185114" y="387"/>
                    <a:pt x="184382" y="592"/>
                    <a:pt x="183643" y="899"/>
                  </a:cubicBezTo>
                  <a:cubicBezTo>
                    <a:pt x="183302" y="1040"/>
                    <a:pt x="182936" y="1030"/>
                    <a:pt x="182603" y="1205"/>
                  </a:cubicBezTo>
                  <a:lnTo>
                    <a:pt x="6261" y="94550"/>
                  </a:lnTo>
                  <a:cubicBezTo>
                    <a:pt x="5760" y="94816"/>
                    <a:pt x="5446" y="95259"/>
                    <a:pt x="5001" y="95583"/>
                  </a:cubicBezTo>
                  <a:cubicBezTo>
                    <a:pt x="4327" y="96071"/>
                    <a:pt x="3660" y="96519"/>
                    <a:pt x="3105" y="97136"/>
                  </a:cubicBezTo>
                  <a:cubicBezTo>
                    <a:pt x="2596" y="97700"/>
                    <a:pt x="2249" y="98334"/>
                    <a:pt x="1864" y="98976"/>
                  </a:cubicBezTo>
                  <a:cubicBezTo>
                    <a:pt x="1470" y="99624"/>
                    <a:pt x="1070" y="100232"/>
                    <a:pt x="806" y="100954"/>
                  </a:cubicBezTo>
                  <a:cubicBezTo>
                    <a:pt x="522" y="101731"/>
                    <a:pt x="437" y="102527"/>
                    <a:pt x="322" y="103347"/>
                  </a:cubicBezTo>
                  <a:cubicBezTo>
                    <a:pt x="245" y="103892"/>
                    <a:pt x="0" y="104378"/>
                    <a:pt x="0" y="104944"/>
                  </a:cubicBezTo>
                  <a:cubicBezTo>
                    <a:pt x="0" y="105117"/>
                    <a:pt x="91" y="105262"/>
                    <a:pt x="99" y="105434"/>
                  </a:cubicBezTo>
                  <a:cubicBezTo>
                    <a:pt x="130" y="106212"/>
                    <a:pt x="372" y="106954"/>
                    <a:pt x="562" y="107725"/>
                  </a:cubicBezTo>
                  <a:cubicBezTo>
                    <a:pt x="754" y="108493"/>
                    <a:pt x="886" y="109259"/>
                    <a:pt x="1221" y="109958"/>
                  </a:cubicBezTo>
                  <a:cubicBezTo>
                    <a:pt x="1294" y="110114"/>
                    <a:pt x="1281" y="110286"/>
                    <a:pt x="1362" y="110440"/>
                  </a:cubicBezTo>
                  <a:cubicBezTo>
                    <a:pt x="1512" y="110722"/>
                    <a:pt x="1818" y="110829"/>
                    <a:pt x="1986" y="111094"/>
                  </a:cubicBezTo>
                  <a:cubicBezTo>
                    <a:pt x="2819" y="112411"/>
                    <a:pt x="3861" y="113500"/>
                    <a:pt x="5133" y="114395"/>
                  </a:cubicBezTo>
                  <a:cubicBezTo>
                    <a:pt x="5557" y="114691"/>
                    <a:pt x="5916" y="114994"/>
                    <a:pt x="6373" y="115231"/>
                  </a:cubicBezTo>
                  <a:cubicBezTo>
                    <a:pt x="8006" y="116091"/>
                    <a:pt x="9782" y="116700"/>
                    <a:pt x="11756" y="116700"/>
                  </a:cubicBezTo>
                  <a:lnTo>
                    <a:pt x="364440" y="116700"/>
                  </a:lnTo>
                  <a:cubicBezTo>
                    <a:pt x="366414" y="116700"/>
                    <a:pt x="368191" y="116091"/>
                    <a:pt x="369823" y="115231"/>
                  </a:cubicBezTo>
                  <a:cubicBezTo>
                    <a:pt x="370281" y="114994"/>
                    <a:pt x="370640" y="114691"/>
                    <a:pt x="371063" y="114395"/>
                  </a:cubicBezTo>
                  <a:cubicBezTo>
                    <a:pt x="372336" y="113500"/>
                    <a:pt x="373376" y="112411"/>
                    <a:pt x="374210" y="111094"/>
                  </a:cubicBezTo>
                  <a:cubicBezTo>
                    <a:pt x="374378" y="110829"/>
                    <a:pt x="374685" y="110722"/>
                    <a:pt x="374834" y="110440"/>
                  </a:cubicBezTo>
                  <a:cubicBezTo>
                    <a:pt x="374916" y="110286"/>
                    <a:pt x="374902" y="110114"/>
                    <a:pt x="374975" y="109958"/>
                  </a:cubicBezTo>
                  <a:cubicBezTo>
                    <a:pt x="375311" y="109259"/>
                    <a:pt x="375442" y="108493"/>
                    <a:pt x="375635" y="107725"/>
                  </a:cubicBezTo>
                  <a:cubicBezTo>
                    <a:pt x="375825" y="106954"/>
                    <a:pt x="376066" y="106212"/>
                    <a:pt x="376098" y="105434"/>
                  </a:cubicBezTo>
                  <a:close/>
                  <a:moveTo>
                    <a:pt x="188098" y="24902"/>
                  </a:moveTo>
                  <a:lnTo>
                    <a:pt x="317101" y="93188"/>
                  </a:lnTo>
                  <a:lnTo>
                    <a:pt x="59095" y="93188"/>
                  </a:lnTo>
                  <a:lnTo>
                    <a:pt x="188098" y="24902"/>
                  </a:lnTo>
                  <a:close/>
                </a:path>
              </a:pathLst>
            </a:custGeom>
            <a:solidFill>
              <a:srgbClr val="1D1D1B"/>
            </a:solidFill>
            <a:ln w="15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44ACB485-6CFE-4E41-9627-D319A7A2C435}"/>
                </a:ext>
              </a:extLst>
            </p:cNvPr>
            <p:cNvSpPr/>
            <p:nvPr/>
          </p:nvSpPr>
          <p:spPr>
            <a:xfrm>
              <a:off x="7186878" y="3714123"/>
              <a:ext cx="84496" cy="171750"/>
            </a:xfrm>
            <a:custGeom>
              <a:avLst/>
              <a:gdLst>
                <a:gd name="connsiteX0" fmla="*/ 0 w 84496"/>
                <a:gd name="connsiteY0" fmla="*/ 159994 h 171750"/>
                <a:gd name="connsiteX1" fmla="*/ 11756 w 84496"/>
                <a:gd name="connsiteY1" fmla="*/ 171750 h 171750"/>
                <a:gd name="connsiteX2" fmla="*/ 72741 w 84496"/>
                <a:gd name="connsiteY2" fmla="*/ 171750 h 171750"/>
                <a:gd name="connsiteX3" fmla="*/ 84497 w 84496"/>
                <a:gd name="connsiteY3" fmla="*/ 159994 h 171750"/>
                <a:gd name="connsiteX4" fmla="*/ 76874 w 84496"/>
                <a:gd name="connsiteY4" fmla="*/ 149072 h 171750"/>
                <a:gd name="connsiteX5" fmla="*/ 76874 w 84496"/>
                <a:gd name="connsiteY5" fmla="*/ 22676 h 171750"/>
                <a:gd name="connsiteX6" fmla="*/ 84497 w 84496"/>
                <a:gd name="connsiteY6" fmla="*/ 11756 h 171750"/>
                <a:gd name="connsiteX7" fmla="*/ 72741 w 84496"/>
                <a:gd name="connsiteY7" fmla="*/ 0 h 171750"/>
                <a:gd name="connsiteX8" fmla="*/ 11756 w 84496"/>
                <a:gd name="connsiteY8" fmla="*/ 0 h 171750"/>
                <a:gd name="connsiteX9" fmla="*/ 0 w 84496"/>
                <a:gd name="connsiteY9" fmla="*/ 11756 h 171750"/>
                <a:gd name="connsiteX10" fmla="*/ 7623 w 84496"/>
                <a:gd name="connsiteY10" fmla="*/ 22676 h 171750"/>
                <a:gd name="connsiteX11" fmla="*/ 7623 w 84496"/>
                <a:gd name="connsiteY11" fmla="*/ 149072 h 171750"/>
                <a:gd name="connsiteX12" fmla="*/ 0 w 84496"/>
                <a:gd name="connsiteY12" fmla="*/ 159994 h 171750"/>
                <a:gd name="connsiteX13" fmla="*/ 31135 w 84496"/>
                <a:gd name="connsiteY13" fmla="*/ 148238 h 171750"/>
                <a:gd name="connsiteX14" fmla="*/ 31135 w 84496"/>
                <a:gd name="connsiteY14" fmla="*/ 23512 h 171750"/>
                <a:gd name="connsiteX15" fmla="*/ 53362 w 84496"/>
                <a:gd name="connsiteY15" fmla="*/ 23512 h 171750"/>
                <a:gd name="connsiteX16" fmla="*/ 53362 w 84496"/>
                <a:gd name="connsiteY16" fmla="*/ 148238 h 171750"/>
                <a:gd name="connsiteX17" fmla="*/ 31135 w 84496"/>
                <a:gd name="connsiteY17" fmla="*/ 148238 h 1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496" h="171750">
                  <a:moveTo>
                    <a:pt x="0" y="159994"/>
                  </a:moveTo>
                  <a:cubicBezTo>
                    <a:pt x="0" y="166484"/>
                    <a:pt x="5265" y="171750"/>
                    <a:pt x="11756" y="171750"/>
                  </a:cubicBezTo>
                  <a:lnTo>
                    <a:pt x="72741" y="171750"/>
                  </a:lnTo>
                  <a:cubicBezTo>
                    <a:pt x="79232" y="171750"/>
                    <a:pt x="84497" y="166484"/>
                    <a:pt x="84497" y="159994"/>
                  </a:cubicBezTo>
                  <a:cubicBezTo>
                    <a:pt x="84497" y="154969"/>
                    <a:pt x="81310" y="150754"/>
                    <a:pt x="76874" y="149072"/>
                  </a:cubicBezTo>
                  <a:lnTo>
                    <a:pt x="76874" y="22676"/>
                  </a:lnTo>
                  <a:cubicBezTo>
                    <a:pt x="81310" y="20996"/>
                    <a:pt x="84497" y="16781"/>
                    <a:pt x="84497" y="11756"/>
                  </a:cubicBezTo>
                  <a:cubicBezTo>
                    <a:pt x="84497" y="5266"/>
                    <a:pt x="79232" y="0"/>
                    <a:pt x="72741" y="0"/>
                  </a:cubicBezTo>
                  <a:lnTo>
                    <a:pt x="11756" y="0"/>
                  </a:lnTo>
                  <a:cubicBezTo>
                    <a:pt x="5265" y="0"/>
                    <a:pt x="0" y="5266"/>
                    <a:pt x="0" y="11756"/>
                  </a:cubicBezTo>
                  <a:cubicBezTo>
                    <a:pt x="0" y="16781"/>
                    <a:pt x="3187" y="20996"/>
                    <a:pt x="7623" y="22676"/>
                  </a:cubicBezTo>
                  <a:lnTo>
                    <a:pt x="7623" y="149072"/>
                  </a:lnTo>
                  <a:cubicBezTo>
                    <a:pt x="3187" y="150754"/>
                    <a:pt x="0" y="154969"/>
                    <a:pt x="0" y="159994"/>
                  </a:cubicBezTo>
                  <a:close/>
                  <a:moveTo>
                    <a:pt x="31135" y="148238"/>
                  </a:moveTo>
                  <a:lnTo>
                    <a:pt x="31135" y="23512"/>
                  </a:lnTo>
                  <a:lnTo>
                    <a:pt x="53362" y="23512"/>
                  </a:lnTo>
                  <a:lnTo>
                    <a:pt x="53362" y="148238"/>
                  </a:lnTo>
                  <a:lnTo>
                    <a:pt x="31135" y="148238"/>
                  </a:lnTo>
                  <a:close/>
                </a:path>
              </a:pathLst>
            </a:custGeom>
            <a:solidFill>
              <a:srgbClr val="1D1D1B"/>
            </a:solidFill>
            <a:ln w="15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63AEB0FA-F142-4FDF-AFB4-AF929FE3151A}"/>
                </a:ext>
              </a:extLst>
            </p:cNvPr>
            <p:cNvSpPr/>
            <p:nvPr/>
          </p:nvSpPr>
          <p:spPr>
            <a:xfrm>
              <a:off x="7085236" y="3714123"/>
              <a:ext cx="84497" cy="171750"/>
            </a:xfrm>
            <a:custGeom>
              <a:avLst/>
              <a:gdLst>
                <a:gd name="connsiteX0" fmla="*/ 0 w 84497"/>
                <a:gd name="connsiteY0" fmla="*/ 159994 h 171750"/>
                <a:gd name="connsiteX1" fmla="*/ 11756 w 84497"/>
                <a:gd name="connsiteY1" fmla="*/ 171750 h 171750"/>
                <a:gd name="connsiteX2" fmla="*/ 72741 w 84497"/>
                <a:gd name="connsiteY2" fmla="*/ 171750 h 171750"/>
                <a:gd name="connsiteX3" fmla="*/ 84497 w 84497"/>
                <a:gd name="connsiteY3" fmla="*/ 159994 h 171750"/>
                <a:gd name="connsiteX4" fmla="*/ 76874 w 84497"/>
                <a:gd name="connsiteY4" fmla="*/ 149072 h 171750"/>
                <a:gd name="connsiteX5" fmla="*/ 76874 w 84497"/>
                <a:gd name="connsiteY5" fmla="*/ 22676 h 171750"/>
                <a:gd name="connsiteX6" fmla="*/ 84497 w 84497"/>
                <a:gd name="connsiteY6" fmla="*/ 11756 h 171750"/>
                <a:gd name="connsiteX7" fmla="*/ 72741 w 84497"/>
                <a:gd name="connsiteY7" fmla="*/ 0 h 171750"/>
                <a:gd name="connsiteX8" fmla="*/ 11756 w 84497"/>
                <a:gd name="connsiteY8" fmla="*/ 0 h 171750"/>
                <a:gd name="connsiteX9" fmla="*/ 0 w 84497"/>
                <a:gd name="connsiteY9" fmla="*/ 11756 h 171750"/>
                <a:gd name="connsiteX10" fmla="*/ 7623 w 84497"/>
                <a:gd name="connsiteY10" fmla="*/ 22676 h 171750"/>
                <a:gd name="connsiteX11" fmla="*/ 7623 w 84497"/>
                <a:gd name="connsiteY11" fmla="*/ 149072 h 171750"/>
                <a:gd name="connsiteX12" fmla="*/ 0 w 84497"/>
                <a:gd name="connsiteY12" fmla="*/ 159994 h 171750"/>
                <a:gd name="connsiteX13" fmla="*/ 31135 w 84497"/>
                <a:gd name="connsiteY13" fmla="*/ 148238 h 171750"/>
                <a:gd name="connsiteX14" fmla="*/ 31135 w 84497"/>
                <a:gd name="connsiteY14" fmla="*/ 23512 h 171750"/>
                <a:gd name="connsiteX15" fmla="*/ 53362 w 84497"/>
                <a:gd name="connsiteY15" fmla="*/ 23512 h 171750"/>
                <a:gd name="connsiteX16" fmla="*/ 53362 w 84497"/>
                <a:gd name="connsiteY16" fmla="*/ 148238 h 171750"/>
                <a:gd name="connsiteX17" fmla="*/ 31135 w 84497"/>
                <a:gd name="connsiteY17" fmla="*/ 148238 h 1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497" h="171750">
                  <a:moveTo>
                    <a:pt x="0" y="159994"/>
                  </a:moveTo>
                  <a:cubicBezTo>
                    <a:pt x="0" y="166484"/>
                    <a:pt x="5266" y="171750"/>
                    <a:pt x="11756" y="171750"/>
                  </a:cubicBezTo>
                  <a:lnTo>
                    <a:pt x="72741" y="171750"/>
                  </a:lnTo>
                  <a:cubicBezTo>
                    <a:pt x="79231" y="171750"/>
                    <a:pt x="84497" y="166484"/>
                    <a:pt x="84497" y="159994"/>
                  </a:cubicBezTo>
                  <a:cubicBezTo>
                    <a:pt x="84497" y="154969"/>
                    <a:pt x="81310" y="150754"/>
                    <a:pt x="76874" y="149072"/>
                  </a:cubicBezTo>
                  <a:lnTo>
                    <a:pt x="76874" y="22676"/>
                  </a:lnTo>
                  <a:cubicBezTo>
                    <a:pt x="81310" y="20996"/>
                    <a:pt x="84497" y="16781"/>
                    <a:pt x="84497" y="11756"/>
                  </a:cubicBezTo>
                  <a:cubicBezTo>
                    <a:pt x="84497" y="5266"/>
                    <a:pt x="79231" y="0"/>
                    <a:pt x="72741" y="0"/>
                  </a:cubicBezTo>
                  <a:lnTo>
                    <a:pt x="11756" y="0"/>
                  </a:lnTo>
                  <a:cubicBezTo>
                    <a:pt x="5266" y="0"/>
                    <a:pt x="0" y="5266"/>
                    <a:pt x="0" y="11756"/>
                  </a:cubicBezTo>
                  <a:cubicBezTo>
                    <a:pt x="0" y="16781"/>
                    <a:pt x="3187" y="20996"/>
                    <a:pt x="7623" y="22676"/>
                  </a:cubicBezTo>
                  <a:lnTo>
                    <a:pt x="7623" y="149072"/>
                  </a:lnTo>
                  <a:cubicBezTo>
                    <a:pt x="3187" y="150754"/>
                    <a:pt x="0" y="154969"/>
                    <a:pt x="0" y="159994"/>
                  </a:cubicBezTo>
                  <a:close/>
                  <a:moveTo>
                    <a:pt x="31135" y="148238"/>
                  </a:moveTo>
                  <a:lnTo>
                    <a:pt x="31135" y="23512"/>
                  </a:lnTo>
                  <a:lnTo>
                    <a:pt x="53362" y="23512"/>
                  </a:lnTo>
                  <a:lnTo>
                    <a:pt x="53362" y="148238"/>
                  </a:lnTo>
                  <a:lnTo>
                    <a:pt x="31135" y="148238"/>
                  </a:lnTo>
                  <a:close/>
                </a:path>
              </a:pathLst>
            </a:custGeom>
            <a:solidFill>
              <a:srgbClr val="1D1D1B"/>
            </a:solidFill>
            <a:ln w="15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50A1BECB-3D8E-4579-8289-38CE2CA8378C}"/>
                </a:ext>
              </a:extLst>
            </p:cNvPr>
            <p:cNvSpPr/>
            <p:nvPr/>
          </p:nvSpPr>
          <p:spPr>
            <a:xfrm>
              <a:off x="7288520" y="3714123"/>
              <a:ext cx="84496" cy="171750"/>
            </a:xfrm>
            <a:custGeom>
              <a:avLst/>
              <a:gdLst>
                <a:gd name="connsiteX0" fmla="*/ 0 w 84496"/>
                <a:gd name="connsiteY0" fmla="*/ 159994 h 171750"/>
                <a:gd name="connsiteX1" fmla="*/ 11756 w 84496"/>
                <a:gd name="connsiteY1" fmla="*/ 171750 h 171750"/>
                <a:gd name="connsiteX2" fmla="*/ 72741 w 84496"/>
                <a:gd name="connsiteY2" fmla="*/ 171750 h 171750"/>
                <a:gd name="connsiteX3" fmla="*/ 84497 w 84496"/>
                <a:gd name="connsiteY3" fmla="*/ 159994 h 171750"/>
                <a:gd name="connsiteX4" fmla="*/ 76874 w 84496"/>
                <a:gd name="connsiteY4" fmla="*/ 149072 h 171750"/>
                <a:gd name="connsiteX5" fmla="*/ 76874 w 84496"/>
                <a:gd name="connsiteY5" fmla="*/ 22676 h 171750"/>
                <a:gd name="connsiteX6" fmla="*/ 84497 w 84496"/>
                <a:gd name="connsiteY6" fmla="*/ 11756 h 171750"/>
                <a:gd name="connsiteX7" fmla="*/ 72741 w 84496"/>
                <a:gd name="connsiteY7" fmla="*/ 0 h 171750"/>
                <a:gd name="connsiteX8" fmla="*/ 11756 w 84496"/>
                <a:gd name="connsiteY8" fmla="*/ 0 h 171750"/>
                <a:gd name="connsiteX9" fmla="*/ 0 w 84496"/>
                <a:gd name="connsiteY9" fmla="*/ 11756 h 171750"/>
                <a:gd name="connsiteX10" fmla="*/ 7623 w 84496"/>
                <a:gd name="connsiteY10" fmla="*/ 22676 h 171750"/>
                <a:gd name="connsiteX11" fmla="*/ 7623 w 84496"/>
                <a:gd name="connsiteY11" fmla="*/ 149072 h 171750"/>
                <a:gd name="connsiteX12" fmla="*/ 0 w 84496"/>
                <a:gd name="connsiteY12" fmla="*/ 159994 h 171750"/>
                <a:gd name="connsiteX13" fmla="*/ 31135 w 84496"/>
                <a:gd name="connsiteY13" fmla="*/ 148238 h 171750"/>
                <a:gd name="connsiteX14" fmla="*/ 31135 w 84496"/>
                <a:gd name="connsiteY14" fmla="*/ 23512 h 171750"/>
                <a:gd name="connsiteX15" fmla="*/ 53362 w 84496"/>
                <a:gd name="connsiteY15" fmla="*/ 23512 h 171750"/>
                <a:gd name="connsiteX16" fmla="*/ 53362 w 84496"/>
                <a:gd name="connsiteY16" fmla="*/ 148238 h 171750"/>
                <a:gd name="connsiteX17" fmla="*/ 31135 w 84496"/>
                <a:gd name="connsiteY17" fmla="*/ 148238 h 1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496" h="171750">
                  <a:moveTo>
                    <a:pt x="0" y="159994"/>
                  </a:moveTo>
                  <a:cubicBezTo>
                    <a:pt x="0" y="166484"/>
                    <a:pt x="5265" y="171750"/>
                    <a:pt x="11756" y="171750"/>
                  </a:cubicBezTo>
                  <a:lnTo>
                    <a:pt x="72741" y="171750"/>
                  </a:lnTo>
                  <a:cubicBezTo>
                    <a:pt x="79232" y="171750"/>
                    <a:pt x="84497" y="166484"/>
                    <a:pt x="84497" y="159994"/>
                  </a:cubicBezTo>
                  <a:cubicBezTo>
                    <a:pt x="84497" y="154969"/>
                    <a:pt x="81310" y="150754"/>
                    <a:pt x="76874" y="149072"/>
                  </a:cubicBezTo>
                  <a:lnTo>
                    <a:pt x="76874" y="22676"/>
                  </a:lnTo>
                  <a:cubicBezTo>
                    <a:pt x="81310" y="20996"/>
                    <a:pt x="84497" y="16781"/>
                    <a:pt x="84497" y="11756"/>
                  </a:cubicBezTo>
                  <a:cubicBezTo>
                    <a:pt x="84497" y="5266"/>
                    <a:pt x="79232" y="0"/>
                    <a:pt x="72741" y="0"/>
                  </a:cubicBezTo>
                  <a:lnTo>
                    <a:pt x="11756" y="0"/>
                  </a:lnTo>
                  <a:cubicBezTo>
                    <a:pt x="5265" y="0"/>
                    <a:pt x="0" y="5266"/>
                    <a:pt x="0" y="11756"/>
                  </a:cubicBezTo>
                  <a:cubicBezTo>
                    <a:pt x="0" y="16781"/>
                    <a:pt x="3187" y="20996"/>
                    <a:pt x="7623" y="22676"/>
                  </a:cubicBezTo>
                  <a:lnTo>
                    <a:pt x="7623" y="149072"/>
                  </a:lnTo>
                  <a:cubicBezTo>
                    <a:pt x="3187" y="150754"/>
                    <a:pt x="0" y="154969"/>
                    <a:pt x="0" y="159994"/>
                  </a:cubicBezTo>
                  <a:close/>
                  <a:moveTo>
                    <a:pt x="31135" y="148238"/>
                  </a:moveTo>
                  <a:lnTo>
                    <a:pt x="31135" y="23512"/>
                  </a:lnTo>
                  <a:lnTo>
                    <a:pt x="53362" y="23512"/>
                  </a:lnTo>
                  <a:lnTo>
                    <a:pt x="53362" y="148238"/>
                  </a:lnTo>
                  <a:lnTo>
                    <a:pt x="31135" y="148238"/>
                  </a:lnTo>
                  <a:close/>
                </a:path>
              </a:pathLst>
            </a:custGeom>
            <a:solidFill>
              <a:srgbClr val="1D1D1B"/>
            </a:solidFill>
            <a:ln w="15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00E25EDE-FB25-4EA3-91DD-ABFA4E0CA2FF}"/>
                </a:ext>
              </a:extLst>
            </p:cNvPr>
            <p:cNvSpPr/>
            <p:nvPr/>
          </p:nvSpPr>
          <p:spPr>
            <a:xfrm>
              <a:off x="7056443" y="3899772"/>
              <a:ext cx="345367" cy="23512"/>
            </a:xfrm>
            <a:custGeom>
              <a:avLst/>
              <a:gdLst>
                <a:gd name="connsiteX0" fmla="*/ 0 w 345367"/>
                <a:gd name="connsiteY0" fmla="*/ 11756 h 23512"/>
                <a:gd name="connsiteX1" fmla="*/ 11756 w 345367"/>
                <a:gd name="connsiteY1" fmla="*/ 23512 h 23512"/>
                <a:gd name="connsiteX2" fmla="*/ 333611 w 345367"/>
                <a:gd name="connsiteY2" fmla="*/ 23512 h 23512"/>
                <a:gd name="connsiteX3" fmla="*/ 345367 w 345367"/>
                <a:gd name="connsiteY3" fmla="*/ 11756 h 23512"/>
                <a:gd name="connsiteX4" fmla="*/ 333611 w 345367"/>
                <a:gd name="connsiteY4" fmla="*/ 0 h 23512"/>
                <a:gd name="connsiteX5" fmla="*/ 11756 w 345367"/>
                <a:gd name="connsiteY5" fmla="*/ 0 h 23512"/>
                <a:gd name="connsiteX6" fmla="*/ 0 w 345367"/>
                <a:gd name="connsiteY6" fmla="*/ 11756 h 2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5367" h="23512">
                  <a:moveTo>
                    <a:pt x="0" y="11756"/>
                  </a:moveTo>
                  <a:cubicBezTo>
                    <a:pt x="0" y="18246"/>
                    <a:pt x="5266" y="23512"/>
                    <a:pt x="11756" y="23512"/>
                  </a:cubicBezTo>
                  <a:lnTo>
                    <a:pt x="333611" y="23512"/>
                  </a:lnTo>
                  <a:cubicBezTo>
                    <a:pt x="340102" y="23512"/>
                    <a:pt x="345367" y="18246"/>
                    <a:pt x="345367" y="11756"/>
                  </a:cubicBezTo>
                  <a:cubicBezTo>
                    <a:pt x="345367" y="5265"/>
                    <a:pt x="340102" y="0"/>
                    <a:pt x="333611" y="0"/>
                  </a:cubicBezTo>
                  <a:lnTo>
                    <a:pt x="11756" y="0"/>
                  </a:lnTo>
                  <a:cubicBezTo>
                    <a:pt x="5266" y="0"/>
                    <a:pt x="0" y="5265"/>
                    <a:pt x="0" y="11756"/>
                  </a:cubicBezTo>
                  <a:close/>
                </a:path>
              </a:pathLst>
            </a:custGeom>
            <a:solidFill>
              <a:srgbClr val="1D1D1B"/>
            </a:solidFill>
            <a:ln w="15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175B2881-1692-4BA6-BCBD-729EC99784AB}"/>
                </a:ext>
              </a:extLst>
            </p:cNvPr>
            <p:cNvSpPr/>
            <p:nvPr/>
          </p:nvSpPr>
          <p:spPr>
            <a:xfrm>
              <a:off x="7043738" y="3937443"/>
              <a:ext cx="370776" cy="23512"/>
            </a:xfrm>
            <a:custGeom>
              <a:avLst/>
              <a:gdLst>
                <a:gd name="connsiteX0" fmla="*/ 359021 w 370776"/>
                <a:gd name="connsiteY0" fmla="*/ 0 h 23512"/>
                <a:gd name="connsiteX1" fmla="*/ 11756 w 370776"/>
                <a:gd name="connsiteY1" fmla="*/ 0 h 23512"/>
                <a:gd name="connsiteX2" fmla="*/ 0 w 370776"/>
                <a:gd name="connsiteY2" fmla="*/ 11756 h 23512"/>
                <a:gd name="connsiteX3" fmla="*/ 11756 w 370776"/>
                <a:gd name="connsiteY3" fmla="*/ 23512 h 23512"/>
                <a:gd name="connsiteX4" fmla="*/ 359021 w 370776"/>
                <a:gd name="connsiteY4" fmla="*/ 23512 h 23512"/>
                <a:gd name="connsiteX5" fmla="*/ 370777 w 370776"/>
                <a:gd name="connsiteY5" fmla="*/ 11756 h 23512"/>
                <a:gd name="connsiteX6" fmla="*/ 359021 w 370776"/>
                <a:gd name="connsiteY6" fmla="*/ 0 h 2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0776" h="23512">
                  <a:moveTo>
                    <a:pt x="359021" y="0"/>
                  </a:moveTo>
                  <a:lnTo>
                    <a:pt x="11756" y="0"/>
                  </a:lnTo>
                  <a:cubicBezTo>
                    <a:pt x="5266" y="0"/>
                    <a:pt x="0" y="5265"/>
                    <a:pt x="0" y="11756"/>
                  </a:cubicBezTo>
                  <a:cubicBezTo>
                    <a:pt x="0" y="18247"/>
                    <a:pt x="5266" y="23512"/>
                    <a:pt x="11756" y="23512"/>
                  </a:cubicBezTo>
                  <a:lnTo>
                    <a:pt x="359021" y="23512"/>
                  </a:lnTo>
                  <a:cubicBezTo>
                    <a:pt x="365512" y="23512"/>
                    <a:pt x="370777" y="18247"/>
                    <a:pt x="370777" y="11756"/>
                  </a:cubicBezTo>
                  <a:cubicBezTo>
                    <a:pt x="370777" y="5265"/>
                    <a:pt x="365512" y="0"/>
                    <a:pt x="359021" y="0"/>
                  </a:cubicBezTo>
                  <a:close/>
                </a:path>
              </a:pathLst>
            </a:custGeom>
            <a:solidFill>
              <a:srgbClr val="1D1D1B"/>
            </a:solidFill>
            <a:ln w="15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0" name="Graphic 162">
            <a:extLst>
              <a:ext uri="{FF2B5EF4-FFF2-40B4-BE49-F238E27FC236}">
                <a16:creationId xmlns:a16="http://schemas.microsoft.com/office/drawing/2014/main" id="{10714EDB-99B8-417D-9F98-256837EEF67D}"/>
              </a:ext>
            </a:extLst>
          </p:cNvPr>
          <p:cNvSpPr/>
          <p:nvPr/>
        </p:nvSpPr>
        <p:spPr>
          <a:xfrm>
            <a:off x="7643432" y="3659309"/>
            <a:ext cx="429716" cy="284169"/>
          </a:xfrm>
          <a:custGeom>
            <a:avLst/>
            <a:gdLst>
              <a:gd name="connsiteX0" fmla="*/ 398383 w 429716"/>
              <a:gd name="connsiteY0" fmla="*/ 0 h 284169"/>
              <a:gd name="connsiteX1" fmla="*/ 31333 w 429716"/>
              <a:gd name="connsiteY1" fmla="*/ 0 h 284169"/>
              <a:gd name="connsiteX2" fmla="*/ 0 w 429716"/>
              <a:gd name="connsiteY2" fmla="*/ 31334 h 284169"/>
              <a:gd name="connsiteX3" fmla="*/ 0 w 429716"/>
              <a:gd name="connsiteY3" fmla="*/ 252836 h 284169"/>
              <a:gd name="connsiteX4" fmla="*/ 31333 w 429716"/>
              <a:gd name="connsiteY4" fmla="*/ 284169 h 284169"/>
              <a:gd name="connsiteX5" fmla="*/ 398383 w 429716"/>
              <a:gd name="connsiteY5" fmla="*/ 284169 h 284169"/>
              <a:gd name="connsiteX6" fmla="*/ 429716 w 429716"/>
              <a:gd name="connsiteY6" fmla="*/ 252836 h 284169"/>
              <a:gd name="connsiteX7" fmla="*/ 429716 w 429716"/>
              <a:gd name="connsiteY7" fmla="*/ 31334 h 284169"/>
              <a:gd name="connsiteX8" fmla="*/ 398383 w 429716"/>
              <a:gd name="connsiteY8" fmla="*/ 0 h 284169"/>
              <a:gd name="connsiteX9" fmla="*/ 31333 w 429716"/>
              <a:gd name="connsiteY9" fmla="*/ 26857 h 284169"/>
              <a:gd name="connsiteX10" fmla="*/ 398383 w 429716"/>
              <a:gd name="connsiteY10" fmla="*/ 26857 h 284169"/>
              <a:gd name="connsiteX11" fmla="*/ 402859 w 429716"/>
              <a:gd name="connsiteY11" fmla="*/ 31334 h 284169"/>
              <a:gd name="connsiteX12" fmla="*/ 402859 w 429716"/>
              <a:gd name="connsiteY12" fmla="*/ 69530 h 284169"/>
              <a:gd name="connsiteX13" fmla="*/ 26857 w 429716"/>
              <a:gd name="connsiteY13" fmla="*/ 69530 h 284169"/>
              <a:gd name="connsiteX14" fmla="*/ 26857 w 429716"/>
              <a:gd name="connsiteY14" fmla="*/ 31334 h 284169"/>
              <a:gd name="connsiteX15" fmla="*/ 31333 w 429716"/>
              <a:gd name="connsiteY15" fmla="*/ 26857 h 284169"/>
              <a:gd name="connsiteX16" fmla="*/ 398383 w 429716"/>
              <a:gd name="connsiteY16" fmla="*/ 257312 h 284169"/>
              <a:gd name="connsiteX17" fmla="*/ 31333 w 429716"/>
              <a:gd name="connsiteY17" fmla="*/ 257312 h 284169"/>
              <a:gd name="connsiteX18" fmla="*/ 26857 w 429716"/>
              <a:gd name="connsiteY18" fmla="*/ 252836 h 284169"/>
              <a:gd name="connsiteX19" fmla="*/ 26857 w 429716"/>
              <a:gd name="connsiteY19" fmla="*/ 123271 h 284169"/>
              <a:gd name="connsiteX20" fmla="*/ 402859 w 429716"/>
              <a:gd name="connsiteY20" fmla="*/ 123271 h 284169"/>
              <a:gd name="connsiteX21" fmla="*/ 402859 w 429716"/>
              <a:gd name="connsiteY21" fmla="*/ 252836 h 284169"/>
              <a:gd name="connsiteX22" fmla="*/ 398383 w 429716"/>
              <a:gd name="connsiteY22" fmla="*/ 257312 h 284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9716" h="284169">
                <a:moveTo>
                  <a:pt x="398383" y="0"/>
                </a:moveTo>
                <a:lnTo>
                  <a:pt x="31333" y="0"/>
                </a:lnTo>
                <a:cubicBezTo>
                  <a:pt x="14058" y="0"/>
                  <a:pt x="0" y="14058"/>
                  <a:pt x="0" y="31334"/>
                </a:cubicBezTo>
                <a:lnTo>
                  <a:pt x="0" y="252836"/>
                </a:lnTo>
                <a:cubicBezTo>
                  <a:pt x="0" y="270112"/>
                  <a:pt x="14058" y="284169"/>
                  <a:pt x="31333" y="284169"/>
                </a:cubicBezTo>
                <a:lnTo>
                  <a:pt x="398383" y="284169"/>
                </a:lnTo>
                <a:cubicBezTo>
                  <a:pt x="415657" y="284169"/>
                  <a:pt x="429716" y="270112"/>
                  <a:pt x="429716" y="252836"/>
                </a:cubicBezTo>
                <a:lnTo>
                  <a:pt x="429716" y="31334"/>
                </a:lnTo>
                <a:cubicBezTo>
                  <a:pt x="429716" y="14058"/>
                  <a:pt x="415657" y="0"/>
                  <a:pt x="398383" y="0"/>
                </a:cubicBezTo>
                <a:close/>
                <a:moveTo>
                  <a:pt x="31333" y="26857"/>
                </a:moveTo>
                <a:lnTo>
                  <a:pt x="398383" y="26857"/>
                </a:lnTo>
                <a:cubicBezTo>
                  <a:pt x="400848" y="26857"/>
                  <a:pt x="402859" y="28868"/>
                  <a:pt x="402859" y="31334"/>
                </a:cubicBezTo>
                <a:lnTo>
                  <a:pt x="402859" y="69530"/>
                </a:lnTo>
                <a:lnTo>
                  <a:pt x="26857" y="69530"/>
                </a:lnTo>
                <a:lnTo>
                  <a:pt x="26857" y="31334"/>
                </a:lnTo>
                <a:cubicBezTo>
                  <a:pt x="26857" y="28868"/>
                  <a:pt x="28868" y="26857"/>
                  <a:pt x="31333" y="26857"/>
                </a:cubicBezTo>
                <a:close/>
                <a:moveTo>
                  <a:pt x="398383" y="257312"/>
                </a:moveTo>
                <a:lnTo>
                  <a:pt x="31333" y="257312"/>
                </a:lnTo>
                <a:cubicBezTo>
                  <a:pt x="28868" y="257312"/>
                  <a:pt x="26857" y="255301"/>
                  <a:pt x="26857" y="252836"/>
                </a:cubicBezTo>
                <a:lnTo>
                  <a:pt x="26857" y="123271"/>
                </a:lnTo>
                <a:lnTo>
                  <a:pt x="402859" y="123271"/>
                </a:lnTo>
                <a:lnTo>
                  <a:pt x="402859" y="252836"/>
                </a:lnTo>
                <a:cubicBezTo>
                  <a:pt x="402859" y="255301"/>
                  <a:pt x="400848" y="257312"/>
                  <a:pt x="398383" y="257312"/>
                </a:cubicBezTo>
                <a:close/>
              </a:path>
            </a:pathLst>
          </a:custGeom>
          <a:solidFill>
            <a:srgbClr val="1D1D1B"/>
          </a:solidFill>
          <a:ln w="175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1" name="Graphic 164">
            <a:extLst>
              <a:ext uri="{FF2B5EF4-FFF2-40B4-BE49-F238E27FC236}">
                <a16:creationId xmlns:a16="http://schemas.microsoft.com/office/drawing/2014/main" id="{4A9BCB55-08D6-4D54-AE61-4CA1F72E9AEA}"/>
              </a:ext>
            </a:extLst>
          </p:cNvPr>
          <p:cNvSpPr/>
          <p:nvPr/>
        </p:nvSpPr>
        <p:spPr>
          <a:xfrm>
            <a:off x="8220282" y="3638946"/>
            <a:ext cx="429639" cy="324902"/>
          </a:xfrm>
          <a:custGeom>
            <a:avLst/>
            <a:gdLst>
              <a:gd name="connsiteX0" fmla="*/ 401629 w 429639"/>
              <a:gd name="connsiteY0" fmla="*/ 88660 h 324902"/>
              <a:gd name="connsiteX1" fmla="*/ 361276 w 429639"/>
              <a:gd name="connsiteY1" fmla="*/ 88660 h 324902"/>
              <a:gd name="connsiteX2" fmla="*/ 349716 w 429639"/>
              <a:gd name="connsiteY2" fmla="*/ 23161 h 324902"/>
              <a:gd name="connsiteX3" fmla="*/ 317282 w 429639"/>
              <a:gd name="connsiteY3" fmla="*/ 412 h 324902"/>
              <a:gd name="connsiteX4" fmla="*/ 23127 w 429639"/>
              <a:gd name="connsiteY4" fmla="*/ 52291 h 324902"/>
              <a:gd name="connsiteX5" fmla="*/ 431 w 429639"/>
              <a:gd name="connsiteY5" fmla="*/ 84744 h 324902"/>
              <a:gd name="connsiteX6" fmla="*/ 31800 w 429639"/>
              <a:gd name="connsiteY6" fmla="*/ 262604 h 324902"/>
              <a:gd name="connsiteX7" fmla="*/ 43288 w 429639"/>
              <a:gd name="connsiteY7" fmla="*/ 280701 h 324902"/>
              <a:gd name="connsiteX8" fmla="*/ 59304 w 429639"/>
              <a:gd name="connsiteY8" fmla="*/ 285789 h 324902"/>
              <a:gd name="connsiteX9" fmla="*/ 64235 w 429639"/>
              <a:gd name="connsiteY9" fmla="*/ 285353 h 324902"/>
              <a:gd name="connsiteX10" fmla="*/ 74953 w 429639"/>
              <a:gd name="connsiteY10" fmla="*/ 283458 h 324902"/>
              <a:gd name="connsiteX11" fmla="*/ 74953 w 429639"/>
              <a:gd name="connsiteY11" fmla="*/ 296910 h 324902"/>
              <a:gd name="connsiteX12" fmla="*/ 102947 w 429639"/>
              <a:gd name="connsiteY12" fmla="*/ 324903 h 324902"/>
              <a:gd name="connsiteX13" fmla="*/ 401629 w 429639"/>
              <a:gd name="connsiteY13" fmla="*/ 324903 h 324902"/>
              <a:gd name="connsiteX14" fmla="*/ 429640 w 429639"/>
              <a:gd name="connsiteY14" fmla="*/ 296910 h 324902"/>
              <a:gd name="connsiteX15" fmla="*/ 429640 w 429639"/>
              <a:gd name="connsiteY15" fmla="*/ 116655 h 324902"/>
              <a:gd name="connsiteX16" fmla="*/ 401629 w 429639"/>
              <a:gd name="connsiteY16" fmla="*/ 88660 h 324902"/>
              <a:gd name="connsiteX17" fmla="*/ 402783 w 429639"/>
              <a:gd name="connsiteY17" fmla="*/ 116655 h 324902"/>
              <a:gd name="connsiteX18" fmla="*/ 402783 w 429639"/>
              <a:gd name="connsiteY18" fmla="*/ 142987 h 324902"/>
              <a:gd name="connsiteX19" fmla="*/ 101917 w 429639"/>
              <a:gd name="connsiteY19" fmla="*/ 142987 h 324902"/>
              <a:gd name="connsiteX20" fmla="*/ 102947 w 429639"/>
              <a:gd name="connsiteY20" fmla="*/ 115518 h 324902"/>
              <a:gd name="connsiteX21" fmla="*/ 402783 w 429639"/>
              <a:gd name="connsiteY21" fmla="*/ 116655 h 324902"/>
              <a:gd name="connsiteX22" fmla="*/ 58237 w 429639"/>
              <a:gd name="connsiteY22" fmla="*/ 257953 h 324902"/>
              <a:gd name="connsiteX23" fmla="*/ 31940 w 429639"/>
              <a:gd name="connsiteY23" fmla="*/ 108839 h 324902"/>
              <a:gd name="connsiteX24" fmla="*/ 27796 w 429639"/>
              <a:gd name="connsiteY24" fmla="*/ 78729 h 324902"/>
              <a:gd name="connsiteX25" fmla="*/ 323278 w 429639"/>
              <a:gd name="connsiteY25" fmla="*/ 27812 h 324902"/>
              <a:gd name="connsiteX26" fmla="*/ 334012 w 429639"/>
              <a:gd name="connsiteY26" fmla="*/ 88660 h 324902"/>
              <a:gd name="connsiteX27" fmla="*/ 102947 w 429639"/>
              <a:gd name="connsiteY27" fmla="*/ 88660 h 324902"/>
              <a:gd name="connsiteX28" fmla="*/ 74953 w 429639"/>
              <a:gd name="connsiteY28" fmla="*/ 116655 h 324902"/>
              <a:gd name="connsiteX29" fmla="*/ 74953 w 429639"/>
              <a:gd name="connsiteY29" fmla="*/ 255720 h 324902"/>
              <a:gd name="connsiteX30" fmla="*/ 58237 w 429639"/>
              <a:gd name="connsiteY30" fmla="*/ 257953 h 324902"/>
              <a:gd name="connsiteX31" fmla="*/ 401629 w 429639"/>
              <a:gd name="connsiteY31" fmla="*/ 298045 h 324902"/>
              <a:gd name="connsiteX32" fmla="*/ 101811 w 429639"/>
              <a:gd name="connsiteY32" fmla="*/ 296910 h 324902"/>
              <a:gd name="connsiteX33" fmla="*/ 101811 w 429639"/>
              <a:gd name="connsiteY33" fmla="*/ 190530 h 324902"/>
              <a:gd name="connsiteX34" fmla="*/ 402783 w 429639"/>
              <a:gd name="connsiteY34" fmla="*/ 190530 h 324902"/>
              <a:gd name="connsiteX35" fmla="*/ 402783 w 429639"/>
              <a:gd name="connsiteY35" fmla="*/ 296910 h 324902"/>
              <a:gd name="connsiteX36" fmla="*/ 401629 w 429639"/>
              <a:gd name="connsiteY36" fmla="*/ 298045 h 32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9639" h="324902">
                <a:moveTo>
                  <a:pt x="401629" y="88660"/>
                </a:moveTo>
                <a:lnTo>
                  <a:pt x="361276" y="88660"/>
                </a:lnTo>
                <a:lnTo>
                  <a:pt x="349716" y="23161"/>
                </a:lnTo>
                <a:cubicBezTo>
                  <a:pt x="347057" y="7948"/>
                  <a:pt x="332354" y="-2210"/>
                  <a:pt x="317282" y="412"/>
                </a:cubicBezTo>
                <a:lnTo>
                  <a:pt x="23127" y="52291"/>
                </a:lnTo>
                <a:cubicBezTo>
                  <a:pt x="7933" y="54966"/>
                  <a:pt x="-2261" y="69532"/>
                  <a:pt x="431" y="84744"/>
                </a:cubicBezTo>
                <a:lnTo>
                  <a:pt x="31800" y="262604"/>
                </a:lnTo>
                <a:cubicBezTo>
                  <a:pt x="33094" y="269965"/>
                  <a:pt x="37168" y="276400"/>
                  <a:pt x="43288" y="280701"/>
                </a:cubicBezTo>
                <a:cubicBezTo>
                  <a:pt x="48061" y="284040"/>
                  <a:pt x="53604" y="285789"/>
                  <a:pt x="59304" y="285789"/>
                </a:cubicBezTo>
                <a:cubicBezTo>
                  <a:pt x="60948" y="285789"/>
                  <a:pt x="62591" y="285650"/>
                  <a:pt x="64235" y="285353"/>
                </a:cubicBezTo>
                <a:lnTo>
                  <a:pt x="74953" y="283458"/>
                </a:lnTo>
                <a:lnTo>
                  <a:pt x="74953" y="296910"/>
                </a:lnTo>
                <a:cubicBezTo>
                  <a:pt x="74953" y="312350"/>
                  <a:pt x="87508" y="324903"/>
                  <a:pt x="102947" y="324903"/>
                </a:cubicBezTo>
                <a:lnTo>
                  <a:pt x="401629" y="324903"/>
                </a:lnTo>
                <a:cubicBezTo>
                  <a:pt x="417069" y="324903"/>
                  <a:pt x="429640" y="312350"/>
                  <a:pt x="429640" y="296910"/>
                </a:cubicBezTo>
                <a:lnTo>
                  <a:pt x="429640" y="116655"/>
                </a:lnTo>
                <a:cubicBezTo>
                  <a:pt x="429640" y="101215"/>
                  <a:pt x="417069" y="88660"/>
                  <a:pt x="401629" y="88660"/>
                </a:cubicBezTo>
                <a:close/>
                <a:moveTo>
                  <a:pt x="402783" y="116655"/>
                </a:moveTo>
                <a:lnTo>
                  <a:pt x="402783" y="142987"/>
                </a:lnTo>
                <a:lnTo>
                  <a:pt x="101917" y="142987"/>
                </a:lnTo>
                <a:lnTo>
                  <a:pt x="102947" y="115518"/>
                </a:lnTo>
                <a:lnTo>
                  <a:pt x="402783" y="116655"/>
                </a:lnTo>
                <a:close/>
                <a:moveTo>
                  <a:pt x="58237" y="257953"/>
                </a:moveTo>
                <a:lnTo>
                  <a:pt x="31940" y="108839"/>
                </a:lnTo>
                <a:lnTo>
                  <a:pt x="27796" y="78729"/>
                </a:lnTo>
                <a:lnTo>
                  <a:pt x="323278" y="27812"/>
                </a:lnTo>
                <a:lnTo>
                  <a:pt x="334012" y="88660"/>
                </a:lnTo>
                <a:lnTo>
                  <a:pt x="102947" y="88660"/>
                </a:lnTo>
                <a:cubicBezTo>
                  <a:pt x="87508" y="88660"/>
                  <a:pt x="74953" y="101215"/>
                  <a:pt x="74953" y="116655"/>
                </a:cubicBezTo>
                <a:lnTo>
                  <a:pt x="74953" y="255720"/>
                </a:lnTo>
                <a:lnTo>
                  <a:pt x="58237" y="257953"/>
                </a:lnTo>
                <a:close/>
                <a:moveTo>
                  <a:pt x="401629" y="298045"/>
                </a:moveTo>
                <a:lnTo>
                  <a:pt x="101811" y="296910"/>
                </a:lnTo>
                <a:lnTo>
                  <a:pt x="101811" y="190530"/>
                </a:lnTo>
                <a:lnTo>
                  <a:pt x="402783" y="190530"/>
                </a:lnTo>
                <a:lnTo>
                  <a:pt x="402783" y="296910"/>
                </a:lnTo>
                <a:cubicBezTo>
                  <a:pt x="402783" y="297539"/>
                  <a:pt x="402260" y="298045"/>
                  <a:pt x="401629" y="298045"/>
                </a:cubicBezTo>
                <a:close/>
              </a:path>
            </a:pathLst>
          </a:custGeom>
          <a:solidFill>
            <a:srgbClr val="1D1D1B"/>
          </a:solidFill>
          <a:ln w="175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82" name="Graphic 166">
            <a:extLst>
              <a:ext uri="{FF2B5EF4-FFF2-40B4-BE49-F238E27FC236}">
                <a16:creationId xmlns:a16="http://schemas.microsoft.com/office/drawing/2014/main" id="{62FB05C2-7EFE-48DE-8DE7-6A584AC18AD9}"/>
              </a:ext>
            </a:extLst>
          </p:cNvPr>
          <p:cNvGrpSpPr/>
          <p:nvPr/>
        </p:nvGrpSpPr>
        <p:grpSpPr>
          <a:xfrm>
            <a:off x="8830823" y="3621767"/>
            <a:ext cx="414009" cy="313081"/>
            <a:chOff x="8830823" y="3621767"/>
            <a:chExt cx="414009" cy="313081"/>
          </a:xfrm>
          <a:solidFill>
            <a:srgbClr val="1D1D1B"/>
          </a:solidFill>
        </p:grpSpPr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1F3083F2-B592-47AD-97BA-18499F3C007C}"/>
                </a:ext>
              </a:extLst>
            </p:cNvPr>
            <p:cNvSpPr/>
            <p:nvPr/>
          </p:nvSpPr>
          <p:spPr>
            <a:xfrm>
              <a:off x="8830823" y="3621767"/>
              <a:ext cx="414009" cy="313081"/>
            </a:xfrm>
            <a:custGeom>
              <a:avLst/>
              <a:gdLst>
                <a:gd name="connsiteX0" fmla="*/ 387018 w 414009"/>
                <a:gd name="connsiteY0" fmla="*/ 85435 h 313081"/>
                <a:gd name="connsiteX1" fmla="*/ 348132 w 414009"/>
                <a:gd name="connsiteY1" fmla="*/ 85435 h 313081"/>
                <a:gd name="connsiteX2" fmla="*/ 336993 w 414009"/>
                <a:gd name="connsiteY2" fmla="*/ 22318 h 313081"/>
                <a:gd name="connsiteX3" fmla="*/ 305739 w 414009"/>
                <a:gd name="connsiteY3" fmla="*/ 397 h 313081"/>
                <a:gd name="connsiteX4" fmla="*/ 22286 w 414009"/>
                <a:gd name="connsiteY4" fmla="*/ 50389 h 313081"/>
                <a:gd name="connsiteX5" fmla="*/ 416 w 414009"/>
                <a:gd name="connsiteY5" fmla="*/ 81661 h 313081"/>
                <a:gd name="connsiteX6" fmla="*/ 30643 w 414009"/>
                <a:gd name="connsiteY6" fmla="*/ 253050 h 313081"/>
                <a:gd name="connsiteX7" fmla="*/ 41713 w 414009"/>
                <a:gd name="connsiteY7" fmla="*/ 270488 h 313081"/>
                <a:gd name="connsiteX8" fmla="*/ 57147 w 414009"/>
                <a:gd name="connsiteY8" fmla="*/ 275392 h 313081"/>
                <a:gd name="connsiteX9" fmla="*/ 61898 w 414009"/>
                <a:gd name="connsiteY9" fmla="*/ 274971 h 313081"/>
                <a:gd name="connsiteX10" fmla="*/ 72227 w 414009"/>
                <a:gd name="connsiteY10" fmla="*/ 273145 h 313081"/>
                <a:gd name="connsiteX11" fmla="*/ 72227 w 414009"/>
                <a:gd name="connsiteY11" fmla="*/ 286108 h 313081"/>
                <a:gd name="connsiteX12" fmla="*/ 99202 w 414009"/>
                <a:gd name="connsiteY12" fmla="*/ 313082 h 313081"/>
                <a:gd name="connsiteX13" fmla="*/ 387018 w 414009"/>
                <a:gd name="connsiteY13" fmla="*/ 313082 h 313081"/>
                <a:gd name="connsiteX14" fmla="*/ 414009 w 414009"/>
                <a:gd name="connsiteY14" fmla="*/ 286108 h 313081"/>
                <a:gd name="connsiteX15" fmla="*/ 414009 w 414009"/>
                <a:gd name="connsiteY15" fmla="*/ 112410 h 313081"/>
                <a:gd name="connsiteX16" fmla="*/ 387018 w 414009"/>
                <a:gd name="connsiteY16" fmla="*/ 85435 h 313081"/>
                <a:gd name="connsiteX17" fmla="*/ 311517 w 414009"/>
                <a:gd name="connsiteY17" fmla="*/ 26800 h 313081"/>
                <a:gd name="connsiteX18" fmla="*/ 316463 w 414009"/>
                <a:gd name="connsiteY18" fmla="*/ 54837 h 313081"/>
                <a:gd name="connsiteX19" fmla="*/ 142900 w 414009"/>
                <a:gd name="connsiteY19" fmla="*/ 85435 h 313081"/>
                <a:gd name="connsiteX20" fmla="*/ 99202 w 414009"/>
                <a:gd name="connsiteY20" fmla="*/ 85435 h 313081"/>
                <a:gd name="connsiteX21" fmla="*/ 77079 w 414009"/>
                <a:gd name="connsiteY21" fmla="*/ 97046 h 313081"/>
                <a:gd name="connsiteX22" fmla="*/ 30834 w 414009"/>
                <a:gd name="connsiteY22" fmla="*/ 105197 h 313081"/>
                <a:gd name="connsiteX23" fmla="*/ 30778 w 414009"/>
                <a:gd name="connsiteY23" fmla="*/ 104879 h 313081"/>
                <a:gd name="connsiteX24" fmla="*/ 26785 w 414009"/>
                <a:gd name="connsiteY24" fmla="*/ 75864 h 313081"/>
                <a:gd name="connsiteX25" fmla="*/ 311517 w 414009"/>
                <a:gd name="connsiteY25" fmla="*/ 26800 h 313081"/>
                <a:gd name="connsiteX26" fmla="*/ 56119 w 414009"/>
                <a:gd name="connsiteY26" fmla="*/ 248568 h 313081"/>
                <a:gd name="connsiteX27" fmla="*/ 38717 w 414009"/>
                <a:gd name="connsiteY27" fmla="*/ 149895 h 313081"/>
                <a:gd name="connsiteX28" fmla="*/ 72227 w 414009"/>
                <a:gd name="connsiteY28" fmla="*/ 143986 h 313081"/>
                <a:gd name="connsiteX29" fmla="*/ 72227 w 414009"/>
                <a:gd name="connsiteY29" fmla="*/ 246416 h 313081"/>
                <a:gd name="connsiteX30" fmla="*/ 56119 w 414009"/>
                <a:gd name="connsiteY30" fmla="*/ 248568 h 313081"/>
                <a:gd name="connsiteX31" fmla="*/ 388129 w 414009"/>
                <a:gd name="connsiteY31" fmla="*/ 286108 h 313081"/>
                <a:gd name="connsiteX32" fmla="*/ 387018 w 414009"/>
                <a:gd name="connsiteY32" fmla="*/ 287202 h 313081"/>
                <a:gd name="connsiteX33" fmla="*/ 98107 w 414009"/>
                <a:gd name="connsiteY33" fmla="*/ 286108 h 313081"/>
                <a:gd name="connsiteX34" fmla="*/ 98107 w 414009"/>
                <a:gd name="connsiteY34" fmla="*/ 140497 h 313081"/>
                <a:gd name="connsiteX35" fmla="*/ 99202 w 414009"/>
                <a:gd name="connsiteY35" fmla="*/ 111315 h 313081"/>
                <a:gd name="connsiteX36" fmla="*/ 388129 w 414009"/>
                <a:gd name="connsiteY36" fmla="*/ 112410 h 313081"/>
                <a:gd name="connsiteX37" fmla="*/ 388129 w 414009"/>
                <a:gd name="connsiteY37" fmla="*/ 286108 h 313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14009" h="313081">
                  <a:moveTo>
                    <a:pt x="387018" y="85435"/>
                  </a:moveTo>
                  <a:lnTo>
                    <a:pt x="348132" y="85435"/>
                  </a:lnTo>
                  <a:lnTo>
                    <a:pt x="336993" y="22318"/>
                  </a:lnTo>
                  <a:cubicBezTo>
                    <a:pt x="334431" y="7659"/>
                    <a:pt x="320295" y="-2130"/>
                    <a:pt x="305739" y="397"/>
                  </a:cubicBezTo>
                  <a:lnTo>
                    <a:pt x="22286" y="50389"/>
                  </a:lnTo>
                  <a:cubicBezTo>
                    <a:pt x="7644" y="52966"/>
                    <a:pt x="-2179" y="67002"/>
                    <a:pt x="416" y="81661"/>
                  </a:cubicBezTo>
                  <a:lnTo>
                    <a:pt x="30643" y="253050"/>
                  </a:lnTo>
                  <a:cubicBezTo>
                    <a:pt x="31890" y="260143"/>
                    <a:pt x="35816" y="266344"/>
                    <a:pt x="41713" y="270488"/>
                  </a:cubicBezTo>
                  <a:cubicBezTo>
                    <a:pt x="46313" y="273706"/>
                    <a:pt x="51654" y="275392"/>
                    <a:pt x="57147" y="275392"/>
                  </a:cubicBezTo>
                  <a:cubicBezTo>
                    <a:pt x="58730" y="275392"/>
                    <a:pt x="60314" y="275257"/>
                    <a:pt x="61898" y="274971"/>
                  </a:cubicBezTo>
                  <a:lnTo>
                    <a:pt x="72227" y="273145"/>
                  </a:lnTo>
                  <a:lnTo>
                    <a:pt x="72227" y="286108"/>
                  </a:lnTo>
                  <a:cubicBezTo>
                    <a:pt x="72227" y="300986"/>
                    <a:pt x="84324" y="313082"/>
                    <a:pt x="99202" y="313082"/>
                  </a:cubicBezTo>
                  <a:lnTo>
                    <a:pt x="387018" y="313082"/>
                  </a:lnTo>
                  <a:cubicBezTo>
                    <a:pt x="401896" y="313082"/>
                    <a:pt x="414009" y="300986"/>
                    <a:pt x="414009" y="286108"/>
                  </a:cubicBezTo>
                  <a:lnTo>
                    <a:pt x="414009" y="112410"/>
                  </a:lnTo>
                  <a:cubicBezTo>
                    <a:pt x="414009" y="97532"/>
                    <a:pt x="401896" y="85435"/>
                    <a:pt x="387018" y="85435"/>
                  </a:cubicBezTo>
                  <a:close/>
                  <a:moveTo>
                    <a:pt x="311517" y="26800"/>
                  </a:moveTo>
                  <a:lnTo>
                    <a:pt x="316463" y="54837"/>
                  </a:lnTo>
                  <a:lnTo>
                    <a:pt x="142900" y="85435"/>
                  </a:lnTo>
                  <a:lnTo>
                    <a:pt x="99202" y="85435"/>
                  </a:lnTo>
                  <a:cubicBezTo>
                    <a:pt x="90039" y="85435"/>
                    <a:pt x="81957" y="90044"/>
                    <a:pt x="77079" y="97046"/>
                  </a:cubicBezTo>
                  <a:lnTo>
                    <a:pt x="30834" y="105197"/>
                  </a:lnTo>
                  <a:lnTo>
                    <a:pt x="30778" y="104879"/>
                  </a:lnTo>
                  <a:lnTo>
                    <a:pt x="26785" y="75864"/>
                  </a:lnTo>
                  <a:lnTo>
                    <a:pt x="311517" y="26800"/>
                  </a:lnTo>
                  <a:close/>
                  <a:moveTo>
                    <a:pt x="56119" y="248568"/>
                  </a:moveTo>
                  <a:lnTo>
                    <a:pt x="38717" y="149895"/>
                  </a:lnTo>
                  <a:lnTo>
                    <a:pt x="72227" y="143986"/>
                  </a:lnTo>
                  <a:lnTo>
                    <a:pt x="72227" y="246416"/>
                  </a:lnTo>
                  <a:lnTo>
                    <a:pt x="56119" y="248568"/>
                  </a:lnTo>
                  <a:close/>
                  <a:moveTo>
                    <a:pt x="388129" y="286108"/>
                  </a:moveTo>
                  <a:cubicBezTo>
                    <a:pt x="388129" y="286713"/>
                    <a:pt x="387625" y="287202"/>
                    <a:pt x="387018" y="287202"/>
                  </a:cubicBezTo>
                  <a:lnTo>
                    <a:pt x="98107" y="286108"/>
                  </a:lnTo>
                  <a:lnTo>
                    <a:pt x="98107" y="140497"/>
                  </a:lnTo>
                  <a:lnTo>
                    <a:pt x="99202" y="111315"/>
                  </a:lnTo>
                  <a:lnTo>
                    <a:pt x="388129" y="112410"/>
                  </a:lnTo>
                  <a:lnTo>
                    <a:pt x="388129" y="286108"/>
                  </a:lnTo>
                  <a:close/>
                </a:path>
              </a:pathLst>
            </a:custGeom>
            <a:solidFill>
              <a:srgbClr val="1D1D1B"/>
            </a:solidFill>
            <a:ln w="1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C662F5C9-D32B-44D3-86B6-290C48318F3A}"/>
                </a:ext>
              </a:extLst>
            </p:cNvPr>
            <p:cNvSpPr/>
            <p:nvPr/>
          </p:nvSpPr>
          <p:spPr>
            <a:xfrm>
              <a:off x="8946150" y="3777478"/>
              <a:ext cx="67800" cy="67800"/>
            </a:xfrm>
            <a:custGeom>
              <a:avLst/>
              <a:gdLst>
                <a:gd name="connsiteX0" fmla="*/ 23235 w 67800"/>
                <a:gd name="connsiteY0" fmla="*/ 67801 h 67800"/>
                <a:gd name="connsiteX1" fmla="*/ 44550 w 67800"/>
                <a:gd name="connsiteY1" fmla="*/ 67801 h 67800"/>
                <a:gd name="connsiteX2" fmla="*/ 67801 w 67800"/>
                <a:gd name="connsiteY2" fmla="*/ 44550 h 67800"/>
                <a:gd name="connsiteX3" fmla="*/ 67801 w 67800"/>
                <a:gd name="connsiteY3" fmla="*/ 23235 h 67800"/>
                <a:gd name="connsiteX4" fmla="*/ 44550 w 67800"/>
                <a:gd name="connsiteY4" fmla="*/ 0 h 67800"/>
                <a:gd name="connsiteX5" fmla="*/ 23235 w 67800"/>
                <a:gd name="connsiteY5" fmla="*/ 0 h 67800"/>
                <a:gd name="connsiteX6" fmla="*/ 0 w 67800"/>
                <a:gd name="connsiteY6" fmla="*/ 23235 h 67800"/>
                <a:gd name="connsiteX7" fmla="*/ 0 w 67800"/>
                <a:gd name="connsiteY7" fmla="*/ 44550 h 67800"/>
                <a:gd name="connsiteX8" fmla="*/ 23235 w 67800"/>
                <a:gd name="connsiteY8" fmla="*/ 67801 h 67800"/>
                <a:gd name="connsiteX9" fmla="*/ 17253 w 67800"/>
                <a:gd name="connsiteY9" fmla="*/ 23235 h 67800"/>
                <a:gd name="connsiteX10" fmla="*/ 23235 w 67800"/>
                <a:gd name="connsiteY10" fmla="*/ 17253 h 67800"/>
                <a:gd name="connsiteX11" fmla="*/ 44550 w 67800"/>
                <a:gd name="connsiteY11" fmla="*/ 17253 h 67800"/>
                <a:gd name="connsiteX12" fmla="*/ 50547 w 67800"/>
                <a:gd name="connsiteY12" fmla="*/ 23235 h 67800"/>
                <a:gd name="connsiteX13" fmla="*/ 50547 w 67800"/>
                <a:gd name="connsiteY13" fmla="*/ 44550 h 67800"/>
                <a:gd name="connsiteX14" fmla="*/ 44550 w 67800"/>
                <a:gd name="connsiteY14" fmla="*/ 50547 h 67800"/>
                <a:gd name="connsiteX15" fmla="*/ 23235 w 67800"/>
                <a:gd name="connsiteY15" fmla="*/ 50547 h 67800"/>
                <a:gd name="connsiteX16" fmla="*/ 17253 w 67800"/>
                <a:gd name="connsiteY16" fmla="*/ 44550 h 67800"/>
                <a:gd name="connsiteX17" fmla="*/ 17253 w 67800"/>
                <a:gd name="connsiteY17" fmla="*/ 23235 h 6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7800" h="67800">
                  <a:moveTo>
                    <a:pt x="23235" y="67801"/>
                  </a:moveTo>
                  <a:lnTo>
                    <a:pt x="44550" y="67801"/>
                  </a:lnTo>
                  <a:cubicBezTo>
                    <a:pt x="57371" y="67801"/>
                    <a:pt x="67801" y="57371"/>
                    <a:pt x="67801" y="44550"/>
                  </a:cubicBezTo>
                  <a:lnTo>
                    <a:pt x="67801" y="23235"/>
                  </a:lnTo>
                  <a:cubicBezTo>
                    <a:pt x="67801" y="10430"/>
                    <a:pt x="57371" y="0"/>
                    <a:pt x="44550" y="0"/>
                  </a:cubicBezTo>
                  <a:lnTo>
                    <a:pt x="23235" y="0"/>
                  </a:lnTo>
                  <a:cubicBezTo>
                    <a:pt x="10430" y="0"/>
                    <a:pt x="0" y="10430"/>
                    <a:pt x="0" y="23235"/>
                  </a:cubicBezTo>
                  <a:lnTo>
                    <a:pt x="0" y="44550"/>
                  </a:lnTo>
                  <a:cubicBezTo>
                    <a:pt x="0" y="57371"/>
                    <a:pt x="10430" y="67801"/>
                    <a:pt x="23235" y="67801"/>
                  </a:cubicBezTo>
                  <a:close/>
                  <a:moveTo>
                    <a:pt x="17253" y="23235"/>
                  </a:moveTo>
                  <a:cubicBezTo>
                    <a:pt x="17253" y="19933"/>
                    <a:pt x="19933" y="17253"/>
                    <a:pt x="23235" y="17253"/>
                  </a:cubicBezTo>
                  <a:lnTo>
                    <a:pt x="44550" y="17253"/>
                  </a:lnTo>
                  <a:cubicBezTo>
                    <a:pt x="47852" y="17253"/>
                    <a:pt x="50547" y="19933"/>
                    <a:pt x="50547" y="23235"/>
                  </a:cubicBezTo>
                  <a:lnTo>
                    <a:pt x="50547" y="44550"/>
                  </a:lnTo>
                  <a:cubicBezTo>
                    <a:pt x="50547" y="47852"/>
                    <a:pt x="47852" y="50547"/>
                    <a:pt x="44550" y="50547"/>
                  </a:cubicBezTo>
                  <a:lnTo>
                    <a:pt x="23235" y="50547"/>
                  </a:lnTo>
                  <a:cubicBezTo>
                    <a:pt x="19933" y="50547"/>
                    <a:pt x="17253" y="47852"/>
                    <a:pt x="17253" y="44550"/>
                  </a:cubicBezTo>
                  <a:lnTo>
                    <a:pt x="17253" y="23235"/>
                  </a:lnTo>
                  <a:close/>
                </a:path>
              </a:pathLst>
            </a:custGeom>
            <a:solidFill>
              <a:srgbClr val="1D1D1B"/>
            </a:solidFill>
            <a:ln w="1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5D04AC3A-E294-42BA-B972-4E138D1D7295}"/>
                </a:ext>
              </a:extLst>
            </p:cNvPr>
            <p:cNvSpPr/>
            <p:nvPr/>
          </p:nvSpPr>
          <p:spPr>
            <a:xfrm>
              <a:off x="9135146" y="3771397"/>
              <a:ext cx="34211" cy="99257"/>
            </a:xfrm>
            <a:custGeom>
              <a:avLst/>
              <a:gdLst>
                <a:gd name="connsiteX0" fmla="*/ 2527 w 34211"/>
                <a:gd name="connsiteY0" fmla="*/ 84531 h 99257"/>
                <a:gd name="connsiteX1" fmla="*/ 2527 w 34211"/>
                <a:gd name="connsiteY1" fmla="*/ 96731 h 99257"/>
                <a:gd name="connsiteX2" fmla="*/ 8626 w 34211"/>
                <a:gd name="connsiteY2" fmla="*/ 99257 h 99257"/>
                <a:gd name="connsiteX3" fmla="*/ 14725 w 34211"/>
                <a:gd name="connsiteY3" fmla="*/ 96731 h 99257"/>
                <a:gd name="connsiteX4" fmla="*/ 14725 w 34211"/>
                <a:gd name="connsiteY4" fmla="*/ 2527 h 99257"/>
                <a:gd name="connsiteX5" fmla="*/ 2527 w 34211"/>
                <a:gd name="connsiteY5" fmla="*/ 2527 h 99257"/>
                <a:gd name="connsiteX6" fmla="*/ 2527 w 34211"/>
                <a:gd name="connsiteY6" fmla="*/ 14725 h 99257"/>
                <a:gd name="connsiteX7" fmla="*/ 2527 w 34211"/>
                <a:gd name="connsiteY7" fmla="*/ 84531 h 99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211" h="99257">
                  <a:moveTo>
                    <a:pt x="2527" y="84531"/>
                  </a:moveTo>
                  <a:cubicBezTo>
                    <a:pt x="-842" y="87901"/>
                    <a:pt x="-842" y="93360"/>
                    <a:pt x="2527" y="96731"/>
                  </a:cubicBezTo>
                  <a:cubicBezTo>
                    <a:pt x="4213" y="98415"/>
                    <a:pt x="6420" y="99257"/>
                    <a:pt x="8626" y="99257"/>
                  </a:cubicBezTo>
                  <a:cubicBezTo>
                    <a:pt x="10835" y="99257"/>
                    <a:pt x="13041" y="98415"/>
                    <a:pt x="14725" y="96731"/>
                  </a:cubicBezTo>
                  <a:cubicBezTo>
                    <a:pt x="40707" y="70766"/>
                    <a:pt x="40707" y="28492"/>
                    <a:pt x="14725" y="2527"/>
                  </a:cubicBezTo>
                  <a:cubicBezTo>
                    <a:pt x="11356" y="-842"/>
                    <a:pt x="5897" y="-842"/>
                    <a:pt x="2527" y="2527"/>
                  </a:cubicBezTo>
                  <a:cubicBezTo>
                    <a:pt x="-842" y="5897"/>
                    <a:pt x="-842" y="11356"/>
                    <a:pt x="2527" y="14725"/>
                  </a:cubicBezTo>
                  <a:cubicBezTo>
                    <a:pt x="21768" y="33968"/>
                    <a:pt x="21768" y="65290"/>
                    <a:pt x="2527" y="84531"/>
                  </a:cubicBezTo>
                  <a:close/>
                </a:path>
              </a:pathLst>
            </a:custGeom>
            <a:solidFill>
              <a:srgbClr val="1D1D1B"/>
            </a:solidFill>
            <a:ln w="1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49943EDA-5E5B-412C-978A-1E3A4448CFC8}"/>
                </a:ext>
              </a:extLst>
            </p:cNvPr>
            <p:cNvSpPr/>
            <p:nvPr/>
          </p:nvSpPr>
          <p:spPr>
            <a:xfrm>
              <a:off x="9114640" y="3781640"/>
              <a:ext cx="29966" cy="78770"/>
            </a:xfrm>
            <a:custGeom>
              <a:avLst/>
              <a:gdLst>
                <a:gd name="connsiteX0" fmla="*/ 2527 w 29966"/>
                <a:gd name="connsiteY0" fmla="*/ 64044 h 78770"/>
                <a:gd name="connsiteX1" fmla="*/ 2527 w 29966"/>
                <a:gd name="connsiteY1" fmla="*/ 76243 h 78770"/>
                <a:gd name="connsiteX2" fmla="*/ 8626 w 29966"/>
                <a:gd name="connsiteY2" fmla="*/ 78770 h 78770"/>
                <a:gd name="connsiteX3" fmla="*/ 14727 w 29966"/>
                <a:gd name="connsiteY3" fmla="*/ 76243 h 78770"/>
                <a:gd name="connsiteX4" fmla="*/ 14727 w 29966"/>
                <a:gd name="connsiteY4" fmla="*/ 2527 h 78770"/>
                <a:gd name="connsiteX5" fmla="*/ 2527 w 29966"/>
                <a:gd name="connsiteY5" fmla="*/ 2527 h 78770"/>
                <a:gd name="connsiteX6" fmla="*/ 2527 w 29966"/>
                <a:gd name="connsiteY6" fmla="*/ 14727 h 78770"/>
                <a:gd name="connsiteX7" fmla="*/ 2527 w 29966"/>
                <a:gd name="connsiteY7" fmla="*/ 64044 h 7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966" h="78770">
                  <a:moveTo>
                    <a:pt x="2527" y="64044"/>
                  </a:moveTo>
                  <a:cubicBezTo>
                    <a:pt x="-842" y="67414"/>
                    <a:pt x="-842" y="72873"/>
                    <a:pt x="2527" y="76243"/>
                  </a:cubicBezTo>
                  <a:cubicBezTo>
                    <a:pt x="4213" y="77928"/>
                    <a:pt x="6420" y="78770"/>
                    <a:pt x="8626" y="78770"/>
                  </a:cubicBezTo>
                  <a:cubicBezTo>
                    <a:pt x="10835" y="78770"/>
                    <a:pt x="13041" y="77928"/>
                    <a:pt x="14727" y="76243"/>
                  </a:cubicBezTo>
                  <a:cubicBezTo>
                    <a:pt x="35047" y="55923"/>
                    <a:pt x="35047" y="22848"/>
                    <a:pt x="14727" y="2527"/>
                  </a:cubicBezTo>
                  <a:cubicBezTo>
                    <a:pt x="11358" y="-842"/>
                    <a:pt x="5897" y="-842"/>
                    <a:pt x="2527" y="2527"/>
                  </a:cubicBezTo>
                  <a:cubicBezTo>
                    <a:pt x="-842" y="5899"/>
                    <a:pt x="-842" y="11358"/>
                    <a:pt x="2527" y="14727"/>
                  </a:cubicBezTo>
                  <a:cubicBezTo>
                    <a:pt x="16125" y="28325"/>
                    <a:pt x="16125" y="50447"/>
                    <a:pt x="2527" y="64044"/>
                  </a:cubicBezTo>
                  <a:close/>
                </a:path>
              </a:pathLst>
            </a:custGeom>
            <a:solidFill>
              <a:srgbClr val="1D1D1B"/>
            </a:solidFill>
            <a:ln w="1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A1F5AECA-A136-4043-851B-2FFA0F2D5F24}"/>
                </a:ext>
              </a:extLst>
            </p:cNvPr>
            <p:cNvSpPr/>
            <p:nvPr/>
          </p:nvSpPr>
          <p:spPr>
            <a:xfrm>
              <a:off x="9094135" y="3791902"/>
              <a:ext cx="25720" cy="58262"/>
            </a:xfrm>
            <a:custGeom>
              <a:avLst/>
              <a:gdLst>
                <a:gd name="connsiteX0" fmla="*/ 2528 w 25720"/>
                <a:gd name="connsiteY0" fmla="*/ 55737 h 58262"/>
                <a:gd name="connsiteX1" fmla="*/ 8628 w 25720"/>
                <a:gd name="connsiteY1" fmla="*/ 58263 h 58262"/>
                <a:gd name="connsiteX2" fmla="*/ 14727 w 25720"/>
                <a:gd name="connsiteY2" fmla="*/ 55737 h 58262"/>
                <a:gd name="connsiteX3" fmla="*/ 14727 w 25720"/>
                <a:gd name="connsiteY3" fmla="*/ 2527 h 58262"/>
                <a:gd name="connsiteX4" fmla="*/ 2528 w 25720"/>
                <a:gd name="connsiteY4" fmla="*/ 2527 h 58262"/>
                <a:gd name="connsiteX5" fmla="*/ 2528 w 25720"/>
                <a:gd name="connsiteY5" fmla="*/ 14725 h 58262"/>
                <a:gd name="connsiteX6" fmla="*/ 2528 w 25720"/>
                <a:gd name="connsiteY6" fmla="*/ 43537 h 58262"/>
                <a:gd name="connsiteX7" fmla="*/ 2528 w 25720"/>
                <a:gd name="connsiteY7" fmla="*/ 55737 h 5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720" h="58262">
                  <a:moveTo>
                    <a:pt x="2528" y="55737"/>
                  </a:moveTo>
                  <a:cubicBezTo>
                    <a:pt x="4212" y="57421"/>
                    <a:pt x="6419" y="58263"/>
                    <a:pt x="8628" y="58263"/>
                  </a:cubicBezTo>
                  <a:cubicBezTo>
                    <a:pt x="10834" y="58263"/>
                    <a:pt x="13041" y="57421"/>
                    <a:pt x="14727" y="55737"/>
                  </a:cubicBezTo>
                  <a:cubicBezTo>
                    <a:pt x="29385" y="41061"/>
                    <a:pt x="29385" y="17186"/>
                    <a:pt x="14727" y="2527"/>
                  </a:cubicBezTo>
                  <a:cubicBezTo>
                    <a:pt x="11357" y="-842"/>
                    <a:pt x="5898" y="-842"/>
                    <a:pt x="2528" y="2527"/>
                  </a:cubicBezTo>
                  <a:cubicBezTo>
                    <a:pt x="-843" y="5897"/>
                    <a:pt x="-843" y="11356"/>
                    <a:pt x="2528" y="14725"/>
                  </a:cubicBezTo>
                  <a:cubicBezTo>
                    <a:pt x="10463" y="22662"/>
                    <a:pt x="10463" y="35585"/>
                    <a:pt x="2528" y="43537"/>
                  </a:cubicBezTo>
                  <a:cubicBezTo>
                    <a:pt x="-843" y="46907"/>
                    <a:pt x="-843" y="52383"/>
                    <a:pt x="2528" y="55737"/>
                  </a:cubicBezTo>
                  <a:close/>
                </a:path>
              </a:pathLst>
            </a:custGeom>
            <a:solidFill>
              <a:srgbClr val="1D1D1B"/>
            </a:solidFill>
            <a:ln w="1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3ECE6978-301B-4F66-95A6-A50A17FB5B58}"/>
                </a:ext>
              </a:extLst>
            </p:cNvPr>
            <p:cNvSpPr/>
            <p:nvPr/>
          </p:nvSpPr>
          <p:spPr>
            <a:xfrm>
              <a:off x="9155634" y="3761152"/>
              <a:ext cx="38500" cy="119764"/>
            </a:xfrm>
            <a:custGeom>
              <a:avLst/>
              <a:gdLst>
                <a:gd name="connsiteX0" fmla="*/ 21247 w 38500"/>
                <a:gd name="connsiteY0" fmla="*/ 59883 h 119764"/>
                <a:gd name="connsiteX1" fmla="*/ 2527 w 38500"/>
                <a:gd name="connsiteY1" fmla="*/ 105039 h 119764"/>
                <a:gd name="connsiteX2" fmla="*/ 2527 w 38500"/>
                <a:gd name="connsiteY2" fmla="*/ 117237 h 119764"/>
                <a:gd name="connsiteX3" fmla="*/ 8626 w 38500"/>
                <a:gd name="connsiteY3" fmla="*/ 119764 h 119764"/>
                <a:gd name="connsiteX4" fmla="*/ 14725 w 38500"/>
                <a:gd name="connsiteY4" fmla="*/ 117237 h 119764"/>
                <a:gd name="connsiteX5" fmla="*/ 38501 w 38500"/>
                <a:gd name="connsiteY5" fmla="*/ 59883 h 119764"/>
                <a:gd name="connsiteX6" fmla="*/ 14725 w 38500"/>
                <a:gd name="connsiteY6" fmla="*/ 2527 h 119764"/>
                <a:gd name="connsiteX7" fmla="*/ 2527 w 38500"/>
                <a:gd name="connsiteY7" fmla="*/ 2527 h 119764"/>
                <a:gd name="connsiteX8" fmla="*/ 2527 w 38500"/>
                <a:gd name="connsiteY8" fmla="*/ 14727 h 119764"/>
                <a:gd name="connsiteX9" fmla="*/ 21247 w 38500"/>
                <a:gd name="connsiteY9" fmla="*/ 59883 h 11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500" h="119764">
                  <a:moveTo>
                    <a:pt x="21247" y="59883"/>
                  </a:moveTo>
                  <a:cubicBezTo>
                    <a:pt x="21247" y="76917"/>
                    <a:pt x="14608" y="92958"/>
                    <a:pt x="2527" y="105039"/>
                  </a:cubicBezTo>
                  <a:cubicBezTo>
                    <a:pt x="-842" y="108408"/>
                    <a:pt x="-842" y="113867"/>
                    <a:pt x="2527" y="117237"/>
                  </a:cubicBezTo>
                  <a:cubicBezTo>
                    <a:pt x="4213" y="118921"/>
                    <a:pt x="6420" y="119764"/>
                    <a:pt x="8626" y="119764"/>
                  </a:cubicBezTo>
                  <a:cubicBezTo>
                    <a:pt x="10835" y="119764"/>
                    <a:pt x="13041" y="118921"/>
                    <a:pt x="14725" y="117237"/>
                  </a:cubicBezTo>
                  <a:cubicBezTo>
                    <a:pt x="30059" y="101904"/>
                    <a:pt x="38501" y="81533"/>
                    <a:pt x="38501" y="59883"/>
                  </a:cubicBezTo>
                  <a:cubicBezTo>
                    <a:pt x="38501" y="38214"/>
                    <a:pt x="30059" y="17860"/>
                    <a:pt x="14725" y="2527"/>
                  </a:cubicBezTo>
                  <a:cubicBezTo>
                    <a:pt x="11356" y="-842"/>
                    <a:pt x="5897" y="-842"/>
                    <a:pt x="2527" y="2527"/>
                  </a:cubicBezTo>
                  <a:cubicBezTo>
                    <a:pt x="-842" y="5899"/>
                    <a:pt x="-842" y="11358"/>
                    <a:pt x="2527" y="14727"/>
                  </a:cubicBezTo>
                  <a:cubicBezTo>
                    <a:pt x="14608" y="26791"/>
                    <a:pt x="21247" y="42831"/>
                    <a:pt x="21247" y="59883"/>
                  </a:cubicBezTo>
                  <a:close/>
                </a:path>
              </a:pathLst>
            </a:custGeom>
            <a:solidFill>
              <a:srgbClr val="1D1D1B"/>
            </a:solidFill>
            <a:ln w="1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EDF53845-C724-43E2-AD35-599AE2769495}"/>
                </a:ext>
              </a:extLst>
            </p:cNvPr>
            <p:cNvSpPr/>
            <p:nvPr/>
          </p:nvSpPr>
          <p:spPr>
            <a:xfrm>
              <a:off x="8946150" y="3875574"/>
              <a:ext cx="55383" cy="17253"/>
            </a:xfrm>
            <a:custGeom>
              <a:avLst/>
              <a:gdLst>
                <a:gd name="connsiteX0" fmla="*/ 8627 w 55383"/>
                <a:gd name="connsiteY0" fmla="*/ 17253 h 17253"/>
                <a:gd name="connsiteX1" fmla="*/ 46757 w 55383"/>
                <a:gd name="connsiteY1" fmla="*/ 17253 h 17253"/>
                <a:gd name="connsiteX2" fmla="*/ 55383 w 55383"/>
                <a:gd name="connsiteY2" fmla="*/ 8627 h 17253"/>
                <a:gd name="connsiteX3" fmla="*/ 46757 w 55383"/>
                <a:gd name="connsiteY3" fmla="*/ 0 h 17253"/>
                <a:gd name="connsiteX4" fmla="*/ 8627 w 55383"/>
                <a:gd name="connsiteY4" fmla="*/ 0 h 17253"/>
                <a:gd name="connsiteX5" fmla="*/ 0 w 55383"/>
                <a:gd name="connsiteY5" fmla="*/ 8627 h 17253"/>
                <a:gd name="connsiteX6" fmla="*/ 8627 w 55383"/>
                <a:gd name="connsiteY6" fmla="*/ 17253 h 1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83" h="17253">
                  <a:moveTo>
                    <a:pt x="8627" y="17253"/>
                  </a:moveTo>
                  <a:lnTo>
                    <a:pt x="46757" y="17253"/>
                  </a:lnTo>
                  <a:cubicBezTo>
                    <a:pt x="51525" y="17253"/>
                    <a:pt x="55383" y="13396"/>
                    <a:pt x="55383" y="8627"/>
                  </a:cubicBezTo>
                  <a:cubicBezTo>
                    <a:pt x="55383" y="3858"/>
                    <a:pt x="51525" y="0"/>
                    <a:pt x="46757" y="0"/>
                  </a:cubicBezTo>
                  <a:lnTo>
                    <a:pt x="8627" y="0"/>
                  </a:lnTo>
                  <a:cubicBezTo>
                    <a:pt x="3859" y="0"/>
                    <a:pt x="0" y="3858"/>
                    <a:pt x="0" y="8627"/>
                  </a:cubicBezTo>
                  <a:cubicBezTo>
                    <a:pt x="0" y="13396"/>
                    <a:pt x="3859" y="17253"/>
                    <a:pt x="8627" y="17253"/>
                  </a:cubicBezTo>
                  <a:close/>
                </a:path>
              </a:pathLst>
            </a:custGeom>
            <a:solidFill>
              <a:srgbClr val="1D1D1B"/>
            </a:solidFill>
            <a:ln w="1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5F26374A-935F-4715-B150-51545999A0D5}"/>
                </a:ext>
              </a:extLst>
            </p:cNvPr>
            <p:cNvSpPr/>
            <p:nvPr/>
          </p:nvSpPr>
          <p:spPr>
            <a:xfrm>
              <a:off x="9011693" y="3875574"/>
              <a:ext cx="68321" cy="17253"/>
            </a:xfrm>
            <a:custGeom>
              <a:avLst/>
              <a:gdLst>
                <a:gd name="connsiteX0" fmla="*/ 8627 w 68321"/>
                <a:gd name="connsiteY0" fmla="*/ 17253 h 17253"/>
                <a:gd name="connsiteX1" fmla="*/ 59695 w 68321"/>
                <a:gd name="connsiteY1" fmla="*/ 17253 h 17253"/>
                <a:gd name="connsiteX2" fmla="*/ 68322 w 68321"/>
                <a:gd name="connsiteY2" fmla="*/ 8627 h 17253"/>
                <a:gd name="connsiteX3" fmla="*/ 59695 w 68321"/>
                <a:gd name="connsiteY3" fmla="*/ 0 h 17253"/>
                <a:gd name="connsiteX4" fmla="*/ 8627 w 68321"/>
                <a:gd name="connsiteY4" fmla="*/ 0 h 17253"/>
                <a:gd name="connsiteX5" fmla="*/ 0 w 68321"/>
                <a:gd name="connsiteY5" fmla="*/ 8627 h 17253"/>
                <a:gd name="connsiteX6" fmla="*/ 8627 w 68321"/>
                <a:gd name="connsiteY6" fmla="*/ 17253 h 1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321" h="17253">
                  <a:moveTo>
                    <a:pt x="8627" y="17253"/>
                  </a:moveTo>
                  <a:lnTo>
                    <a:pt x="59695" y="17253"/>
                  </a:lnTo>
                  <a:cubicBezTo>
                    <a:pt x="64464" y="17253"/>
                    <a:pt x="68322" y="13396"/>
                    <a:pt x="68322" y="8627"/>
                  </a:cubicBezTo>
                  <a:cubicBezTo>
                    <a:pt x="68322" y="3858"/>
                    <a:pt x="64464" y="0"/>
                    <a:pt x="59695" y="0"/>
                  </a:cubicBezTo>
                  <a:lnTo>
                    <a:pt x="8627" y="0"/>
                  </a:lnTo>
                  <a:cubicBezTo>
                    <a:pt x="3858" y="0"/>
                    <a:pt x="0" y="3858"/>
                    <a:pt x="0" y="8627"/>
                  </a:cubicBezTo>
                  <a:cubicBezTo>
                    <a:pt x="0" y="13396"/>
                    <a:pt x="3858" y="17253"/>
                    <a:pt x="8627" y="17253"/>
                  </a:cubicBezTo>
                  <a:close/>
                </a:path>
              </a:pathLst>
            </a:custGeom>
            <a:solidFill>
              <a:srgbClr val="1D1D1B"/>
            </a:solidFill>
            <a:ln w="1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1" name="Graphic 168">
            <a:extLst>
              <a:ext uri="{FF2B5EF4-FFF2-40B4-BE49-F238E27FC236}">
                <a16:creationId xmlns:a16="http://schemas.microsoft.com/office/drawing/2014/main" id="{930E7E81-D329-49D2-992C-50D81B013C68}"/>
              </a:ext>
            </a:extLst>
          </p:cNvPr>
          <p:cNvSpPr/>
          <p:nvPr/>
        </p:nvSpPr>
        <p:spPr>
          <a:xfrm>
            <a:off x="9443816" y="3622397"/>
            <a:ext cx="311814" cy="311814"/>
          </a:xfrm>
          <a:custGeom>
            <a:avLst/>
            <a:gdLst>
              <a:gd name="connsiteX0" fmla="*/ 302070 w 311814"/>
              <a:gd name="connsiteY0" fmla="*/ 0 h 311814"/>
              <a:gd name="connsiteX1" fmla="*/ 142915 w 311814"/>
              <a:gd name="connsiteY1" fmla="*/ 0 h 311814"/>
              <a:gd name="connsiteX2" fmla="*/ 133171 w 311814"/>
              <a:gd name="connsiteY2" fmla="*/ 9744 h 311814"/>
              <a:gd name="connsiteX3" fmla="*/ 133171 w 311814"/>
              <a:gd name="connsiteY3" fmla="*/ 62525 h 311814"/>
              <a:gd name="connsiteX4" fmla="*/ 9744 w 311814"/>
              <a:gd name="connsiteY4" fmla="*/ 62525 h 311814"/>
              <a:gd name="connsiteX5" fmla="*/ 0 w 311814"/>
              <a:gd name="connsiteY5" fmla="*/ 72270 h 311814"/>
              <a:gd name="connsiteX6" fmla="*/ 0 w 311814"/>
              <a:gd name="connsiteY6" fmla="*/ 302070 h 311814"/>
              <a:gd name="connsiteX7" fmla="*/ 9744 w 311814"/>
              <a:gd name="connsiteY7" fmla="*/ 311814 h 311814"/>
              <a:gd name="connsiteX8" fmla="*/ 168836 w 311814"/>
              <a:gd name="connsiteY8" fmla="*/ 311814 h 311814"/>
              <a:gd name="connsiteX9" fmla="*/ 178580 w 311814"/>
              <a:gd name="connsiteY9" fmla="*/ 302070 h 311814"/>
              <a:gd name="connsiteX10" fmla="*/ 178580 w 311814"/>
              <a:gd name="connsiteY10" fmla="*/ 249378 h 311814"/>
              <a:gd name="connsiteX11" fmla="*/ 302070 w 311814"/>
              <a:gd name="connsiteY11" fmla="*/ 249378 h 311814"/>
              <a:gd name="connsiteX12" fmla="*/ 311814 w 311814"/>
              <a:gd name="connsiteY12" fmla="*/ 239633 h 311814"/>
              <a:gd name="connsiteX13" fmla="*/ 311814 w 311814"/>
              <a:gd name="connsiteY13" fmla="*/ 9744 h 311814"/>
              <a:gd name="connsiteX14" fmla="*/ 302070 w 311814"/>
              <a:gd name="connsiteY14" fmla="*/ 0 h 311814"/>
              <a:gd name="connsiteX15" fmla="*/ 159092 w 311814"/>
              <a:gd name="connsiteY15" fmla="*/ 292326 h 311814"/>
              <a:gd name="connsiteX16" fmla="*/ 19488 w 311814"/>
              <a:gd name="connsiteY16" fmla="*/ 292326 h 311814"/>
              <a:gd name="connsiteX17" fmla="*/ 19488 w 311814"/>
              <a:gd name="connsiteY17" fmla="*/ 193667 h 311814"/>
              <a:gd name="connsiteX18" fmla="*/ 94793 w 311814"/>
              <a:gd name="connsiteY18" fmla="*/ 193667 h 311814"/>
              <a:gd name="connsiteX19" fmla="*/ 63515 w 311814"/>
              <a:gd name="connsiteY19" fmla="*/ 224955 h 311814"/>
              <a:gd name="connsiteX20" fmla="*/ 63515 w 311814"/>
              <a:gd name="connsiteY20" fmla="*/ 234140 h 311814"/>
              <a:gd name="connsiteX21" fmla="*/ 68108 w 311814"/>
              <a:gd name="connsiteY21" fmla="*/ 236044 h 311814"/>
              <a:gd name="connsiteX22" fmla="*/ 72701 w 311814"/>
              <a:gd name="connsiteY22" fmla="*/ 234140 h 311814"/>
              <a:gd name="connsiteX23" fmla="*/ 115057 w 311814"/>
              <a:gd name="connsiteY23" fmla="*/ 191771 h 311814"/>
              <a:gd name="connsiteX24" fmla="*/ 116469 w 311814"/>
              <a:gd name="connsiteY24" fmla="*/ 189651 h 311814"/>
              <a:gd name="connsiteX25" fmla="*/ 116469 w 311814"/>
              <a:gd name="connsiteY25" fmla="*/ 184689 h 311814"/>
              <a:gd name="connsiteX26" fmla="*/ 115057 w 311814"/>
              <a:gd name="connsiteY26" fmla="*/ 182569 h 311814"/>
              <a:gd name="connsiteX27" fmla="*/ 72701 w 311814"/>
              <a:gd name="connsiteY27" fmla="*/ 140200 h 311814"/>
              <a:gd name="connsiteX28" fmla="*/ 63515 w 311814"/>
              <a:gd name="connsiteY28" fmla="*/ 140200 h 311814"/>
              <a:gd name="connsiteX29" fmla="*/ 63515 w 311814"/>
              <a:gd name="connsiteY29" fmla="*/ 149385 h 311814"/>
              <a:gd name="connsiteX30" fmla="*/ 94793 w 311814"/>
              <a:gd name="connsiteY30" fmla="*/ 180674 h 311814"/>
              <a:gd name="connsiteX31" fmla="*/ 19488 w 311814"/>
              <a:gd name="connsiteY31" fmla="*/ 180674 h 311814"/>
              <a:gd name="connsiteX32" fmla="*/ 19488 w 311814"/>
              <a:gd name="connsiteY32" fmla="*/ 82014 h 311814"/>
              <a:gd name="connsiteX33" fmla="*/ 142853 w 311814"/>
              <a:gd name="connsiteY33" fmla="*/ 82014 h 311814"/>
              <a:gd name="connsiteX34" fmla="*/ 142915 w 311814"/>
              <a:gd name="connsiteY34" fmla="*/ 82026 h 311814"/>
              <a:gd name="connsiteX35" fmla="*/ 142977 w 311814"/>
              <a:gd name="connsiteY35" fmla="*/ 82014 h 311814"/>
              <a:gd name="connsiteX36" fmla="*/ 159092 w 311814"/>
              <a:gd name="connsiteY36" fmla="*/ 82014 h 311814"/>
              <a:gd name="connsiteX37" fmla="*/ 159092 w 311814"/>
              <a:gd name="connsiteY37" fmla="*/ 292326 h 311814"/>
              <a:gd name="connsiteX38" fmla="*/ 178580 w 311814"/>
              <a:gd name="connsiteY38" fmla="*/ 229889 h 311814"/>
              <a:gd name="connsiteX39" fmla="*/ 178580 w 311814"/>
              <a:gd name="connsiteY39" fmla="*/ 72270 h 311814"/>
              <a:gd name="connsiteX40" fmla="*/ 168836 w 311814"/>
              <a:gd name="connsiteY40" fmla="*/ 62525 h 311814"/>
              <a:gd name="connsiteX41" fmla="*/ 152659 w 311814"/>
              <a:gd name="connsiteY41" fmla="*/ 62525 h 311814"/>
              <a:gd name="connsiteX42" fmla="*/ 152659 w 311814"/>
              <a:gd name="connsiteY42" fmla="*/ 19488 h 311814"/>
              <a:gd name="connsiteX43" fmla="*/ 292326 w 311814"/>
              <a:gd name="connsiteY43" fmla="*/ 19488 h 311814"/>
              <a:gd name="connsiteX44" fmla="*/ 292326 w 311814"/>
              <a:gd name="connsiteY44" fmla="*/ 118200 h 311814"/>
              <a:gd name="connsiteX45" fmla="*/ 216983 w 311814"/>
              <a:gd name="connsiteY45" fmla="*/ 118200 h 311814"/>
              <a:gd name="connsiteX46" fmla="*/ 248274 w 311814"/>
              <a:gd name="connsiteY46" fmla="*/ 86899 h 311814"/>
              <a:gd name="connsiteX47" fmla="*/ 248274 w 311814"/>
              <a:gd name="connsiteY47" fmla="*/ 77713 h 311814"/>
              <a:gd name="connsiteX48" fmla="*/ 239088 w 311814"/>
              <a:gd name="connsiteY48" fmla="*/ 77713 h 311814"/>
              <a:gd name="connsiteX49" fmla="*/ 196719 w 311814"/>
              <a:gd name="connsiteY49" fmla="*/ 120094 h 311814"/>
              <a:gd name="connsiteX50" fmla="*/ 195308 w 311814"/>
              <a:gd name="connsiteY50" fmla="*/ 122214 h 311814"/>
              <a:gd name="connsiteX51" fmla="*/ 195308 w 311814"/>
              <a:gd name="connsiteY51" fmla="*/ 127176 h 311814"/>
              <a:gd name="connsiteX52" fmla="*/ 196719 w 311814"/>
              <a:gd name="connsiteY52" fmla="*/ 129296 h 311814"/>
              <a:gd name="connsiteX53" fmla="*/ 239088 w 311814"/>
              <a:gd name="connsiteY53" fmla="*/ 171679 h 311814"/>
              <a:gd name="connsiteX54" fmla="*/ 243682 w 311814"/>
              <a:gd name="connsiteY54" fmla="*/ 173582 h 311814"/>
              <a:gd name="connsiteX55" fmla="*/ 248274 w 311814"/>
              <a:gd name="connsiteY55" fmla="*/ 171679 h 311814"/>
              <a:gd name="connsiteX56" fmla="*/ 248274 w 311814"/>
              <a:gd name="connsiteY56" fmla="*/ 162492 h 311814"/>
              <a:gd name="connsiteX57" fmla="*/ 216983 w 311814"/>
              <a:gd name="connsiteY57" fmla="*/ 131192 h 311814"/>
              <a:gd name="connsiteX58" fmla="*/ 292326 w 311814"/>
              <a:gd name="connsiteY58" fmla="*/ 131192 h 311814"/>
              <a:gd name="connsiteX59" fmla="*/ 292326 w 311814"/>
              <a:gd name="connsiteY59" fmla="*/ 229889 h 311814"/>
              <a:gd name="connsiteX60" fmla="*/ 178580 w 311814"/>
              <a:gd name="connsiteY60" fmla="*/ 229889 h 31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11814" h="311814">
                <a:moveTo>
                  <a:pt x="302070" y="0"/>
                </a:moveTo>
                <a:lnTo>
                  <a:pt x="142915" y="0"/>
                </a:lnTo>
                <a:cubicBezTo>
                  <a:pt x="137535" y="0"/>
                  <a:pt x="133171" y="4365"/>
                  <a:pt x="133171" y="9744"/>
                </a:cubicBezTo>
                <a:lnTo>
                  <a:pt x="133171" y="62525"/>
                </a:lnTo>
                <a:lnTo>
                  <a:pt x="9744" y="62525"/>
                </a:lnTo>
                <a:cubicBezTo>
                  <a:pt x="4365" y="62525"/>
                  <a:pt x="0" y="66890"/>
                  <a:pt x="0" y="72270"/>
                </a:cubicBezTo>
                <a:lnTo>
                  <a:pt x="0" y="302070"/>
                </a:lnTo>
                <a:cubicBezTo>
                  <a:pt x="0" y="307450"/>
                  <a:pt x="4365" y="311814"/>
                  <a:pt x="9744" y="311814"/>
                </a:cubicBezTo>
                <a:lnTo>
                  <a:pt x="168836" y="311814"/>
                </a:lnTo>
                <a:cubicBezTo>
                  <a:pt x="174216" y="311814"/>
                  <a:pt x="178580" y="307450"/>
                  <a:pt x="178580" y="302070"/>
                </a:cubicBezTo>
                <a:lnTo>
                  <a:pt x="178580" y="249378"/>
                </a:lnTo>
                <a:lnTo>
                  <a:pt x="302070" y="249378"/>
                </a:lnTo>
                <a:cubicBezTo>
                  <a:pt x="307450" y="249378"/>
                  <a:pt x="311814" y="245013"/>
                  <a:pt x="311814" y="239633"/>
                </a:cubicBezTo>
                <a:lnTo>
                  <a:pt x="311814" y="9744"/>
                </a:lnTo>
                <a:cubicBezTo>
                  <a:pt x="311814" y="4365"/>
                  <a:pt x="307450" y="0"/>
                  <a:pt x="302070" y="0"/>
                </a:cubicBezTo>
                <a:close/>
                <a:moveTo>
                  <a:pt x="159092" y="292326"/>
                </a:moveTo>
                <a:lnTo>
                  <a:pt x="19488" y="292326"/>
                </a:lnTo>
                <a:lnTo>
                  <a:pt x="19488" y="193667"/>
                </a:lnTo>
                <a:lnTo>
                  <a:pt x="94793" y="193667"/>
                </a:lnTo>
                <a:lnTo>
                  <a:pt x="63515" y="224955"/>
                </a:lnTo>
                <a:cubicBezTo>
                  <a:pt x="60977" y="227492"/>
                  <a:pt x="60977" y="231603"/>
                  <a:pt x="63515" y="234140"/>
                </a:cubicBezTo>
                <a:cubicBezTo>
                  <a:pt x="64784" y="235408"/>
                  <a:pt x="66446" y="236044"/>
                  <a:pt x="68108" y="236044"/>
                </a:cubicBezTo>
                <a:cubicBezTo>
                  <a:pt x="69770" y="236044"/>
                  <a:pt x="71432" y="235408"/>
                  <a:pt x="72701" y="234140"/>
                </a:cubicBezTo>
                <a:lnTo>
                  <a:pt x="115057" y="191771"/>
                </a:lnTo>
                <a:cubicBezTo>
                  <a:pt x="115660" y="191170"/>
                  <a:pt x="116138" y="190450"/>
                  <a:pt x="116469" y="189651"/>
                </a:cubicBezTo>
                <a:cubicBezTo>
                  <a:pt x="117125" y="188063"/>
                  <a:pt x="117125" y="186277"/>
                  <a:pt x="116469" y="184689"/>
                </a:cubicBezTo>
                <a:cubicBezTo>
                  <a:pt x="116138" y="183890"/>
                  <a:pt x="115660" y="183170"/>
                  <a:pt x="115057" y="182569"/>
                </a:cubicBezTo>
                <a:lnTo>
                  <a:pt x="72701" y="140200"/>
                </a:lnTo>
                <a:cubicBezTo>
                  <a:pt x="70163" y="137662"/>
                  <a:pt x="66052" y="137662"/>
                  <a:pt x="63515" y="140200"/>
                </a:cubicBezTo>
                <a:cubicBezTo>
                  <a:pt x="60977" y="142737"/>
                  <a:pt x="60977" y="146848"/>
                  <a:pt x="63515" y="149385"/>
                </a:cubicBezTo>
                <a:lnTo>
                  <a:pt x="94793" y="180674"/>
                </a:lnTo>
                <a:lnTo>
                  <a:pt x="19488" y="180674"/>
                </a:lnTo>
                <a:lnTo>
                  <a:pt x="19488" y="82014"/>
                </a:lnTo>
                <a:lnTo>
                  <a:pt x="142853" y="82014"/>
                </a:lnTo>
                <a:cubicBezTo>
                  <a:pt x="142875" y="82014"/>
                  <a:pt x="142893" y="82026"/>
                  <a:pt x="142915" y="82026"/>
                </a:cubicBezTo>
                <a:cubicBezTo>
                  <a:pt x="142937" y="82026"/>
                  <a:pt x="142955" y="82014"/>
                  <a:pt x="142977" y="82014"/>
                </a:cubicBezTo>
                <a:lnTo>
                  <a:pt x="159092" y="82014"/>
                </a:lnTo>
                <a:lnTo>
                  <a:pt x="159092" y="292326"/>
                </a:lnTo>
                <a:close/>
                <a:moveTo>
                  <a:pt x="178580" y="229889"/>
                </a:moveTo>
                <a:lnTo>
                  <a:pt x="178580" y="72270"/>
                </a:lnTo>
                <a:cubicBezTo>
                  <a:pt x="178580" y="66890"/>
                  <a:pt x="174216" y="62525"/>
                  <a:pt x="168836" y="62525"/>
                </a:cubicBezTo>
                <a:lnTo>
                  <a:pt x="152659" y="62525"/>
                </a:lnTo>
                <a:lnTo>
                  <a:pt x="152659" y="19488"/>
                </a:lnTo>
                <a:lnTo>
                  <a:pt x="292326" y="19488"/>
                </a:lnTo>
                <a:lnTo>
                  <a:pt x="292326" y="118200"/>
                </a:lnTo>
                <a:lnTo>
                  <a:pt x="216983" y="118200"/>
                </a:lnTo>
                <a:lnTo>
                  <a:pt x="248274" y="86899"/>
                </a:lnTo>
                <a:cubicBezTo>
                  <a:pt x="250812" y="84361"/>
                  <a:pt x="250812" y="80250"/>
                  <a:pt x="248274" y="77713"/>
                </a:cubicBezTo>
                <a:cubicBezTo>
                  <a:pt x="245737" y="75175"/>
                  <a:pt x="241626" y="75175"/>
                  <a:pt x="239088" y="77713"/>
                </a:cubicBezTo>
                <a:lnTo>
                  <a:pt x="196719" y="120094"/>
                </a:lnTo>
                <a:cubicBezTo>
                  <a:pt x="196116" y="120696"/>
                  <a:pt x="195638" y="121415"/>
                  <a:pt x="195308" y="122214"/>
                </a:cubicBezTo>
                <a:cubicBezTo>
                  <a:pt x="194651" y="123802"/>
                  <a:pt x="194651" y="125588"/>
                  <a:pt x="195308" y="127176"/>
                </a:cubicBezTo>
                <a:cubicBezTo>
                  <a:pt x="195638" y="127975"/>
                  <a:pt x="196116" y="128695"/>
                  <a:pt x="196719" y="129296"/>
                </a:cubicBezTo>
                <a:lnTo>
                  <a:pt x="239088" y="171679"/>
                </a:lnTo>
                <a:cubicBezTo>
                  <a:pt x="240357" y="172947"/>
                  <a:pt x="242019" y="173582"/>
                  <a:pt x="243682" y="173582"/>
                </a:cubicBezTo>
                <a:cubicBezTo>
                  <a:pt x="245343" y="173582"/>
                  <a:pt x="247005" y="172947"/>
                  <a:pt x="248274" y="171679"/>
                </a:cubicBezTo>
                <a:cubicBezTo>
                  <a:pt x="250812" y="169141"/>
                  <a:pt x="250812" y="165029"/>
                  <a:pt x="248274" y="162492"/>
                </a:cubicBezTo>
                <a:lnTo>
                  <a:pt x="216983" y="131192"/>
                </a:lnTo>
                <a:lnTo>
                  <a:pt x="292326" y="131192"/>
                </a:lnTo>
                <a:lnTo>
                  <a:pt x="292326" y="229889"/>
                </a:lnTo>
                <a:lnTo>
                  <a:pt x="178580" y="229889"/>
                </a:lnTo>
                <a:close/>
              </a:path>
            </a:pathLst>
          </a:custGeom>
          <a:solidFill>
            <a:srgbClr val="1D1D1B"/>
          </a:solidFill>
          <a:ln w="128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2" name="Graphic 170">
            <a:extLst>
              <a:ext uri="{FF2B5EF4-FFF2-40B4-BE49-F238E27FC236}">
                <a16:creationId xmlns:a16="http://schemas.microsoft.com/office/drawing/2014/main" id="{13BBA723-9AA2-4E15-9D0E-45A8F07D9973}"/>
              </a:ext>
            </a:extLst>
          </p:cNvPr>
          <p:cNvSpPr/>
          <p:nvPr/>
        </p:nvSpPr>
        <p:spPr>
          <a:xfrm>
            <a:off x="10032331" y="3669221"/>
            <a:ext cx="370917" cy="287636"/>
          </a:xfrm>
          <a:custGeom>
            <a:avLst/>
            <a:gdLst>
              <a:gd name="connsiteX0" fmla="*/ 370495 w 370917"/>
              <a:gd name="connsiteY0" fmla="*/ 186790 h 287636"/>
              <a:gd name="connsiteX1" fmla="*/ 369998 w 370917"/>
              <a:gd name="connsiteY1" fmla="*/ 184362 h 287636"/>
              <a:gd name="connsiteX2" fmla="*/ 369996 w 370917"/>
              <a:gd name="connsiteY2" fmla="*/ 184357 h 287636"/>
              <a:gd name="connsiteX3" fmla="*/ 299227 w 370917"/>
              <a:gd name="connsiteY3" fmla="*/ 17523 h 287636"/>
              <a:gd name="connsiteX4" fmla="*/ 298916 w 370917"/>
              <a:gd name="connsiteY4" fmla="*/ 17065 h 287636"/>
              <a:gd name="connsiteX5" fmla="*/ 297758 w 370917"/>
              <a:gd name="connsiteY5" fmla="*/ 15330 h 287636"/>
              <a:gd name="connsiteX6" fmla="*/ 296755 w 370917"/>
              <a:gd name="connsiteY6" fmla="*/ 13895 h 287636"/>
              <a:gd name="connsiteX7" fmla="*/ 296196 w 370917"/>
              <a:gd name="connsiteY7" fmla="*/ 13431 h 287636"/>
              <a:gd name="connsiteX8" fmla="*/ 294567 w 370917"/>
              <a:gd name="connsiteY8" fmla="*/ 12367 h 287636"/>
              <a:gd name="connsiteX9" fmla="*/ 293691 w 370917"/>
              <a:gd name="connsiteY9" fmla="*/ 11796 h 287636"/>
              <a:gd name="connsiteX10" fmla="*/ 293085 w 370917"/>
              <a:gd name="connsiteY10" fmla="*/ 11380 h 287636"/>
              <a:gd name="connsiteX11" fmla="*/ 293040 w 370917"/>
              <a:gd name="connsiteY11" fmla="*/ 11370 h 287636"/>
              <a:gd name="connsiteX12" fmla="*/ 292403 w 370917"/>
              <a:gd name="connsiteY12" fmla="*/ 11188 h 287636"/>
              <a:gd name="connsiteX13" fmla="*/ 290563 w 370917"/>
              <a:gd name="connsiteY13" fmla="*/ 10831 h 287636"/>
              <a:gd name="connsiteX14" fmla="*/ 287977 w 370917"/>
              <a:gd name="connsiteY14" fmla="*/ 10559 h 287636"/>
              <a:gd name="connsiteX15" fmla="*/ 287455 w 370917"/>
              <a:gd name="connsiteY15" fmla="*/ 10505 h 287636"/>
              <a:gd name="connsiteX16" fmla="*/ 213233 w 370917"/>
              <a:gd name="connsiteY16" fmla="*/ 17598 h 287636"/>
              <a:gd name="connsiteX17" fmla="*/ 185459 w 370917"/>
              <a:gd name="connsiteY17" fmla="*/ 0 h 287636"/>
              <a:gd name="connsiteX18" fmla="*/ 155671 w 370917"/>
              <a:gd name="connsiteY18" fmla="*/ 23104 h 287636"/>
              <a:gd name="connsiteX19" fmla="*/ 81259 w 370917"/>
              <a:gd name="connsiteY19" fmla="*/ 30216 h 287636"/>
              <a:gd name="connsiteX20" fmla="*/ 79739 w 370917"/>
              <a:gd name="connsiteY20" fmla="*/ 30678 h 287636"/>
              <a:gd name="connsiteX21" fmla="*/ 77939 w 370917"/>
              <a:gd name="connsiteY21" fmla="*/ 31082 h 287636"/>
              <a:gd name="connsiteX22" fmla="*/ 77757 w 370917"/>
              <a:gd name="connsiteY22" fmla="*/ 31121 h 287636"/>
              <a:gd name="connsiteX23" fmla="*/ 77349 w 370917"/>
              <a:gd name="connsiteY23" fmla="*/ 31406 h 287636"/>
              <a:gd name="connsiteX24" fmla="*/ 75644 w 370917"/>
              <a:gd name="connsiteY24" fmla="*/ 32551 h 287636"/>
              <a:gd name="connsiteX25" fmla="*/ 74195 w 370917"/>
              <a:gd name="connsiteY25" fmla="*/ 33601 h 287636"/>
              <a:gd name="connsiteX26" fmla="*/ 73745 w 370917"/>
              <a:gd name="connsiteY26" fmla="*/ 34116 h 287636"/>
              <a:gd name="connsiteX27" fmla="*/ 72598 w 370917"/>
              <a:gd name="connsiteY27" fmla="*/ 35897 h 287636"/>
              <a:gd name="connsiteX28" fmla="*/ 71720 w 370917"/>
              <a:gd name="connsiteY28" fmla="*/ 37158 h 287636"/>
              <a:gd name="connsiteX29" fmla="*/ 951 w 370917"/>
              <a:gd name="connsiteY29" fmla="*/ 200611 h 287636"/>
              <a:gd name="connsiteX30" fmla="*/ 940 w 370917"/>
              <a:gd name="connsiteY30" fmla="*/ 200661 h 287636"/>
              <a:gd name="connsiteX31" fmla="*/ 530 w 370917"/>
              <a:gd name="connsiteY31" fmla="*/ 202593 h 287636"/>
              <a:gd name="connsiteX32" fmla="*/ 8 w 370917"/>
              <a:gd name="connsiteY32" fmla="*/ 205180 h 287636"/>
              <a:gd name="connsiteX33" fmla="*/ 0 w 370917"/>
              <a:gd name="connsiteY33" fmla="*/ 205215 h 287636"/>
              <a:gd name="connsiteX34" fmla="*/ 82361 w 370917"/>
              <a:gd name="connsiteY34" fmla="*/ 287636 h 287636"/>
              <a:gd name="connsiteX35" fmla="*/ 164729 w 370917"/>
              <a:gd name="connsiteY35" fmla="*/ 205215 h 287636"/>
              <a:gd name="connsiteX36" fmla="*/ 164721 w 370917"/>
              <a:gd name="connsiteY36" fmla="*/ 205180 h 287636"/>
              <a:gd name="connsiteX37" fmla="*/ 164199 w 370917"/>
              <a:gd name="connsiteY37" fmla="*/ 202593 h 287636"/>
              <a:gd name="connsiteX38" fmla="*/ 163788 w 370917"/>
              <a:gd name="connsiteY38" fmla="*/ 200661 h 287636"/>
              <a:gd name="connsiteX39" fmla="*/ 163779 w 370917"/>
              <a:gd name="connsiteY39" fmla="*/ 200611 h 287636"/>
              <a:gd name="connsiteX40" fmla="*/ 99337 w 370917"/>
              <a:gd name="connsiteY40" fmla="*/ 51791 h 287636"/>
              <a:gd name="connsiteX41" fmla="*/ 158714 w 370917"/>
              <a:gd name="connsiteY41" fmla="*/ 46116 h 287636"/>
              <a:gd name="connsiteX42" fmla="*/ 185459 w 370917"/>
              <a:gd name="connsiteY42" fmla="*/ 61820 h 287636"/>
              <a:gd name="connsiteX43" fmla="*/ 214607 w 370917"/>
              <a:gd name="connsiteY43" fmla="*/ 40769 h 287636"/>
              <a:gd name="connsiteX44" fmla="*/ 270281 w 370917"/>
              <a:gd name="connsiteY44" fmla="*/ 35448 h 287636"/>
              <a:gd name="connsiteX45" fmla="*/ 207109 w 370917"/>
              <a:gd name="connsiteY45" fmla="*/ 184357 h 287636"/>
              <a:gd name="connsiteX46" fmla="*/ 207108 w 370917"/>
              <a:gd name="connsiteY46" fmla="*/ 184362 h 287636"/>
              <a:gd name="connsiteX47" fmla="*/ 206612 w 370917"/>
              <a:gd name="connsiteY47" fmla="*/ 186790 h 287636"/>
              <a:gd name="connsiteX48" fmla="*/ 206190 w 370917"/>
              <a:gd name="connsiteY48" fmla="*/ 188882 h 287636"/>
              <a:gd name="connsiteX49" fmla="*/ 206188 w 370917"/>
              <a:gd name="connsiteY49" fmla="*/ 188884 h 287636"/>
              <a:gd name="connsiteX50" fmla="*/ 288557 w 370917"/>
              <a:gd name="connsiteY50" fmla="*/ 271291 h 287636"/>
              <a:gd name="connsiteX51" fmla="*/ 370917 w 370917"/>
              <a:gd name="connsiteY51" fmla="*/ 188884 h 287636"/>
              <a:gd name="connsiteX52" fmla="*/ 370916 w 370917"/>
              <a:gd name="connsiteY52" fmla="*/ 188882 h 287636"/>
              <a:gd name="connsiteX53" fmla="*/ 370495 w 370917"/>
              <a:gd name="connsiteY53" fmla="*/ 186790 h 287636"/>
              <a:gd name="connsiteX54" fmla="*/ 341817 w 370917"/>
              <a:gd name="connsiteY54" fmla="*/ 177293 h 287636"/>
              <a:gd name="connsiteX55" fmla="*/ 235288 w 370917"/>
              <a:gd name="connsiteY55" fmla="*/ 177293 h 287636"/>
              <a:gd name="connsiteX56" fmla="*/ 288555 w 370917"/>
              <a:gd name="connsiteY56" fmla="*/ 51732 h 287636"/>
              <a:gd name="connsiteX57" fmla="*/ 341817 w 370917"/>
              <a:gd name="connsiteY57" fmla="*/ 177293 h 287636"/>
              <a:gd name="connsiteX58" fmla="*/ 82362 w 370917"/>
              <a:gd name="connsiteY58" fmla="*/ 70939 h 287636"/>
              <a:gd name="connsiteX59" fmla="*/ 135485 w 370917"/>
              <a:gd name="connsiteY59" fmla="*/ 193624 h 287636"/>
              <a:gd name="connsiteX60" fmla="*/ 29243 w 370917"/>
              <a:gd name="connsiteY60" fmla="*/ 193624 h 287636"/>
              <a:gd name="connsiteX61" fmla="*/ 82362 w 370917"/>
              <a:gd name="connsiteY61" fmla="*/ 70939 h 287636"/>
              <a:gd name="connsiteX62" fmla="*/ 82361 w 370917"/>
              <a:gd name="connsiteY62" fmla="*/ 264454 h 287636"/>
              <a:gd name="connsiteX63" fmla="*/ 24354 w 370917"/>
              <a:gd name="connsiteY63" fmla="*/ 216806 h 287636"/>
              <a:gd name="connsiteX64" fmla="*/ 140375 w 370917"/>
              <a:gd name="connsiteY64" fmla="*/ 216806 h 287636"/>
              <a:gd name="connsiteX65" fmla="*/ 82361 w 370917"/>
              <a:gd name="connsiteY65" fmla="*/ 264454 h 287636"/>
              <a:gd name="connsiteX66" fmla="*/ 185459 w 370917"/>
              <a:gd name="connsiteY66" fmla="*/ 38637 h 287636"/>
              <a:gd name="connsiteX67" fmla="*/ 177731 w 370917"/>
              <a:gd name="connsiteY67" fmla="*/ 30910 h 287636"/>
              <a:gd name="connsiteX68" fmla="*/ 185459 w 370917"/>
              <a:gd name="connsiteY68" fmla="*/ 23182 h 287636"/>
              <a:gd name="connsiteX69" fmla="*/ 193186 w 370917"/>
              <a:gd name="connsiteY69" fmla="*/ 30910 h 287636"/>
              <a:gd name="connsiteX70" fmla="*/ 185459 w 370917"/>
              <a:gd name="connsiteY70" fmla="*/ 38637 h 287636"/>
              <a:gd name="connsiteX71" fmla="*/ 288557 w 370917"/>
              <a:gd name="connsiteY71" fmla="*/ 248109 h 287636"/>
              <a:gd name="connsiteX72" fmla="*/ 230542 w 370917"/>
              <a:gd name="connsiteY72" fmla="*/ 200475 h 287636"/>
              <a:gd name="connsiteX73" fmla="*/ 346563 w 370917"/>
              <a:gd name="connsiteY73" fmla="*/ 200475 h 287636"/>
              <a:gd name="connsiteX74" fmla="*/ 288557 w 370917"/>
              <a:gd name="connsiteY74" fmla="*/ 248109 h 2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70917" h="287636">
                <a:moveTo>
                  <a:pt x="370495" y="186790"/>
                </a:moveTo>
                <a:cubicBezTo>
                  <a:pt x="370339" y="185972"/>
                  <a:pt x="370315" y="185108"/>
                  <a:pt x="369998" y="184362"/>
                </a:cubicBezTo>
                <a:cubicBezTo>
                  <a:pt x="369996" y="184360"/>
                  <a:pt x="369998" y="184357"/>
                  <a:pt x="369996" y="184357"/>
                </a:cubicBezTo>
                <a:lnTo>
                  <a:pt x="299227" y="17523"/>
                </a:lnTo>
                <a:cubicBezTo>
                  <a:pt x="299152" y="17345"/>
                  <a:pt x="298998" y="17237"/>
                  <a:pt x="298916" y="17065"/>
                </a:cubicBezTo>
                <a:cubicBezTo>
                  <a:pt x="298607" y="16422"/>
                  <a:pt x="298176" y="15898"/>
                  <a:pt x="297758" y="15330"/>
                </a:cubicBezTo>
                <a:cubicBezTo>
                  <a:pt x="297412" y="14853"/>
                  <a:pt x="297176" y="14317"/>
                  <a:pt x="296755" y="13895"/>
                </a:cubicBezTo>
                <a:cubicBezTo>
                  <a:pt x="296581" y="13718"/>
                  <a:pt x="296381" y="13594"/>
                  <a:pt x="296196" y="13431"/>
                </a:cubicBezTo>
                <a:cubicBezTo>
                  <a:pt x="295705" y="12994"/>
                  <a:pt x="295125" y="12715"/>
                  <a:pt x="294567" y="12367"/>
                </a:cubicBezTo>
                <a:cubicBezTo>
                  <a:pt x="294270" y="12183"/>
                  <a:pt x="294003" y="11952"/>
                  <a:pt x="293691" y="11796"/>
                </a:cubicBezTo>
                <a:cubicBezTo>
                  <a:pt x="293465" y="11683"/>
                  <a:pt x="293320" y="11480"/>
                  <a:pt x="293085" y="11380"/>
                </a:cubicBezTo>
                <a:cubicBezTo>
                  <a:pt x="293071" y="11373"/>
                  <a:pt x="293054" y="11376"/>
                  <a:pt x="293040" y="11370"/>
                </a:cubicBezTo>
                <a:cubicBezTo>
                  <a:pt x="292833" y="11284"/>
                  <a:pt x="292615" y="11264"/>
                  <a:pt x="292403" y="11188"/>
                </a:cubicBezTo>
                <a:cubicBezTo>
                  <a:pt x="291815" y="10979"/>
                  <a:pt x="291187" y="10943"/>
                  <a:pt x="290563" y="10831"/>
                </a:cubicBezTo>
                <a:cubicBezTo>
                  <a:pt x="289700" y="10676"/>
                  <a:pt x="288866" y="10512"/>
                  <a:pt x="287977" y="10559"/>
                </a:cubicBezTo>
                <a:cubicBezTo>
                  <a:pt x="287796" y="10568"/>
                  <a:pt x="287636" y="10488"/>
                  <a:pt x="287455" y="10505"/>
                </a:cubicBezTo>
                <a:lnTo>
                  <a:pt x="213233" y="17598"/>
                </a:lnTo>
                <a:cubicBezTo>
                  <a:pt x="208239" y="7229"/>
                  <a:pt x="197719" y="0"/>
                  <a:pt x="185459" y="0"/>
                </a:cubicBezTo>
                <a:cubicBezTo>
                  <a:pt x="171126" y="0"/>
                  <a:pt x="159154" y="9854"/>
                  <a:pt x="155671" y="23104"/>
                </a:cubicBezTo>
                <a:lnTo>
                  <a:pt x="81259" y="30216"/>
                </a:lnTo>
                <a:cubicBezTo>
                  <a:pt x="80709" y="30269"/>
                  <a:pt x="80262" y="30552"/>
                  <a:pt x="79739" y="30678"/>
                </a:cubicBezTo>
                <a:cubicBezTo>
                  <a:pt x="79136" y="30821"/>
                  <a:pt x="78511" y="30846"/>
                  <a:pt x="77939" y="31082"/>
                </a:cubicBezTo>
                <a:cubicBezTo>
                  <a:pt x="77880" y="31107"/>
                  <a:pt x="77817" y="31096"/>
                  <a:pt x="77757" y="31121"/>
                </a:cubicBezTo>
                <a:cubicBezTo>
                  <a:pt x="77599" y="31190"/>
                  <a:pt x="77504" y="31330"/>
                  <a:pt x="77349" y="31406"/>
                </a:cubicBezTo>
                <a:cubicBezTo>
                  <a:pt x="76717" y="31713"/>
                  <a:pt x="76204" y="32142"/>
                  <a:pt x="75644" y="32551"/>
                </a:cubicBezTo>
                <a:cubicBezTo>
                  <a:pt x="75155" y="32906"/>
                  <a:pt x="74626" y="33169"/>
                  <a:pt x="74195" y="33601"/>
                </a:cubicBezTo>
                <a:cubicBezTo>
                  <a:pt x="74030" y="33766"/>
                  <a:pt x="73898" y="33942"/>
                  <a:pt x="73745" y="34116"/>
                </a:cubicBezTo>
                <a:cubicBezTo>
                  <a:pt x="73269" y="34652"/>
                  <a:pt x="72967" y="35282"/>
                  <a:pt x="72598" y="35897"/>
                </a:cubicBezTo>
                <a:cubicBezTo>
                  <a:pt x="72329" y="36341"/>
                  <a:pt x="71933" y="36669"/>
                  <a:pt x="71720" y="37158"/>
                </a:cubicBezTo>
                <a:lnTo>
                  <a:pt x="951" y="200611"/>
                </a:lnTo>
                <a:cubicBezTo>
                  <a:pt x="944" y="200628"/>
                  <a:pt x="947" y="200645"/>
                  <a:pt x="940" y="200661"/>
                </a:cubicBezTo>
                <a:cubicBezTo>
                  <a:pt x="685" y="201257"/>
                  <a:pt x="683" y="201951"/>
                  <a:pt x="530" y="202593"/>
                </a:cubicBezTo>
                <a:cubicBezTo>
                  <a:pt x="326" y="203458"/>
                  <a:pt x="9" y="204314"/>
                  <a:pt x="8" y="205180"/>
                </a:cubicBezTo>
                <a:cubicBezTo>
                  <a:pt x="8" y="205192"/>
                  <a:pt x="0" y="205203"/>
                  <a:pt x="0" y="205215"/>
                </a:cubicBezTo>
                <a:cubicBezTo>
                  <a:pt x="0" y="250659"/>
                  <a:pt x="36947" y="287636"/>
                  <a:pt x="82361" y="287636"/>
                </a:cubicBezTo>
                <a:cubicBezTo>
                  <a:pt x="127782" y="287636"/>
                  <a:pt x="164729" y="250659"/>
                  <a:pt x="164729" y="205215"/>
                </a:cubicBezTo>
                <a:cubicBezTo>
                  <a:pt x="164729" y="205203"/>
                  <a:pt x="164721" y="205192"/>
                  <a:pt x="164721" y="205180"/>
                </a:cubicBezTo>
                <a:cubicBezTo>
                  <a:pt x="164720" y="204314"/>
                  <a:pt x="164403" y="203458"/>
                  <a:pt x="164199" y="202593"/>
                </a:cubicBezTo>
                <a:cubicBezTo>
                  <a:pt x="164046" y="201951"/>
                  <a:pt x="164044" y="201257"/>
                  <a:pt x="163788" y="200661"/>
                </a:cubicBezTo>
                <a:cubicBezTo>
                  <a:pt x="163782" y="200645"/>
                  <a:pt x="163785" y="200628"/>
                  <a:pt x="163779" y="200611"/>
                </a:cubicBezTo>
                <a:lnTo>
                  <a:pt x="99337" y="51791"/>
                </a:lnTo>
                <a:lnTo>
                  <a:pt x="158714" y="46116"/>
                </a:lnTo>
                <a:cubicBezTo>
                  <a:pt x="164040" y="55443"/>
                  <a:pt x="173968" y="61820"/>
                  <a:pt x="185459" y="61820"/>
                </a:cubicBezTo>
                <a:cubicBezTo>
                  <a:pt x="199037" y="61820"/>
                  <a:pt x="210465" y="52962"/>
                  <a:pt x="214607" y="40769"/>
                </a:cubicBezTo>
                <a:lnTo>
                  <a:pt x="270281" y="35448"/>
                </a:lnTo>
                <a:lnTo>
                  <a:pt x="207109" y="184357"/>
                </a:lnTo>
                <a:cubicBezTo>
                  <a:pt x="207108" y="184357"/>
                  <a:pt x="207109" y="184360"/>
                  <a:pt x="207108" y="184362"/>
                </a:cubicBezTo>
                <a:cubicBezTo>
                  <a:pt x="206791" y="185108"/>
                  <a:pt x="206766" y="185972"/>
                  <a:pt x="206612" y="186790"/>
                </a:cubicBezTo>
                <a:cubicBezTo>
                  <a:pt x="206480" y="187492"/>
                  <a:pt x="206190" y="188184"/>
                  <a:pt x="206190" y="188882"/>
                </a:cubicBezTo>
                <a:cubicBezTo>
                  <a:pt x="206190" y="188882"/>
                  <a:pt x="206188" y="188884"/>
                  <a:pt x="206188" y="188884"/>
                </a:cubicBezTo>
                <a:cubicBezTo>
                  <a:pt x="206188" y="234329"/>
                  <a:pt x="243135" y="271291"/>
                  <a:pt x="288557" y="271291"/>
                </a:cubicBezTo>
                <a:cubicBezTo>
                  <a:pt x="333971" y="271291"/>
                  <a:pt x="370917" y="234329"/>
                  <a:pt x="370917" y="188884"/>
                </a:cubicBezTo>
                <a:cubicBezTo>
                  <a:pt x="370917" y="188884"/>
                  <a:pt x="370916" y="188882"/>
                  <a:pt x="370916" y="188882"/>
                </a:cubicBezTo>
                <a:cubicBezTo>
                  <a:pt x="370916" y="188184"/>
                  <a:pt x="370625" y="187492"/>
                  <a:pt x="370495" y="186790"/>
                </a:cubicBezTo>
                <a:close/>
                <a:moveTo>
                  <a:pt x="341817" y="177293"/>
                </a:moveTo>
                <a:lnTo>
                  <a:pt x="235288" y="177293"/>
                </a:lnTo>
                <a:lnTo>
                  <a:pt x="288555" y="51732"/>
                </a:lnTo>
                <a:lnTo>
                  <a:pt x="341817" y="177293"/>
                </a:lnTo>
                <a:close/>
                <a:moveTo>
                  <a:pt x="82362" y="70939"/>
                </a:moveTo>
                <a:lnTo>
                  <a:pt x="135485" y="193624"/>
                </a:lnTo>
                <a:lnTo>
                  <a:pt x="29243" y="193624"/>
                </a:lnTo>
                <a:lnTo>
                  <a:pt x="82362" y="70939"/>
                </a:lnTo>
                <a:close/>
                <a:moveTo>
                  <a:pt x="82361" y="264454"/>
                </a:moveTo>
                <a:cubicBezTo>
                  <a:pt x="53696" y="264454"/>
                  <a:pt x="29757" y="243933"/>
                  <a:pt x="24354" y="216806"/>
                </a:cubicBezTo>
                <a:lnTo>
                  <a:pt x="140375" y="216806"/>
                </a:lnTo>
                <a:cubicBezTo>
                  <a:pt x="134972" y="243933"/>
                  <a:pt x="111032" y="264454"/>
                  <a:pt x="82361" y="264454"/>
                </a:cubicBezTo>
                <a:close/>
                <a:moveTo>
                  <a:pt x="185459" y="38637"/>
                </a:moveTo>
                <a:cubicBezTo>
                  <a:pt x="181195" y="38637"/>
                  <a:pt x="177731" y="35166"/>
                  <a:pt x="177731" y="30910"/>
                </a:cubicBezTo>
                <a:cubicBezTo>
                  <a:pt x="177731" y="26654"/>
                  <a:pt x="181195" y="23182"/>
                  <a:pt x="185459" y="23182"/>
                </a:cubicBezTo>
                <a:cubicBezTo>
                  <a:pt x="189723" y="23182"/>
                  <a:pt x="193186" y="26654"/>
                  <a:pt x="193186" y="30910"/>
                </a:cubicBezTo>
                <a:cubicBezTo>
                  <a:pt x="193186" y="35166"/>
                  <a:pt x="189723" y="38637"/>
                  <a:pt x="185459" y="38637"/>
                </a:cubicBezTo>
                <a:close/>
                <a:moveTo>
                  <a:pt x="288557" y="248109"/>
                </a:moveTo>
                <a:cubicBezTo>
                  <a:pt x="259885" y="248109"/>
                  <a:pt x="235945" y="227599"/>
                  <a:pt x="230542" y="200475"/>
                </a:cubicBezTo>
                <a:lnTo>
                  <a:pt x="346563" y="200475"/>
                </a:lnTo>
                <a:cubicBezTo>
                  <a:pt x="341160" y="227599"/>
                  <a:pt x="317221" y="248109"/>
                  <a:pt x="288557" y="248109"/>
                </a:cubicBezTo>
                <a:close/>
              </a:path>
            </a:pathLst>
          </a:custGeom>
          <a:solidFill>
            <a:srgbClr val="1D1D1B"/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93" name="Graphic 172">
            <a:extLst>
              <a:ext uri="{FF2B5EF4-FFF2-40B4-BE49-F238E27FC236}">
                <a16:creationId xmlns:a16="http://schemas.microsoft.com/office/drawing/2014/main" id="{5A7848A9-17E1-45EA-B723-00B7433CC90F}"/>
              </a:ext>
            </a:extLst>
          </p:cNvPr>
          <p:cNvGrpSpPr/>
          <p:nvPr/>
        </p:nvGrpSpPr>
        <p:grpSpPr>
          <a:xfrm>
            <a:off x="10604755" y="3699342"/>
            <a:ext cx="365081" cy="241426"/>
            <a:chOff x="10604755" y="3699342"/>
            <a:chExt cx="365081" cy="241426"/>
          </a:xfrm>
          <a:solidFill>
            <a:srgbClr val="1D1D1B"/>
          </a:solidFill>
        </p:grpSpPr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68BE10E3-FF2E-4B32-B1E9-2A6BEE9E94EA}"/>
                </a:ext>
              </a:extLst>
            </p:cNvPr>
            <p:cNvSpPr/>
            <p:nvPr/>
          </p:nvSpPr>
          <p:spPr>
            <a:xfrm>
              <a:off x="10604755" y="3699342"/>
              <a:ext cx="365081" cy="241426"/>
            </a:xfrm>
            <a:custGeom>
              <a:avLst/>
              <a:gdLst>
                <a:gd name="connsiteX0" fmla="*/ 338461 w 365081"/>
                <a:gd name="connsiteY0" fmla="*/ 0 h 241426"/>
                <a:gd name="connsiteX1" fmla="*/ 26621 w 365081"/>
                <a:gd name="connsiteY1" fmla="*/ 0 h 241426"/>
                <a:gd name="connsiteX2" fmla="*/ 0 w 365081"/>
                <a:gd name="connsiteY2" fmla="*/ 26621 h 241426"/>
                <a:gd name="connsiteX3" fmla="*/ 0 w 365081"/>
                <a:gd name="connsiteY3" fmla="*/ 214806 h 241426"/>
                <a:gd name="connsiteX4" fmla="*/ 26621 w 365081"/>
                <a:gd name="connsiteY4" fmla="*/ 241427 h 241426"/>
                <a:gd name="connsiteX5" fmla="*/ 338461 w 365081"/>
                <a:gd name="connsiteY5" fmla="*/ 241427 h 241426"/>
                <a:gd name="connsiteX6" fmla="*/ 365082 w 365081"/>
                <a:gd name="connsiteY6" fmla="*/ 214806 h 241426"/>
                <a:gd name="connsiteX7" fmla="*/ 365082 w 365081"/>
                <a:gd name="connsiteY7" fmla="*/ 26621 h 241426"/>
                <a:gd name="connsiteX8" fmla="*/ 338461 w 365081"/>
                <a:gd name="connsiteY8" fmla="*/ 0 h 241426"/>
                <a:gd name="connsiteX9" fmla="*/ 342264 w 365081"/>
                <a:gd name="connsiteY9" fmla="*/ 214806 h 241426"/>
                <a:gd name="connsiteX10" fmla="*/ 338461 w 365081"/>
                <a:gd name="connsiteY10" fmla="*/ 218609 h 241426"/>
                <a:gd name="connsiteX11" fmla="*/ 26621 w 365081"/>
                <a:gd name="connsiteY11" fmla="*/ 218609 h 241426"/>
                <a:gd name="connsiteX12" fmla="*/ 22818 w 365081"/>
                <a:gd name="connsiteY12" fmla="*/ 214806 h 241426"/>
                <a:gd name="connsiteX13" fmla="*/ 22818 w 365081"/>
                <a:gd name="connsiteY13" fmla="*/ 26621 h 241426"/>
                <a:gd name="connsiteX14" fmla="*/ 26621 w 365081"/>
                <a:gd name="connsiteY14" fmla="*/ 22818 h 241426"/>
                <a:gd name="connsiteX15" fmla="*/ 338461 w 365081"/>
                <a:gd name="connsiteY15" fmla="*/ 22818 h 241426"/>
                <a:gd name="connsiteX16" fmla="*/ 342264 w 365081"/>
                <a:gd name="connsiteY16" fmla="*/ 26621 h 241426"/>
                <a:gd name="connsiteX17" fmla="*/ 342264 w 365081"/>
                <a:gd name="connsiteY17" fmla="*/ 214806 h 24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5081" h="241426">
                  <a:moveTo>
                    <a:pt x="338461" y="0"/>
                  </a:moveTo>
                  <a:lnTo>
                    <a:pt x="26621" y="0"/>
                  </a:lnTo>
                  <a:cubicBezTo>
                    <a:pt x="11944" y="0"/>
                    <a:pt x="0" y="11944"/>
                    <a:pt x="0" y="26621"/>
                  </a:cubicBezTo>
                  <a:lnTo>
                    <a:pt x="0" y="214806"/>
                  </a:lnTo>
                  <a:cubicBezTo>
                    <a:pt x="0" y="229484"/>
                    <a:pt x="11944" y="241427"/>
                    <a:pt x="26621" y="241427"/>
                  </a:cubicBezTo>
                  <a:lnTo>
                    <a:pt x="338461" y="241427"/>
                  </a:lnTo>
                  <a:cubicBezTo>
                    <a:pt x="353137" y="241427"/>
                    <a:pt x="365082" y="229484"/>
                    <a:pt x="365082" y="214806"/>
                  </a:cubicBezTo>
                  <a:lnTo>
                    <a:pt x="365082" y="26621"/>
                  </a:lnTo>
                  <a:cubicBezTo>
                    <a:pt x="365082" y="11944"/>
                    <a:pt x="353137" y="0"/>
                    <a:pt x="338461" y="0"/>
                  </a:cubicBezTo>
                  <a:close/>
                  <a:moveTo>
                    <a:pt x="342264" y="214806"/>
                  </a:moveTo>
                  <a:cubicBezTo>
                    <a:pt x="342264" y="216901"/>
                    <a:pt x="340556" y="218609"/>
                    <a:pt x="338461" y="218609"/>
                  </a:cubicBezTo>
                  <a:lnTo>
                    <a:pt x="26621" y="218609"/>
                  </a:lnTo>
                  <a:cubicBezTo>
                    <a:pt x="24526" y="218609"/>
                    <a:pt x="22818" y="216901"/>
                    <a:pt x="22818" y="214806"/>
                  </a:cubicBezTo>
                  <a:lnTo>
                    <a:pt x="22818" y="26621"/>
                  </a:lnTo>
                  <a:cubicBezTo>
                    <a:pt x="22818" y="24526"/>
                    <a:pt x="24526" y="22818"/>
                    <a:pt x="26621" y="22818"/>
                  </a:cubicBezTo>
                  <a:lnTo>
                    <a:pt x="338461" y="22818"/>
                  </a:lnTo>
                  <a:cubicBezTo>
                    <a:pt x="340556" y="22818"/>
                    <a:pt x="342264" y="24526"/>
                    <a:pt x="342264" y="26621"/>
                  </a:cubicBezTo>
                  <a:lnTo>
                    <a:pt x="342264" y="214806"/>
                  </a:lnTo>
                  <a:close/>
                </a:path>
              </a:pathLst>
            </a:custGeom>
            <a:solidFill>
              <a:srgbClr val="1D1D1B"/>
            </a:solidFill>
            <a:ln w="15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269FA424-C8D5-4444-BEDC-77E070AB42DD}"/>
                </a:ext>
              </a:extLst>
            </p:cNvPr>
            <p:cNvSpPr/>
            <p:nvPr/>
          </p:nvSpPr>
          <p:spPr>
            <a:xfrm>
              <a:off x="10650584" y="3774613"/>
              <a:ext cx="69967" cy="69968"/>
            </a:xfrm>
            <a:custGeom>
              <a:avLst/>
              <a:gdLst>
                <a:gd name="connsiteX0" fmla="*/ 46526 w 69967"/>
                <a:gd name="connsiteY0" fmla="*/ 0 h 69968"/>
                <a:gd name="connsiteX1" fmla="*/ 23441 w 69967"/>
                <a:gd name="connsiteY1" fmla="*/ 0 h 69968"/>
                <a:gd name="connsiteX2" fmla="*/ 0 w 69967"/>
                <a:gd name="connsiteY2" fmla="*/ 23434 h 69968"/>
                <a:gd name="connsiteX3" fmla="*/ 0 w 69967"/>
                <a:gd name="connsiteY3" fmla="*/ 46534 h 69968"/>
                <a:gd name="connsiteX4" fmla="*/ 23441 w 69967"/>
                <a:gd name="connsiteY4" fmla="*/ 69968 h 69968"/>
                <a:gd name="connsiteX5" fmla="*/ 46526 w 69967"/>
                <a:gd name="connsiteY5" fmla="*/ 69968 h 69968"/>
                <a:gd name="connsiteX6" fmla="*/ 69968 w 69967"/>
                <a:gd name="connsiteY6" fmla="*/ 46534 h 69968"/>
                <a:gd name="connsiteX7" fmla="*/ 69968 w 69967"/>
                <a:gd name="connsiteY7" fmla="*/ 23434 h 69968"/>
                <a:gd name="connsiteX8" fmla="*/ 46526 w 69967"/>
                <a:gd name="connsiteY8" fmla="*/ 0 h 69968"/>
                <a:gd name="connsiteX9" fmla="*/ 54756 w 69967"/>
                <a:gd name="connsiteY9" fmla="*/ 46534 h 69968"/>
                <a:gd name="connsiteX10" fmla="*/ 46526 w 69967"/>
                <a:gd name="connsiteY10" fmla="*/ 54756 h 69968"/>
                <a:gd name="connsiteX11" fmla="*/ 23441 w 69967"/>
                <a:gd name="connsiteY11" fmla="*/ 54756 h 69968"/>
                <a:gd name="connsiteX12" fmla="*/ 15212 w 69967"/>
                <a:gd name="connsiteY12" fmla="*/ 46534 h 69968"/>
                <a:gd name="connsiteX13" fmla="*/ 15212 w 69967"/>
                <a:gd name="connsiteY13" fmla="*/ 23434 h 69968"/>
                <a:gd name="connsiteX14" fmla="*/ 23441 w 69967"/>
                <a:gd name="connsiteY14" fmla="*/ 15212 h 69968"/>
                <a:gd name="connsiteX15" fmla="*/ 46526 w 69967"/>
                <a:gd name="connsiteY15" fmla="*/ 15212 h 69968"/>
                <a:gd name="connsiteX16" fmla="*/ 54756 w 69967"/>
                <a:gd name="connsiteY16" fmla="*/ 23434 h 69968"/>
                <a:gd name="connsiteX17" fmla="*/ 54756 w 69967"/>
                <a:gd name="connsiteY17" fmla="*/ 46534 h 6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9967" h="69968">
                  <a:moveTo>
                    <a:pt x="46526" y="0"/>
                  </a:moveTo>
                  <a:lnTo>
                    <a:pt x="23441" y="0"/>
                  </a:lnTo>
                  <a:cubicBezTo>
                    <a:pt x="10517" y="0"/>
                    <a:pt x="0" y="10510"/>
                    <a:pt x="0" y="23434"/>
                  </a:cubicBezTo>
                  <a:lnTo>
                    <a:pt x="0" y="46534"/>
                  </a:lnTo>
                  <a:cubicBezTo>
                    <a:pt x="0" y="59458"/>
                    <a:pt x="10517" y="69968"/>
                    <a:pt x="23441" y="69968"/>
                  </a:cubicBezTo>
                  <a:lnTo>
                    <a:pt x="46526" y="69968"/>
                  </a:lnTo>
                  <a:cubicBezTo>
                    <a:pt x="59450" y="69968"/>
                    <a:pt x="69968" y="59458"/>
                    <a:pt x="69968" y="46534"/>
                  </a:cubicBezTo>
                  <a:lnTo>
                    <a:pt x="69968" y="23434"/>
                  </a:lnTo>
                  <a:cubicBezTo>
                    <a:pt x="69968" y="10510"/>
                    <a:pt x="59450" y="0"/>
                    <a:pt x="46526" y="0"/>
                  </a:cubicBezTo>
                  <a:close/>
                  <a:moveTo>
                    <a:pt x="54756" y="46534"/>
                  </a:moveTo>
                  <a:cubicBezTo>
                    <a:pt x="54756" y="51064"/>
                    <a:pt x="51057" y="54756"/>
                    <a:pt x="46526" y="54756"/>
                  </a:cubicBezTo>
                  <a:lnTo>
                    <a:pt x="23441" y="54756"/>
                  </a:lnTo>
                  <a:cubicBezTo>
                    <a:pt x="18911" y="54756"/>
                    <a:pt x="15212" y="51064"/>
                    <a:pt x="15212" y="46534"/>
                  </a:cubicBezTo>
                  <a:lnTo>
                    <a:pt x="15212" y="23434"/>
                  </a:lnTo>
                  <a:cubicBezTo>
                    <a:pt x="15212" y="18904"/>
                    <a:pt x="18911" y="15212"/>
                    <a:pt x="23441" y="15212"/>
                  </a:cubicBezTo>
                  <a:lnTo>
                    <a:pt x="46526" y="15212"/>
                  </a:lnTo>
                  <a:cubicBezTo>
                    <a:pt x="51057" y="15212"/>
                    <a:pt x="54756" y="18904"/>
                    <a:pt x="54756" y="23434"/>
                  </a:cubicBezTo>
                  <a:lnTo>
                    <a:pt x="54756" y="46534"/>
                  </a:lnTo>
                  <a:close/>
                </a:path>
              </a:pathLst>
            </a:custGeom>
            <a:solidFill>
              <a:srgbClr val="1D1D1B"/>
            </a:solidFill>
            <a:ln w="15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AEA0BFCC-327E-4774-9981-DA3F3BB49336}"/>
                </a:ext>
              </a:extLst>
            </p:cNvPr>
            <p:cNvSpPr/>
            <p:nvPr/>
          </p:nvSpPr>
          <p:spPr>
            <a:xfrm>
              <a:off x="10855348" y="3768018"/>
              <a:ext cx="33572" cy="104075"/>
            </a:xfrm>
            <a:custGeom>
              <a:avLst/>
              <a:gdLst>
                <a:gd name="connsiteX0" fmla="*/ 12983 w 33572"/>
                <a:gd name="connsiteY0" fmla="*/ 2228 h 104075"/>
                <a:gd name="connsiteX1" fmla="*/ 2228 w 33572"/>
                <a:gd name="connsiteY1" fmla="*/ 2228 h 104075"/>
                <a:gd name="connsiteX2" fmla="*/ 2228 w 33572"/>
                <a:gd name="connsiteY2" fmla="*/ 12983 h 104075"/>
                <a:gd name="connsiteX3" fmla="*/ 2228 w 33572"/>
                <a:gd name="connsiteY3" fmla="*/ 91093 h 104075"/>
                <a:gd name="connsiteX4" fmla="*/ 2228 w 33572"/>
                <a:gd name="connsiteY4" fmla="*/ 101847 h 104075"/>
                <a:gd name="connsiteX5" fmla="*/ 7605 w 33572"/>
                <a:gd name="connsiteY5" fmla="*/ 104076 h 104075"/>
                <a:gd name="connsiteX6" fmla="*/ 12983 w 33572"/>
                <a:gd name="connsiteY6" fmla="*/ 101847 h 104075"/>
                <a:gd name="connsiteX7" fmla="*/ 12983 w 33572"/>
                <a:gd name="connsiteY7" fmla="*/ 2228 h 10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572" h="104075">
                  <a:moveTo>
                    <a:pt x="12983" y="2228"/>
                  </a:moveTo>
                  <a:cubicBezTo>
                    <a:pt x="10012" y="-743"/>
                    <a:pt x="5199" y="-743"/>
                    <a:pt x="2228" y="2228"/>
                  </a:cubicBezTo>
                  <a:cubicBezTo>
                    <a:pt x="-743" y="5199"/>
                    <a:pt x="-743" y="10012"/>
                    <a:pt x="2228" y="12983"/>
                  </a:cubicBezTo>
                  <a:cubicBezTo>
                    <a:pt x="23754" y="34516"/>
                    <a:pt x="23754" y="69560"/>
                    <a:pt x="2228" y="91093"/>
                  </a:cubicBezTo>
                  <a:cubicBezTo>
                    <a:pt x="-743" y="94064"/>
                    <a:pt x="-743" y="98877"/>
                    <a:pt x="2228" y="101847"/>
                  </a:cubicBezTo>
                  <a:cubicBezTo>
                    <a:pt x="3714" y="103334"/>
                    <a:pt x="5660" y="104076"/>
                    <a:pt x="7605" y="104076"/>
                  </a:cubicBezTo>
                  <a:cubicBezTo>
                    <a:pt x="9553" y="104076"/>
                    <a:pt x="11498" y="103334"/>
                    <a:pt x="12983" y="101847"/>
                  </a:cubicBezTo>
                  <a:cubicBezTo>
                    <a:pt x="40435" y="74381"/>
                    <a:pt x="40435" y="29696"/>
                    <a:pt x="12983" y="2228"/>
                  </a:cubicBezTo>
                  <a:close/>
                </a:path>
              </a:pathLst>
            </a:custGeom>
            <a:solidFill>
              <a:srgbClr val="1D1D1B"/>
            </a:solidFill>
            <a:ln w="15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D3D4E347-7F64-471A-8825-82782E37DE30}"/>
                </a:ext>
              </a:extLst>
            </p:cNvPr>
            <p:cNvSpPr/>
            <p:nvPr/>
          </p:nvSpPr>
          <p:spPr>
            <a:xfrm>
              <a:off x="10833125" y="3779129"/>
              <a:ext cx="29026" cy="81852"/>
            </a:xfrm>
            <a:custGeom>
              <a:avLst/>
              <a:gdLst>
                <a:gd name="connsiteX0" fmla="*/ 12983 w 29026"/>
                <a:gd name="connsiteY0" fmla="*/ 2229 h 81852"/>
                <a:gd name="connsiteX1" fmla="*/ 2228 w 29026"/>
                <a:gd name="connsiteY1" fmla="*/ 2229 h 81852"/>
                <a:gd name="connsiteX2" fmla="*/ 2228 w 29026"/>
                <a:gd name="connsiteY2" fmla="*/ 12984 h 81852"/>
                <a:gd name="connsiteX3" fmla="*/ 13815 w 29026"/>
                <a:gd name="connsiteY3" fmla="*/ 40927 h 81852"/>
                <a:gd name="connsiteX4" fmla="*/ 2228 w 29026"/>
                <a:gd name="connsiteY4" fmla="*/ 68869 h 81852"/>
                <a:gd name="connsiteX5" fmla="*/ 2228 w 29026"/>
                <a:gd name="connsiteY5" fmla="*/ 79624 h 81852"/>
                <a:gd name="connsiteX6" fmla="*/ 7605 w 29026"/>
                <a:gd name="connsiteY6" fmla="*/ 81852 h 81852"/>
                <a:gd name="connsiteX7" fmla="*/ 12983 w 29026"/>
                <a:gd name="connsiteY7" fmla="*/ 79624 h 81852"/>
                <a:gd name="connsiteX8" fmla="*/ 29027 w 29026"/>
                <a:gd name="connsiteY8" fmla="*/ 40927 h 81852"/>
                <a:gd name="connsiteX9" fmla="*/ 12983 w 29026"/>
                <a:gd name="connsiteY9" fmla="*/ 2229 h 8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026" h="81852">
                  <a:moveTo>
                    <a:pt x="12983" y="2229"/>
                  </a:moveTo>
                  <a:cubicBezTo>
                    <a:pt x="10012" y="-743"/>
                    <a:pt x="5199" y="-743"/>
                    <a:pt x="2228" y="2229"/>
                  </a:cubicBezTo>
                  <a:cubicBezTo>
                    <a:pt x="-743" y="5200"/>
                    <a:pt x="-743" y="10013"/>
                    <a:pt x="2228" y="12984"/>
                  </a:cubicBezTo>
                  <a:cubicBezTo>
                    <a:pt x="9700" y="20456"/>
                    <a:pt x="13815" y="30379"/>
                    <a:pt x="13815" y="40927"/>
                  </a:cubicBezTo>
                  <a:cubicBezTo>
                    <a:pt x="13815" y="51474"/>
                    <a:pt x="9700" y="61397"/>
                    <a:pt x="2228" y="68869"/>
                  </a:cubicBezTo>
                  <a:cubicBezTo>
                    <a:pt x="-743" y="71840"/>
                    <a:pt x="-743" y="76653"/>
                    <a:pt x="2228" y="79624"/>
                  </a:cubicBezTo>
                  <a:cubicBezTo>
                    <a:pt x="3713" y="81110"/>
                    <a:pt x="5660" y="81852"/>
                    <a:pt x="7605" y="81852"/>
                  </a:cubicBezTo>
                  <a:cubicBezTo>
                    <a:pt x="9551" y="81852"/>
                    <a:pt x="11498" y="81110"/>
                    <a:pt x="12983" y="79624"/>
                  </a:cubicBezTo>
                  <a:cubicBezTo>
                    <a:pt x="23322" y="69286"/>
                    <a:pt x="29027" y="55536"/>
                    <a:pt x="29027" y="40927"/>
                  </a:cubicBezTo>
                  <a:cubicBezTo>
                    <a:pt x="29027" y="26317"/>
                    <a:pt x="23322" y="12567"/>
                    <a:pt x="12983" y="2229"/>
                  </a:cubicBezTo>
                  <a:close/>
                </a:path>
              </a:pathLst>
            </a:custGeom>
            <a:solidFill>
              <a:srgbClr val="1D1D1B"/>
            </a:solidFill>
            <a:ln w="15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ED55C4DE-48B0-41A6-8B64-3B0EB4B92CE5}"/>
                </a:ext>
              </a:extLst>
            </p:cNvPr>
            <p:cNvSpPr/>
            <p:nvPr/>
          </p:nvSpPr>
          <p:spPr>
            <a:xfrm>
              <a:off x="10810916" y="3790233"/>
              <a:ext cx="24422" cy="59643"/>
            </a:xfrm>
            <a:custGeom>
              <a:avLst/>
              <a:gdLst>
                <a:gd name="connsiteX0" fmla="*/ 12984 w 24422"/>
                <a:gd name="connsiteY0" fmla="*/ 2228 h 59643"/>
                <a:gd name="connsiteX1" fmla="*/ 2228 w 24422"/>
                <a:gd name="connsiteY1" fmla="*/ 2228 h 59643"/>
                <a:gd name="connsiteX2" fmla="*/ 2228 w 24422"/>
                <a:gd name="connsiteY2" fmla="*/ 12984 h 59643"/>
                <a:gd name="connsiteX3" fmla="*/ 9210 w 24422"/>
                <a:gd name="connsiteY3" fmla="*/ 29822 h 59643"/>
                <a:gd name="connsiteX4" fmla="*/ 2228 w 24422"/>
                <a:gd name="connsiteY4" fmla="*/ 46660 h 59643"/>
                <a:gd name="connsiteX5" fmla="*/ 2228 w 24422"/>
                <a:gd name="connsiteY5" fmla="*/ 57416 h 59643"/>
                <a:gd name="connsiteX6" fmla="*/ 7605 w 24422"/>
                <a:gd name="connsiteY6" fmla="*/ 59643 h 59643"/>
                <a:gd name="connsiteX7" fmla="*/ 12984 w 24422"/>
                <a:gd name="connsiteY7" fmla="*/ 57416 h 59643"/>
                <a:gd name="connsiteX8" fmla="*/ 24422 w 24422"/>
                <a:gd name="connsiteY8" fmla="*/ 29822 h 59643"/>
                <a:gd name="connsiteX9" fmla="*/ 12984 w 24422"/>
                <a:gd name="connsiteY9" fmla="*/ 2228 h 59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22" h="59643">
                  <a:moveTo>
                    <a:pt x="12984" y="2228"/>
                  </a:moveTo>
                  <a:cubicBezTo>
                    <a:pt x="10012" y="-743"/>
                    <a:pt x="5199" y="-743"/>
                    <a:pt x="2228" y="2228"/>
                  </a:cubicBezTo>
                  <a:cubicBezTo>
                    <a:pt x="-743" y="5199"/>
                    <a:pt x="-743" y="10020"/>
                    <a:pt x="2228" y="12984"/>
                  </a:cubicBezTo>
                  <a:cubicBezTo>
                    <a:pt x="6729" y="17486"/>
                    <a:pt x="9210" y="23464"/>
                    <a:pt x="9210" y="29822"/>
                  </a:cubicBezTo>
                  <a:cubicBezTo>
                    <a:pt x="9210" y="36181"/>
                    <a:pt x="6729" y="42159"/>
                    <a:pt x="2228" y="46660"/>
                  </a:cubicBezTo>
                  <a:cubicBezTo>
                    <a:pt x="-743" y="49625"/>
                    <a:pt x="-743" y="54446"/>
                    <a:pt x="2228" y="57416"/>
                  </a:cubicBezTo>
                  <a:cubicBezTo>
                    <a:pt x="3714" y="58901"/>
                    <a:pt x="5660" y="59643"/>
                    <a:pt x="7605" y="59643"/>
                  </a:cubicBezTo>
                  <a:cubicBezTo>
                    <a:pt x="9553" y="59643"/>
                    <a:pt x="11498" y="58901"/>
                    <a:pt x="12984" y="57416"/>
                  </a:cubicBezTo>
                  <a:cubicBezTo>
                    <a:pt x="20367" y="50040"/>
                    <a:pt x="24422" y="40244"/>
                    <a:pt x="24422" y="29822"/>
                  </a:cubicBezTo>
                  <a:cubicBezTo>
                    <a:pt x="24422" y="19401"/>
                    <a:pt x="20367" y="9604"/>
                    <a:pt x="12984" y="2228"/>
                  </a:cubicBezTo>
                  <a:close/>
                </a:path>
              </a:pathLst>
            </a:custGeom>
            <a:solidFill>
              <a:srgbClr val="1D1D1B"/>
            </a:solidFill>
            <a:ln w="15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A1DE0DFF-E726-4DAC-94AA-89F11718462C}"/>
                </a:ext>
              </a:extLst>
            </p:cNvPr>
            <p:cNvSpPr/>
            <p:nvPr/>
          </p:nvSpPr>
          <p:spPr>
            <a:xfrm>
              <a:off x="10877557" y="3756913"/>
              <a:ext cx="38237" cy="126284"/>
            </a:xfrm>
            <a:custGeom>
              <a:avLst/>
              <a:gdLst>
                <a:gd name="connsiteX0" fmla="*/ 2228 w 38237"/>
                <a:gd name="connsiteY0" fmla="*/ 2228 h 126284"/>
                <a:gd name="connsiteX1" fmla="*/ 2228 w 38237"/>
                <a:gd name="connsiteY1" fmla="*/ 12984 h 126284"/>
                <a:gd name="connsiteX2" fmla="*/ 23026 w 38237"/>
                <a:gd name="connsiteY2" fmla="*/ 63142 h 126284"/>
                <a:gd name="connsiteX3" fmla="*/ 2228 w 38237"/>
                <a:gd name="connsiteY3" fmla="*/ 113302 h 126284"/>
                <a:gd name="connsiteX4" fmla="*/ 2228 w 38237"/>
                <a:gd name="connsiteY4" fmla="*/ 124056 h 126284"/>
                <a:gd name="connsiteX5" fmla="*/ 7605 w 38237"/>
                <a:gd name="connsiteY5" fmla="*/ 126285 h 126284"/>
                <a:gd name="connsiteX6" fmla="*/ 12983 w 38237"/>
                <a:gd name="connsiteY6" fmla="*/ 124056 h 126284"/>
                <a:gd name="connsiteX7" fmla="*/ 38237 w 38237"/>
                <a:gd name="connsiteY7" fmla="*/ 63142 h 126284"/>
                <a:gd name="connsiteX8" fmla="*/ 12983 w 38237"/>
                <a:gd name="connsiteY8" fmla="*/ 2228 h 126284"/>
                <a:gd name="connsiteX9" fmla="*/ 2228 w 38237"/>
                <a:gd name="connsiteY9" fmla="*/ 2228 h 126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237" h="126284">
                  <a:moveTo>
                    <a:pt x="2228" y="2228"/>
                  </a:moveTo>
                  <a:cubicBezTo>
                    <a:pt x="-743" y="5199"/>
                    <a:pt x="-743" y="10012"/>
                    <a:pt x="2228" y="12984"/>
                  </a:cubicBezTo>
                  <a:cubicBezTo>
                    <a:pt x="15642" y="26398"/>
                    <a:pt x="23026" y="44210"/>
                    <a:pt x="23026" y="63142"/>
                  </a:cubicBezTo>
                  <a:cubicBezTo>
                    <a:pt x="23026" y="82075"/>
                    <a:pt x="15642" y="99886"/>
                    <a:pt x="2228" y="113302"/>
                  </a:cubicBezTo>
                  <a:cubicBezTo>
                    <a:pt x="-743" y="116272"/>
                    <a:pt x="-743" y="121085"/>
                    <a:pt x="2228" y="124056"/>
                  </a:cubicBezTo>
                  <a:cubicBezTo>
                    <a:pt x="3713" y="125542"/>
                    <a:pt x="5660" y="126285"/>
                    <a:pt x="7605" y="126285"/>
                  </a:cubicBezTo>
                  <a:cubicBezTo>
                    <a:pt x="9551" y="126285"/>
                    <a:pt x="11498" y="125542"/>
                    <a:pt x="12983" y="124056"/>
                  </a:cubicBezTo>
                  <a:cubicBezTo>
                    <a:pt x="29264" y="107775"/>
                    <a:pt x="38237" y="86138"/>
                    <a:pt x="38237" y="63142"/>
                  </a:cubicBezTo>
                  <a:cubicBezTo>
                    <a:pt x="38237" y="40147"/>
                    <a:pt x="29264" y="18509"/>
                    <a:pt x="12983" y="2228"/>
                  </a:cubicBezTo>
                  <a:cubicBezTo>
                    <a:pt x="10012" y="-743"/>
                    <a:pt x="5199" y="-743"/>
                    <a:pt x="2228" y="2228"/>
                  </a:cubicBezTo>
                  <a:close/>
                </a:path>
              </a:pathLst>
            </a:custGeom>
            <a:solidFill>
              <a:srgbClr val="1D1D1B"/>
            </a:solidFill>
            <a:ln w="15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945025BD-E7C7-4164-8B3B-00BBC3F37FAC}"/>
                </a:ext>
              </a:extLst>
            </p:cNvPr>
            <p:cNvSpPr/>
            <p:nvPr/>
          </p:nvSpPr>
          <p:spPr>
            <a:xfrm>
              <a:off x="10650584" y="3880903"/>
              <a:ext cx="56524" cy="15211"/>
            </a:xfrm>
            <a:custGeom>
              <a:avLst/>
              <a:gdLst>
                <a:gd name="connsiteX0" fmla="*/ 48918 w 56524"/>
                <a:gd name="connsiteY0" fmla="*/ 0 h 15211"/>
                <a:gd name="connsiteX1" fmla="*/ 7606 w 56524"/>
                <a:gd name="connsiteY1" fmla="*/ 0 h 15211"/>
                <a:gd name="connsiteX2" fmla="*/ 0 w 56524"/>
                <a:gd name="connsiteY2" fmla="*/ 7606 h 15211"/>
                <a:gd name="connsiteX3" fmla="*/ 7606 w 56524"/>
                <a:gd name="connsiteY3" fmla="*/ 15212 h 15211"/>
                <a:gd name="connsiteX4" fmla="*/ 48918 w 56524"/>
                <a:gd name="connsiteY4" fmla="*/ 15212 h 15211"/>
                <a:gd name="connsiteX5" fmla="*/ 56524 w 56524"/>
                <a:gd name="connsiteY5" fmla="*/ 7606 h 15211"/>
                <a:gd name="connsiteX6" fmla="*/ 48918 w 56524"/>
                <a:gd name="connsiteY6" fmla="*/ 0 h 1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524" h="15211">
                  <a:moveTo>
                    <a:pt x="48918" y="0"/>
                  </a:moveTo>
                  <a:lnTo>
                    <a:pt x="7606" y="0"/>
                  </a:lnTo>
                  <a:cubicBezTo>
                    <a:pt x="3402" y="0"/>
                    <a:pt x="0" y="3401"/>
                    <a:pt x="0" y="7606"/>
                  </a:cubicBezTo>
                  <a:cubicBezTo>
                    <a:pt x="0" y="11810"/>
                    <a:pt x="3402" y="15212"/>
                    <a:pt x="7606" y="15212"/>
                  </a:cubicBezTo>
                  <a:lnTo>
                    <a:pt x="48918" y="15212"/>
                  </a:lnTo>
                  <a:cubicBezTo>
                    <a:pt x="53122" y="15212"/>
                    <a:pt x="56524" y="11810"/>
                    <a:pt x="56524" y="7606"/>
                  </a:cubicBezTo>
                  <a:cubicBezTo>
                    <a:pt x="56524" y="3401"/>
                    <a:pt x="53122" y="0"/>
                    <a:pt x="48918" y="0"/>
                  </a:cubicBezTo>
                  <a:close/>
                </a:path>
              </a:pathLst>
            </a:custGeom>
            <a:solidFill>
              <a:srgbClr val="1D1D1B"/>
            </a:solidFill>
            <a:ln w="15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0F3DBDD9-B77E-4F00-A18C-D584408207E9}"/>
                </a:ext>
              </a:extLst>
            </p:cNvPr>
            <p:cNvSpPr/>
            <p:nvPr/>
          </p:nvSpPr>
          <p:spPr>
            <a:xfrm>
              <a:off x="10721606" y="3880903"/>
              <a:ext cx="70533" cy="15211"/>
            </a:xfrm>
            <a:custGeom>
              <a:avLst/>
              <a:gdLst>
                <a:gd name="connsiteX0" fmla="*/ 62927 w 70533"/>
                <a:gd name="connsiteY0" fmla="*/ 0 h 15211"/>
                <a:gd name="connsiteX1" fmla="*/ 7606 w 70533"/>
                <a:gd name="connsiteY1" fmla="*/ 0 h 15211"/>
                <a:gd name="connsiteX2" fmla="*/ 0 w 70533"/>
                <a:gd name="connsiteY2" fmla="*/ 7606 h 15211"/>
                <a:gd name="connsiteX3" fmla="*/ 7606 w 70533"/>
                <a:gd name="connsiteY3" fmla="*/ 15212 h 15211"/>
                <a:gd name="connsiteX4" fmla="*/ 62927 w 70533"/>
                <a:gd name="connsiteY4" fmla="*/ 15212 h 15211"/>
                <a:gd name="connsiteX5" fmla="*/ 70533 w 70533"/>
                <a:gd name="connsiteY5" fmla="*/ 7606 h 15211"/>
                <a:gd name="connsiteX6" fmla="*/ 62927 w 70533"/>
                <a:gd name="connsiteY6" fmla="*/ 0 h 1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533" h="15211">
                  <a:moveTo>
                    <a:pt x="62927" y="0"/>
                  </a:moveTo>
                  <a:lnTo>
                    <a:pt x="7606" y="0"/>
                  </a:lnTo>
                  <a:cubicBezTo>
                    <a:pt x="3402" y="0"/>
                    <a:pt x="0" y="3401"/>
                    <a:pt x="0" y="7606"/>
                  </a:cubicBezTo>
                  <a:cubicBezTo>
                    <a:pt x="0" y="11810"/>
                    <a:pt x="3402" y="15212"/>
                    <a:pt x="7606" y="15212"/>
                  </a:cubicBezTo>
                  <a:lnTo>
                    <a:pt x="62927" y="15212"/>
                  </a:lnTo>
                  <a:cubicBezTo>
                    <a:pt x="67130" y="15212"/>
                    <a:pt x="70533" y="11810"/>
                    <a:pt x="70533" y="7606"/>
                  </a:cubicBezTo>
                  <a:cubicBezTo>
                    <a:pt x="70533" y="3401"/>
                    <a:pt x="67130" y="0"/>
                    <a:pt x="62927" y="0"/>
                  </a:cubicBezTo>
                  <a:close/>
                </a:path>
              </a:pathLst>
            </a:custGeom>
            <a:solidFill>
              <a:srgbClr val="1D1D1B"/>
            </a:solidFill>
            <a:ln w="15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2" name="Graphic 174">
            <a:extLst>
              <a:ext uri="{FF2B5EF4-FFF2-40B4-BE49-F238E27FC236}">
                <a16:creationId xmlns:a16="http://schemas.microsoft.com/office/drawing/2014/main" id="{73681FD2-4D49-41F0-AA56-18436D7293D3}"/>
              </a:ext>
            </a:extLst>
          </p:cNvPr>
          <p:cNvSpPr/>
          <p:nvPr/>
        </p:nvSpPr>
        <p:spPr>
          <a:xfrm>
            <a:off x="1152118" y="4347717"/>
            <a:ext cx="376226" cy="267696"/>
          </a:xfrm>
          <a:custGeom>
            <a:avLst/>
            <a:gdLst>
              <a:gd name="connsiteX0" fmla="*/ 255679 w 376226"/>
              <a:gd name="connsiteY0" fmla="*/ 16211 h 267696"/>
              <a:gd name="connsiteX1" fmla="*/ 255679 w 376226"/>
              <a:gd name="connsiteY1" fmla="*/ 11756 h 267696"/>
              <a:gd name="connsiteX2" fmla="*/ 243923 w 376226"/>
              <a:gd name="connsiteY2" fmla="*/ 0 h 267696"/>
              <a:gd name="connsiteX3" fmla="*/ 11756 w 376226"/>
              <a:gd name="connsiteY3" fmla="*/ 0 h 267696"/>
              <a:gd name="connsiteX4" fmla="*/ 0 w 376226"/>
              <a:gd name="connsiteY4" fmla="*/ 11756 h 267696"/>
              <a:gd name="connsiteX5" fmla="*/ 0 w 376226"/>
              <a:gd name="connsiteY5" fmla="*/ 224591 h 267696"/>
              <a:gd name="connsiteX6" fmla="*/ 11756 w 376226"/>
              <a:gd name="connsiteY6" fmla="*/ 236347 h 267696"/>
              <a:gd name="connsiteX7" fmla="*/ 60263 w 376226"/>
              <a:gd name="connsiteY7" fmla="*/ 236347 h 267696"/>
              <a:gd name="connsiteX8" fmla="*/ 101534 w 376226"/>
              <a:gd name="connsiteY8" fmla="*/ 267697 h 267696"/>
              <a:gd name="connsiteX9" fmla="*/ 142805 w 376226"/>
              <a:gd name="connsiteY9" fmla="*/ 236347 h 267696"/>
              <a:gd name="connsiteX10" fmla="*/ 243923 w 376226"/>
              <a:gd name="connsiteY10" fmla="*/ 236347 h 267696"/>
              <a:gd name="connsiteX11" fmla="*/ 263623 w 376226"/>
              <a:gd name="connsiteY11" fmla="*/ 236347 h 267696"/>
              <a:gd name="connsiteX12" fmla="*/ 304893 w 376226"/>
              <a:gd name="connsiteY12" fmla="*/ 267697 h 267696"/>
              <a:gd name="connsiteX13" fmla="*/ 346164 w 376226"/>
              <a:gd name="connsiteY13" fmla="*/ 236347 h 267696"/>
              <a:gd name="connsiteX14" fmla="*/ 361744 w 376226"/>
              <a:gd name="connsiteY14" fmla="*/ 236347 h 267696"/>
              <a:gd name="connsiteX15" fmla="*/ 363108 w 376226"/>
              <a:gd name="connsiteY15" fmla="*/ 236071 h 267696"/>
              <a:gd name="connsiteX16" fmla="*/ 364470 w 376226"/>
              <a:gd name="connsiteY16" fmla="*/ 236347 h 267696"/>
              <a:gd name="connsiteX17" fmla="*/ 376226 w 376226"/>
              <a:gd name="connsiteY17" fmla="*/ 224591 h 267696"/>
              <a:gd name="connsiteX18" fmla="*/ 376226 w 376226"/>
              <a:gd name="connsiteY18" fmla="*/ 134621 h 267696"/>
              <a:gd name="connsiteX19" fmla="*/ 255679 w 376226"/>
              <a:gd name="connsiteY19" fmla="*/ 16211 h 267696"/>
              <a:gd name="connsiteX20" fmla="*/ 352261 w 376226"/>
              <a:gd name="connsiteY20" fmla="*/ 126783 h 267696"/>
              <a:gd name="connsiteX21" fmla="*/ 308108 w 376226"/>
              <a:gd name="connsiteY21" fmla="*/ 126783 h 267696"/>
              <a:gd name="connsiteX22" fmla="*/ 294561 w 376226"/>
              <a:gd name="connsiteY22" fmla="*/ 72106 h 267696"/>
              <a:gd name="connsiteX23" fmla="*/ 294561 w 376226"/>
              <a:gd name="connsiteY23" fmla="*/ 50225 h 267696"/>
              <a:gd name="connsiteX24" fmla="*/ 352261 w 376226"/>
              <a:gd name="connsiteY24" fmla="*/ 126783 h 267696"/>
              <a:gd name="connsiteX25" fmla="*/ 278886 w 376226"/>
              <a:gd name="connsiteY25" fmla="*/ 44336 h 267696"/>
              <a:gd name="connsiteX26" fmla="*/ 278886 w 376226"/>
              <a:gd name="connsiteY26" fmla="*/ 72106 h 267696"/>
              <a:gd name="connsiteX27" fmla="*/ 305597 w 376226"/>
              <a:gd name="connsiteY27" fmla="*/ 142298 h 267696"/>
              <a:gd name="connsiteX28" fmla="*/ 307190 w 376226"/>
              <a:gd name="connsiteY28" fmla="*/ 142458 h 267696"/>
              <a:gd name="connsiteX29" fmla="*/ 352714 w 376226"/>
              <a:gd name="connsiteY29" fmla="*/ 142458 h 267696"/>
              <a:gd name="connsiteX30" fmla="*/ 352714 w 376226"/>
              <a:gd name="connsiteY30" fmla="*/ 212835 h 267696"/>
              <a:gd name="connsiteX31" fmla="*/ 346164 w 376226"/>
              <a:gd name="connsiteY31" fmla="*/ 212835 h 267696"/>
              <a:gd name="connsiteX32" fmla="*/ 304893 w 376226"/>
              <a:gd name="connsiteY32" fmla="*/ 181485 h 267696"/>
              <a:gd name="connsiteX33" fmla="*/ 263623 w 376226"/>
              <a:gd name="connsiteY33" fmla="*/ 212835 h 267696"/>
              <a:gd name="connsiteX34" fmla="*/ 243923 w 376226"/>
              <a:gd name="connsiteY34" fmla="*/ 212835 h 267696"/>
              <a:gd name="connsiteX35" fmla="*/ 142805 w 376226"/>
              <a:gd name="connsiteY35" fmla="*/ 212835 h 267696"/>
              <a:gd name="connsiteX36" fmla="*/ 134003 w 376226"/>
              <a:gd name="connsiteY36" fmla="*/ 196547 h 267696"/>
              <a:gd name="connsiteX37" fmla="*/ 243923 w 376226"/>
              <a:gd name="connsiteY37" fmla="*/ 196547 h 267696"/>
              <a:gd name="connsiteX38" fmla="*/ 251002 w 376226"/>
              <a:gd name="connsiteY38" fmla="*/ 191977 h 267696"/>
              <a:gd name="connsiteX39" fmla="*/ 255679 w 376226"/>
              <a:gd name="connsiteY39" fmla="*/ 182832 h 267696"/>
              <a:gd name="connsiteX40" fmla="*/ 255679 w 376226"/>
              <a:gd name="connsiteY40" fmla="*/ 39768 h 267696"/>
              <a:gd name="connsiteX41" fmla="*/ 278886 w 376226"/>
              <a:gd name="connsiteY41" fmla="*/ 44336 h 267696"/>
              <a:gd name="connsiteX42" fmla="*/ 232167 w 376226"/>
              <a:gd name="connsiteY42" fmla="*/ 180873 h 267696"/>
              <a:gd name="connsiteX43" fmla="*/ 23512 w 376226"/>
              <a:gd name="connsiteY43" fmla="*/ 180873 h 267696"/>
              <a:gd name="connsiteX44" fmla="*/ 23512 w 376226"/>
              <a:gd name="connsiteY44" fmla="*/ 23512 h 267696"/>
              <a:gd name="connsiteX45" fmla="*/ 232167 w 376226"/>
              <a:gd name="connsiteY45" fmla="*/ 23512 h 267696"/>
              <a:gd name="connsiteX46" fmla="*/ 232167 w 376226"/>
              <a:gd name="connsiteY46" fmla="*/ 180873 h 267696"/>
              <a:gd name="connsiteX47" fmla="*/ 23512 w 376226"/>
              <a:gd name="connsiteY47" fmla="*/ 196547 h 267696"/>
              <a:gd name="connsiteX48" fmla="*/ 69065 w 376226"/>
              <a:gd name="connsiteY48" fmla="*/ 196547 h 267696"/>
              <a:gd name="connsiteX49" fmla="*/ 60263 w 376226"/>
              <a:gd name="connsiteY49" fmla="*/ 212835 h 267696"/>
              <a:gd name="connsiteX50" fmla="*/ 23512 w 376226"/>
              <a:gd name="connsiteY50" fmla="*/ 212835 h 267696"/>
              <a:gd name="connsiteX51" fmla="*/ 23512 w 376226"/>
              <a:gd name="connsiteY51" fmla="*/ 196547 h 267696"/>
              <a:gd name="connsiteX52" fmla="*/ 101534 w 376226"/>
              <a:gd name="connsiteY52" fmla="*/ 244185 h 267696"/>
              <a:gd name="connsiteX53" fmla="*/ 81941 w 376226"/>
              <a:gd name="connsiteY53" fmla="*/ 224591 h 267696"/>
              <a:gd name="connsiteX54" fmla="*/ 101534 w 376226"/>
              <a:gd name="connsiteY54" fmla="*/ 204998 h 267696"/>
              <a:gd name="connsiteX55" fmla="*/ 121120 w 376226"/>
              <a:gd name="connsiteY55" fmla="*/ 224552 h 267696"/>
              <a:gd name="connsiteX56" fmla="*/ 121112 w 376226"/>
              <a:gd name="connsiteY56" fmla="*/ 224591 h 267696"/>
              <a:gd name="connsiteX57" fmla="*/ 121120 w 376226"/>
              <a:gd name="connsiteY57" fmla="*/ 224629 h 267696"/>
              <a:gd name="connsiteX58" fmla="*/ 101534 w 376226"/>
              <a:gd name="connsiteY58" fmla="*/ 244185 h 267696"/>
              <a:gd name="connsiteX59" fmla="*/ 304893 w 376226"/>
              <a:gd name="connsiteY59" fmla="*/ 244185 h 267696"/>
              <a:gd name="connsiteX60" fmla="*/ 285300 w 376226"/>
              <a:gd name="connsiteY60" fmla="*/ 224591 h 267696"/>
              <a:gd name="connsiteX61" fmla="*/ 304893 w 376226"/>
              <a:gd name="connsiteY61" fmla="*/ 204998 h 267696"/>
              <a:gd name="connsiteX62" fmla="*/ 324487 w 376226"/>
              <a:gd name="connsiteY62" fmla="*/ 224591 h 267696"/>
              <a:gd name="connsiteX63" fmla="*/ 304893 w 376226"/>
              <a:gd name="connsiteY63" fmla="*/ 244185 h 26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376226" h="267696">
                <a:moveTo>
                  <a:pt x="255679" y="16211"/>
                </a:moveTo>
                <a:lnTo>
                  <a:pt x="255679" y="11756"/>
                </a:lnTo>
                <a:cubicBezTo>
                  <a:pt x="255679" y="5266"/>
                  <a:pt x="250414" y="0"/>
                  <a:pt x="243923" y="0"/>
                </a:cubicBezTo>
                <a:lnTo>
                  <a:pt x="11756" y="0"/>
                </a:lnTo>
                <a:cubicBezTo>
                  <a:pt x="5266" y="0"/>
                  <a:pt x="0" y="5266"/>
                  <a:pt x="0" y="11756"/>
                </a:cubicBezTo>
                <a:lnTo>
                  <a:pt x="0" y="224591"/>
                </a:lnTo>
                <a:cubicBezTo>
                  <a:pt x="0" y="231081"/>
                  <a:pt x="5266" y="236347"/>
                  <a:pt x="11756" y="236347"/>
                </a:cubicBezTo>
                <a:lnTo>
                  <a:pt x="60263" y="236347"/>
                </a:lnTo>
                <a:cubicBezTo>
                  <a:pt x="65418" y="254383"/>
                  <a:pt x="81864" y="267697"/>
                  <a:pt x="101534" y="267697"/>
                </a:cubicBezTo>
                <a:cubicBezTo>
                  <a:pt x="121204" y="267697"/>
                  <a:pt x="137650" y="254383"/>
                  <a:pt x="142805" y="236347"/>
                </a:cubicBezTo>
                <a:lnTo>
                  <a:pt x="243923" y="236347"/>
                </a:lnTo>
                <a:lnTo>
                  <a:pt x="263623" y="236347"/>
                </a:lnTo>
                <a:cubicBezTo>
                  <a:pt x="268777" y="254383"/>
                  <a:pt x="285223" y="267697"/>
                  <a:pt x="304893" y="267697"/>
                </a:cubicBezTo>
                <a:cubicBezTo>
                  <a:pt x="324564" y="267697"/>
                  <a:pt x="341010" y="254383"/>
                  <a:pt x="346164" y="236347"/>
                </a:cubicBezTo>
                <a:lnTo>
                  <a:pt x="361744" y="236347"/>
                </a:lnTo>
                <a:cubicBezTo>
                  <a:pt x="362229" y="236347"/>
                  <a:pt x="362639" y="236128"/>
                  <a:pt x="363108" y="236071"/>
                </a:cubicBezTo>
                <a:cubicBezTo>
                  <a:pt x="363575" y="236128"/>
                  <a:pt x="363987" y="236347"/>
                  <a:pt x="364470" y="236347"/>
                </a:cubicBezTo>
                <a:cubicBezTo>
                  <a:pt x="370960" y="236347"/>
                  <a:pt x="376226" y="231081"/>
                  <a:pt x="376226" y="224591"/>
                </a:cubicBezTo>
                <a:lnTo>
                  <a:pt x="376226" y="134621"/>
                </a:lnTo>
                <a:cubicBezTo>
                  <a:pt x="376226" y="72604"/>
                  <a:pt x="323137" y="21585"/>
                  <a:pt x="255679" y="16211"/>
                </a:cubicBezTo>
                <a:close/>
                <a:moveTo>
                  <a:pt x="352261" y="126783"/>
                </a:moveTo>
                <a:lnTo>
                  <a:pt x="308108" y="126783"/>
                </a:lnTo>
                <a:cubicBezTo>
                  <a:pt x="296841" y="123699"/>
                  <a:pt x="294561" y="103524"/>
                  <a:pt x="294561" y="72106"/>
                </a:cubicBezTo>
                <a:lnTo>
                  <a:pt x="294561" y="50225"/>
                </a:lnTo>
                <a:cubicBezTo>
                  <a:pt x="326602" y="65079"/>
                  <a:pt x="349159" y="93536"/>
                  <a:pt x="352261" y="126783"/>
                </a:cubicBezTo>
                <a:close/>
                <a:moveTo>
                  <a:pt x="278886" y="44336"/>
                </a:moveTo>
                <a:lnTo>
                  <a:pt x="278886" y="72106"/>
                </a:lnTo>
                <a:cubicBezTo>
                  <a:pt x="278886" y="106181"/>
                  <a:pt x="280922" y="137185"/>
                  <a:pt x="305597" y="142298"/>
                </a:cubicBezTo>
                <a:cubicBezTo>
                  <a:pt x="306118" y="142405"/>
                  <a:pt x="306654" y="142458"/>
                  <a:pt x="307190" y="142458"/>
                </a:cubicBezTo>
                <a:lnTo>
                  <a:pt x="352714" y="142458"/>
                </a:lnTo>
                <a:lnTo>
                  <a:pt x="352714" y="212835"/>
                </a:lnTo>
                <a:lnTo>
                  <a:pt x="346164" y="212835"/>
                </a:lnTo>
                <a:cubicBezTo>
                  <a:pt x="341010" y="194798"/>
                  <a:pt x="324564" y="181485"/>
                  <a:pt x="304893" y="181485"/>
                </a:cubicBezTo>
                <a:cubicBezTo>
                  <a:pt x="285223" y="181485"/>
                  <a:pt x="268777" y="194798"/>
                  <a:pt x="263623" y="212835"/>
                </a:cubicBezTo>
                <a:lnTo>
                  <a:pt x="243923" y="212835"/>
                </a:lnTo>
                <a:lnTo>
                  <a:pt x="142805" y="212835"/>
                </a:lnTo>
                <a:cubicBezTo>
                  <a:pt x="141061" y="206733"/>
                  <a:pt x="138047" y="201223"/>
                  <a:pt x="134003" y="196547"/>
                </a:cubicBezTo>
                <a:lnTo>
                  <a:pt x="243923" y="196547"/>
                </a:lnTo>
                <a:cubicBezTo>
                  <a:pt x="247080" y="196547"/>
                  <a:pt x="249759" y="194662"/>
                  <a:pt x="251002" y="191977"/>
                </a:cubicBezTo>
                <a:cubicBezTo>
                  <a:pt x="253776" y="189824"/>
                  <a:pt x="255679" y="186613"/>
                  <a:pt x="255679" y="182832"/>
                </a:cubicBezTo>
                <a:lnTo>
                  <a:pt x="255679" y="39768"/>
                </a:lnTo>
                <a:cubicBezTo>
                  <a:pt x="263720" y="40529"/>
                  <a:pt x="271465" y="42117"/>
                  <a:pt x="278886" y="44336"/>
                </a:cubicBezTo>
                <a:close/>
                <a:moveTo>
                  <a:pt x="232167" y="180873"/>
                </a:moveTo>
                <a:lnTo>
                  <a:pt x="23512" y="180873"/>
                </a:lnTo>
                <a:lnTo>
                  <a:pt x="23512" y="23512"/>
                </a:lnTo>
                <a:lnTo>
                  <a:pt x="232167" y="23512"/>
                </a:lnTo>
                <a:lnTo>
                  <a:pt x="232167" y="180873"/>
                </a:lnTo>
                <a:close/>
                <a:moveTo>
                  <a:pt x="23512" y="196547"/>
                </a:moveTo>
                <a:lnTo>
                  <a:pt x="69065" y="196547"/>
                </a:lnTo>
                <a:cubicBezTo>
                  <a:pt x="65021" y="201223"/>
                  <a:pt x="62008" y="206733"/>
                  <a:pt x="60263" y="212835"/>
                </a:cubicBezTo>
                <a:lnTo>
                  <a:pt x="23512" y="212835"/>
                </a:lnTo>
                <a:lnTo>
                  <a:pt x="23512" y="196547"/>
                </a:lnTo>
                <a:close/>
                <a:moveTo>
                  <a:pt x="101534" y="244185"/>
                </a:moveTo>
                <a:cubicBezTo>
                  <a:pt x="90727" y="244185"/>
                  <a:pt x="81941" y="235397"/>
                  <a:pt x="81941" y="224591"/>
                </a:cubicBezTo>
                <a:cubicBezTo>
                  <a:pt x="81941" y="213783"/>
                  <a:pt x="90727" y="204998"/>
                  <a:pt x="101534" y="204998"/>
                </a:cubicBezTo>
                <a:cubicBezTo>
                  <a:pt x="112328" y="204998"/>
                  <a:pt x="121099" y="213765"/>
                  <a:pt x="121120" y="224552"/>
                </a:cubicBezTo>
                <a:cubicBezTo>
                  <a:pt x="121120" y="224566"/>
                  <a:pt x="121112" y="224577"/>
                  <a:pt x="121112" y="224591"/>
                </a:cubicBezTo>
                <a:cubicBezTo>
                  <a:pt x="121112" y="224604"/>
                  <a:pt x="121120" y="224615"/>
                  <a:pt x="121120" y="224629"/>
                </a:cubicBezTo>
                <a:cubicBezTo>
                  <a:pt x="121099" y="235416"/>
                  <a:pt x="112328" y="244185"/>
                  <a:pt x="101534" y="244185"/>
                </a:cubicBezTo>
                <a:close/>
                <a:moveTo>
                  <a:pt x="304893" y="244185"/>
                </a:moveTo>
                <a:cubicBezTo>
                  <a:pt x="294086" y="244185"/>
                  <a:pt x="285300" y="235397"/>
                  <a:pt x="285300" y="224591"/>
                </a:cubicBezTo>
                <a:cubicBezTo>
                  <a:pt x="285300" y="213783"/>
                  <a:pt x="294086" y="204998"/>
                  <a:pt x="304893" y="204998"/>
                </a:cubicBezTo>
                <a:cubicBezTo>
                  <a:pt x="315700" y="204998"/>
                  <a:pt x="324487" y="213783"/>
                  <a:pt x="324487" y="224591"/>
                </a:cubicBezTo>
                <a:cubicBezTo>
                  <a:pt x="324487" y="235397"/>
                  <a:pt x="315700" y="244185"/>
                  <a:pt x="304893" y="244185"/>
                </a:cubicBezTo>
                <a:close/>
              </a:path>
            </a:pathLst>
          </a:custGeom>
          <a:solidFill>
            <a:srgbClr val="1D1D1B"/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03" name="Graphic 176">
            <a:extLst>
              <a:ext uri="{FF2B5EF4-FFF2-40B4-BE49-F238E27FC236}">
                <a16:creationId xmlns:a16="http://schemas.microsoft.com/office/drawing/2014/main" id="{AF771E84-A3E7-4650-BDB7-B830F1728A29}"/>
              </a:ext>
            </a:extLst>
          </p:cNvPr>
          <p:cNvGrpSpPr/>
          <p:nvPr/>
        </p:nvGrpSpPr>
        <p:grpSpPr>
          <a:xfrm>
            <a:off x="1727833" y="4386197"/>
            <a:ext cx="375880" cy="211610"/>
            <a:chOff x="1727833" y="4386197"/>
            <a:chExt cx="375880" cy="211610"/>
          </a:xfrm>
          <a:solidFill>
            <a:srgbClr val="1D1D1B"/>
          </a:solidFill>
        </p:grpSpPr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9536AA95-7428-4D1D-BF87-98D66BFE30A8}"/>
                </a:ext>
              </a:extLst>
            </p:cNvPr>
            <p:cNvSpPr/>
            <p:nvPr/>
          </p:nvSpPr>
          <p:spPr>
            <a:xfrm>
              <a:off x="1727833" y="4386197"/>
              <a:ext cx="375880" cy="211610"/>
            </a:xfrm>
            <a:custGeom>
              <a:avLst/>
              <a:gdLst>
                <a:gd name="connsiteX0" fmla="*/ 374371 w 375880"/>
                <a:gd name="connsiteY0" fmla="*/ 98274 h 211610"/>
                <a:gd name="connsiteX1" fmla="*/ 187940 w 375880"/>
                <a:gd name="connsiteY1" fmla="*/ 0 h 211610"/>
                <a:gd name="connsiteX2" fmla="*/ 1510 w 375880"/>
                <a:gd name="connsiteY2" fmla="*/ 98274 h 211610"/>
                <a:gd name="connsiteX3" fmla="*/ 123 w 375880"/>
                <a:gd name="connsiteY3" fmla="*/ 105805 h 211610"/>
                <a:gd name="connsiteX4" fmla="*/ 1510 w 375880"/>
                <a:gd name="connsiteY4" fmla="*/ 113337 h 211610"/>
                <a:gd name="connsiteX5" fmla="*/ 187940 w 375880"/>
                <a:gd name="connsiteY5" fmla="*/ 211611 h 211610"/>
                <a:gd name="connsiteX6" fmla="*/ 374371 w 375880"/>
                <a:gd name="connsiteY6" fmla="*/ 113337 h 211610"/>
                <a:gd name="connsiteX7" fmla="*/ 375758 w 375880"/>
                <a:gd name="connsiteY7" fmla="*/ 105805 h 211610"/>
                <a:gd name="connsiteX8" fmla="*/ 374371 w 375880"/>
                <a:gd name="connsiteY8" fmla="*/ 98274 h 211610"/>
                <a:gd name="connsiteX9" fmla="*/ 187940 w 375880"/>
                <a:gd name="connsiteY9" fmla="*/ 176342 h 211610"/>
                <a:gd name="connsiteX10" fmla="*/ 117403 w 375880"/>
                <a:gd name="connsiteY10" fmla="*/ 105805 h 211610"/>
                <a:gd name="connsiteX11" fmla="*/ 187940 w 375880"/>
                <a:gd name="connsiteY11" fmla="*/ 35268 h 211610"/>
                <a:gd name="connsiteX12" fmla="*/ 258477 w 375880"/>
                <a:gd name="connsiteY12" fmla="*/ 105805 h 211610"/>
                <a:gd name="connsiteX13" fmla="*/ 187940 w 375880"/>
                <a:gd name="connsiteY13" fmla="*/ 176342 h 211610"/>
                <a:gd name="connsiteX14" fmla="*/ 24495 w 375880"/>
                <a:gd name="connsiteY14" fmla="*/ 105805 h 211610"/>
                <a:gd name="connsiteX15" fmla="*/ 134529 w 375880"/>
                <a:gd name="connsiteY15" fmla="*/ 28485 h 211610"/>
                <a:gd name="connsiteX16" fmla="*/ 93891 w 375880"/>
                <a:gd name="connsiteY16" fmla="*/ 105805 h 211610"/>
                <a:gd name="connsiteX17" fmla="*/ 134529 w 375880"/>
                <a:gd name="connsiteY17" fmla="*/ 183125 h 211610"/>
                <a:gd name="connsiteX18" fmla="*/ 24495 w 375880"/>
                <a:gd name="connsiteY18" fmla="*/ 105805 h 211610"/>
                <a:gd name="connsiteX19" fmla="*/ 241352 w 375880"/>
                <a:gd name="connsiteY19" fmla="*/ 183125 h 211610"/>
                <a:gd name="connsiteX20" fmla="*/ 281990 w 375880"/>
                <a:gd name="connsiteY20" fmla="*/ 105805 h 211610"/>
                <a:gd name="connsiteX21" fmla="*/ 241352 w 375880"/>
                <a:gd name="connsiteY21" fmla="*/ 28485 h 211610"/>
                <a:gd name="connsiteX22" fmla="*/ 351385 w 375880"/>
                <a:gd name="connsiteY22" fmla="*/ 105805 h 211610"/>
                <a:gd name="connsiteX23" fmla="*/ 241352 w 375880"/>
                <a:gd name="connsiteY23" fmla="*/ 183125 h 211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75880" h="211610">
                  <a:moveTo>
                    <a:pt x="374371" y="98274"/>
                  </a:moveTo>
                  <a:cubicBezTo>
                    <a:pt x="333698" y="30309"/>
                    <a:pt x="276204" y="0"/>
                    <a:pt x="187940" y="0"/>
                  </a:cubicBezTo>
                  <a:cubicBezTo>
                    <a:pt x="99677" y="0"/>
                    <a:pt x="42182" y="30309"/>
                    <a:pt x="1510" y="98274"/>
                  </a:cubicBezTo>
                  <a:cubicBezTo>
                    <a:pt x="95" y="100637"/>
                    <a:pt x="-210" y="103274"/>
                    <a:pt x="123" y="105805"/>
                  </a:cubicBezTo>
                  <a:cubicBezTo>
                    <a:pt x="-210" y="108337"/>
                    <a:pt x="95" y="110973"/>
                    <a:pt x="1510" y="113337"/>
                  </a:cubicBezTo>
                  <a:cubicBezTo>
                    <a:pt x="42182" y="181302"/>
                    <a:pt x="99677" y="211611"/>
                    <a:pt x="187940" y="211611"/>
                  </a:cubicBezTo>
                  <a:cubicBezTo>
                    <a:pt x="276204" y="211611"/>
                    <a:pt x="333698" y="181302"/>
                    <a:pt x="374371" y="113337"/>
                  </a:cubicBezTo>
                  <a:cubicBezTo>
                    <a:pt x="375785" y="110973"/>
                    <a:pt x="376091" y="108337"/>
                    <a:pt x="375758" y="105805"/>
                  </a:cubicBezTo>
                  <a:cubicBezTo>
                    <a:pt x="376091" y="103274"/>
                    <a:pt x="375785" y="100637"/>
                    <a:pt x="374371" y="98274"/>
                  </a:cubicBezTo>
                  <a:close/>
                  <a:moveTo>
                    <a:pt x="187940" y="176342"/>
                  </a:moveTo>
                  <a:cubicBezTo>
                    <a:pt x="149045" y="176342"/>
                    <a:pt x="117403" y="144701"/>
                    <a:pt x="117403" y="105805"/>
                  </a:cubicBezTo>
                  <a:cubicBezTo>
                    <a:pt x="117403" y="66910"/>
                    <a:pt x="149045" y="35268"/>
                    <a:pt x="187940" y="35268"/>
                  </a:cubicBezTo>
                  <a:cubicBezTo>
                    <a:pt x="226836" y="35268"/>
                    <a:pt x="258477" y="66910"/>
                    <a:pt x="258477" y="105805"/>
                  </a:cubicBezTo>
                  <a:cubicBezTo>
                    <a:pt x="258477" y="144701"/>
                    <a:pt x="226836" y="176342"/>
                    <a:pt x="187940" y="176342"/>
                  </a:cubicBezTo>
                  <a:close/>
                  <a:moveTo>
                    <a:pt x="24495" y="105805"/>
                  </a:moveTo>
                  <a:cubicBezTo>
                    <a:pt x="44946" y="72957"/>
                    <a:pt x="74692" y="40540"/>
                    <a:pt x="134529" y="28485"/>
                  </a:cubicBezTo>
                  <a:cubicBezTo>
                    <a:pt x="110008" y="45477"/>
                    <a:pt x="93891" y="73779"/>
                    <a:pt x="93891" y="105805"/>
                  </a:cubicBezTo>
                  <a:cubicBezTo>
                    <a:pt x="93891" y="137832"/>
                    <a:pt x="110008" y="166135"/>
                    <a:pt x="134529" y="183125"/>
                  </a:cubicBezTo>
                  <a:cubicBezTo>
                    <a:pt x="74692" y="171071"/>
                    <a:pt x="44946" y="138654"/>
                    <a:pt x="24495" y="105805"/>
                  </a:cubicBezTo>
                  <a:close/>
                  <a:moveTo>
                    <a:pt x="241352" y="183125"/>
                  </a:moveTo>
                  <a:cubicBezTo>
                    <a:pt x="265873" y="166135"/>
                    <a:pt x="281990" y="137832"/>
                    <a:pt x="281990" y="105805"/>
                  </a:cubicBezTo>
                  <a:cubicBezTo>
                    <a:pt x="281990" y="73779"/>
                    <a:pt x="265873" y="45477"/>
                    <a:pt x="241352" y="28485"/>
                  </a:cubicBezTo>
                  <a:cubicBezTo>
                    <a:pt x="301190" y="40540"/>
                    <a:pt x="330934" y="72957"/>
                    <a:pt x="351385" y="105805"/>
                  </a:cubicBezTo>
                  <a:cubicBezTo>
                    <a:pt x="330934" y="138654"/>
                    <a:pt x="301190" y="171071"/>
                    <a:pt x="241352" y="183125"/>
                  </a:cubicBezTo>
                  <a:close/>
                </a:path>
              </a:pathLst>
            </a:custGeom>
            <a:solidFill>
              <a:srgbClr val="1D1D1B"/>
            </a:solidFill>
            <a:ln w="15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14625374-511A-4222-9770-F98BF8B96695}"/>
                </a:ext>
              </a:extLst>
            </p:cNvPr>
            <p:cNvSpPr/>
            <p:nvPr/>
          </p:nvSpPr>
          <p:spPr>
            <a:xfrm>
              <a:off x="1870049" y="4446563"/>
              <a:ext cx="91447" cy="91162"/>
            </a:xfrm>
            <a:custGeom>
              <a:avLst/>
              <a:gdLst>
                <a:gd name="connsiteX0" fmla="*/ 78834 w 91447"/>
                <a:gd name="connsiteY0" fmla="*/ 31816 h 91162"/>
                <a:gd name="connsiteX1" fmla="*/ 77073 w 91447"/>
                <a:gd name="connsiteY1" fmla="*/ 32029 h 91162"/>
                <a:gd name="connsiteX2" fmla="*/ 54893 w 91447"/>
                <a:gd name="connsiteY2" fmla="*/ 11012 h 91162"/>
                <a:gd name="connsiteX3" fmla="*/ 50882 w 91447"/>
                <a:gd name="connsiteY3" fmla="*/ 2869 h 91162"/>
                <a:gd name="connsiteX4" fmla="*/ 42249 w 91447"/>
                <a:gd name="connsiteY4" fmla="*/ 7 h 91162"/>
                <a:gd name="connsiteX5" fmla="*/ 0 w 91447"/>
                <a:gd name="connsiteY5" fmla="*/ 45439 h 91162"/>
                <a:gd name="connsiteX6" fmla="*/ 45724 w 91447"/>
                <a:gd name="connsiteY6" fmla="*/ 91162 h 91162"/>
                <a:gd name="connsiteX7" fmla="*/ 91447 w 91447"/>
                <a:gd name="connsiteY7" fmla="*/ 45439 h 91162"/>
                <a:gd name="connsiteX8" fmla="*/ 91217 w 91447"/>
                <a:gd name="connsiteY8" fmla="*/ 42699 h 91162"/>
                <a:gd name="connsiteX9" fmla="*/ 78834 w 91447"/>
                <a:gd name="connsiteY9" fmla="*/ 31816 h 91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47" h="91162">
                  <a:moveTo>
                    <a:pt x="78834" y="31816"/>
                  </a:moveTo>
                  <a:lnTo>
                    <a:pt x="77073" y="32029"/>
                  </a:lnTo>
                  <a:cubicBezTo>
                    <a:pt x="65349" y="32029"/>
                    <a:pt x="55597" y="22799"/>
                    <a:pt x="54893" y="11012"/>
                  </a:cubicBezTo>
                  <a:cubicBezTo>
                    <a:pt x="54694" y="7874"/>
                    <a:pt x="53255" y="4935"/>
                    <a:pt x="50882" y="2869"/>
                  </a:cubicBezTo>
                  <a:cubicBezTo>
                    <a:pt x="48495" y="801"/>
                    <a:pt x="45387" y="-86"/>
                    <a:pt x="42249" y="7"/>
                  </a:cubicBezTo>
                  <a:cubicBezTo>
                    <a:pt x="18553" y="1828"/>
                    <a:pt x="0" y="21788"/>
                    <a:pt x="0" y="45439"/>
                  </a:cubicBezTo>
                  <a:cubicBezTo>
                    <a:pt x="0" y="70650"/>
                    <a:pt x="20512" y="91162"/>
                    <a:pt x="45724" y="91162"/>
                  </a:cubicBezTo>
                  <a:cubicBezTo>
                    <a:pt x="70935" y="91162"/>
                    <a:pt x="91447" y="70650"/>
                    <a:pt x="91447" y="45439"/>
                  </a:cubicBezTo>
                  <a:cubicBezTo>
                    <a:pt x="91447" y="44490"/>
                    <a:pt x="91355" y="43556"/>
                    <a:pt x="91217" y="42699"/>
                  </a:cubicBezTo>
                  <a:cubicBezTo>
                    <a:pt x="90743" y="36300"/>
                    <a:pt x="84743" y="31432"/>
                    <a:pt x="78834" y="31816"/>
                  </a:cubicBezTo>
                  <a:close/>
                </a:path>
              </a:pathLst>
            </a:custGeom>
            <a:solidFill>
              <a:srgbClr val="1D1D1B"/>
            </a:solidFill>
            <a:ln w="15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6" name="Graphic 178">
            <a:extLst>
              <a:ext uri="{FF2B5EF4-FFF2-40B4-BE49-F238E27FC236}">
                <a16:creationId xmlns:a16="http://schemas.microsoft.com/office/drawing/2014/main" id="{B8D1546C-7520-49F3-B94D-A6FF9CFF6638}"/>
              </a:ext>
            </a:extLst>
          </p:cNvPr>
          <p:cNvGrpSpPr/>
          <p:nvPr/>
        </p:nvGrpSpPr>
        <p:grpSpPr>
          <a:xfrm>
            <a:off x="2371486" y="4364584"/>
            <a:ext cx="266070" cy="327470"/>
            <a:chOff x="2371486" y="4364584"/>
            <a:chExt cx="266070" cy="327470"/>
          </a:xfrm>
          <a:solidFill>
            <a:srgbClr val="1D1D1B"/>
          </a:solidFill>
        </p:grpSpPr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E18DF743-002D-43BC-875F-64DA933EC39B}"/>
                </a:ext>
              </a:extLst>
            </p:cNvPr>
            <p:cNvSpPr/>
            <p:nvPr/>
          </p:nvSpPr>
          <p:spPr>
            <a:xfrm>
              <a:off x="2371486" y="4364584"/>
              <a:ext cx="266070" cy="327470"/>
            </a:xfrm>
            <a:custGeom>
              <a:avLst/>
              <a:gdLst>
                <a:gd name="connsiteX0" fmla="*/ 255837 w 266070"/>
                <a:gd name="connsiteY0" fmla="*/ 0 h 327470"/>
                <a:gd name="connsiteX1" fmla="*/ 10233 w 266070"/>
                <a:gd name="connsiteY1" fmla="*/ 0 h 327470"/>
                <a:gd name="connsiteX2" fmla="*/ 0 w 266070"/>
                <a:gd name="connsiteY2" fmla="*/ 10233 h 327470"/>
                <a:gd name="connsiteX3" fmla="*/ 0 w 266070"/>
                <a:gd name="connsiteY3" fmla="*/ 261313 h 327470"/>
                <a:gd name="connsiteX4" fmla="*/ 790 w 266070"/>
                <a:gd name="connsiteY4" fmla="*/ 265224 h 327470"/>
                <a:gd name="connsiteX5" fmla="*/ 2998 w 266070"/>
                <a:gd name="connsiteY5" fmla="*/ 268548 h 327470"/>
                <a:gd name="connsiteX6" fmla="*/ 58922 w 266070"/>
                <a:gd name="connsiteY6" fmla="*/ 324473 h 327470"/>
                <a:gd name="connsiteX7" fmla="*/ 62247 w 266070"/>
                <a:gd name="connsiteY7" fmla="*/ 326681 h 327470"/>
                <a:gd name="connsiteX8" fmla="*/ 66158 w 266070"/>
                <a:gd name="connsiteY8" fmla="*/ 327471 h 327470"/>
                <a:gd name="connsiteX9" fmla="*/ 255837 w 266070"/>
                <a:gd name="connsiteY9" fmla="*/ 327471 h 327470"/>
                <a:gd name="connsiteX10" fmla="*/ 266070 w 266070"/>
                <a:gd name="connsiteY10" fmla="*/ 317237 h 327470"/>
                <a:gd name="connsiteX11" fmla="*/ 266070 w 266070"/>
                <a:gd name="connsiteY11" fmla="*/ 10233 h 327470"/>
                <a:gd name="connsiteX12" fmla="*/ 255837 w 266070"/>
                <a:gd name="connsiteY12" fmla="*/ 0 h 327470"/>
                <a:gd name="connsiteX13" fmla="*/ 55924 w 266070"/>
                <a:gd name="connsiteY13" fmla="*/ 292534 h 327470"/>
                <a:gd name="connsiteX14" fmla="*/ 34938 w 266070"/>
                <a:gd name="connsiteY14" fmla="*/ 271547 h 327470"/>
                <a:gd name="connsiteX15" fmla="*/ 55924 w 266070"/>
                <a:gd name="connsiteY15" fmla="*/ 271547 h 327470"/>
                <a:gd name="connsiteX16" fmla="*/ 55924 w 266070"/>
                <a:gd name="connsiteY16" fmla="*/ 292534 h 327470"/>
                <a:gd name="connsiteX17" fmla="*/ 245603 w 266070"/>
                <a:gd name="connsiteY17" fmla="*/ 307004 h 327470"/>
                <a:gd name="connsiteX18" fmla="*/ 76391 w 266070"/>
                <a:gd name="connsiteY18" fmla="*/ 307004 h 327470"/>
                <a:gd name="connsiteX19" fmla="*/ 76391 w 266070"/>
                <a:gd name="connsiteY19" fmla="*/ 261313 h 327470"/>
                <a:gd name="connsiteX20" fmla="*/ 66158 w 266070"/>
                <a:gd name="connsiteY20" fmla="*/ 251080 h 327470"/>
                <a:gd name="connsiteX21" fmla="*/ 20467 w 266070"/>
                <a:gd name="connsiteY21" fmla="*/ 251080 h 327470"/>
                <a:gd name="connsiteX22" fmla="*/ 20467 w 266070"/>
                <a:gd name="connsiteY22" fmla="*/ 20467 h 327470"/>
                <a:gd name="connsiteX23" fmla="*/ 245603 w 266070"/>
                <a:gd name="connsiteY23" fmla="*/ 20467 h 327470"/>
                <a:gd name="connsiteX24" fmla="*/ 245603 w 266070"/>
                <a:gd name="connsiteY24" fmla="*/ 307004 h 32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66070" h="327470">
                  <a:moveTo>
                    <a:pt x="255837" y="0"/>
                  </a:moveTo>
                  <a:lnTo>
                    <a:pt x="10233" y="0"/>
                  </a:lnTo>
                  <a:cubicBezTo>
                    <a:pt x="4584" y="0"/>
                    <a:pt x="0" y="4584"/>
                    <a:pt x="0" y="10233"/>
                  </a:cubicBezTo>
                  <a:lnTo>
                    <a:pt x="0" y="261313"/>
                  </a:lnTo>
                  <a:cubicBezTo>
                    <a:pt x="0" y="262645"/>
                    <a:pt x="272" y="263973"/>
                    <a:pt x="790" y="265224"/>
                  </a:cubicBezTo>
                  <a:cubicBezTo>
                    <a:pt x="1309" y="266474"/>
                    <a:pt x="2055" y="267605"/>
                    <a:pt x="2998" y="268548"/>
                  </a:cubicBezTo>
                  <a:lnTo>
                    <a:pt x="58922" y="324473"/>
                  </a:lnTo>
                  <a:cubicBezTo>
                    <a:pt x="59865" y="325416"/>
                    <a:pt x="60997" y="326162"/>
                    <a:pt x="62247" y="326681"/>
                  </a:cubicBezTo>
                  <a:cubicBezTo>
                    <a:pt x="63499" y="327198"/>
                    <a:pt x="64825" y="327471"/>
                    <a:pt x="66158" y="327471"/>
                  </a:cubicBezTo>
                  <a:lnTo>
                    <a:pt x="255837" y="327471"/>
                  </a:lnTo>
                  <a:cubicBezTo>
                    <a:pt x="261487" y="327471"/>
                    <a:pt x="266070" y="322888"/>
                    <a:pt x="266070" y="317237"/>
                  </a:cubicBezTo>
                  <a:lnTo>
                    <a:pt x="266070" y="10233"/>
                  </a:lnTo>
                  <a:cubicBezTo>
                    <a:pt x="266070" y="4584"/>
                    <a:pt x="261487" y="0"/>
                    <a:pt x="255837" y="0"/>
                  </a:cubicBezTo>
                  <a:close/>
                  <a:moveTo>
                    <a:pt x="55924" y="292534"/>
                  </a:moveTo>
                  <a:lnTo>
                    <a:pt x="34938" y="271547"/>
                  </a:lnTo>
                  <a:lnTo>
                    <a:pt x="55924" y="271547"/>
                  </a:lnTo>
                  <a:lnTo>
                    <a:pt x="55924" y="292534"/>
                  </a:lnTo>
                  <a:close/>
                  <a:moveTo>
                    <a:pt x="245603" y="307004"/>
                  </a:moveTo>
                  <a:lnTo>
                    <a:pt x="76391" y="307004"/>
                  </a:lnTo>
                  <a:lnTo>
                    <a:pt x="76391" y="261313"/>
                  </a:lnTo>
                  <a:cubicBezTo>
                    <a:pt x="76391" y="255663"/>
                    <a:pt x="71808" y="251080"/>
                    <a:pt x="66158" y="251080"/>
                  </a:cubicBezTo>
                  <a:lnTo>
                    <a:pt x="20467" y="251080"/>
                  </a:lnTo>
                  <a:lnTo>
                    <a:pt x="20467" y="20467"/>
                  </a:lnTo>
                  <a:lnTo>
                    <a:pt x="245603" y="20467"/>
                  </a:lnTo>
                  <a:lnTo>
                    <a:pt x="245603" y="307004"/>
                  </a:lnTo>
                  <a:close/>
                </a:path>
              </a:pathLst>
            </a:custGeom>
            <a:solidFill>
              <a:srgbClr val="1D1D1B"/>
            </a:solidFill>
            <a:ln w="13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144F6E9B-C78A-41F4-9327-F6AD9FE7EB31}"/>
                </a:ext>
              </a:extLst>
            </p:cNvPr>
            <p:cNvSpPr/>
            <p:nvPr/>
          </p:nvSpPr>
          <p:spPr>
            <a:xfrm>
              <a:off x="2416503" y="4412340"/>
              <a:ext cx="87164" cy="13644"/>
            </a:xfrm>
            <a:custGeom>
              <a:avLst/>
              <a:gdLst>
                <a:gd name="connsiteX0" fmla="*/ 6822 w 87164"/>
                <a:gd name="connsiteY0" fmla="*/ 13645 h 13644"/>
                <a:gd name="connsiteX1" fmla="*/ 80342 w 87164"/>
                <a:gd name="connsiteY1" fmla="*/ 13645 h 13644"/>
                <a:gd name="connsiteX2" fmla="*/ 87164 w 87164"/>
                <a:gd name="connsiteY2" fmla="*/ 6822 h 13644"/>
                <a:gd name="connsiteX3" fmla="*/ 80342 w 87164"/>
                <a:gd name="connsiteY3" fmla="*/ 0 h 13644"/>
                <a:gd name="connsiteX4" fmla="*/ 6822 w 87164"/>
                <a:gd name="connsiteY4" fmla="*/ 0 h 13644"/>
                <a:gd name="connsiteX5" fmla="*/ 0 w 87164"/>
                <a:gd name="connsiteY5" fmla="*/ 6822 h 13644"/>
                <a:gd name="connsiteX6" fmla="*/ 6822 w 87164"/>
                <a:gd name="connsiteY6" fmla="*/ 13645 h 1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164" h="13644">
                  <a:moveTo>
                    <a:pt x="6822" y="13645"/>
                  </a:moveTo>
                  <a:lnTo>
                    <a:pt x="80342" y="13645"/>
                  </a:lnTo>
                  <a:cubicBezTo>
                    <a:pt x="84113" y="13645"/>
                    <a:pt x="87164" y="10593"/>
                    <a:pt x="87164" y="6822"/>
                  </a:cubicBezTo>
                  <a:cubicBezTo>
                    <a:pt x="87164" y="3051"/>
                    <a:pt x="84113" y="0"/>
                    <a:pt x="80342" y="0"/>
                  </a:cubicBezTo>
                  <a:lnTo>
                    <a:pt x="6822" y="0"/>
                  </a:lnTo>
                  <a:cubicBezTo>
                    <a:pt x="3051" y="0"/>
                    <a:pt x="0" y="3051"/>
                    <a:pt x="0" y="6822"/>
                  </a:cubicBezTo>
                  <a:cubicBezTo>
                    <a:pt x="0" y="10593"/>
                    <a:pt x="3051" y="13645"/>
                    <a:pt x="6822" y="13645"/>
                  </a:cubicBezTo>
                  <a:close/>
                </a:path>
              </a:pathLst>
            </a:custGeom>
            <a:solidFill>
              <a:srgbClr val="1D1D1B"/>
            </a:solidFill>
            <a:ln w="13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C8E32DD9-53BA-41D2-A0F6-0C6C5520ABE5}"/>
                </a:ext>
              </a:extLst>
            </p:cNvPr>
            <p:cNvSpPr/>
            <p:nvPr/>
          </p:nvSpPr>
          <p:spPr>
            <a:xfrm>
              <a:off x="2416503" y="4439630"/>
              <a:ext cx="50401" cy="13644"/>
            </a:xfrm>
            <a:custGeom>
              <a:avLst/>
              <a:gdLst>
                <a:gd name="connsiteX0" fmla="*/ 6822 w 50401"/>
                <a:gd name="connsiteY0" fmla="*/ 13645 h 13644"/>
                <a:gd name="connsiteX1" fmla="*/ 43579 w 50401"/>
                <a:gd name="connsiteY1" fmla="*/ 13645 h 13644"/>
                <a:gd name="connsiteX2" fmla="*/ 50402 w 50401"/>
                <a:gd name="connsiteY2" fmla="*/ 6822 h 13644"/>
                <a:gd name="connsiteX3" fmla="*/ 43579 w 50401"/>
                <a:gd name="connsiteY3" fmla="*/ 0 h 13644"/>
                <a:gd name="connsiteX4" fmla="*/ 6822 w 50401"/>
                <a:gd name="connsiteY4" fmla="*/ 0 h 13644"/>
                <a:gd name="connsiteX5" fmla="*/ 0 w 50401"/>
                <a:gd name="connsiteY5" fmla="*/ 6822 h 13644"/>
                <a:gd name="connsiteX6" fmla="*/ 6822 w 50401"/>
                <a:gd name="connsiteY6" fmla="*/ 13645 h 1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401" h="13644">
                  <a:moveTo>
                    <a:pt x="6822" y="13645"/>
                  </a:moveTo>
                  <a:lnTo>
                    <a:pt x="43579" y="13645"/>
                  </a:lnTo>
                  <a:cubicBezTo>
                    <a:pt x="47349" y="13645"/>
                    <a:pt x="50402" y="10593"/>
                    <a:pt x="50402" y="6822"/>
                  </a:cubicBezTo>
                  <a:cubicBezTo>
                    <a:pt x="50402" y="3051"/>
                    <a:pt x="47349" y="0"/>
                    <a:pt x="43579" y="0"/>
                  </a:cubicBezTo>
                  <a:lnTo>
                    <a:pt x="6822" y="0"/>
                  </a:lnTo>
                  <a:cubicBezTo>
                    <a:pt x="3051" y="0"/>
                    <a:pt x="0" y="3051"/>
                    <a:pt x="0" y="6822"/>
                  </a:cubicBezTo>
                  <a:cubicBezTo>
                    <a:pt x="0" y="10593"/>
                    <a:pt x="3051" y="13645"/>
                    <a:pt x="6822" y="13645"/>
                  </a:cubicBezTo>
                  <a:close/>
                </a:path>
              </a:pathLst>
            </a:custGeom>
            <a:solidFill>
              <a:srgbClr val="1D1D1B"/>
            </a:solidFill>
            <a:ln w="13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F5751B64-2C53-4381-B38B-3CC95EFF1B55}"/>
                </a:ext>
              </a:extLst>
            </p:cNvPr>
            <p:cNvSpPr/>
            <p:nvPr/>
          </p:nvSpPr>
          <p:spPr>
            <a:xfrm>
              <a:off x="2475526" y="4439630"/>
              <a:ext cx="57989" cy="13644"/>
            </a:xfrm>
            <a:custGeom>
              <a:avLst/>
              <a:gdLst>
                <a:gd name="connsiteX0" fmla="*/ 0 w 57989"/>
                <a:gd name="connsiteY0" fmla="*/ 6822 h 13644"/>
                <a:gd name="connsiteX1" fmla="*/ 6822 w 57989"/>
                <a:gd name="connsiteY1" fmla="*/ 13645 h 13644"/>
                <a:gd name="connsiteX2" fmla="*/ 51167 w 57989"/>
                <a:gd name="connsiteY2" fmla="*/ 13645 h 13644"/>
                <a:gd name="connsiteX3" fmla="*/ 57990 w 57989"/>
                <a:gd name="connsiteY3" fmla="*/ 6822 h 13644"/>
                <a:gd name="connsiteX4" fmla="*/ 51167 w 57989"/>
                <a:gd name="connsiteY4" fmla="*/ 0 h 13644"/>
                <a:gd name="connsiteX5" fmla="*/ 6822 w 57989"/>
                <a:gd name="connsiteY5" fmla="*/ 0 h 13644"/>
                <a:gd name="connsiteX6" fmla="*/ 0 w 57989"/>
                <a:gd name="connsiteY6" fmla="*/ 6822 h 1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989" h="13644">
                  <a:moveTo>
                    <a:pt x="0" y="6822"/>
                  </a:moveTo>
                  <a:cubicBezTo>
                    <a:pt x="0" y="10593"/>
                    <a:pt x="3051" y="13645"/>
                    <a:pt x="6822" y="13645"/>
                  </a:cubicBezTo>
                  <a:lnTo>
                    <a:pt x="51167" y="13645"/>
                  </a:lnTo>
                  <a:cubicBezTo>
                    <a:pt x="54939" y="13645"/>
                    <a:pt x="57990" y="10593"/>
                    <a:pt x="57990" y="6822"/>
                  </a:cubicBezTo>
                  <a:cubicBezTo>
                    <a:pt x="57990" y="3051"/>
                    <a:pt x="54939" y="0"/>
                    <a:pt x="51167" y="0"/>
                  </a:cubicBezTo>
                  <a:lnTo>
                    <a:pt x="6822" y="0"/>
                  </a:lnTo>
                  <a:cubicBezTo>
                    <a:pt x="3051" y="0"/>
                    <a:pt x="0" y="3051"/>
                    <a:pt x="0" y="6822"/>
                  </a:cubicBezTo>
                  <a:close/>
                </a:path>
              </a:pathLst>
            </a:custGeom>
            <a:solidFill>
              <a:srgbClr val="1D1D1B"/>
            </a:solidFill>
            <a:ln w="13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403C8712-4CBA-4BFA-AADD-FE0BE87D837B}"/>
                </a:ext>
              </a:extLst>
            </p:cNvPr>
            <p:cNvSpPr/>
            <p:nvPr/>
          </p:nvSpPr>
          <p:spPr>
            <a:xfrm>
              <a:off x="2415831" y="4470330"/>
              <a:ext cx="177380" cy="95512"/>
            </a:xfrm>
            <a:custGeom>
              <a:avLst/>
              <a:gdLst>
                <a:gd name="connsiteX0" fmla="*/ 6822 w 177380"/>
                <a:gd name="connsiteY0" fmla="*/ 95512 h 95512"/>
                <a:gd name="connsiteX1" fmla="*/ 170558 w 177380"/>
                <a:gd name="connsiteY1" fmla="*/ 95512 h 95512"/>
                <a:gd name="connsiteX2" fmla="*/ 177380 w 177380"/>
                <a:gd name="connsiteY2" fmla="*/ 88690 h 95512"/>
                <a:gd name="connsiteX3" fmla="*/ 177380 w 177380"/>
                <a:gd name="connsiteY3" fmla="*/ 6822 h 95512"/>
                <a:gd name="connsiteX4" fmla="*/ 170558 w 177380"/>
                <a:gd name="connsiteY4" fmla="*/ 0 h 95512"/>
                <a:gd name="connsiteX5" fmla="*/ 6822 w 177380"/>
                <a:gd name="connsiteY5" fmla="*/ 0 h 95512"/>
                <a:gd name="connsiteX6" fmla="*/ 0 w 177380"/>
                <a:gd name="connsiteY6" fmla="*/ 6822 h 95512"/>
                <a:gd name="connsiteX7" fmla="*/ 0 w 177380"/>
                <a:gd name="connsiteY7" fmla="*/ 88690 h 95512"/>
                <a:gd name="connsiteX8" fmla="*/ 6822 w 177380"/>
                <a:gd name="connsiteY8" fmla="*/ 95512 h 95512"/>
                <a:gd name="connsiteX9" fmla="*/ 136446 w 177380"/>
                <a:gd name="connsiteY9" fmla="*/ 31127 h 95512"/>
                <a:gd name="connsiteX10" fmla="*/ 136446 w 177380"/>
                <a:gd name="connsiteY10" fmla="*/ 44772 h 95512"/>
                <a:gd name="connsiteX11" fmla="*/ 114274 w 177380"/>
                <a:gd name="connsiteY11" fmla="*/ 44772 h 95512"/>
                <a:gd name="connsiteX12" fmla="*/ 114274 w 177380"/>
                <a:gd name="connsiteY12" fmla="*/ 31127 h 95512"/>
                <a:gd name="connsiteX13" fmla="*/ 136446 w 177380"/>
                <a:gd name="connsiteY13" fmla="*/ 31127 h 95512"/>
                <a:gd name="connsiteX14" fmla="*/ 114274 w 177380"/>
                <a:gd name="connsiteY14" fmla="*/ 24305 h 95512"/>
                <a:gd name="connsiteX15" fmla="*/ 114274 w 177380"/>
                <a:gd name="connsiteY15" fmla="*/ 13645 h 95512"/>
                <a:gd name="connsiteX16" fmla="*/ 136446 w 177380"/>
                <a:gd name="connsiteY16" fmla="*/ 13645 h 95512"/>
                <a:gd name="connsiteX17" fmla="*/ 136446 w 177380"/>
                <a:gd name="connsiteY17" fmla="*/ 24305 h 95512"/>
                <a:gd name="connsiteX18" fmla="*/ 114274 w 177380"/>
                <a:gd name="connsiteY18" fmla="*/ 24305 h 95512"/>
                <a:gd name="connsiteX19" fmla="*/ 114274 w 177380"/>
                <a:gd name="connsiteY19" fmla="*/ 65239 h 95512"/>
                <a:gd name="connsiteX20" fmla="*/ 114274 w 177380"/>
                <a:gd name="connsiteY20" fmla="*/ 51594 h 95512"/>
                <a:gd name="connsiteX21" fmla="*/ 136446 w 177380"/>
                <a:gd name="connsiteY21" fmla="*/ 51594 h 95512"/>
                <a:gd name="connsiteX22" fmla="*/ 136446 w 177380"/>
                <a:gd name="connsiteY22" fmla="*/ 65239 h 95512"/>
                <a:gd name="connsiteX23" fmla="*/ 114274 w 177380"/>
                <a:gd name="connsiteY23" fmla="*/ 65239 h 95512"/>
                <a:gd name="connsiteX24" fmla="*/ 136446 w 177380"/>
                <a:gd name="connsiteY24" fmla="*/ 72061 h 95512"/>
                <a:gd name="connsiteX25" fmla="*/ 136446 w 177380"/>
                <a:gd name="connsiteY25" fmla="*/ 81868 h 95512"/>
                <a:gd name="connsiteX26" fmla="*/ 114274 w 177380"/>
                <a:gd name="connsiteY26" fmla="*/ 81868 h 95512"/>
                <a:gd name="connsiteX27" fmla="*/ 114274 w 177380"/>
                <a:gd name="connsiteY27" fmla="*/ 72061 h 95512"/>
                <a:gd name="connsiteX28" fmla="*/ 136446 w 177380"/>
                <a:gd name="connsiteY28" fmla="*/ 72061 h 95512"/>
                <a:gd name="connsiteX29" fmla="*/ 13645 w 177380"/>
                <a:gd name="connsiteY29" fmla="*/ 51594 h 95512"/>
                <a:gd name="connsiteX30" fmla="*/ 107451 w 177380"/>
                <a:gd name="connsiteY30" fmla="*/ 51594 h 95512"/>
                <a:gd name="connsiteX31" fmla="*/ 107451 w 177380"/>
                <a:gd name="connsiteY31" fmla="*/ 65239 h 95512"/>
                <a:gd name="connsiteX32" fmla="*/ 13645 w 177380"/>
                <a:gd name="connsiteY32" fmla="*/ 65239 h 95512"/>
                <a:gd name="connsiteX33" fmla="*/ 13645 w 177380"/>
                <a:gd name="connsiteY33" fmla="*/ 51594 h 95512"/>
                <a:gd name="connsiteX34" fmla="*/ 143268 w 177380"/>
                <a:gd name="connsiteY34" fmla="*/ 51594 h 95512"/>
                <a:gd name="connsiteX35" fmla="*/ 163735 w 177380"/>
                <a:gd name="connsiteY35" fmla="*/ 51594 h 95512"/>
                <a:gd name="connsiteX36" fmla="*/ 163735 w 177380"/>
                <a:gd name="connsiteY36" fmla="*/ 65239 h 95512"/>
                <a:gd name="connsiteX37" fmla="*/ 143268 w 177380"/>
                <a:gd name="connsiteY37" fmla="*/ 65239 h 95512"/>
                <a:gd name="connsiteX38" fmla="*/ 143268 w 177380"/>
                <a:gd name="connsiteY38" fmla="*/ 51594 h 95512"/>
                <a:gd name="connsiteX39" fmla="*/ 163735 w 177380"/>
                <a:gd name="connsiteY39" fmla="*/ 44772 h 95512"/>
                <a:gd name="connsiteX40" fmla="*/ 143268 w 177380"/>
                <a:gd name="connsiteY40" fmla="*/ 44772 h 95512"/>
                <a:gd name="connsiteX41" fmla="*/ 143268 w 177380"/>
                <a:gd name="connsiteY41" fmla="*/ 31127 h 95512"/>
                <a:gd name="connsiteX42" fmla="*/ 163735 w 177380"/>
                <a:gd name="connsiteY42" fmla="*/ 31127 h 95512"/>
                <a:gd name="connsiteX43" fmla="*/ 163735 w 177380"/>
                <a:gd name="connsiteY43" fmla="*/ 44772 h 95512"/>
                <a:gd name="connsiteX44" fmla="*/ 107451 w 177380"/>
                <a:gd name="connsiteY44" fmla="*/ 44772 h 95512"/>
                <a:gd name="connsiteX45" fmla="*/ 13645 w 177380"/>
                <a:gd name="connsiteY45" fmla="*/ 44772 h 95512"/>
                <a:gd name="connsiteX46" fmla="*/ 13645 w 177380"/>
                <a:gd name="connsiteY46" fmla="*/ 31127 h 95512"/>
                <a:gd name="connsiteX47" fmla="*/ 107451 w 177380"/>
                <a:gd name="connsiteY47" fmla="*/ 31127 h 95512"/>
                <a:gd name="connsiteX48" fmla="*/ 107451 w 177380"/>
                <a:gd name="connsiteY48" fmla="*/ 44772 h 95512"/>
                <a:gd name="connsiteX49" fmla="*/ 13645 w 177380"/>
                <a:gd name="connsiteY49" fmla="*/ 72061 h 95512"/>
                <a:gd name="connsiteX50" fmla="*/ 107451 w 177380"/>
                <a:gd name="connsiteY50" fmla="*/ 72061 h 95512"/>
                <a:gd name="connsiteX51" fmla="*/ 107451 w 177380"/>
                <a:gd name="connsiteY51" fmla="*/ 81868 h 95512"/>
                <a:gd name="connsiteX52" fmla="*/ 13645 w 177380"/>
                <a:gd name="connsiteY52" fmla="*/ 81868 h 95512"/>
                <a:gd name="connsiteX53" fmla="*/ 13645 w 177380"/>
                <a:gd name="connsiteY53" fmla="*/ 72061 h 95512"/>
                <a:gd name="connsiteX54" fmla="*/ 143268 w 177380"/>
                <a:gd name="connsiteY54" fmla="*/ 81868 h 95512"/>
                <a:gd name="connsiteX55" fmla="*/ 143268 w 177380"/>
                <a:gd name="connsiteY55" fmla="*/ 72061 h 95512"/>
                <a:gd name="connsiteX56" fmla="*/ 163735 w 177380"/>
                <a:gd name="connsiteY56" fmla="*/ 72061 h 95512"/>
                <a:gd name="connsiteX57" fmla="*/ 163735 w 177380"/>
                <a:gd name="connsiteY57" fmla="*/ 81868 h 95512"/>
                <a:gd name="connsiteX58" fmla="*/ 143268 w 177380"/>
                <a:gd name="connsiteY58" fmla="*/ 81868 h 95512"/>
                <a:gd name="connsiteX59" fmla="*/ 163735 w 177380"/>
                <a:gd name="connsiteY59" fmla="*/ 24305 h 95512"/>
                <a:gd name="connsiteX60" fmla="*/ 143268 w 177380"/>
                <a:gd name="connsiteY60" fmla="*/ 24305 h 95512"/>
                <a:gd name="connsiteX61" fmla="*/ 143268 w 177380"/>
                <a:gd name="connsiteY61" fmla="*/ 13645 h 95512"/>
                <a:gd name="connsiteX62" fmla="*/ 163735 w 177380"/>
                <a:gd name="connsiteY62" fmla="*/ 13645 h 95512"/>
                <a:gd name="connsiteX63" fmla="*/ 163735 w 177380"/>
                <a:gd name="connsiteY63" fmla="*/ 24305 h 95512"/>
                <a:gd name="connsiteX64" fmla="*/ 107451 w 177380"/>
                <a:gd name="connsiteY64" fmla="*/ 13645 h 95512"/>
                <a:gd name="connsiteX65" fmla="*/ 107451 w 177380"/>
                <a:gd name="connsiteY65" fmla="*/ 24305 h 95512"/>
                <a:gd name="connsiteX66" fmla="*/ 13645 w 177380"/>
                <a:gd name="connsiteY66" fmla="*/ 24305 h 95512"/>
                <a:gd name="connsiteX67" fmla="*/ 13645 w 177380"/>
                <a:gd name="connsiteY67" fmla="*/ 13645 h 95512"/>
                <a:gd name="connsiteX68" fmla="*/ 107451 w 177380"/>
                <a:gd name="connsiteY68" fmla="*/ 13645 h 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77380" h="95512">
                  <a:moveTo>
                    <a:pt x="6822" y="95512"/>
                  </a:moveTo>
                  <a:lnTo>
                    <a:pt x="170558" y="95512"/>
                  </a:lnTo>
                  <a:cubicBezTo>
                    <a:pt x="174329" y="95512"/>
                    <a:pt x="177380" y="92461"/>
                    <a:pt x="177380" y="88690"/>
                  </a:cubicBezTo>
                  <a:lnTo>
                    <a:pt x="177380" y="6822"/>
                  </a:lnTo>
                  <a:cubicBezTo>
                    <a:pt x="177380" y="3051"/>
                    <a:pt x="174329" y="0"/>
                    <a:pt x="170558" y="0"/>
                  </a:cubicBezTo>
                  <a:lnTo>
                    <a:pt x="6822" y="0"/>
                  </a:lnTo>
                  <a:cubicBezTo>
                    <a:pt x="3051" y="0"/>
                    <a:pt x="0" y="3051"/>
                    <a:pt x="0" y="6822"/>
                  </a:cubicBezTo>
                  <a:lnTo>
                    <a:pt x="0" y="88690"/>
                  </a:lnTo>
                  <a:cubicBezTo>
                    <a:pt x="0" y="92461"/>
                    <a:pt x="3051" y="95512"/>
                    <a:pt x="6822" y="95512"/>
                  </a:cubicBezTo>
                  <a:close/>
                  <a:moveTo>
                    <a:pt x="136446" y="31127"/>
                  </a:moveTo>
                  <a:lnTo>
                    <a:pt x="136446" y="44772"/>
                  </a:lnTo>
                  <a:lnTo>
                    <a:pt x="114274" y="44772"/>
                  </a:lnTo>
                  <a:lnTo>
                    <a:pt x="114274" y="31127"/>
                  </a:lnTo>
                  <a:lnTo>
                    <a:pt x="136446" y="31127"/>
                  </a:lnTo>
                  <a:close/>
                  <a:moveTo>
                    <a:pt x="114274" y="24305"/>
                  </a:moveTo>
                  <a:lnTo>
                    <a:pt x="114274" y="13645"/>
                  </a:lnTo>
                  <a:lnTo>
                    <a:pt x="136446" y="13645"/>
                  </a:lnTo>
                  <a:lnTo>
                    <a:pt x="136446" y="24305"/>
                  </a:lnTo>
                  <a:lnTo>
                    <a:pt x="114274" y="24305"/>
                  </a:lnTo>
                  <a:close/>
                  <a:moveTo>
                    <a:pt x="114274" y="65239"/>
                  </a:moveTo>
                  <a:lnTo>
                    <a:pt x="114274" y="51594"/>
                  </a:lnTo>
                  <a:lnTo>
                    <a:pt x="136446" y="51594"/>
                  </a:lnTo>
                  <a:lnTo>
                    <a:pt x="136446" y="65239"/>
                  </a:lnTo>
                  <a:lnTo>
                    <a:pt x="114274" y="65239"/>
                  </a:lnTo>
                  <a:close/>
                  <a:moveTo>
                    <a:pt x="136446" y="72061"/>
                  </a:moveTo>
                  <a:lnTo>
                    <a:pt x="136446" y="81868"/>
                  </a:lnTo>
                  <a:lnTo>
                    <a:pt x="114274" y="81868"/>
                  </a:lnTo>
                  <a:lnTo>
                    <a:pt x="114274" y="72061"/>
                  </a:lnTo>
                  <a:lnTo>
                    <a:pt x="136446" y="72061"/>
                  </a:lnTo>
                  <a:close/>
                  <a:moveTo>
                    <a:pt x="13645" y="51594"/>
                  </a:moveTo>
                  <a:lnTo>
                    <a:pt x="107451" y="51594"/>
                  </a:lnTo>
                  <a:lnTo>
                    <a:pt x="107451" y="65239"/>
                  </a:lnTo>
                  <a:lnTo>
                    <a:pt x="13645" y="65239"/>
                  </a:lnTo>
                  <a:lnTo>
                    <a:pt x="13645" y="51594"/>
                  </a:lnTo>
                  <a:close/>
                  <a:moveTo>
                    <a:pt x="143268" y="51594"/>
                  </a:moveTo>
                  <a:lnTo>
                    <a:pt x="163735" y="51594"/>
                  </a:lnTo>
                  <a:lnTo>
                    <a:pt x="163735" y="65239"/>
                  </a:lnTo>
                  <a:lnTo>
                    <a:pt x="143268" y="65239"/>
                  </a:lnTo>
                  <a:lnTo>
                    <a:pt x="143268" y="51594"/>
                  </a:lnTo>
                  <a:close/>
                  <a:moveTo>
                    <a:pt x="163735" y="44772"/>
                  </a:moveTo>
                  <a:lnTo>
                    <a:pt x="143268" y="44772"/>
                  </a:lnTo>
                  <a:lnTo>
                    <a:pt x="143268" y="31127"/>
                  </a:lnTo>
                  <a:lnTo>
                    <a:pt x="163735" y="31127"/>
                  </a:lnTo>
                  <a:lnTo>
                    <a:pt x="163735" y="44772"/>
                  </a:lnTo>
                  <a:close/>
                  <a:moveTo>
                    <a:pt x="107451" y="44772"/>
                  </a:moveTo>
                  <a:lnTo>
                    <a:pt x="13645" y="44772"/>
                  </a:lnTo>
                  <a:lnTo>
                    <a:pt x="13645" y="31127"/>
                  </a:lnTo>
                  <a:lnTo>
                    <a:pt x="107451" y="31127"/>
                  </a:lnTo>
                  <a:lnTo>
                    <a:pt x="107451" y="44772"/>
                  </a:lnTo>
                  <a:close/>
                  <a:moveTo>
                    <a:pt x="13645" y="72061"/>
                  </a:moveTo>
                  <a:lnTo>
                    <a:pt x="107451" y="72061"/>
                  </a:lnTo>
                  <a:lnTo>
                    <a:pt x="107451" y="81868"/>
                  </a:lnTo>
                  <a:lnTo>
                    <a:pt x="13645" y="81868"/>
                  </a:lnTo>
                  <a:lnTo>
                    <a:pt x="13645" y="72061"/>
                  </a:lnTo>
                  <a:close/>
                  <a:moveTo>
                    <a:pt x="143268" y="81868"/>
                  </a:moveTo>
                  <a:lnTo>
                    <a:pt x="143268" y="72061"/>
                  </a:lnTo>
                  <a:lnTo>
                    <a:pt x="163735" y="72061"/>
                  </a:lnTo>
                  <a:lnTo>
                    <a:pt x="163735" y="81868"/>
                  </a:lnTo>
                  <a:lnTo>
                    <a:pt x="143268" y="81868"/>
                  </a:lnTo>
                  <a:close/>
                  <a:moveTo>
                    <a:pt x="163735" y="24305"/>
                  </a:moveTo>
                  <a:lnTo>
                    <a:pt x="143268" y="24305"/>
                  </a:lnTo>
                  <a:lnTo>
                    <a:pt x="143268" y="13645"/>
                  </a:lnTo>
                  <a:lnTo>
                    <a:pt x="163735" y="13645"/>
                  </a:lnTo>
                  <a:lnTo>
                    <a:pt x="163735" y="24305"/>
                  </a:lnTo>
                  <a:close/>
                  <a:moveTo>
                    <a:pt x="107451" y="13645"/>
                  </a:moveTo>
                  <a:lnTo>
                    <a:pt x="107451" y="24305"/>
                  </a:lnTo>
                  <a:lnTo>
                    <a:pt x="13645" y="24305"/>
                  </a:lnTo>
                  <a:lnTo>
                    <a:pt x="13645" y="13645"/>
                  </a:lnTo>
                  <a:lnTo>
                    <a:pt x="107451" y="13645"/>
                  </a:lnTo>
                  <a:close/>
                </a:path>
              </a:pathLst>
            </a:custGeom>
            <a:solidFill>
              <a:srgbClr val="1D1D1B"/>
            </a:solidFill>
            <a:ln w="13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B2BD2852-12B2-4270-95D3-DF56002A4315}"/>
                </a:ext>
              </a:extLst>
            </p:cNvPr>
            <p:cNvSpPr/>
            <p:nvPr/>
          </p:nvSpPr>
          <p:spPr>
            <a:xfrm>
              <a:off x="2512015" y="4574024"/>
              <a:ext cx="77910" cy="66651"/>
            </a:xfrm>
            <a:custGeom>
              <a:avLst/>
              <a:gdLst>
                <a:gd name="connsiteX0" fmla="*/ 44592 w 77910"/>
                <a:gd name="connsiteY0" fmla="*/ 0 h 66651"/>
                <a:gd name="connsiteX1" fmla="*/ 16428 w 77910"/>
                <a:gd name="connsiteY1" fmla="*/ 15697 h 66651"/>
                <a:gd name="connsiteX2" fmla="*/ 6822 w 77910"/>
                <a:gd name="connsiteY2" fmla="*/ 15697 h 66651"/>
                <a:gd name="connsiteX3" fmla="*/ 0 w 77910"/>
                <a:gd name="connsiteY3" fmla="*/ 22519 h 66651"/>
                <a:gd name="connsiteX4" fmla="*/ 6822 w 77910"/>
                <a:gd name="connsiteY4" fmla="*/ 29341 h 66651"/>
                <a:gd name="connsiteX5" fmla="*/ 11669 w 77910"/>
                <a:gd name="connsiteY5" fmla="*/ 29341 h 66651"/>
                <a:gd name="connsiteX6" fmla="*/ 11266 w 77910"/>
                <a:gd name="connsiteY6" fmla="*/ 33326 h 66651"/>
                <a:gd name="connsiteX7" fmla="*/ 44592 w 77910"/>
                <a:gd name="connsiteY7" fmla="*/ 66651 h 66651"/>
                <a:gd name="connsiteX8" fmla="*/ 77911 w 77910"/>
                <a:gd name="connsiteY8" fmla="*/ 33326 h 66651"/>
                <a:gd name="connsiteX9" fmla="*/ 44592 w 77910"/>
                <a:gd name="connsiteY9" fmla="*/ 0 h 66651"/>
                <a:gd name="connsiteX10" fmla="*/ 44592 w 77910"/>
                <a:gd name="connsiteY10" fmla="*/ 59829 h 66651"/>
                <a:gd name="connsiteX11" fmla="*/ 18089 w 77910"/>
                <a:gd name="connsiteY11" fmla="*/ 33326 h 66651"/>
                <a:gd name="connsiteX12" fmla="*/ 18491 w 77910"/>
                <a:gd name="connsiteY12" fmla="*/ 29341 h 66651"/>
                <a:gd name="connsiteX13" fmla="*/ 23268 w 77910"/>
                <a:gd name="connsiteY13" fmla="*/ 29341 h 66651"/>
                <a:gd name="connsiteX14" fmla="*/ 22866 w 77910"/>
                <a:gd name="connsiteY14" fmla="*/ 33326 h 66651"/>
                <a:gd name="connsiteX15" fmla="*/ 44592 w 77910"/>
                <a:gd name="connsiteY15" fmla="*/ 55045 h 66651"/>
                <a:gd name="connsiteX16" fmla="*/ 66311 w 77910"/>
                <a:gd name="connsiteY16" fmla="*/ 33326 h 66651"/>
                <a:gd name="connsiteX17" fmla="*/ 44592 w 77910"/>
                <a:gd name="connsiteY17" fmla="*/ 11592 h 66651"/>
                <a:gd name="connsiteX18" fmla="*/ 31986 w 77910"/>
                <a:gd name="connsiteY18" fmla="*/ 15697 h 66651"/>
                <a:gd name="connsiteX19" fmla="*/ 24949 w 77910"/>
                <a:gd name="connsiteY19" fmla="*/ 15697 h 66651"/>
                <a:gd name="connsiteX20" fmla="*/ 44592 w 77910"/>
                <a:gd name="connsiteY20" fmla="*/ 6822 h 66651"/>
                <a:gd name="connsiteX21" fmla="*/ 71088 w 77910"/>
                <a:gd name="connsiteY21" fmla="*/ 33326 h 66651"/>
                <a:gd name="connsiteX22" fmla="*/ 44592 w 77910"/>
                <a:gd name="connsiteY22" fmla="*/ 59829 h 66651"/>
                <a:gd name="connsiteX23" fmla="*/ 43672 w 77910"/>
                <a:gd name="connsiteY23" fmla="*/ 29341 h 66651"/>
                <a:gd name="connsiteX24" fmla="*/ 50495 w 77910"/>
                <a:gd name="connsiteY24" fmla="*/ 22519 h 66651"/>
                <a:gd name="connsiteX25" fmla="*/ 49677 w 77910"/>
                <a:gd name="connsiteY25" fmla="*/ 19445 h 66651"/>
                <a:gd name="connsiteX26" fmla="*/ 59489 w 77910"/>
                <a:gd name="connsiteY26" fmla="*/ 33326 h 66651"/>
                <a:gd name="connsiteX27" fmla="*/ 44592 w 77910"/>
                <a:gd name="connsiteY27" fmla="*/ 48223 h 66651"/>
                <a:gd name="connsiteX28" fmla="*/ 29688 w 77910"/>
                <a:gd name="connsiteY28" fmla="*/ 33326 h 66651"/>
                <a:gd name="connsiteX29" fmla="*/ 30494 w 77910"/>
                <a:gd name="connsiteY29" fmla="*/ 29341 h 66651"/>
                <a:gd name="connsiteX30" fmla="*/ 43672 w 77910"/>
                <a:gd name="connsiteY30" fmla="*/ 29341 h 6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7910" h="66651">
                  <a:moveTo>
                    <a:pt x="44592" y="0"/>
                  </a:moveTo>
                  <a:cubicBezTo>
                    <a:pt x="32705" y="0"/>
                    <a:pt x="22328" y="6304"/>
                    <a:pt x="16428" y="15697"/>
                  </a:cubicBezTo>
                  <a:lnTo>
                    <a:pt x="6822" y="15697"/>
                  </a:lnTo>
                  <a:cubicBezTo>
                    <a:pt x="3051" y="15697"/>
                    <a:pt x="0" y="18748"/>
                    <a:pt x="0" y="22519"/>
                  </a:cubicBezTo>
                  <a:cubicBezTo>
                    <a:pt x="0" y="26290"/>
                    <a:pt x="3051" y="29341"/>
                    <a:pt x="6822" y="29341"/>
                  </a:cubicBezTo>
                  <a:lnTo>
                    <a:pt x="11669" y="29341"/>
                  </a:lnTo>
                  <a:cubicBezTo>
                    <a:pt x="11509" y="30664"/>
                    <a:pt x="11266" y="31961"/>
                    <a:pt x="11266" y="33326"/>
                  </a:cubicBezTo>
                  <a:cubicBezTo>
                    <a:pt x="11266" y="51701"/>
                    <a:pt x="26217" y="66651"/>
                    <a:pt x="44592" y="66651"/>
                  </a:cubicBezTo>
                  <a:cubicBezTo>
                    <a:pt x="62967" y="66651"/>
                    <a:pt x="77911" y="51701"/>
                    <a:pt x="77911" y="33326"/>
                  </a:cubicBezTo>
                  <a:cubicBezTo>
                    <a:pt x="77911" y="14950"/>
                    <a:pt x="62967" y="0"/>
                    <a:pt x="44592" y="0"/>
                  </a:cubicBezTo>
                  <a:close/>
                  <a:moveTo>
                    <a:pt x="44592" y="59829"/>
                  </a:moveTo>
                  <a:cubicBezTo>
                    <a:pt x="29981" y="59829"/>
                    <a:pt x="18089" y="47943"/>
                    <a:pt x="18089" y="33326"/>
                  </a:cubicBezTo>
                  <a:cubicBezTo>
                    <a:pt x="18089" y="31961"/>
                    <a:pt x="18292" y="30650"/>
                    <a:pt x="18491" y="29341"/>
                  </a:cubicBezTo>
                  <a:lnTo>
                    <a:pt x="23268" y="29341"/>
                  </a:lnTo>
                  <a:cubicBezTo>
                    <a:pt x="23027" y="30638"/>
                    <a:pt x="22866" y="31961"/>
                    <a:pt x="22866" y="33326"/>
                  </a:cubicBezTo>
                  <a:cubicBezTo>
                    <a:pt x="22866" y="45304"/>
                    <a:pt x="32613" y="55045"/>
                    <a:pt x="44592" y="55045"/>
                  </a:cubicBezTo>
                  <a:cubicBezTo>
                    <a:pt x="56571" y="55045"/>
                    <a:pt x="66311" y="45304"/>
                    <a:pt x="66311" y="33326"/>
                  </a:cubicBezTo>
                  <a:cubicBezTo>
                    <a:pt x="66311" y="21347"/>
                    <a:pt x="56571" y="11592"/>
                    <a:pt x="44592" y="11592"/>
                  </a:cubicBezTo>
                  <a:cubicBezTo>
                    <a:pt x="39882" y="11592"/>
                    <a:pt x="35548" y="13138"/>
                    <a:pt x="31986" y="15697"/>
                  </a:cubicBezTo>
                  <a:lnTo>
                    <a:pt x="24949" y="15697"/>
                  </a:lnTo>
                  <a:cubicBezTo>
                    <a:pt x="29805" y="10291"/>
                    <a:pt x="36772" y="6822"/>
                    <a:pt x="44592" y="6822"/>
                  </a:cubicBezTo>
                  <a:cubicBezTo>
                    <a:pt x="59203" y="6822"/>
                    <a:pt x="71088" y="18708"/>
                    <a:pt x="71088" y="33326"/>
                  </a:cubicBezTo>
                  <a:cubicBezTo>
                    <a:pt x="71088" y="47943"/>
                    <a:pt x="59203" y="59829"/>
                    <a:pt x="44592" y="59829"/>
                  </a:cubicBezTo>
                  <a:close/>
                  <a:moveTo>
                    <a:pt x="43672" y="29341"/>
                  </a:moveTo>
                  <a:cubicBezTo>
                    <a:pt x="47444" y="29341"/>
                    <a:pt x="50495" y="26290"/>
                    <a:pt x="50495" y="22519"/>
                  </a:cubicBezTo>
                  <a:cubicBezTo>
                    <a:pt x="50495" y="21395"/>
                    <a:pt x="50158" y="20380"/>
                    <a:pt x="49677" y="19445"/>
                  </a:cubicBezTo>
                  <a:cubicBezTo>
                    <a:pt x="55371" y="21543"/>
                    <a:pt x="59489" y="26909"/>
                    <a:pt x="59489" y="33326"/>
                  </a:cubicBezTo>
                  <a:cubicBezTo>
                    <a:pt x="59489" y="41534"/>
                    <a:pt x="52806" y="48223"/>
                    <a:pt x="44592" y="48223"/>
                  </a:cubicBezTo>
                  <a:cubicBezTo>
                    <a:pt x="36377" y="48223"/>
                    <a:pt x="29688" y="41534"/>
                    <a:pt x="29688" y="33326"/>
                  </a:cubicBezTo>
                  <a:cubicBezTo>
                    <a:pt x="29688" y="31913"/>
                    <a:pt x="30125" y="30638"/>
                    <a:pt x="30494" y="29341"/>
                  </a:cubicBezTo>
                  <a:lnTo>
                    <a:pt x="43672" y="29341"/>
                  </a:lnTo>
                  <a:close/>
                </a:path>
              </a:pathLst>
            </a:custGeom>
            <a:solidFill>
              <a:srgbClr val="1D1D1B"/>
            </a:solidFill>
            <a:ln w="13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20F21D60-C88B-4367-9222-AB90E558595B}"/>
                </a:ext>
              </a:extLst>
            </p:cNvPr>
            <p:cNvSpPr/>
            <p:nvPr/>
          </p:nvSpPr>
          <p:spPr>
            <a:xfrm>
              <a:off x="2416503" y="4589720"/>
              <a:ext cx="87164" cy="13644"/>
            </a:xfrm>
            <a:custGeom>
              <a:avLst/>
              <a:gdLst>
                <a:gd name="connsiteX0" fmla="*/ 80342 w 87164"/>
                <a:gd name="connsiteY0" fmla="*/ 0 h 13644"/>
                <a:gd name="connsiteX1" fmla="*/ 6822 w 87164"/>
                <a:gd name="connsiteY1" fmla="*/ 0 h 13644"/>
                <a:gd name="connsiteX2" fmla="*/ 0 w 87164"/>
                <a:gd name="connsiteY2" fmla="*/ 6822 h 13644"/>
                <a:gd name="connsiteX3" fmla="*/ 6822 w 87164"/>
                <a:gd name="connsiteY3" fmla="*/ 13645 h 13644"/>
                <a:gd name="connsiteX4" fmla="*/ 80342 w 87164"/>
                <a:gd name="connsiteY4" fmla="*/ 13645 h 13644"/>
                <a:gd name="connsiteX5" fmla="*/ 87164 w 87164"/>
                <a:gd name="connsiteY5" fmla="*/ 6822 h 13644"/>
                <a:gd name="connsiteX6" fmla="*/ 80342 w 87164"/>
                <a:gd name="connsiteY6" fmla="*/ 0 h 1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164" h="13644">
                  <a:moveTo>
                    <a:pt x="80342" y="0"/>
                  </a:moveTo>
                  <a:lnTo>
                    <a:pt x="6822" y="0"/>
                  </a:lnTo>
                  <a:cubicBezTo>
                    <a:pt x="3051" y="0"/>
                    <a:pt x="0" y="3051"/>
                    <a:pt x="0" y="6822"/>
                  </a:cubicBezTo>
                  <a:cubicBezTo>
                    <a:pt x="0" y="10594"/>
                    <a:pt x="3051" y="13645"/>
                    <a:pt x="6822" y="13645"/>
                  </a:cubicBezTo>
                  <a:lnTo>
                    <a:pt x="80342" y="13645"/>
                  </a:lnTo>
                  <a:cubicBezTo>
                    <a:pt x="84113" y="13645"/>
                    <a:pt x="87164" y="10594"/>
                    <a:pt x="87164" y="6822"/>
                  </a:cubicBezTo>
                  <a:cubicBezTo>
                    <a:pt x="87164" y="3051"/>
                    <a:pt x="84113" y="0"/>
                    <a:pt x="80342" y="0"/>
                  </a:cubicBezTo>
                  <a:close/>
                </a:path>
              </a:pathLst>
            </a:custGeom>
            <a:solidFill>
              <a:srgbClr val="1D1D1B"/>
            </a:solidFill>
            <a:ln w="13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4" name="Graphic 180">
            <a:extLst>
              <a:ext uri="{FF2B5EF4-FFF2-40B4-BE49-F238E27FC236}">
                <a16:creationId xmlns:a16="http://schemas.microsoft.com/office/drawing/2014/main" id="{1890B1D5-235A-48A1-AE89-84437C4EABD3}"/>
              </a:ext>
            </a:extLst>
          </p:cNvPr>
          <p:cNvSpPr/>
          <p:nvPr/>
        </p:nvSpPr>
        <p:spPr>
          <a:xfrm>
            <a:off x="2938543" y="4373009"/>
            <a:ext cx="362934" cy="272200"/>
          </a:xfrm>
          <a:custGeom>
            <a:avLst/>
            <a:gdLst>
              <a:gd name="connsiteX0" fmla="*/ 336160 w 362934"/>
              <a:gd name="connsiteY0" fmla="*/ 0 h 272200"/>
              <a:gd name="connsiteX1" fmla="*/ 26774 w 362934"/>
              <a:gd name="connsiteY1" fmla="*/ 0 h 272200"/>
              <a:gd name="connsiteX2" fmla="*/ 0 w 362934"/>
              <a:gd name="connsiteY2" fmla="*/ 28443 h 272200"/>
              <a:gd name="connsiteX3" fmla="*/ 0 w 362934"/>
              <a:gd name="connsiteY3" fmla="*/ 243757 h 272200"/>
              <a:gd name="connsiteX4" fmla="*/ 26774 w 362934"/>
              <a:gd name="connsiteY4" fmla="*/ 272201 h 272200"/>
              <a:gd name="connsiteX5" fmla="*/ 336160 w 362934"/>
              <a:gd name="connsiteY5" fmla="*/ 272201 h 272200"/>
              <a:gd name="connsiteX6" fmla="*/ 362934 w 362934"/>
              <a:gd name="connsiteY6" fmla="*/ 243757 h 272200"/>
              <a:gd name="connsiteX7" fmla="*/ 362934 w 362934"/>
              <a:gd name="connsiteY7" fmla="*/ 28443 h 272200"/>
              <a:gd name="connsiteX8" fmla="*/ 336160 w 362934"/>
              <a:gd name="connsiteY8" fmla="*/ 0 h 272200"/>
              <a:gd name="connsiteX9" fmla="*/ 221794 w 362934"/>
              <a:gd name="connsiteY9" fmla="*/ 136105 h 272200"/>
              <a:gd name="connsiteX10" fmla="*/ 340251 w 362934"/>
              <a:gd name="connsiteY10" fmla="*/ 50614 h 272200"/>
              <a:gd name="connsiteX11" fmla="*/ 340251 w 362934"/>
              <a:gd name="connsiteY11" fmla="*/ 221588 h 272200"/>
              <a:gd name="connsiteX12" fmla="*/ 221794 w 362934"/>
              <a:gd name="connsiteY12" fmla="*/ 136105 h 272200"/>
              <a:gd name="connsiteX13" fmla="*/ 336160 w 362934"/>
              <a:gd name="connsiteY13" fmla="*/ 22683 h 272200"/>
              <a:gd name="connsiteX14" fmla="*/ 338503 w 362934"/>
              <a:gd name="connsiteY14" fmla="*/ 23904 h 272200"/>
              <a:gd name="connsiteX15" fmla="*/ 181467 w 362934"/>
              <a:gd name="connsiteY15" fmla="*/ 137236 h 272200"/>
              <a:gd name="connsiteX16" fmla="*/ 24432 w 362934"/>
              <a:gd name="connsiteY16" fmla="*/ 23904 h 272200"/>
              <a:gd name="connsiteX17" fmla="*/ 26774 w 362934"/>
              <a:gd name="connsiteY17" fmla="*/ 22683 h 272200"/>
              <a:gd name="connsiteX18" fmla="*/ 336160 w 362934"/>
              <a:gd name="connsiteY18" fmla="*/ 22683 h 272200"/>
              <a:gd name="connsiteX19" fmla="*/ 22683 w 362934"/>
              <a:gd name="connsiteY19" fmla="*/ 221587 h 272200"/>
              <a:gd name="connsiteX20" fmla="*/ 22683 w 362934"/>
              <a:gd name="connsiteY20" fmla="*/ 50614 h 272200"/>
              <a:gd name="connsiteX21" fmla="*/ 141133 w 362934"/>
              <a:gd name="connsiteY21" fmla="*/ 136099 h 272200"/>
              <a:gd name="connsiteX22" fmla="*/ 22683 w 362934"/>
              <a:gd name="connsiteY22" fmla="*/ 221587 h 272200"/>
              <a:gd name="connsiteX23" fmla="*/ 26774 w 362934"/>
              <a:gd name="connsiteY23" fmla="*/ 249517 h 272200"/>
              <a:gd name="connsiteX24" fmla="*/ 24432 w 362934"/>
              <a:gd name="connsiteY24" fmla="*/ 248297 h 272200"/>
              <a:gd name="connsiteX25" fmla="*/ 160512 w 362934"/>
              <a:gd name="connsiteY25" fmla="*/ 150086 h 272200"/>
              <a:gd name="connsiteX26" fmla="*/ 174836 w 362934"/>
              <a:gd name="connsiteY26" fmla="*/ 160423 h 272200"/>
              <a:gd name="connsiteX27" fmla="*/ 175928 w 362934"/>
              <a:gd name="connsiteY27" fmla="*/ 160974 h 272200"/>
              <a:gd name="connsiteX28" fmla="*/ 176970 w 362934"/>
              <a:gd name="connsiteY28" fmla="*/ 161500 h 272200"/>
              <a:gd name="connsiteX29" fmla="*/ 181452 w 362934"/>
              <a:gd name="connsiteY29" fmla="*/ 162564 h 272200"/>
              <a:gd name="connsiteX30" fmla="*/ 181467 w 362934"/>
              <a:gd name="connsiteY30" fmla="*/ 162561 h 272200"/>
              <a:gd name="connsiteX31" fmla="*/ 181482 w 362934"/>
              <a:gd name="connsiteY31" fmla="*/ 162564 h 272200"/>
              <a:gd name="connsiteX32" fmla="*/ 185965 w 362934"/>
              <a:gd name="connsiteY32" fmla="*/ 161500 h 272200"/>
              <a:gd name="connsiteX33" fmla="*/ 187007 w 362934"/>
              <a:gd name="connsiteY33" fmla="*/ 160974 h 272200"/>
              <a:gd name="connsiteX34" fmla="*/ 188098 w 362934"/>
              <a:gd name="connsiteY34" fmla="*/ 160423 h 272200"/>
              <a:gd name="connsiteX35" fmla="*/ 202415 w 362934"/>
              <a:gd name="connsiteY35" fmla="*/ 150090 h 272200"/>
              <a:gd name="connsiteX36" fmla="*/ 338503 w 362934"/>
              <a:gd name="connsiteY36" fmla="*/ 248297 h 272200"/>
              <a:gd name="connsiteX37" fmla="*/ 336160 w 362934"/>
              <a:gd name="connsiteY37" fmla="*/ 249517 h 272200"/>
              <a:gd name="connsiteX38" fmla="*/ 26774 w 362934"/>
              <a:gd name="connsiteY38" fmla="*/ 249517 h 2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62934" h="272200">
                <a:moveTo>
                  <a:pt x="336160" y="0"/>
                </a:moveTo>
                <a:lnTo>
                  <a:pt x="26774" y="0"/>
                </a:lnTo>
                <a:cubicBezTo>
                  <a:pt x="12006" y="0"/>
                  <a:pt x="0" y="12759"/>
                  <a:pt x="0" y="28443"/>
                </a:cubicBezTo>
                <a:lnTo>
                  <a:pt x="0" y="243757"/>
                </a:lnTo>
                <a:cubicBezTo>
                  <a:pt x="0" y="259442"/>
                  <a:pt x="12006" y="272201"/>
                  <a:pt x="26774" y="272201"/>
                </a:cubicBezTo>
                <a:lnTo>
                  <a:pt x="336160" y="272201"/>
                </a:lnTo>
                <a:cubicBezTo>
                  <a:pt x="350929" y="272201"/>
                  <a:pt x="362934" y="259442"/>
                  <a:pt x="362934" y="243757"/>
                </a:cubicBezTo>
                <a:lnTo>
                  <a:pt x="362934" y="28443"/>
                </a:lnTo>
                <a:cubicBezTo>
                  <a:pt x="362934" y="12759"/>
                  <a:pt x="350929" y="0"/>
                  <a:pt x="336160" y="0"/>
                </a:cubicBezTo>
                <a:close/>
                <a:moveTo>
                  <a:pt x="221794" y="136105"/>
                </a:moveTo>
                <a:lnTo>
                  <a:pt x="340251" y="50614"/>
                </a:lnTo>
                <a:lnTo>
                  <a:pt x="340251" y="221588"/>
                </a:lnTo>
                <a:lnTo>
                  <a:pt x="221794" y="136105"/>
                </a:lnTo>
                <a:close/>
                <a:moveTo>
                  <a:pt x="336160" y="22683"/>
                </a:moveTo>
                <a:cubicBezTo>
                  <a:pt x="336970" y="22683"/>
                  <a:pt x="337791" y="23173"/>
                  <a:pt x="338503" y="23904"/>
                </a:cubicBezTo>
                <a:lnTo>
                  <a:pt x="181467" y="137236"/>
                </a:lnTo>
                <a:lnTo>
                  <a:pt x="24432" y="23904"/>
                </a:lnTo>
                <a:cubicBezTo>
                  <a:pt x="25144" y="23173"/>
                  <a:pt x="25965" y="22683"/>
                  <a:pt x="26774" y="22683"/>
                </a:cubicBezTo>
                <a:lnTo>
                  <a:pt x="336160" y="22683"/>
                </a:lnTo>
                <a:close/>
                <a:moveTo>
                  <a:pt x="22683" y="221587"/>
                </a:moveTo>
                <a:lnTo>
                  <a:pt x="22683" y="50614"/>
                </a:lnTo>
                <a:lnTo>
                  <a:pt x="141133" y="136099"/>
                </a:lnTo>
                <a:lnTo>
                  <a:pt x="22683" y="221587"/>
                </a:lnTo>
                <a:close/>
                <a:moveTo>
                  <a:pt x="26774" y="249517"/>
                </a:moveTo>
                <a:cubicBezTo>
                  <a:pt x="25965" y="249517"/>
                  <a:pt x="25144" y="249026"/>
                  <a:pt x="24432" y="248297"/>
                </a:cubicBezTo>
                <a:lnTo>
                  <a:pt x="160512" y="150086"/>
                </a:lnTo>
                <a:lnTo>
                  <a:pt x="174836" y="160423"/>
                </a:lnTo>
                <a:cubicBezTo>
                  <a:pt x="175176" y="160670"/>
                  <a:pt x="175570" y="160769"/>
                  <a:pt x="175928" y="160974"/>
                </a:cubicBezTo>
                <a:cubicBezTo>
                  <a:pt x="176277" y="161172"/>
                  <a:pt x="176604" y="161339"/>
                  <a:pt x="176970" y="161500"/>
                </a:cubicBezTo>
                <a:cubicBezTo>
                  <a:pt x="178422" y="162133"/>
                  <a:pt x="179926" y="162564"/>
                  <a:pt x="181452" y="162564"/>
                </a:cubicBezTo>
                <a:cubicBezTo>
                  <a:pt x="181458" y="162564"/>
                  <a:pt x="181461" y="162561"/>
                  <a:pt x="181467" y="162561"/>
                </a:cubicBezTo>
                <a:cubicBezTo>
                  <a:pt x="181473" y="162561"/>
                  <a:pt x="181476" y="162564"/>
                  <a:pt x="181482" y="162564"/>
                </a:cubicBezTo>
                <a:cubicBezTo>
                  <a:pt x="183008" y="162564"/>
                  <a:pt x="184513" y="162133"/>
                  <a:pt x="185965" y="161500"/>
                </a:cubicBezTo>
                <a:cubicBezTo>
                  <a:pt x="186331" y="161339"/>
                  <a:pt x="186657" y="161172"/>
                  <a:pt x="187007" y="160974"/>
                </a:cubicBezTo>
                <a:cubicBezTo>
                  <a:pt x="187365" y="160769"/>
                  <a:pt x="187758" y="160670"/>
                  <a:pt x="188098" y="160423"/>
                </a:cubicBezTo>
                <a:lnTo>
                  <a:pt x="202415" y="150090"/>
                </a:lnTo>
                <a:lnTo>
                  <a:pt x="338503" y="248297"/>
                </a:lnTo>
                <a:cubicBezTo>
                  <a:pt x="337791" y="249027"/>
                  <a:pt x="336970" y="249517"/>
                  <a:pt x="336160" y="249517"/>
                </a:cubicBezTo>
                <a:lnTo>
                  <a:pt x="26774" y="249517"/>
                </a:lnTo>
                <a:close/>
              </a:path>
            </a:pathLst>
          </a:custGeom>
          <a:solidFill>
            <a:srgbClr val="1D1D1B"/>
          </a:solidFill>
          <a:ln w="150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15" name="Graphic 182">
            <a:extLst>
              <a:ext uri="{FF2B5EF4-FFF2-40B4-BE49-F238E27FC236}">
                <a16:creationId xmlns:a16="http://schemas.microsoft.com/office/drawing/2014/main" id="{1693D587-B800-47CE-9D86-76C51828F364}"/>
              </a:ext>
            </a:extLst>
          </p:cNvPr>
          <p:cNvGrpSpPr/>
          <p:nvPr/>
        </p:nvGrpSpPr>
        <p:grpSpPr>
          <a:xfrm>
            <a:off x="3573331" y="4307388"/>
            <a:ext cx="365081" cy="348355"/>
            <a:chOff x="3573331" y="4307388"/>
            <a:chExt cx="365081" cy="348355"/>
          </a:xfrm>
          <a:solidFill>
            <a:srgbClr val="1D1D1B"/>
          </a:solidFill>
        </p:grpSpPr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FD723F09-B3F7-4452-BA54-01AACD97F87C}"/>
                </a:ext>
              </a:extLst>
            </p:cNvPr>
            <p:cNvSpPr/>
            <p:nvPr/>
          </p:nvSpPr>
          <p:spPr>
            <a:xfrm>
              <a:off x="3573331" y="4307388"/>
              <a:ext cx="365081" cy="348355"/>
            </a:xfrm>
            <a:custGeom>
              <a:avLst/>
              <a:gdLst>
                <a:gd name="connsiteX0" fmla="*/ 363551 w 365081"/>
                <a:gd name="connsiteY0" fmla="*/ 342326 h 348355"/>
                <a:gd name="connsiteX1" fmla="*/ 364396 w 365081"/>
                <a:gd name="connsiteY1" fmla="*/ 340342 h 348355"/>
                <a:gd name="connsiteX2" fmla="*/ 364844 w 365081"/>
                <a:gd name="connsiteY2" fmla="*/ 338124 h 348355"/>
                <a:gd name="connsiteX3" fmla="*/ 365082 w 365081"/>
                <a:gd name="connsiteY3" fmla="*/ 336947 h 348355"/>
                <a:gd name="connsiteX4" fmla="*/ 364864 w 365081"/>
                <a:gd name="connsiteY4" fmla="*/ 335868 h 348355"/>
                <a:gd name="connsiteX5" fmla="*/ 364873 w 365081"/>
                <a:gd name="connsiteY5" fmla="*/ 334785 h 348355"/>
                <a:gd name="connsiteX6" fmla="*/ 337020 w 365081"/>
                <a:gd name="connsiteY6" fmla="*/ 190549 h 348355"/>
                <a:gd name="connsiteX7" fmla="*/ 336566 w 365081"/>
                <a:gd name="connsiteY7" fmla="*/ 189429 h 348355"/>
                <a:gd name="connsiteX8" fmla="*/ 335734 w 365081"/>
                <a:gd name="connsiteY8" fmla="*/ 187385 h 348355"/>
                <a:gd name="connsiteX9" fmla="*/ 334438 w 365081"/>
                <a:gd name="connsiteY9" fmla="*/ 185463 h 348355"/>
                <a:gd name="connsiteX10" fmla="*/ 333132 w 365081"/>
                <a:gd name="connsiteY10" fmla="*/ 184135 h 348355"/>
                <a:gd name="connsiteX11" fmla="*/ 331062 w 365081"/>
                <a:gd name="connsiteY11" fmla="*/ 182739 h 348355"/>
                <a:gd name="connsiteX12" fmla="*/ 329374 w 365081"/>
                <a:gd name="connsiteY12" fmla="*/ 182019 h 348355"/>
                <a:gd name="connsiteX13" fmla="*/ 326950 w 365081"/>
                <a:gd name="connsiteY13" fmla="*/ 181530 h 348355"/>
                <a:gd name="connsiteX14" fmla="*/ 325819 w 365081"/>
                <a:gd name="connsiteY14" fmla="*/ 181301 h 348355"/>
                <a:gd name="connsiteX15" fmla="*/ 263717 w 365081"/>
                <a:gd name="connsiteY15" fmla="*/ 181301 h 348355"/>
                <a:gd name="connsiteX16" fmla="*/ 268003 w 365081"/>
                <a:gd name="connsiteY16" fmla="*/ 175471 h 348355"/>
                <a:gd name="connsiteX17" fmla="*/ 268329 w 365081"/>
                <a:gd name="connsiteY17" fmla="*/ 175025 h 348355"/>
                <a:gd name="connsiteX18" fmla="*/ 291087 w 365081"/>
                <a:gd name="connsiteY18" fmla="*/ 108525 h 348355"/>
                <a:gd name="connsiteX19" fmla="*/ 183195 w 365081"/>
                <a:gd name="connsiteY19" fmla="*/ 0 h 348355"/>
                <a:gd name="connsiteX20" fmla="*/ 182809 w 365081"/>
                <a:gd name="connsiteY20" fmla="*/ 0 h 348355"/>
                <a:gd name="connsiteX21" fmla="*/ 182422 w 365081"/>
                <a:gd name="connsiteY21" fmla="*/ 0 h 348355"/>
                <a:gd name="connsiteX22" fmla="*/ 74514 w 365081"/>
                <a:gd name="connsiteY22" fmla="*/ 108525 h 348355"/>
                <a:gd name="connsiteX23" fmla="*/ 97019 w 365081"/>
                <a:gd name="connsiteY23" fmla="*/ 174646 h 348355"/>
                <a:gd name="connsiteX24" fmla="*/ 97361 w 365081"/>
                <a:gd name="connsiteY24" fmla="*/ 175151 h 348355"/>
                <a:gd name="connsiteX25" fmla="*/ 101883 w 365081"/>
                <a:gd name="connsiteY25" fmla="*/ 181301 h 348355"/>
                <a:gd name="connsiteX26" fmla="*/ 39262 w 365081"/>
                <a:gd name="connsiteY26" fmla="*/ 181301 h 348355"/>
                <a:gd name="connsiteX27" fmla="*/ 38096 w 365081"/>
                <a:gd name="connsiteY27" fmla="*/ 181537 h 348355"/>
                <a:gd name="connsiteX28" fmla="*/ 35754 w 365081"/>
                <a:gd name="connsiteY28" fmla="*/ 182009 h 348355"/>
                <a:gd name="connsiteX29" fmla="*/ 33982 w 365081"/>
                <a:gd name="connsiteY29" fmla="*/ 182765 h 348355"/>
                <a:gd name="connsiteX30" fmla="*/ 31967 w 365081"/>
                <a:gd name="connsiteY30" fmla="*/ 184123 h 348355"/>
                <a:gd name="connsiteX31" fmla="*/ 30640 w 365081"/>
                <a:gd name="connsiteY31" fmla="*/ 185468 h 348355"/>
                <a:gd name="connsiteX32" fmla="*/ 29343 w 365081"/>
                <a:gd name="connsiteY32" fmla="*/ 187392 h 348355"/>
                <a:gd name="connsiteX33" fmla="*/ 28516 w 365081"/>
                <a:gd name="connsiteY33" fmla="*/ 189426 h 348355"/>
                <a:gd name="connsiteX34" fmla="*/ 28062 w 365081"/>
                <a:gd name="connsiteY34" fmla="*/ 190549 h 348355"/>
                <a:gd name="connsiteX35" fmla="*/ 208 w 365081"/>
                <a:gd name="connsiteY35" fmla="*/ 334785 h 348355"/>
                <a:gd name="connsiteX36" fmla="*/ 218 w 365081"/>
                <a:gd name="connsiteY36" fmla="*/ 335868 h 348355"/>
                <a:gd name="connsiteX37" fmla="*/ 0 w 365081"/>
                <a:gd name="connsiteY37" fmla="*/ 336947 h 348355"/>
                <a:gd name="connsiteX38" fmla="*/ 238 w 365081"/>
                <a:gd name="connsiteY38" fmla="*/ 338124 h 348355"/>
                <a:gd name="connsiteX39" fmla="*/ 686 w 365081"/>
                <a:gd name="connsiteY39" fmla="*/ 340342 h 348355"/>
                <a:gd name="connsiteX40" fmla="*/ 1530 w 365081"/>
                <a:gd name="connsiteY40" fmla="*/ 342326 h 348355"/>
                <a:gd name="connsiteX41" fmla="*/ 2732 w 365081"/>
                <a:gd name="connsiteY41" fmla="*/ 344107 h 348355"/>
                <a:gd name="connsiteX42" fmla="*/ 4258 w 365081"/>
                <a:gd name="connsiteY42" fmla="*/ 345631 h 348355"/>
                <a:gd name="connsiteX43" fmla="*/ 6035 w 365081"/>
                <a:gd name="connsiteY43" fmla="*/ 346828 h 348355"/>
                <a:gd name="connsiteX44" fmla="*/ 8142 w 365081"/>
                <a:gd name="connsiteY44" fmla="*/ 347695 h 348355"/>
                <a:gd name="connsiteX45" fmla="*/ 9240 w 365081"/>
                <a:gd name="connsiteY45" fmla="*/ 348147 h 348355"/>
                <a:gd name="connsiteX46" fmla="*/ 11396 w 365081"/>
                <a:gd name="connsiteY46" fmla="*/ 348353 h 348355"/>
                <a:gd name="connsiteX47" fmla="*/ 11409 w 365081"/>
                <a:gd name="connsiteY47" fmla="*/ 348356 h 348355"/>
                <a:gd name="connsiteX48" fmla="*/ 353673 w 365081"/>
                <a:gd name="connsiteY48" fmla="*/ 348356 h 348355"/>
                <a:gd name="connsiteX49" fmla="*/ 353686 w 365081"/>
                <a:gd name="connsiteY49" fmla="*/ 348353 h 348355"/>
                <a:gd name="connsiteX50" fmla="*/ 355842 w 365081"/>
                <a:gd name="connsiteY50" fmla="*/ 348147 h 348355"/>
                <a:gd name="connsiteX51" fmla="*/ 356940 w 365081"/>
                <a:gd name="connsiteY51" fmla="*/ 347695 h 348355"/>
                <a:gd name="connsiteX52" fmla="*/ 359047 w 365081"/>
                <a:gd name="connsiteY52" fmla="*/ 346828 h 348355"/>
                <a:gd name="connsiteX53" fmla="*/ 360824 w 365081"/>
                <a:gd name="connsiteY53" fmla="*/ 345631 h 348355"/>
                <a:gd name="connsiteX54" fmla="*/ 362350 w 365081"/>
                <a:gd name="connsiteY54" fmla="*/ 344107 h 348355"/>
                <a:gd name="connsiteX55" fmla="*/ 363551 w 365081"/>
                <a:gd name="connsiteY55" fmla="*/ 342326 h 348355"/>
                <a:gd name="connsiteX56" fmla="*/ 97331 w 365081"/>
                <a:gd name="connsiteY56" fmla="*/ 108525 h 348355"/>
                <a:gd name="connsiteX57" fmla="*/ 182809 w 365081"/>
                <a:gd name="connsiteY57" fmla="*/ 22818 h 348355"/>
                <a:gd name="connsiteX58" fmla="*/ 268270 w 365081"/>
                <a:gd name="connsiteY58" fmla="*/ 108525 h 348355"/>
                <a:gd name="connsiteX59" fmla="*/ 249939 w 365081"/>
                <a:gd name="connsiteY59" fmla="*/ 161529 h 348355"/>
                <a:gd name="connsiteX60" fmla="*/ 249850 w 365081"/>
                <a:gd name="connsiteY60" fmla="*/ 161633 h 348355"/>
                <a:gd name="connsiteX61" fmla="*/ 182809 w 365081"/>
                <a:gd name="connsiteY61" fmla="*/ 252836 h 348355"/>
                <a:gd name="connsiteX62" fmla="*/ 116004 w 365081"/>
                <a:gd name="connsiteY62" fmla="*/ 161975 h 348355"/>
                <a:gd name="connsiteX63" fmla="*/ 115885 w 365081"/>
                <a:gd name="connsiteY63" fmla="*/ 161818 h 348355"/>
                <a:gd name="connsiteX64" fmla="*/ 97331 w 365081"/>
                <a:gd name="connsiteY64" fmla="*/ 108525 h 348355"/>
                <a:gd name="connsiteX65" fmla="*/ 173420 w 365081"/>
                <a:gd name="connsiteY65" fmla="*/ 278596 h 348355"/>
                <a:gd name="connsiteX66" fmla="*/ 183002 w 365081"/>
                <a:gd name="connsiteY66" fmla="*/ 283245 h 348355"/>
                <a:gd name="connsiteX67" fmla="*/ 192197 w 365081"/>
                <a:gd name="connsiteY67" fmla="*/ 278596 h 348355"/>
                <a:gd name="connsiteX68" fmla="*/ 246944 w 365081"/>
                <a:gd name="connsiteY68" fmla="*/ 204119 h 348355"/>
                <a:gd name="connsiteX69" fmla="*/ 316404 w 365081"/>
                <a:gd name="connsiteY69" fmla="*/ 204119 h 348355"/>
                <a:gd name="connsiteX70" fmla="*/ 339851 w 365081"/>
                <a:gd name="connsiteY70" fmla="*/ 325538 h 348355"/>
                <a:gd name="connsiteX71" fmla="*/ 25230 w 365081"/>
                <a:gd name="connsiteY71" fmla="*/ 325538 h 348355"/>
                <a:gd name="connsiteX72" fmla="*/ 48678 w 365081"/>
                <a:gd name="connsiteY72" fmla="*/ 204119 h 348355"/>
                <a:gd name="connsiteX73" fmla="*/ 118660 w 365081"/>
                <a:gd name="connsiteY73" fmla="*/ 204119 h 348355"/>
                <a:gd name="connsiteX74" fmla="*/ 173420 w 365081"/>
                <a:gd name="connsiteY74" fmla="*/ 278596 h 34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65081" h="348355">
                  <a:moveTo>
                    <a:pt x="363551" y="342326"/>
                  </a:moveTo>
                  <a:cubicBezTo>
                    <a:pt x="363901" y="341687"/>
                    <a:pt x="364172" y="341046"/>
                    <a:pt x="364396" y="340342"/>
                  </a:cubicBezTo>
                  <a:cubicBezTo>
                    <a:pt x="364628" y="339616"/>
                    <a:pt x="364761" y="338897"/>
                    <a:pt x="364844" y="338124"/>
                  </a:cubicBezTo>
                  <a:cubicBezTo>
                    <a:pt x="364887" y="337718"/>
                    <a:pt x="365082" y="337365"/>
                    <a:pt x="365082" y="336947"/>
                  </a:cubicBezTo>
                  <a:cubicBezTo>
                    <a:pt x="365082" y="336563"/>
                    <a:pt x="364901" y="336241"/>
                    <a:pt x="364864" y="335868"/>
                  </a:cubicBezTo>
                  <a:cubicBezTo>
                    <a:pt x="364829" y="335502"/>
                    <a:pt x="364945" y="335155"/>
                    <a:pt x="364873" y="334785"/>
                  </a:cubicBezTo>
                  <a:lnTo>
                    <a:pt x="337020" y="190549"/>
                  </a:lnTo>
                  <a:cubicBezTo>
                    <a:pt x="336940" y="190136"/>
                    <a:pt x="336684" y="189822"/>
                    <a:pt x="336566" y="189429"/>
                  </a:cubicBezTo>
                  <a:cubicBezTo>
                    <a:pt x="336344" y="188707"/>
                    <a:pt x="336088" y="188039"/>
                    <a:pt x="335734" y="187385"/>
                  </a:cubicBezTo>
                  <a:cubicBezTo>
                    <a:pt x="335361" y="186682"/>
                    <a:pt x="334938" y="186063"/>
                    <a:pt x="334438" y="185463"/>
                  </a:cubicBezTo>
                  <a:cubicBezTo>
                    <a:pt x="334030" y="184978"/>
                    <a:pt x="333613" y="184546"/>
                    <a:pt x="333132" y="184135"/>
                  </a:cubicBezTo>
                  <a:cubicBezTo>
                    <a:pt x="332487" y="183583"/>
                    <a:pt x="331815" y="183133"/>
                    <a:pt x="331062" y="182739"/>
                  </a:cubicBezTo>
                  <a:cubicBezTo>
                    <a:pt x="330514" y="182450"/>
                    <a:pt x="329970" y="182219"/>
                    <a:pt x="329374" y="182019"/>
                  </a:cubicBezTo>
                  <a:cubicBezTo>
                    <a:pt x="328589" y="181761"/>
                    <a:pt x="327799" y="181610"/>
                    <a:pt x="326950" y="181530"/>
                  </a:cubicBezTo>
                  <a:cubicBezTo>
                    <a:pt x="326561" y="181489"/>
                    <a:pt x="326220" y="181301"/>
                    <a:pt x="325819" y="181301"/>
                  </a:cubicBezTo>
                  <a:lnTo>
                    <a:pt x="263717" y="181301"/>
                  </a:lnTo>
                  <a:lnTo>
                    <a:pt x="268003" y="175471"/>
                  </a:lnTo>
                  <a:cubicBezTo>
                    <a:pt x="268122" y="175322"/>
                    <a:pt x="268225" y="175173"/>
                    <a:pt x="268329" y="175025"/>
                  </a:cubicBezTo>
                  <a:cubicBezTo>
                    <a:pt x="278714" y="160407"/>
                    <a:pt x="291087" y="136996"/>
                    <a:pt x="291087" y="108525"/>
                  </a:cubicBezTo>
                  <a:cubicBezTo>
                    <a:pt x="291087" y="48874"/>
                    <a:pt x="242734" y="312"/>
                    <a:pt x="183195" y="0"/>
                  </a:cubicBezTo>
                  <a:cubicBezTo>
                    <a:pt x="183046" y="0"/>
                    <a:pt x="182927" y="0"/>
                    <a:pt x="182809" y="0"/>
                  </a:cubicBezTo>
                  <a:cubicBezTo>
                    <a:pt x="182690" y="0"/>
                    <a:pt x="182571" y="0"/>
                    <a:pt x="182422" y="0"/>
                  </a:cubicBezTo>
                  <a:cubicBezTo>
                    <a:pt x="122867" y="312"/>
                    <a:pt x="74514" y="48874"/>
                    <a:pt x="74514" y="108525"/>
                  </a:cubicBezTo>
                  <a:cubicBezTo>
                    <a:pt x="74514" y="136736"/>
                    <a:pt x="86680" y="159984"/>
                    <a:pt x="97019" y="174646"/>
                  </a:cubicBezTo>
                  <a:cubicBezTo>
                    <a:pt x="97123" y="174817"/>
                    <a:pt x="97242" y="174979"/>
                    <a:pt x="97361" y="175151"/>
                  </a:cubicBezTo>
                  <a:lnTo>
                    <a:pt x="101883" y="181301"/>
                  </a:lnTo>
                  <a:lnTo>
                    <a:pt x="39262" y="181301"/>
                  </a:lnTo>
                  <a:cubicBezTo>
                    <a:pt x="38848" y="181301"/>
                    <a:pt x="38498" y="181495"/>
                    <a:pt x="38096" y="181537"/>
                  </a:cubicBezTo>
                  <a:cubicBezTo>
                    <a:pt x="37278" y="181619"/>
                    <a:pt x="36516" y="181761"/>
                    <a:pt x="35754" y="182009"/>
                  </a:cubicBezTo>
                  <a:cubicBezTo>
                    <a:pt x="35127" y="182216"/>
                    <a:pt x="34556" y="182458"/>
                    <a:pt x="33982" y="182765"/>
                  </a:cubicBezTo>
                  <a:cubicBezTo>
                    <a:pt x="33250" y="183150"/>
                    <a:pt x="32595" y="183588"/>
                    <a:pt x="31967" y="184123"/>
                  </a:cubicBezTo>
                  <a:cubicBezTo>
                    <a:pt x="31476" y="184540"/>
                    <a:pt x="31053" y="184977"/>
                    <a:pt x="30640" y="185468"/>
                  </a:cubicBezTo>
                  <a:cubicBezTo>
                    <a:pt x="30139" y="186069"/>
                    <a:pt x="29716" y="186688"/>
                    <a:pt x="29343" y="187392"/>
                  </a:cubicBezTo>
                  <a:cubicBezTo>
                    <a:pt x="28992" y="188042"/>
                    <a:pt x="28736" y="188707"/>
                    <a:pt x="28516" y="189426"/>
                  </a:cubicBezTo>
                  <a:cubicBezTo>
                    <a:pt x="28397" y="189820"/>
                    <a:pt x="28141" y="190135"/>
                    <a:pt x="28062" y="190549"/>
                  </a:cubicBezTo>
                  <a:lnTo>
                    <a:pt x="208" y="334785"/>
                  </a:lnTo>
                  <a:cubicBezTo>
                    <a:pt x="136" y="335155"/>
                    <a:pt x="253" y="335502"/>
                    <a:pt x="218" y="335868"/>
                  </a:cubicBezTo>
                  <a:cubicBezTo>
                    <a:pt x="181" y="336241"/>
                    <a:pt x="0" y="336563"/>
                    <a:pt x="0" y="336947"/>
                  </a:cubicBezTo>
                  <a:cubicBezTo>
                    <a:pt x="0" y="337365"/>
                    <a:pt x="194" y="337718"/>
                    <a:pt x="238" y="338124"/>
                  </a:cubicBezTo>
                  <a:cubicBezTo>
                    <a:pt x="320" y="338897"/>
                    <a:pt x="454" y="339616"/>
                    <a:pt x="686" y="340342"/>
                  </a:cubicBezTo>
                  <a:cubicBezTo>
                    <a:pt x="910" y="341046"/>
                    <a:pt x="1180" y="341687"/>
                    <a:pt x="1530" y="342326"/>
                  </a:cubicBezTo>
                  <a:cubicBezTo>
                    <a:pt x="1880" y="342968"/>
                    <a:pt x="2266" y="343543"/>
                    <a:pt x="2732" y="344107"/>
                  </a:cubicBezTo>
                  <a:cubicBezTo>
                    <a:pt x="3199" y="344673"/>
                    <a:pt x="3692" y="345164"/>
                    <a:pt x="4258" y="345631"/>
                  </a:cubicBezTo>
                  <a:cubicBezTo>
                    <a:pt x="4815" y="346092"/>
                    <a:pt x="5390" y="346477"/>
                    <a:pt x="6035" y="346828"/>
                  </a:cubicBezTo>
                  <a:cubicBezTo>
                    <a:pt x="6709" y="347196"/>
                    <a:pt x="7394" y="347467"/>
                    <a:pt x="8142" y="347695"/>
                  </a:cubicBezTo>
                  <a:cubicBezTo>
                    <a:pt x="8528" y="347814"/>
                    <a:pt x="8834" y="348068"/>
                    <a:pt x="9240" y="348147"/>
                  </a:cubicBezTo>
                  <a:cubicBezTo>
                    <a:pt x="9973" y="348287"/>
                    <a:pt x="10692" y="348351"/>
                    <a:pt x="11396" y="348353"/>
                  </a:cubicBezTo>
                  <a:cubicBezTo>
                    <a:pt x="11400" y="348353"/>
                    <a:pt x="11404" y="348356"/>
                    <a:pt x="11409" y="348356"/>
                  </a:cubicBezTo>
                  <a:lnTo>
                    <a:pt x="353673" y="348356"/>
                  </a:lnTo>
                  <a:cubicBezTo>
                    <a:pt x="353677" y="348356"/>
                    <a:pt x="353680" y="348353"/>
                    <a:pt x="353686" y="348353"/>
                  </a:cubicBezTo>
                  <a:cubicBezTo>
                    <a:pt x="354389" y="348351"/>
                    <a:pt x="355109" y="348287"/>
                    <a:pt x="355842" y="348147"/>
                  </a:cubicBezTo>
                  <a:cubicBezTo>
                    <a:pt x="356248" y="348068"/>
                    <a:pt x="356554" y="347814"/>
                    <a:pt x="356940" y="347695"/>
                  </a:cubicBezTo>
                  <a:cubicBezTo>
                    <a:pt x="357687" y="347467"/>
                    <a:pt x="358373" y="347196"/>
                    <a:pt x="359047" y="346828"/>
                  </a:cubicBezTo>
                  <a:cubicBezTo>
                    <a:pt x="359692" y="346477"/>
                    <a:pt x="360267" y="346092"/>
                    <a:pt x="360824" y="345631"/>
                  </a:cubicBezTo>
                  <a:cubicBezTo>
                    <a:pt x="361390" y="345164"/>
                    <a:pt x="361883" y="344673"/>
                    <a:pt x="362350" y="344107"/>
                  </a:cubicBezTo>
                  <a:cubicBezTo>
                    <a:pt x="362815" y="343543"/>
                    <a:pt x="363201" y="342968"/>
                    <a:pt x="363551" y="342326"/>
                  </a:cubicBezTo>
                  <a:close/>
                  <a:moveTo>
                    <a:pt x="97331" y="108525"/>
                  </a:moveTo>
                  <a:cubicBezTo>
                    <a:pt x="97331" y="61330"/>
                    <a:pt x="135658" y="22922"/>
                    <a:pt x="182809" y="22818"/>
                  </a:cubicBezTo>
                  <a:cubicBezTo>
                    <a:pt x="229959" y="22922"/>
                    <a:pt x="268270" y="61330"/>
                    <a:pt x="268270" y="108525"/>
                  </a:cubicBezTo>
                  <a:cubicBezTo>
                    <a:pt x="268270" y="130800"/>
                    <a:pt x="258347" y="149593"/>
                    <a:pt x="249939" y="161529"/>
                  </a:cubicBezTo>
                  <a:cubicBezTo>
                    <a:pt x="249909" y="161566"/>
                    <a:pt x="249880" y="161596"/>
                    <a:pt x="249850" y="161633"/>
                  </a:cubicBezTo>
                  <a:lnTo>
                    <a:pt x="182809" y="252836"/>
                  </a:lnTo>
                  <a:lnTo>
                    <a:pt x="116004" y="161975"/>
                  </a:lnTo>
                  <a:cubicBezTo>
                    <a:pt x="115960" y="161922"/>
                    <a:pt x="115930" y="161870"/>
                    <a:pt x="115885" y="161818"/>
                  </a:cubicBezTo>
                  <a:cubicBezTo>
                    <a:pt x="107418" y="149889"/>
                    <a:pt x="97331" y="130964"/>
                    <a:pt x="97331" y="108525"/>
                  </a:cubicBezTo>
                  <a:close/>
                  <a:moveTo>
                    <a:pt x="173420" y="278596"/>
                  </a:moveTo>
                  <a:cubicBezTo>
                    <a:pt x="175574" y="281521"/>
                    <a:pt x="179377" y="283245"/>
                    <a:pt x="183002" y="283245"/>
                  </a:cubicBezTo>
                  <a:cubicBezTo>
                    <a:pt x="186627" y="283245"/>
                    <a:pt x="190043" y="281515"/>
                    <a:pt x="192197" y="278596"/>
                  </a:cubicBezTo>
                  <a:lnTo>
                    <a:pt x="246944" y="204119"/>
                  </a:lnTo>
                  <a:lnTo>
                    <a:pt x="316404" y="204119"/>
                  </a:lnTo>
                  <a:lnTo>
                    <a:pt x="339851" y="325538"/>
                  </a:lnTo>
                  <a:lnTo>
                    <a:pt x="25230" y="325538"/>
                  </a:lnTo>
                  <a:lnTo>
                    <a:pt x="48678" y="204119"/>
                  </a:lnTo>
                  <a:lnTo>
                    <a:pt x="118660" y="204119"/>
                  </a:lnTo>
                  <a:lnTo>
                    <a:pt x="173420" y="278596"/>
                  </a:lnTo>
                  <a:close/>
                </a:path>
              </a:pathLst>
            </a:custGeom>
            <a:solidFill>
              <a:srgbClr val="1D1D1B"/>
            </a:solidFill>
            <a:ln w="15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4DB7C08D-9AAD-48F0-A83E-776F9379E61A}"/>
                </a:ext>
              </a:extLst>
            </p:cNvPr>
            <p:cNvSpPr/>
            <p:nvPr/>
          </p:nvSpPr>
          <p:spPr>
            <a:xfrm>
              <a:off x="3708276" y="4367797"/>
              <a:ext cx="96098" cy="96232"/>
            </a:xfrm>
            <a:custGeom>
              <a:avLst/>
              <a:gdLst>
                <a:gd name="connsiteX0" fmla="*/ 48057 w 96098"/>
                <a:gd name="connsiteY0" fmla="*/ 96233 h 96232"/>
                <a:gd name="connsiteX1" fmla="*/ 96099 w 96098"/>
                <a:gd name="connsiteY1" fmla="*/ 48116 h 96232"/>
                <a:gd name="connsiteX2" fmla="*/ 48057 w 96098"/>
                <a:gd name="connsiteY2" fmla="*/ 0 h 96232"/>
                <a:gd name="connsiteX3" fmla="*/ 0 w 96098"/>
                <a:gd name="connsiteY3" fmla="*/ 48116 h 96232"/>
                <a:gd name="connsiteX4" fmla="*/ 48057 w 96098"/>
                <a:gd name="connsiteY4" fmla="*/ 96233 h 96232"/>
                <a:gd name="connsiteX5" fmla="*/ 48057 w 96098"/>
                <a:gd name="connsiteY5" fmla="*/ 15212 h 96232"/>
                <a:gd name="connsiteX6" fmla="*/ 80887 w 96098"/>
                <a:gd name="connsiteY6" fmla="*/ 48116 h 96232"/>
                <a:gd name="connsiteX7" fmla="*/ 48057 w 96098"/>
                <a:gd name="connsiteY7" fmla="*/ 81021 h 96232"/>
                <a:gd name="connsiteX8" fmla="*/ 15212 w 96098"/>
                <a:gd name="connsiteY8" fmla="*/ 48116 h 96232"/>
                <a:gd name="connsiteX9" fmla="*/ 48057 w 96098"/>
                <a:gd name="connsiteY9" fmla="*/ 15212 h 96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098" h="96232">
                  <a:moveTo>
                    <a:pt x="48057" y="96233"/>
                  </a:moveTo>
                  <a:cubicBezTo>
                    <a:pt x="74544" y="96233"/>
                    <a:pt x="96099" y="74647"/>
                    <a:pt x="96099" y="48116"/>
                  </a:cubicBezTo>
                  <a:cubicBezTo>
                    <a:pt x="96099" y="21585"/>
                    <a:pt x="74544" y="0"/>
                    <a:pt x="48057" y="0"/>
                  </a:cubicBezTo>
                  <a:cubicBezTo>
                    <a:pt x="21555" y="0"/>
                    <a:pt x="0" y="21585"/>
                    <a:pt x="0" y="48116"/>
                  </a:cubicBezTo>
                  <a:cubicBezTo>
                    <a:pt x="0" y="74647"/>
                    <a:pt x="21555" y="96233"/>
                    <a:pt x="48057" y="96233"/>
                  </a:cubicBezTo>
                  <a:close/>
                  <a:moveTo>
                    <a:pt x="48057" y="15212"/>
                  </a:moveTo>
                  <a:cubicBezTo>
                    <a:pt x="66165" y="15212"/>
                    <a:pt x="80887" y="29970"/>
                    <a:pt x="80887" y="48116"/>
                  </a:cubicBezTo>
                  <a:cubicBezTo>
                    <a:pt x="80887" y="66262"/>
                    <a:pt x="66165" y="81021"/>
                    <a:pt x="48057" y="81021"/>
                  </a:cubicBezTo>
                  <a:cubicBezTo>
                    <a:pt x="29947" y="81021"/>
                    <a:pt x="15212" y="66262"/>
                    <a:pt x="15212" y="48116"/>
                  </a:cubicBezTo>
                  <a:cubicBezTo>
                    <a:pt x="15212" y="29970"/>
                    <a:pt x="29947" y="15212"/>
                    <a:pt x="48057" y="15212"/>
                  </a:cubicBezTo>
                  <a:close/>
                </a:path>
              </a:pathLst>
            </a:custGeom>
            <a:solidFill>
              <a:srgbClr val="1D1D1B"/>
            </a:solidFill>
            <a:ln w="15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8" name="Graphic 184">
            <a:extLst>
              <a:ext uri="{FF2B5EF4-FFF2-40B4-BE49-F238E27FC236}">
                <a16:creationId xmlns:a16="http://schemas.microsoft.com/office/drawing/2014/main" id="{42A247A8-A396-431E-860A-519957BAD702}"/>
              </a:ext>
            </a:extLst>
          </p:cNvPr>
          <p:cNvGrpSpPr/>
          <p:nvPr/>
        </p:nvGrpSpPr>
        <p:grpSpPr>
          <a:xfrm>
            <a:off x="4106013" y="4308962"/>
            <a:ext cx="389105" cy="371616"/>
            <a:chOff x="4106013" y="4308962"/>
            <a:chExt cx="389105" cy="371616"/>
          </a:xfrm>
          <a:solidFill>
            <a:srgbClr val="1D1D1B"/>
          </a:solidFill>
        </p:grpSpPr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A22974A4-FD9F-44C4-9885-775AA5F6185B}"/>
                </a:ext>
              </a:extLst>
            </p:cNvPr>
            <p:cNvSpPr/>
            <p:nvPr/>
          </p:nvSpPr>
          <p:spPr>
            <a:xfrm>
              <a:off x="4106013" y="4308962"/>
              <a:ext cx="389105" cy="371616"/>
            </a:xfrm>
            <a:custGeom>
              <a:avLst/>
              <a:gdLst>
                <a:gd name="connsiteX0" fmla="*/ 387696 w 389105"/>
                <a:gd name="connsiteY0" fmla="*/ 316397 h 371616"/>
                <a:gd name="connsiteX1" fmla="*/ 388609 w 389105"/>
                <a:gd name="connsiteY1" fmla="*/ 314249 h 371616"/>
                <a:gd name="connsiteX2" fmla="*/ 389028 w 389105"/>
                <a:gd name="connsiteY2" fmla="*/ 312050 h 371616"/>
                <a:gd name="connsiteX3" fmla="*/ 389051 w 389105"/>
                <a:gd name="connsiteY3" fmla="*/ 309574 h 371616"/>
                <a:gd name="connsiteX4" fmla="*/ 389060 w 389105"/>
                <a:gd name="connsiteY4" fmla="*/ 308457 h 371616"/>
                <a:gd name="connsiteX5" fmla="*/ 359348 w 389105"/>
                <a:gd name="connsiteY5" fmla="*/ 154590 h 371616"/>
                <a:gd name="connsiteX6" fmla="*/ 358736 w 389105"/>
                <a:gd name="connsiteY6" fmla="*/ 153090 h 371616"/>
                <a:gd name="connsiteX7" fmla="*/ 358334 w 389105"/>
                <a:gd name="connsiteY7" fmla="*/ 151547 h 371616"/>
                <a:gd name="connsiteX8" fmla="*/ 357843 w 389105"/>
                <a:gd name="connsiteY8" fmla="*/ 150908 h 371616"/>
                <a:gd name="connsiteX9" fmla="*/ 356261 w 389105"/>
                <a:gd name="connsiteY9" fmla="*/ 148842 h 371616"/>
                <a:gd name="connsiteX10" fmla="*/ 354804 w 389105"/>
                <a:gd name="connsiteY10" fmla="*/ 147368 h 371616"/>
                <a:gd name="connsiteX11" fmla="*/ 352647 w 389105"/>
                <a:gd name="connsiteY11" fmla="*/ 146122 h 371616"/>
                <a:gd name="connsiteX12" fmla="*/ 350656 w 389105"/>
                <a:gd name="connsiteY12" fmla="*/ 145273 h 371616"/>
                <a:gd name="connsiteX13" fmla="*/ 348464 w 389105"/>
                <a:gd name="connsiteY13" fmla="*/ 144967 h 371616"/>
                <a:gd name="connsiteX14" fmla="*/ 345864 w 389105"/>
                <a:gd name="connsiteY14" fmla="*/ 144951 h 371616"/>
                <a:gd name="connsiteX15" fmla="*/ 345085 w 389105"/>
                <a:gd name="connsiteY15" fmla="*/ 144946 h 371616"/>
                <a:gd name="connsiteX16" fmla="*/ 343640 w 389105"/>
                <a:gd name="connsiteY16" fmla="*/ 145541 h 371616"/>
                <a:gd name="connsiteX17" fmla="*/ 342057 w 389105"/>
                <a:gd name="connsiteY17" fmla="*/ 145960 h 371616"/>
                <a:gd name="connsiteX18" fmla="*/ 297393 w 389105"/>
                <a:gd name="connsiteY18" fmla="*/ 167794 h 371616"/>
                <a:gd name="connsiteX19" fmla="*/ 310347 w 389105"/>
                <a:gd name="connsiteY19" fmla="*/ 115772 h 371616"/>
                <a:gd name="connsiteX20" fmla="*/ 195250 w 389105"/>
                <a:gd name="connsiteY20" fmla="*/ 0 h 371616"/>
                <a:gd name="connsiteX21" fmla="*/ 194838 w 389105"/>
                <a:gd name="connsiteY21" fmla="*/ 0 h 371616"/>
                <a:gd name="connsiteX22" fmla="*/ 194426 w 389105"/>
                <a:gd name="connsiteY22" fmla="*/ 0 h 371616"/>
                <a:gd name="connsiteX23" fmla="*/ 79312 w 389105"/>
                <a:gd name="connsiteY23" fmla="*/ 115772 h 371616"/>
                <a:gd name="connsiteX24" fmla="*/ 92087 w 389105"/>
                <a:gd name="connsiteY24" fmla="*/ 167406 h 371616"/>
                <a:gd name="connsiteX25" fmla="*/ 36366 w 389105"/>
                <a:gd name="connsiteY25" fmla="*/ 194642 h 371616"/>
                <a:gd name="connsiteX26" fmla="*/ 35777 w 389105"/>
                <a:gd name="connsiteY26" fmla="*/ 195095 h 371616"/>
                <a:gd name="connsiteX27" fmla="*/ 33530 w 389105"/>
                <a:gd name="connsiteY27" fmla="*/ 196817 h 371616"/>
                <a:gd name="connsiteX28" fmla="*/ 32189 w 389105"/>
                <a:gd name="connsiteY28" fmla="*/ 198177 h 371616"/>
                <a:gd name="connsiteX29" fmla="*/ 30964 w 389105"/>
                <a:gd name="connsiteY29" fmla="*/ 200299 h 371616"/>
                <a:gd name="connsiteX30" fmla="*/ 30081 w 389105"/>
                <a:gd name="connsiteY30" fmla="*/ 202477 h 371616"/>
                <a:gd name="connsiteX31" fmla="*/ 29758 w 389105"/>
                <a:gd name="connsiteY31" fmla="*/ 203272 h 371616"/>
                <a:gd name="connsiteX32" fmla="*/ 44 w 389105"/>
                <a:gd name="connsiteY32" fmla="*/ 357140 h 371616"/>
                <a:gd name="connsiteX33" fmla="*/ 54 w 389105"/>
                <a:gd name="connsiteY33" fmla="*/ 358276 h 371616"/>
                <a:gd name="connsiteX34" fmla="*/ 77 w 389105"/>
                <a:gd name="connsiteY34" fmla="*/ 360744 h 371616"/>
                <a:gd name="connsiteX35" fmla="*/ 567 w 389105"/>
                <a:gd name="connsiteY35" fmla="*/ 363100 h 371616"/>
                <a:gd name="connsiteX36" fmla="*/ 805 w 389105"/>
                <a:gd name="connsiteY36" fmla="*/ 364239 h 371616"/>
                <a:gd name="connsiteX37" fmla="*/ 1599 w 389105"/>
                <a:gd name="connsiteY37" fmla="*/ 365520 h 371616"/>
                <a:gd name="connsiteX38" fmla="*/ 2291 w 389105"/>
                <a:gd name="connsiteY38" fmla="*/ 366639 h 371616"/>
                <a:gd name="connsiteX39" fmla="*/ 4933 w 389105"/>
                <a:gd name="connsiteY39" fmla="*/ 369276 h 371616"/>
                <a:gd name="connsiteX40" fmla="*/ 5288 w 389105"/>
                <a:gd name="connsiteY40" fmla="*/ 369588 h 371616"/>
                <a:gd name="connsiteX41" fmla="*/ 9250 w 389105"/>
                <a:gd name="connsiteY41" fmla="*/ 371217 h 371616"/>
                <a:gd name="connsiteX42" fmla="*/ 9680 w 389105"/>
                <a:gd name="connsiteY42" fmla="*/ 371394 h 371616"/>
                <a:gd name="connsiteX43" fmla="*/ 11964 w 389105"/>
                <a:gd name="connsiteY43" fmla="*/ 371613 h 371616"/>
                <a:gd name="connsiteX44" fmla="*/ 11993 w 389105"/>
                <a:gd name="connsiteY44" fmla="*/ 371616 h 371616"/>
                <a:gd name="connsiteX45" fmla="*/ 11998 w 389105"/>
                <a:gd name="connsiteY45" fmla="*/ 371615 h 371616"/>
                <a:gd name="connsiteX46" fmla="*/ 12009 w 389105"/>
                <a:gd name="connsiteY46" fmla="*/ 371616 h 371616"/>
                <a:gd name="connsiteX47" fmla="*/ 16461 w 389105"/>
                <a:gd name="connsiteY47" fmla="*/ 370703 h 371616"/>
                <a:gd name="connsiteX48" fmla="*/ 16795 w 389105"/>
                <a:gd name="connsiteY48" fmla="*/ 370633 h 371616"/>
                <a:gd name="connsiteX49" fmla="*/ 126022 w 389105"/>
                <a:gd name="connsiteY49" fmla="*/ 323821 h 371616"/>
                <a:gd name="connsiteX50" fmla="*/ 259463 w 389105"/>
                <a:gd name="connsiteY50" fmla="*/ 370918 h 371616"/>
                <a:gd name="connsiteX51" fmla="*/ 259739 w 389105"/>
                <a:gd name="connsiteY51" fmla="*/ 370967 h 371616"/>
                <a:gd name="connsiteX52" fmla="*/ 263520 w 389105"/>
                <a:gd name="connsiteY52" fmla="*/ 371616 h 371616"/>
                <a:gd name="connsiteX53" fmla="*/ 267815 w 389105"/>
                <a:gd name="connsiteY53" fmla="*/ 370738 h 371616"/>
                <a:gd name="connsiteX54" fmla="*/ 268321 w 389105"/>
                <a:gd name="connsiteY54" fmla="*/ 370633 h 371616"/>
                <a:gd name="connsiteX55" fmla="*/ 381914 w 389105"/>
                <a:gd name="connsiteY55" fmla="*/ 321950 h 371616"/>
                <a:gd name="connsiteX56" fmla="*/ 382855 w 389105"/>
                <a:gd name="connsiteY56" fmla="*/ 321300 h 371616"/>
                <a:gd name="connsiteX57" fmla="*/ 384836 w 389105"/>
                <a:gd name="connsiteY57" fmla="*/ 319932 h 371616"/>
                <a:gd name="connsiteX58" fmla="*/ 386466 w 389105"/>
                <a:gd name="connsiteY58" fmla="*/ 318306 h 371616"/>
                <a:gd name="connsiteX59" fmla="*/ 387696 w 389105"/>
                <a:gd name="connsiteY59" fmla="*/ 316397 h 371616"/>
                <a:gd name="connsiteX60" fmla="*/ 52505 w 389105"/>
                <a:gd name="connsiteY60" fmla="*/ 213844 h 371616"/>
                <a:gd name="connsiteX61" fmla="*/ 104757 w 389105"/>
                <a:gd name="connsiteY61" fmla="*/ 188304 h 371616"/>
                <a:gd name="connsiteX62" fmla="*/ 126870 w 389105"/>
                <a:gd name="connsiteY62" fmla="*/ 218380 h 371616"/>
                <a:gd name="connsiteX63" fmla="*/ 118477 w 389105"/>
                <a:gd name="connsiteY63" fmla="*/ 300564 h 371616"/>
                <a:gd name="connsiteX64" fmla="*/ 28294 w 389105"/>
                <a:gd name="connsiteY64" fmla="*/ 339213 h 371616"/>
                <a:gd name="connsiteX65" fmla="*/ 52505 w 389105"/>
                <a:gd name="connsiteY65" fmla="*/ 213844 h 371616"/>
                <a:gd name="connsiteX66" fmla="*/ 134725 w 389105"/>
                <a:gd name="connsiteY66" fmla="*/ 301083 h 371616"/>
                <a:gd name="connsiteX67" fmla="*/ 141183 w 389105"/>
                <a:gd name="connsiteY67" fmla="*/ 237846 h 371616"/>
                <a:gd name="connsiteX68" fmla="*/ 184823 w 389105"/>
                <a:gd name="connsiteY68" fmla="*/ 297199 h 371616"/>
                <a:gd name="connsiteX69" fmla="*/ 195044 w 389105"/>
                <a:gd name="connsiteY69" fmla="*/ 302158 h 371616"/>
                <a:gd name="connsiteX70" fmla="*/ 204854 w 389105"/>
                <a:gd name="connsiteY70" fmla="*/ 297199 h 371616"/>
                <a:gd name="connsiteX71" fmla="*/ 243626 w 389105"/>
                <a:gd name="connsiteY71" fmla="*/ 244453 h 371616"/>
                <a:gd name="connsiteX72" fmla="*/ 253697 w 389105"/>
                <a:gd name="connsiteY72" fmla="*/ 343074 h 371616"/>
                <a:gd name="connsiteX73" fmla="*/ 134725 w 389105"/>
                <a:gd name="connsiteY73" fmla="*/ 301083 h 371616"/>
                <a:gd name="connsiteX74" fmla="*/ 270032 w 389105"/>
                <a:gd name="connsiteY74" fmla="*/ 343408 h 371616"/>
                <a:gd name="connsiteX75" fmla="*/ 257939 w 389105"/>
                <a:gd name="connsiteY75" fmla="*/ 224983 h 371616"/>
                <a:gd name="connsiteX76" fmla="*/ 270343 w 389105"/>
                <a:gd name="connsiteY76" fmla="*/ 208106 h 371616"/>
                <a:gd name="connsiteX77" fmla="*/ 338463 w 389105"/>
                <a:gd name="connsiteY77" fmla="*/ 174808 h 371616"/>
                <a:gd name="connsiteX78" fmla="*/ 363302 w 389105"/>
                <a:gd name="connsiteY78" fmla="*/ 303436 h 371616"/>
                <a:gd name="connsiteX79" fmla="*/ 270032 w 389105"/>
                <a:gd name="connsiteY79" fmla="*/ 343408 h 371616"/>
                <a:gd name="connsiteX80" fmla="*/ 194838 w 389105"/>
                <a:gd name="connsiteY80" fmla="*/ 24341 h 371616"/>
                <a:gd name="connsiteX81" fmla="*/ 286006 w 389105"/>
                <a:gd name="connsiteY81" fmla="*/ 115772 h 371616"/>
                <a:gd name="connsiteX82" fmla="*/ 266452 w 389105"/>
                <a:gd name="connsiteY82" fmla="*/ 172315 h 371616"/>
                <a:gd name="connsiteX83" fmla="*/ 266356 w 389105"/>
                <a:gd name="connsiteY83" fmla="*/ 172425 h 371616"/>
                <a:gd name="connsiteX84" fmla="*/ 194838 w 389105"/>
                <a:gd name="connsiteY84" fmla="*/ 269719 h 371616"/>
                <a:gd name="connsiteX85" fmla="*/ 123573 w 389105"/>
                <a:gd name="connsiteY85" fmla="*/ 172790 h 371616"/>
                <a:gd name="connsiteX86" fmla="*/ 123446 w 389105"/>
                <a:gd name="connsiteY86" fmla="*/ 172623 h 371616"/>
                <a:gd name="connsiteX87" fmla="*/ 103653 w 389105"/>
                <a:gd name="connsiteY87" fmla="*/ 115772 h 371616"/>
                <a:gd name="connsiteX88" fmla="*/ 194838 w 389105"/>
                <a:gd name="connsiteY88" fmla="*/ 24341 h 37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389105" h="371616">
                  <a:moveTo>
                    <a:pt x="387696" y="316397"/>
                  </a:moveTo>
                  <a:cubicBezTo>
                    <a:pt x="388067" y="315696"/>
                    <a:pt x="388379" y="315010"/>
                    <a:pt x="388609" y="314249"/>
                  </a:cubicBezTo>
                  <a:cubicBezTo>
                    <a:pt x="388828" y="313528"/>
                    <a:pt x="388945" y="312813"/>
                    <a:pt x="389028" y="312050"/>
                  </a:cubicBezTo>
                  <a:cubicBezTo>
                    <a:pt x="389119" y="311219"/>
                    <a:pt x="389133" y="310419"/>
                    <a:pt x="389051" y="309574"/>
                  </a:cubicBezTo>
                  <a:cubicBezTo>
                    <a:pt x="389015" y="309196"/>
                    <a:pt x="389133" y="308839"/>
                    <a:pt x="389060" y="308457"/>
                  </a:cubicBezTo>
                  <a:lnTo>
                    <a:pt x="359348" y="154590"/>
                  </a:lnTo>
                  <a:cubicBezTo>
                    <a:pt x="359239" y="154036"/>
                    <a:pt x="358911" y="153608"/>
                    <a:pt x="358736" y="153090"/>
                  </a:cubicBezTo>
                  <a:cubicBezTo>
                    <a:pt x="358566" y="152577"/>
                    <a:pt x="358575" y="152045"/>
                    <a:pt x="358334" y="151547"/>
                  </a:cubicBezTo>
                  <a:cubicBezTo>
                    <a:pt x="358210" y="151295"/>
                    <a:pt x="357981" y="151146"/>
                    <a:pt x="357843" y="150908"/>
                  </a:cubicBezTo>
                  <a:cubicBezTo>
                    <a:pt x="357402" y="150132"/>
                    <a:pt x="356850" y="149493"/>
                    <a:pt x="356261" y="148842"/>
                  </a:cubicBezTo>
                  <a:cubicBezTo>
                    <a:pt x="355787" y="148319"/>
                    <a:pt x="355354" y="147794"/>
                    <a:pt x="354804" y="147368"/>
                  </a:cubicBezTo>
                  <a:cubicBezTo>
                    <a:pt x="354140" y="146849"/>
                    <a:pt x="353409" y="146494"/>
                    <a:pt x="352647" y="146122"/>
                  </a:cubicBezTo>
                  <a:cubicBezTo>
                    <a:pt x="351987" y="145799"/>
                    <a:pt x="351364" y="145471"/>
                    <a:pt x="350656" y="145273"/>
                  </a:cubicBezTo>
                  <a:cubicBezTo>
                    <a:pt x="349944" y="145074"/>
                    <a:pt x="349217" y="145032"/>
                    <a:pt x="348464" y="144967"/>
                  </a:cubicBezTo>
                  <a:cubicBezTo>
                    <a:pt x="347589" y="144887"/>
                    <a:pt x="346747" y="144837"/>
                    <a:pt x="345864" y="144951"/>
                  </a:cubicBezTo>
                  <a:cubicBezTo>
                    <a:pt x="345598" y="144986"/>
                    <a:pt x="345353" y="144895"/>
                    <a:pt x="345085" y="144946"/>
                  </a:cubicBezTo>
                  <a:cubicBezTo>
                    <a:pt x="344552" y="145050"/>
                    <a:pt x="344141" y="145374"/>
                    <a:pt x="343640" y="145541"/>
                  </a:cubicBezTo>
                  <a:cubicBezTo>
                    <a:pt x="343115" y="145716"/>
                    <a:pt x="342567" y="145707"/>
                    <a:pt x="342057" y="145960"/>
                  </a:cubicBezTo>
                  <a:lnTo>
                    <a:pt x="297393" y="167794"/>
                  </a:lnTo>
                  <a:cubicBezTo>
                    <a:pt x="304525" y="153567"/>
                    <a:pt x="310347" y="135894"/>
                    <a:pt x="310347" y="115772"/>
                  </a:cubicBezTo>
                  <a:cubicBezTo>
                    <a:pt x="310347" y="52137"/>
                    <a:pt x="258765" y="333"/>
                    <a:pt x="195250" y="0"/>
                  </a:cubicBezTo>
                  <a:cubicBezTo>
                    <a:pt x="195091" y="0"/>
                    <a:pt x="194965" y="0"/>
                    <a:pt x="194838" y="0"/>
                  </a:cubicBezTo>
                  <a:cubicBezTo>
                    <a:pt x="194712" y="0"/>
                    <a:pt x="194585" y="0"/>
                    <a:pt x="194426" y="0"/>
                  </a:cubicBezTo>
                  <a:cubicBezTo>
                    <a:pt x="130895" y="333"/>
                    <a:pt x="79312" y="52137"/>
                    <a:pt x="79312" y="115772"/>
                  </a:cubicBezTo>
                  <a:cubicBezTo>
                    <a:pt x="79312" y="135706"/>
                    <a:pt x="85036" y="153240"/>
                    <a:pt x="92087" y="167406"/>
                  </a:cubicBezTo>
                  <a:lnTo>
                    <a:pt x="36366" y="194642"/>
                  </a:lnTo>
                  <a:cubicBezTo>
                    <a:pt x="36134" y="194758"/>
                    <a:pt x="35998" y="194969"/>
                    <a:pt x="35777" y="195095"/>
                  </a:cubicBezTo>
                  <a:cubicBezTo>
                    <a:pt x="34938" y="195566"/>
                    <a:pt x="34232" y="196160"/>
                    <a:pt x="33530" y="196817"/>
                  </a:cubicBezTo>
                  <a:cubicBezTo>
                    <a:pt x="33055" y="197261"/>
                    <a:pt x="32582" y="197670"/>
                    <a:pt x="32189" y="198177"/>
                  </a:cubicBezTo>
                  <a:cubicBezTo>
                    <a:pt x="31686" y="198826"/>
                    <a:pt x="31331" y="199546"/>
                    <a:pt x="30964" y="200299"/>
                  </a:cubicBezTo>
                  <a:cubicBezTo>
                    <a:pt x="30613" y="201017"/>
                    <a:pt x="30287" y="201706"/>
                    <a:pt x="30081" y="202477"/>
                  </a:cubicBezTo>
                  <a:cubicBezTo>
                    <a:pt x="30006" y="202761"/>
                    <a:pt x="29814" y="202978"/>
                    <a:pt x="29758" y="203272"/>
                  </a:cubicBezTo>
                  <a:lnTo>
                    <a:pt x="44" y="357140"/>
                  </a:lnTo>
                  <a:cubicBezTo>
                    <a:pt x="-30" y="357528"/>
                    <a:pt x="91" y="357889"/>
                    <a:pt x="54" y="358276"/>
                  </a:cubicBezTo>
                  <a:cubicBezTo>
                    <a:pt x="-29" y="359103"/>
                    <a:pt x="-13" y="359902"/>
                    <a:pt x="77" y="360744"/>
                  </a:cubicBezTo>
                  <a:cubicBezTo>
                    <a:pt x="167" y="361563"/>
                    <a:pt x="318" y="362326"/>
                    <a:pt x="567" y="363100"/>
                  </a:cubicBezTo>
                  <a:cubicBezTo>
                    <a:pt x="687" y="363478"/>
                    <a:pt x="646" y="363868"/>
                    <a:pt x="805" y="364239"/>
                  </a:cubicBezTo>
                  <a:cubicBezTo>
                    <a:pt x="1010" y="364716"/>
                    <a:pt x="1343" y="365083"/>
                    <a:pt x="1599" y="365520"/>
                  </a:cubicBezTo>
                  <a:cubicBezTo>
                    <a:pt x="1824" y="365906"/>
                    <a:pt x="2024" y="366281"/>
                    <a:pt x="2291" y="366639"/>
                  </a:cubicBezTo>
                  <a:cubicBezTo>
                    <a:pt x="3050" y="367665"/>
                    <a:pt x="3926" y="368554"/>
                    <a:pt x="4933" y="369276"/>
                  </a:cubicBezTo>
                  <a:cubicBezTo>
                    <a:pt x="5063" y="369370"/>
                    <a:pt x="5154" y="369500"/>
                    <a:pt x="5288" y="369588"/>
                  </a:cubicBezTo>
                  <a:cubicBezTo>
                    <a:pt x="6494" y="370385"/>
                    <a:pt x="7844" y="370891"/>
                    <a:pt x="9250" y="371217"/>
                  </a:cubicBezTo>
                  <a:cubicBezTo>
                    <a:pt x="9406" y="371254"/>
                    <a:pt x="9521" y="371363"/>
                    <a:pt x="9680" y="371394"/>
                  </a:cubicBezTo>
                  <a:cubicBezTo>
                    <a:pt x="10456" y="371542"/>
                    <a:pt x="11218" y="371610"/>
                    <a:pt x="11964" y="371613"/>
                  </a:cubicBezTo>
                  <a:cubicBezTo>
                    <a:pt x="11973" y="371613"/>
                    <a:pt x="11983" y="371616"/>
                    <a:pt x="11993" y="371616"/>
                  </a:cubicBezTo>
                  <a:cubicBezTo>
                    <a:pt x="11995" y="371616"/>
                    <a:pt x="11996" y="371615"/>
                    <a:pt x="11998" y="371615"/>
                  </a:cubicBezTo>
                  <a:cubicBezTo>
                    <a:pt x="12002" y="371615"/>
                    <a:pt x="12005" y="371616"/>
                    <a:pt x="12009" y="371616"/>
                  </a:cubicBezTo>
                  <a:cubicBezTo>
                    <a:pt x="13571" y="371616"/>
                    <a:pt x="15060" y="371261"/>
                    <a:pt x="16461" y="370703"/>
                  </a:cubicBezTo>
                  <a:cubicBezTo>
                    <a:pt x="16571" y="370659"/>
                    <a:pt x="16686" y="370680"/>
                    <a:pt x="16795" y="370633"/>
                  </a:cubicBezTo>
                  <a:lnTo>
                    <a:pt x="126022" y="323821"/>
                  </a:lnTo>
                  <a:lnTo>
                    <a:pt x="259463" y="370918"/>
                  </a:lnTo>
                  <a:cubicBezTo>
                    <a:pt x="259555" y="370951"/>
                    <a:pt x="259648" y="370936"/>
                    <a:pt x="259739" y="370967"/>
                  </a:cubicBezTo>
                  <a:cubicBezTo>
                    <a:pt x="260956" y="371366"/>
                    <a:pt x="262220" y="371616"/>
                    <a:pt x="263520" y="371616"/>
                  </a:cubicBezTo>
                  <a:cubicBezTo>
                    <a:pt x="265012" y="371616"/>
                    <a:pt x="266445" y="371261"/>
                    <a:pt x="267815" y="370738"/>
                  </a:cubicBezTo>
                  <a:cubicBezTo>
                    <a:pt x="267982" y="370675"/>
                    <a:pt x="268156" y="370704"/>
                    <a:pt x="268321" y="370633"/>
                  </a:cubicBezTo>
                  <a:lnTo>
                    <a:pt x="381914" y="321950"/>
                  </a:lnTo>
                  <a:cubicBezTo>
                    <a:pt x="382279" y="321795"/>
                    <a:pt x="382513" y="321488"/>
                    <a:pt x="382855" y="321300"/>
                  </a:cubicBezTo>
                  <a:cubicBezTo>
                    <a:pt x="383580" y="320904"/>
                    <a:pt x="384215" y="320456"/>
                    <a:pt x="384836" y="319932"/>
                  </a:cubicBezTo>
                  <a:cubicBezTo>
                    <a:pt x="385438" y="319422"/>
                    <a:pt x="385979" y="318911"/>
                    <a:pt x="386466" y="318306"/>
                  </a:cubicBezTo>
                  <a:cubicBezTo>
                    <a:pt x="386949" y="317704"/>
                    <a:pt x="387332" y="317079"/>
                    <a:pt x="387696" y="316397"/>
                  </a:cubicBezTo>
                  <a:close/>
                  <a:moveTo>
                    <a:pt x="52505" y="213844"/>
                  </a:moveTo>
                  <a:lnTo>
                    <a:pt x="104757" y="188304"/>
                  </a:lnTo>
                  <a:lnTo>
                    <a:pt x="126870" y="218380"/>
                  </a:lnTo>
                  <a:lnTo>
                    <a:pt x="118477" y="300564"/>
                  </a:lnTo>
                  <a:lnTo>
                    <a:pt x="28294" y="339213"/>
                  </a:lnTo>
                  <a:lnTo>
                    <a:pt x="52505" y="213844"/>
                  </a:lnTo>
                  <a:close/>
                  <a:moveTo>
                    <a:pt x="134725" y="301083"/>
                  </a:moveTo>
                  <a:lnTo>
                    <a:pt x="141183" y="237846"/>
                  </a:lnTo>
                  <a:lnTo>
                    <a:pt x="184823" y="297199"/>
                  </a:lnTo>
                  <a:cubicBezTo>
                    <a:pt x="187120" y="300319"/>
                    <a:pt x="191177" y="302158"/>
                    <a:pt x="195044" y="302158"/>
                  </a:cubicBezTo>
                  <a:cubicBezTo>
                    <a:pt x="198911" y="302158"/>
                    <a:pt x="202556" y="300313"/>
                    <a:pt x="204854" y="297199"/>
                  </a:cubicBezTo>
                  <a:lnTo>
                    <a:pt x="243626" y="244453"/>
                  </a:lnTo>
                  <a:lnTo>
                    <a:pt x="253697" y="343074"/>
                  </a:lnTo>
                  <a:lnTo>
                    <a:pt x="134725" y="301083"/>
                  </a:lnTo>
                  <a:close/>
                  <a:moveTo>
                    <a:pt x="270032" y="343408"/>
                  </a:moveTo>
                  <a:lnTo>
                    <a:pt x="257939" y="224983"/>
                  </a:lnTo>
                  <a:lnTo>
                    <a:pt x="270343" y="208106"/>
                  </a:lnTo>
                  <a:lnTo>
                    <a:pt x="338463" y="174808"/>
                  </a:lnTo>
                  <a:lnTo>
                    <a:pt x="363302" y="303436"/>
                  </a:lnTo>
                  <a:lnTo>
                    <a:pt x="270032" y="343408"/>
                  </a:lnTo>
                  <a:close/>
                  <a:moveTo>
                    <a:pt x="194838" y="24341"/>
                  </a:moveTo>
                  <a:cubicBezTo>
                    <a:pt x="245137" y="24452"/>
                    <a:pt x="286006" y="65425"/>
                    <a:pt x="286006" y="115772"/>
                  </a:cubicBezTo>
                  <a:cubicBezTo>
                    <a:pt x="286006" y="139534"/>
                    <a:pt x="275421" y="159581"/>
                    <a:pt x="266452" y="172315"/>
                  </a:cubicBezTo>
                  <a:cubicBezTo>
                    <a:pt x="266419" y="172354"/>
                    <a:pt x="266389" y="172386"/>
                    <a:pt x="266356" y="172425"/>
                  </a:cubicBezTo>
                  <a:lnTo>
                    <a:pt x="194838" y="269719"/>
                  </a:lnTo>
                  <a:lnTo>
                    <a:pt x="123573" y="172790"/>
                  </a:lnTo>
                  <a:cubicBezTo>
                    <a:pt x="123526" y="172734"/>
                    <a:pt x="123494" y="172678"/>
                    <a:pt x="123446" y="172623"/>
                  </a:cubicBezTo>
                  <a:cubicBezTo>
                    <a:pt x="114413" y="159898"/>
                    <a:pt x="103653" y="139709"/>
                    <a:pt x="103653" y="115772"/>
                  </a:cubicBezTo>
                  <a:cubicBezTo>
                    <a:pt x="103653" y="65425"/>
                    <a:pt x="144539" y="24452"/>
                    <a:pt x="194838" y="24341"/>
                  </a:cubicBezTo>
                  <a:close/>
                </a:path>
              </a:pathLst>
            </a:custGeom>
            <a:solidFill>
              <a:srgbClr val="1D1D1B"/>
            </a:solidFill>
            <a:ln w="161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9B914C47-59A7-42DD-A002-A0A2C424E8DA}"/>
                </a:ext>
              </a:extLst>
            </p:cNvPr>
            <p:cNvSpPr/>
            <p:nvPr/>
          </p:nvSpPr>
          <p:spPr>
            <a:xfrm>
              <a:off x="4249792" y="4373405"/>
              <a:ext cx="102515" cy="102658"/>
            </a:xfrm>
            <a:custGeom>
              <a:avLst/>
              <a:gdLst>
                <a:gd name="connsiteX0" fmla="*/ 51266 w 102515"/>
                <a:gd name="connsiteY0" fmla="*/ 102658 h 102658"/>
                <a:gd name="connsiteX1" fmla="*/ 102516 w 102515"/>
                <a:gd name="connsiteY1" fmla="*/ 51329 h 102658"/>
                <a:gd name="connsiteX2" fmla="*/ 51266 w 102515"/>
                <a:gd name="connsiteY2" fmla="*/ 0 h 102658"/>
                <a:gd name="connsiteX3" fmla="*/ 0 w 102515"/>
                <a:gd name="connsiteY3" fmla="*/ 51329 h 102658"/>
                <a:gd name="connsiteX4" fmla="*/ 51266 w 102515"/>
                <a:gd name="connsiteY4" fmla="*/ 102658 h 102658"/>
                <a:gd name="connsiteX5" fmla="*/ 51266 w 102515"/>
                <a:gd name="connsiteY5" fmla="*/ 16228 h 102658"/>
                <a:gd name="connsiteX6" fmla="*/ 86288 w 102515"/>
                <a:gd name="connsiteY6" fmla="*/ 51329 h 102658"/>
                <a:gd name="connsiteX7" fmla="*/ 51266 w 102515"/>
                <a:gd name="connsiteY7" fmla="*/ 86431 h 102658"/>
                <a:gd name="connsiteX8" fmla="*/ 16228 w 102515"/>
                <a:gd name="connsiteY8" fmla="*/ 51329 h 102658"/>
                <a:gd name="connsiteX9" fmla="*/ 51266 w 102515"/>
                <a:gd name="connsiteY9" fmla="*/ 16228 h 102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515" h="102658">
                  <a:moveTo>
                    <a:pt x="51266" y="102658"/>
                  </a:moveTo>
                  <a:cubicBezTo>
                    <a:pt x="79521" y="102658"/>
                    <a:pt x="102516" y="79632"/>
                    <a:pt x="102516" y="51329"/>
                  </a:cubicBezTo>
                  <a:cubicBezTo>
                    <a:pt x="102516" y="23026"/>
                    <a:pt x="79521" y="0"/>
                    <a:pt x="51266" y="0"/>
                  </a:cubicBezTo>
                  <a:cubicBezTo>
                    <a:pt x="22995" y="0"/>
                    <a:pt x="0" y="23026"/>
                    <a:pt x="0" y="51329"/>
                  </a:cubicBezTo>
                  <a:cubicBezTo>
                    <a:pt x="0" y="79632"/>
                    <a:pt x="22995" y="102658"/>
                    <a:pt x="51266" y="102658"/>
                  </a:cubicBezTo>
                  <a:close/>
                  <a:moveTo>
                    <a:pt x="51266" y="16228"/>
                  </a:moveTo>
                  <a:cubicBezTo>
                    <a:pt x="70583" y="16228"/>
                    <a:pt x="86288" y="31972"/>
                    <a:pt x="86288" y="51329"/>
                  </a:cubicBezTo>
                  <a:cubicBezTo>
                    <a:pt x="86288" y="70686"/>
                    <a:pt x="70583" y="86431"/>
                    <a:pt x="51266" y="86431"/>
                  </a:cubicBezTo>
                  <a:cubicBezTo>
                    <a:pt x="31947" y="86431"/>
                    <a:pt x="16228" y="70686"/>
                    <a:pt x="16228" y="51329"/>
                  </a:cubicBezTo>
                  <a:cubicBezTo>
                    <a:pt x="16228" y="31972"/>
                    <a:pt x="31947" y="16228"/>
                    <a:pt x="51266" y="16228"/>
                  </a:cubicBezTo>
                  <a:close/>
                </a:path>
              </a:pathLst>
            </a:custGeom>
            <a:solidFill>
              <a:srgbClr val="1D1D1B"/>
            </a:solidFill>
            <a:ln w="161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21" name="Graphic 186">
            <a:extLst>
              <a:ext uri="{FF2B5EF4-FFF2-40B4-BE49-F238E27FC236}">
                <a16:creationId xmlns:a16="http://schemas.microsoft.com/office/drawing/2014/main" id="{063663F0-5CA3-42E7-9B23-1A442BDE6923}"/>
              </a:ext>
            </a:extLst>
          </p:cNvPr>
          <p:cNvSpPr/>
          <p:nvPr/>
        </p:nvSpPr>
        <p:spPr>
          <a:xfrm>
            <a:off x="4699815" y="4305044"/>
            <a:ext cx="365055" cy="365082"/>
          </a:xfrm>
          <a:custGeom>
            <a:avLst/>
            <a:gdLst>
              <a:gd name="connsiteX0" fmla="*/ 357392 w 365055"/>
              <a:gd name="connsiteY0" fmla="*/ 277406 h 365082"/>
              <a:gd name="connsiteX1" fmla="*/ 330548 w 365055"/>
              <a:gd name="connsiteY1" fmla="*/ 244561 h 365082"/>
              <a:gd name="connsiteX2" fmla="*/ 276787 w 365055"/>
              <a:gd name="connsiteY2" fmla="*/ 210068 h 365082"/>
              <a:gd name="connsiteX3" fmla="*/ 265378 w 365055"/>
              <a:gd name="connsiteY3" fmla="*/ 214554 h 365082"/>
              <a:gd name="connsiteX4" fmla="*/ 241581 w 365055"/>
              <a:gd name="connsiteY4" fmla="*/ 238338 h 365082"/>
              <a:gd name="connsiteX5" fmla="*/ 237600 w 365055"/>
              <a:gd name="connsiteY5" fmla="*/ 239199 h 365082"/>
              <a:gd name="connsiteX6" fmla="*/ 168418 w 365055"/>
              <a:gd name="connsiteY6" fmla="*/ 196624 h 365082"/>
              <a:gd name="connsiteX7" fmla="*/ 126705 w 365055"/>
              <a:gd name="connsiteY7" fmla="*/ 123462 h 365082"/>
              <a:gd name="connsiteX8" fmla="*/ 150473 w 365055"/>
              <a:gd name="connsiteY8" fmla="*/ 99679 h 365082"/>
              <a:gd name="connsiteX9" fmla="*/ 154974 w 365055"/>
              <a:gd name="connsiteY9" fmla="*/ 88270 h 365082"/>
              <a:gd name="connsiteX10" fmla="*/ 120481 w 365055"/>
              <a:gd name="connsiteY10" fmla="*/ 34494 h 365082"/>
              <a:gd name="connsiteX11" fmla="*/ 66720 w 365055"/>
              <a:gd name="connsiteY11" fmla="*/ 0 h 365082"/>
              <a:gd name="connsiteX12" fmla="*/ 55311 w 365055"/>
              <a:gd name="connsiteY12" fmla="*/ 4486 h 365082"/>
              <a:gd name="connsiteX13" fmla="*/ 7730 w 365055"/>
              <a:gd name="connsiteY13" fmla="*/ 52068 h 365082"/>
              <a:gd name="connsiteX14" fmla="*/ 22971 w 365055"/>
              <a:gd name="connsiteY14" fmla="*/ 133697 h 365082"/>
              <a:gd name="connsiteX15" fmla="*/ 116425 w 365055"/>
              <a:gd name="connsiteY15" fmla="*/ 248618 h 365082"/>
              <a:gd name="connsiteX16" fmla="*/ 291969 w 365055"/>
              <a:gd name="connsiteY16" fmla="*/ 365082 h 365082"/>
              <a:gd name="connsiteX17" fmla="*/ 312974 w 365055"/>
              <a:gd name="connsiteY17" fmla="*/ 357314 h 365082"/>
              <a:gd name="connsiteX18" fmla="*/ 360556 w 365055"/>
              <a:gd name="connsiteY18" fmla="*/ 309731 h 365082"/>
              <a:gd name="connsiteX19" fmla="*/ 357392 w 365055"/>
              <a:gd name="connsiteY19" fmla="*/ 277406 h 365082"/>
              <a:gd name="connsiteX20" fmla="*/ 296842 w 365055"/>
              <a:gd name="connsiteY20" fmla="*/ 341180 h 365082"/>
              <a:gd name="connsiteX21" fmla="*/ 291969 w 365055"/>
              <a:gd name="connsiteY21" fmla="*/ 342265 h 365082"/>
              <a:gd name="connsiteX22" fmla="*/ 132558 w 365055"/>
              <a:gd name="connsiteY22" fmla="*/ 232485 h 365082"/>
              <a:gd name="connsiteX23" fmla="*/ 42521 w 365055"/>
              <a:gd name="connsiteY23" fmla="*/ 121917 h 365082"/>
              <a:gd name="connsiteX24" fmla="*/ 23863 w 365055"/>
              <a:gd name="connsiteY24" fmla="*/ 68200 h 365082"/>
              <a:gd name="connsiteX25" fmla="*/ 68651 w 365055"/>
              <a:gd name="connsiteY25" fmla="*/ 23412 h 365082"/>
              <a:gd name="connsiteX26" fmla="*/ 104348 w 365055"/>
              <a:gd name="connsiteY26" fmla="*/ 50627 h 365082"/>
              <a:gd name="connsiteX27" fmla="*/ 131563 w 365055"/>
              <a:gd name="connsiteY27" fmla="*/ 86324 h 365082"/>
              <a:gd name="connsiteX28" fmla="*/ 110572 w 365055"/>
              <a:gd name="connsiteY28" fmla="*/ 107329 h 365082"/>
              <a:gd name="connsiteX29" fmla="*/ 152286 w 365055"/>
              <a:gd name="connsiteY29" fmla="*/ 212756 h 365082"/>
              <a:gd name="connsiteX30" fmla="*/ 237600 w 365055"/>
              <a:gd name="connsiteY30" fmla="*/ 262017 h 365082"/>
              <a:gd name="connsiteX31" fmla="*/ 257713 w 365055"/>
              <a:gd name="connsiteY31" fmla="*/ 254470 h 365082"/>
              <a:gd name="connsiteX32" fmla="*/ 278719 w 365055"/>
              <a:gd name="connsiteY32" fmla="*/ 233479 h 365082"/>
              <a:gd name="connsiteX33" fmla="*/ 314416 w 365055"/>
              <a:gd name="connsiteY33" fmla="*/ 260695 h 365082"/>
              <a:gd name="connsiteX34" fmla="*/ 341630 w 365055"/>
              <a:gd name="connsiteY34" fmla="*/ 296392 h 365082"/>
              <a:gd name="connsiteX35" fmla="*/ 296842 w 365055"/>
              <a:gd name="connsiteY35" fmla="*/ 341180 h 36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65055" h="365082">
                <a:moveTo>
                  <a:pt x="357392" y="277406"/>
                </a:moveTo>
                <a:cubicBezTo>
                  <a:pt x="351257" y="267394"/>
                  <a:pt x="341735" y="255733"/>
                  <a:pt x="330548" y="244561"/>
                </a:cubicBezTo>
                <a:cubicBezTo>
                  <a:pt x="322452" y="236465"/>
                  <a:pt x="294657" y="210068"/>
                  <a:pt x="276787" y="210068"/>
                </a:cubicBezTo>
                <a:cubicBezTo>
                  <a:pt x="271053" y="210068"/>
                  <a:pt x="267413" y="212519"/>
                  <a:pt x="265378" y="214554"/>
                </a:cubicBezTo>
                <a:lnTo>
                  <a:pt x="241581" y="238338"/>
                </a:lnTo>
                <a:cubicBezTo>
                  <a:pt x="241179" y="238738"/>
                  <a:pt x="239901" y="239199"/>
                  <a:pt x="237600" y="239199"/>
                </a:cubicBezTo>
                <a:cubicBezTo>
                  <a:pt x="224393" y="239199"/>
                  <a:pt x="196391" y="224582"/>
                  <a:pt x="168418" y="196624"/>
                </a:cubicBezTo>
                <a:cubicBezTo>
                  <a:pt x="131117" y="159308"/>
                  <a:pt x="122145" y="128023"/>
                  <a:pt x="126705" y="123462"/>
                </a:cubicBezTo>
                <a:lnTo>
                  <a:pt x="150473" y="99679"/>
                </a:lnTo>
                <a:cubicBezTo>
                  <a:pt x="152524" y="97629"/>
                  <a:pt x="154974" y="93989"/>
                  <a:pt x="154974" y="88270"/>
                </a:cubicBezTo>
                <a:cubicBezTo>
                  <a:pt x="154989" y="70384"/>
                  <a:pt x="128577" y="42590"/>
                  <a:pt x="120481" y="34494"/>
                </a:cubicBezTo>
                <a:cubicBezTo>
                  <a:pt x="112400" y="26398"/>
                  <a:pt x="84620" y="0"/>
                  <a:pt x="66720" y="0"/>
                </a:cubicBezTo>
                <a:cubicBezTo>
                  <a:pt x="61001" y="0"/>
                  <a:pt x="57361" y="2436"/>
                  <a:pt x="55311" y="4486"/>
                </a:cubicBezTo>
                <a:lnTo>
                  <a:pt x="7730" y="52068"/>
                </a:lnTo>
                <a:cubicBezTo>
                  <a:pt x="-6323" y="66106"/>
                  <a:pt x="-1198" y="93573"/>
                  <a:pt x="22971" y="133697"/>
                </a:cubicBezTo>
                <a:cubicBezTo>
                  <a:pt x="43947" y="168518"/>
                  <a:pt x="77148" y="209340"/>
                  <a:pt x="116425" y="248618"/>
                </a:cubicBezTo>
                <a:cubicBezTo>
                  <a:pt x="186096" y="318288"/>
                  <a:pt x="256643" y="365098"/>
                  <a:pt x="291969" y="365082"/>
                </a:cubicBezTo>
                <a:cubicBezTo>
                  <a:pt x="300763" y="365082"/>
                  <a:pt x="307820" y="362468"/>
                  <a:pt x="312974" y="357314"/>
                </a:cubicBezTo>
                <a:lnTo>
                  <a:pt x="360556" y="309731"/>
                </a:lnTo>
                <a:cubicBezTo>
                  <a:pt x="370850" y="299438"/>
                  <a:pt x="360719" y="282858"/>
                  <a:pt x="357392" y="277406"/>
                </a:cubicBezTo>
                <a:close/>
                <a:moveTo>
                  <a:pt x="296842" y="341180"/>
                </a:moveTo>
                <a:cubicBezTo>
                  <a:pt x="296306" y="341700"/>
                  <a:pt x="294762" y="342265"/>
                  <a:pt x="291969" y="342265"/>
                </a:cubicBezTo>
                <a:cubicBezTo>
                  <a:pt x="267918" y="342265"/>
                  <a:pt x="203878" y="303790"/>
                  <a:pt x="132558" y="232485"/>
                </a:cubicBezTo>
                <a:cubicBezTo>
                  <a:pt x="94544" y="194470"/>
                  <a:pt x="62575" y="155207"/>
                  <a:pt x="42521" y="121917"/>
                </a:cubicBezTo>
                <a:cubicBezTo>
                  <a:pt x="19926" y="84422"/>
                  <a:pt x="22050" y="70013"/>
                  <a:pt x="23863" y="68200"/>
                </a:cubicBezTo>
                <a:lnTo>
                  <a:pt x="68651" y="23412"/>
                </a:lnTo>
                <a:cubicBezTo>
                  <a:pt x="74489" y="25670"/>
                  <a:pt x="88022" y="34286"/>
                  <a:pt x="104348" y="50627"/>
                </a:cubicBezTo>
                <a:cubicBezTo>
                  <a:pt x="120674" y="66967"/>
                  <a:pt x="129305" y="80486"/>
                  <a:pt x="131563" y="86324"/>
                </a:cubicBezTo>
                <a:lnTo>
                  <a:pt x="110572" y="107329"/>
                </a:lnTo>
                <a:cubicBezTo>
                  <a:pt x="88691" y="129211"/>
                  <a:pt x="116856" y="177313"/>
                  <a:pt x="152286" y="212756"/>
                </a:cubicBezTo>
                <a:cubicBezTo>
                  <a:pt x="182679" y="243151"/>
                  <a:pt x="215375" y="262017"/>
                  <a:pt x="237600" y="262017"/>
                </a:cubicBezTo>
                <a:cubicBezTo>
                  <a:pt x="247983" y="262017"/>
                  <a:pt x="254267" y="257917"/>
                  <a:pt x="257713" y="254470"/>
                </a:cubicBezTo>
                <a:lnTo>
                  <a:pt x="278719" y="233479"/>
                </a:lnTo>
                <a:cubicBezTo>
                  <a:pt x="284557" y="235738"/>
                  <a:pt x="298075" y="244369"/>
                  <a:pt x="314416" y="260695"/>
                </a:cubicBezTo>
                <a:cubicBezTo>
                  <a:pt x="330741" y="277020"/>
                  <a:pt x="339372" y="290554"/>
                  <a:pt x="341630" y="296392"/>
                </a:cubicBezTo>
                <a:lnTo>
                  <a:pt x="296842" y="341180"/>
                </a:lnTo>
                <a:close/>
              </a:path>
            </a:pathLst>
          </a:custGeom>
          <a:solidFill>
            <a:srgbClr val="1D1D1B"/>
          </a:solidFill>
          <a:ln w="150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2" name="Graphic 188">
            <a:extLst>
              <a:ext uri="{FF2B5EF4-FFF2-40B4-BE49-F238E27FC236}">
                <a16:creationId xmlns:a16="http://schemas.microsoft.com/office/drawing/2014/main" id="{12A5433B-F655-4281-A39F-4475F7504610}"/>
              </a:ext>
            </a:extLst>
          </p:cNvPr>
          <p:cNvGrpSpPr/>
          <p:nvPr/>
        </p:nvGrpSpPr>
        <p:grpSpPr>
          <a:xfrm>
            <a:off x="5264615" y="4302232"/>
            <a:ext cx="389406" cy="389460"/>
            <a:chOff x="5264615" y="4302232"/>
            <a:chExt cx="389406" cy="389460"/>
          </a:xfrm>
          <a:solidFill>
            <a:srgbClr val="1D1D1B"/>
          </a:solidFill>
        </p:grpSpPr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373E4EDC-EBB7-4BE4-900D-27E66A9622A3}"/>
                </a:ext>
              </a:extLst>
            </p:cNvPr>
            <p:cNvSpPr/>
            <p:nvPr/>
          </p:nvSpPr>
          <p:spPr>
            <a:xfrm>
              <a:off x="5264615" y="4320821"/>
              <a:ext cx="370781" cy="370871"/>
            </a:xfrm>
            <a:custGeom>
              <a:avLst/>
              <a:gdLst>
                <a:gd name="connsiteX0" fmla="*/ 280822 w 370781"/>
                <a:gd name="connsiteY0" fmla="*/ 212686 h 370871"/>
                <a:gd name="connsiteX1" fmla="*/ 268841 w 370781"/>
                <a:gd name="connsiteY1" fmla="*/ 217408 h 370871"/>
                <a:gd name="connsiteX2" fmla="*/ 244769 w 370781"/>
                <a:gd name="connsiteY2" fmla="*/ 241494 h 370871"/>
                <a:gd name="connsiteX3" fmla="*/ 241172 w 370781"/>
                <a:gd name="connsiteY3" fmla="*/ 242192 h 370871"/>
                <a:gd name="connsiteX4" fmla="*/ 171572 w 370781"/>
                <a:gd name="connsiteY4" fmla="*/ 199246 h 370871"/>
                <a:gd name="connsiteX5" fmla="*/ 129323 w 370781"/>
                <a:gd name="connsiteY5" fmla="*/ 126048 h 370871"/>
                <a:gd name="connsiteX6" fmla="*/ 153410 w 370781"/>
                <a:gd name="connsiteY6" fmla="*/ 101977 h 370871"/>
                <a:gd name="connsiteX7" fmla="*/ 123032 w 370781"/>
                <a:gd name="connsiteY7" fmla="*/ 35101 h 370871"/>
                <a:gd name="connsiteX8" fmla="*/ 68153 w 370781"/>
                <a:gd name="connsiteY8" fmla="*/ 0 h 370871"/>
                <a:gd name="connsiteX9" fmla="*/ 56172 w 370781"/>
                <a:gd name="connsiteY9" fmla="*/ 4722 h 370871"/>
                <a:gd name="connsiteX10" fmla="*/ 7997 w 370781"/>
                <a:gd name="connsiteY10" fmla="*/ 52898 h 370871"/>
                <a:gd name="connsiteX11" fmla="*/ 23337 w 370781"/>
                <a:gd name="connsiteY11" fmla="*/ 136301 h 370871"/>
                <a:gd name="connsiteX12" fmla="*/ 118040 w 370781"/>
                <a:gd name="connsiteY12" fmla="*/ 252779 h 370871"/>
                <a:gd name="connsiteX13" fmla="*/ 296209 w 370781"/>
                <a:gd name="connsiteY13" fmla="*/ 370871 h 370871"/>
                <a:gd name="connsiteX14" fmla="*/ 296225 w 370781"/>
                <a:gd name="connsiteY14" fmla="*/ 370871 h 370871"/>
                <a:gd name="connsiteX15" fmla="*/ 317920 w 370781"/>
                <a:gd name="connsiteY15" fmla="*/ 362821 h 370871"/>
                <a:gd name="connsiteX16" fmla="*/ 366096 w 370781"/>
                <a:gd name="connsiteY16" fmla="*/ 314646 h 370871"/>
                <a:gd name="connsiteX17" fmla="*/ 335717 w 370781"/>
                <a:gd name="connsiteY17" fmla="*/ 247786 h 370871"/>
                <a:gd name="connsiteX18" fmla="*/ 280822 w 370781"/>
                <a:gd name="connsiteY18" fmla="*/ 212686 h 370871"/>
                <a:gd name="connsiteX19" fmla="*/ 300711 w 370781"/>
                <a:gd name="connsiteY19" fmla="*/ 345612 h 370871"/>
                <a:gd name="connsiteX20" fmla="*/ 296209 w 370781"/>
                <a:gd name="connsiteY20" fmla="*/ 346530 h 370871"/>
                <a:gd name="connsiteX21" fmla="*/ 135250 w 370781"/>
                <a:gd name="connsiteY21" fmla="*/ 235568 h 370871"/>
                <a:gd name="connsiteX22" fmla="*/ 44176 w 370781"/>
                <a:gd name="connsiteY22" fmla="*/ 123750 h 370871"/>
                <a:gd name="connsiteX23" fmla="*/ 25207 w 370781"/>
                <a:gd name="connsiteY23" fmla="*/ 70108 h 370871"/>
                <a:gd name="connsiteX24" fmla="*/ 70261 w 370781"/>
                <a:gd name="connsiteY24" fmla="*/ 25054 h 370871"/>
                <a:gd name="connsiteX25" fmla="*/ 105822 w 370781"/>
                <a:gd name="connsiteY25" fmla="*/ 52311 h 370871"/>
                <a:gd name="connsiteX26" fmla="*/ 133079 w 370781"/>
                <a:gd name="connsiteY26" fmla="*/ 87873 h 370871"/>
                <a:gd name="connsiteX27" fmla="*/ 112113 w 370781"/>
                <a:gd name="connsiteY27" fmla="*/ 108838 h 370871"/>
                <a:gd name="connsiteX28" fmla="*/ 154361 w 370781"/>
                <a:gd name="connsiteY28" fmla="*/ 216457 h 370871"/>
                <a:gd name="connsiteX29" fmla="*/ 241172 w 370781"/>
                <a:gd name="connsiteY29" fmla="*/ 266533 h 370871"/>
                <a:gd name="connsiteX30" fmla="*/ 261980 w 370781"/>
                <a:gd name="connsiteY30" fmla="*/ 258705 h 370871"/>
                <a:gd name="connsiteX31" fmla="*/ 282946 w 370781"/>
                <a:gd name="connsiteY31" fmla="*/ 237739 h 370871"/>
                <a:gd name="connsiteX32" fmla="*/ 318507 w 370781"/>
                <a:gd name="connsiteY32" fmla="*/ 264997 h 370871"/>
                <a:gd name="connsiteX33" fmla="*/ 345763 w 370781"/>
                <a:gd name="connsiteY33" fmla="*/ 300557 h 370871"/>
                <a:gd name="connsiteX34" fmla="*/ 300711 w 370781"/>
                <a:gd name="connsiteY34" fmla="*/ 345612 h 37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70781" h="370871">
                  <a:moveTo>
                    <a:pt x="280822" y="212686"/>
                  </a:moveTo>
                  <a:cubicBezTo>
                    <a:pt x="274816" y="212686"/>
                    <a:pt x="270996" y="215253"/>
                    <a:pt x="268841" y="217408"/>
                  </a:cubicBezTo>
                  <a:lnTo>
                    <a:pt x="244769" y="241494"/>
                  </a:lnTo>
                  <a:cubicBezTo>
                    <a:pt x="244580" y="241686"/>
                    <a:pt x="243549" y="242192"/>
                    <a:pt x="241172" y="242192"/>
                  </a:cubicBezTo>
                  <a:cubicBezTo>
                    <a:pt x="227909" y="242192"/>
                    <a:pt x="199748" y="227438"/>
                    <a:pt x="171572" y="199246"/>
                  </a:cubicBezTo>
                  <a:cubicBezTo>
                    <a:pt x="133697" y="161387"/>
                    <a:pt x="125345" y="130026"/>
                    <a:pt x="129323" y="126048"/>
                  </a:cubicBezTo>
                  <a:lnTo>
                    <a:pt x="153410" y="101977"/>
                  </a:lnTo>
                  <a:cubicBezTo>
                    <a:pt x="169289" y="86098"/>
                    <a:pt x="141193" y="53262"/>
                    <a:pt x="123032" y="35101"/>
                  </a:cubicBezTo>
                  <a:cubicBezTo>
                    <a:pt x="114791" y="26861"/>
                    <a:pt x="86504" y="0"/>
                    <a:pt x="68153" y="0"/>
                  </a:cubicBezTo>
                  <a:cubicBezTo>
                    <a:pt x="62147" y="0"/>
                    <a:pt x="58328" y="2567"/>
                    <a:pt x="56172" y="4722"/>
                  </a:cubicBezTo>
                  <a:lnTo>
                    <a:pt x="7997" y="52898"/>
                  </a:lnTo>
                  <a:cubicBezTo>
                    <a:pt x="-6455" y="67350"/>
                    <a:pt x="-1305" y="95416"/>
                    <a:pt x="23337" y="136301"/>
                  </a:cubicBezTo>
                  <a:cubicBezTo>
                    <a:pt x="44604" y="171609"/>
                    <a:pt x="78232" y="212970"/>
                    <a:pt x="118040" y="252779"/>
                  </a:cubicBezTo>
                  <a:cubicBezTo>
                    <a:pt x="176817" y="311555"/>
                    <a:pt x="254706" y="370871"/>
                    <a:pt x="296209" y="370871"/>
                  </a:cubicBezTo>
                  <a:lnTo>
                    <a:pt x="296225" y="370871"/>
                  </a:lnTo>
                  <a:cubicBezTo>
                    <a:pt x="307508" y="370871"/>
                    <a:pt x="314259" y="366498"/>
                    <a:pt x="317920" y="362821"/>
                  </a:cubicBezTo>
                  <a:lnTo>
                    <a:pt x="366096" y="314646"/>
                  </a:lnTo>
                  <a:cubicBezTo>
                    <a:pt x="381975" y="298782"/>
                    <a:pt x="353877" y="265947"/>
                    <a:pt x="335717" y="247786"/>
                  </a:cubicBezTo>
                  <a:cubicBezTo>
                    <a:pt x="327476" y="239545"/>
                    <a:pt x="299188" y="212686"/>
                    <a:pt x="280822" y="212686"/>
                  </a:cubicBezTo>
                  <a:close/>
                  <a:moveTo>
                    <a:pt x="300711" y="345612"/>
                  </a:moveTo>
                  <a:cubicBezTo>
                    <a:pt x="300362" y="345959"/>
                    <a:pt x="299031" y="346530"/>
                    <a:pt x="296209" y="346530"/>
                  </a:cubicBezTo>
                  <a:cubicBezTo>
                    <a:pt x="271980" y="346530"/>
                    <a:pt x="207323" y="307641"/>
                    <a:pt x="135250" y="235568"/>
                  </a:cubicBezTo>
                  <a:cubicBezTo>
                    <a:pt x="96805" y="197123"/>
                    <a:pt x="64461" y="157410"/>
                    <a:pt x="44176" y="123750"/>
                  </a:cubicBezTo>
                  <a:cubicBezTo>
                    <a:pt x="21515" y="86114"/>
                    <a:pt x="23448" y="71867"/>
                    <a:pt x="25207" y="70108"/>
                  </a:cubicBezTo>
                  <a:lnTo>
                    <a:pt x="70261" y="25054"/>
                  </a:lnTo>
                  <a:cubicBezTo>
                    <a:pt x="76267" y="27511"/>
                    <a:pt x="89721" y="36211"/>
                    <a:pt x="105822" y="52311"/>
                  </a:cubicBezTo>
                  <a:cubicBezTo>
                    <a:pt x="121938" y="68428"/>
                    <a:pt x="130622" y="81882"/>
                    <a:pt x="133079" y="87873"/>
                  </a:cubicBezTo>
                  <a:lnTo>
                    <a:pt x="112113" y="108838"/>
                  </a:lnTo>
                  <a:cubicBezTo>
                    <a:pt x="89658" y="131326"/>
                    <a:pt x="118278" y="180388"/>
                    <a:pt x="154361" y="216457"/>
                  </a:cubicBezTo>
                  <a:cubicBezTo>
                    <a:pt x="185232" y="247343"/>
                    <a:pt x="218496" y="266533"/>
                    <a:pt x="241172" y="266533"/>
                  </a:cubicBezTo>
                  <a:cubicBezTo>
                    <a:pt x="251885" y="266533"/>
                    <a:pt x="258399" y="262287"/>
                    <a:pt x="261980" y="258705"/>
                  </a:cubicBezTo>
                  <a:lnTo>
                    <a:pt x="282946" y="237739"/>
                  </a:lnTo>
                  <a:cubicBezTo>
                    <a:pt x="288936" y="240196"/>
                    <a:pt x="302390" y="248879"/>
                    <a:pt x="318507" y="264997"/>
                  </a:cubicBezTo>
                  <a:cubicBezTo>
                    <a:pt x="334607" y="281114"/>
                    <a:pt x="343308" y="294552"/>
                    <a:pt x="345763" y="300557"/>
                  </a:cubicBezTo>
                  <a:lnTo>
                    <a:pt x="300711" y="345612"/>
                  </a:lnTo>
                  <a:close/>
                </a:path>
              </a:pathLst>
            </a:custGeom>
            <a:solidFill>
              <a:srgbClr val="1D1D1B"/>
            </a:solidFill>
            <a:ln w="161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2D962BB4-1DDB-42C4-8E29-7E42C385ED9F}"/>
                </a:ext>
              </a:extLst>
            </p:cNvPr>
            <p:cNvSpPr/>
            <p:nvPr/>
          </p:nvSpPr>
          <p:spPr>
            <a:xfrm>
              <a:off x="5501397" y="4302232"/>
              <a:ext cx="152624" cy="152624"/>
            </a:xfrm>
            <a:custGeom>
              <a:avLst/>
              <a:gdLst>
                <a:gd name="connsiteX0" fmla="*/ 111517 w 152624"/>
                <a:gd name="connsiteY0" fmla="*/ 41108 h 152624"/>
                <a:gd name="connsiteX1" fmla="*/ 12203 w 152624"/>
                <a:gd name="connsiteY1" fmla="*/ 0 h 152624"/>
                <a:gd name="connsiteX2" fmla="*/ 12171 w 152624"/>
                <a:gd name="connsiteY2" fmla="*/ 0 h 152624"/>
                <a:gd name="connsiteX3" fmla="*/ 0 w 152624"/>
                <a:gd name="connsiteY3" fmla="*/ 12171 h 152624"/>
                <a:gd name="connsiteX4" fmla="*/ 12171 w 152624"/>
                <a:gd name="connsiteY4" fmla="*/ 24341 h 152624"/>
                <a:gd name="connsiteX5" fmla="*/ 12203 w 152624"/>
                <a:gd name="connsiteY5" fmla="*/ 24341 h 152624"/>
                <a:gd name="connsiteX6" fmla="*/ 94308 w 152624"/>
                <a:gd name="connsiteY6" fmla="*/ 58318 h 152624"/>
                <a:gd name="connsiteX7" fmla="*/ 128283 w 152624"/>
                <a:gd name="connsiteY7" fmla="*/ 140453 h 152624"/>
                <a:gd name="connsiteX8" fmla="*/ 140454 w 152624"/>
                <a:gd name="connsiteY8" fmla="*/ 152625 h 152624"/>
                <a:gd name="connsiteX9" fmla="*/ 152625 w 152624"/>
                <a:gd name="connsiteY9" fmla="*/ 140453 h 152624"/>
                <a:gd name="connsiteX10" fmla="*/ 111517 w 152624"/>
                <a:gd name="connsiteY10" fmla="*/ 41108 h 152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624" h="152624">
                  <a:moveTo>
                    <a:pt x="111517" y="41108"/>
                  </a:moveTo>
                  <a:cubicBezTo>
                    <a:pt x="85021" y="14595"/>
                    <a:pt x="49745" y="0"/>
                    <a:pt x="12203" y="0"/>
                  </a:cubicBezTo>
                  <a:cubicBezTo>
                    <a:pt x="12187" y="0"/>
                    <a:pt x="12171" y="0"/>
                    <a:pt x="12171" y="0"/>
                  </a:cubicBezTo>
                  <a:cubicBezTo>
                    <a:pt x="5452" y="0"/>
                    <a:pt x="0" y="5451"/>
                    <a:pt x="0" y="12171"/>
                  </a:cubicBezTo>
                  <a:cubicBezTo>
                    <a:pt x="0" y="18890"/>
                    <a:pt x="5452" y="24341"/>
                    <a:pt x="12171" y="24341"/>
                  </a:cubicBezTo>
                  <a:cubicBezTo>
                    <a:pt x="12187" y="24341"/>
                    <a:pt x="12187" y="24341"/>
                    <a:pt x="12203" y="24341"/>
                  </a:cubicBezTo>
                  <a:cubicBezTo>
                    <a:pt x="43248" y="24341"/>
                    <a:pt x="72405" y="36401"/>
                    <a:pt x="94308" y="58318"/>
                  </a:cubicBezTo>
                  <a:cubicBezTo>
                    <a:pt x="116223" y="80234"/>
                    <a:pt x="128283" y="109393"/>
                    <a:pt x="128283" y="140453"/>
                  </a:cubicBezTo>
                  <a:cubicBezTo>
                    <a:pt x="128283" y="147172"/>
                    <a:pt x="133734" y="152625"/>
                    <a:pt x="140454" y="152625"/>
                  </a:cubicBezTo>
                  <a:cubicBezTo>
                    <a:pt x="147174" y="152625"/>
                    <a:pt x="152625" y="147172"/>
                    <a:pt x="152625" y="140453"/>
                  </a:cubicBezTo>
                  <a:cubicBezTo>
                    <a:pt x="152641" y="102896"/>
                    <a:pt x="138029" y="67620"/>
                    <a:pt x="111517" y="41108"/>
                  </a:cubicBezTo>
                  <a:close/>
                </a:path>
              </a:pathLst>
            </a:custGeom>
            <a:solidFill>
              <a:srgbClr val="1D1D1B"/>
            </a:solidFill>
            <a:ln w="161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5B8B0997-33FB-4644-95FA-D4053C152ADE}"/>
                </a:ext>
              </a:extLst>
            </p:cNvPr>
            <p:cNvSpPr/>
            <p:nvPr/>
          </p:nvSpPr>
          <p:spPr>
            <a:xfrm>
              <a:off x="5485345" y="4350360"/>
              <a:ext cx="120549" cy="120548"/>
            </a:xfrm>
            <a:custGeom>
              <a:avLst/>
              <a:gdLst>
                <a:gd name="connsiteX0" fmla="*/ 12171 w 120549"/>
                <a:gd name="connsiteY0" fmla="*/ 24341 h 120548"/>
                <a:gd name="connsiteX1" fmla="*/ 12201 w 120549"/>
                <a:gd name="connsiteY1" fmla="*/ 24341 h 120548"/>
                <a:gd name="connsiteX2" fmla="*/ 71628 w 120549"/>
                <a:gd name="connsiteY2" fmla="*/ 48920 h 120548"/>
                <a:gd name="connsiteX3" fmla="*/ 96208 w 120549"/>
                <a:gd name="connsiteY3" fmla="*/ 108378 h 120548"/>
                <a:gd name="connsiteX4" fmla="*/ 108379 w 120549"/>
                <a:gd name="connsiteY4" fmla="*/ 120549 h 120548"/>
                <a:gd name="connsiteX5" fmla="*/ 120549 w 120549"/>
                <a:gd name="connsiteY5" fmla="*/ 108378 h 120548"/>
                <a:gd name="connsiteX6" fmla="*/ 88839 w 120549"/>
                <a:gd name="connsiteY6" fmla="*/ 31710 h 120548"/>
                <a:gd name="connsiteX7" fmla="*/ 12201 w 120549"/>
                <a:gd name="connsiteY7" fmla="*/ 0 h 120548"/>
                <a:gd name="connsiteX8" fmla="*/ 12171 w 120549"/>
                <a:gd name="connsiteY8" fmla="*/ 0 h 120548"/>
                <a:gd name="connsiteX9" fmla="*/ 0 w 120549"/>
                <a:gd name="connsiteY9" fmla="*/ 12171 h 120548"/>
                <a:gd name="connsiteX10" fmla="*/ 12171 w 120549"/>
                <a:gd name="connsiteY10" fmla="*/ 24341 h 120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549" h="120548">
                  <a:moveTo>
                    <a:pt x="12171" y="24341"/>
                  </a:moveTo>
                  <a:cubicBezTo>
                    <a:pt x="12185" y="24341"/>
                    <a:pt x="12185" y="24341"/>
                    <a:pt x="12201" y="24341"/>
                  </a:cubicBezTo>
                  <a:cubicBezTo>
                    <a:pt x="34673" y="24341"/>
                    <a:pt x="55766" y="33073"/>
                    <a:pt x="71628" y="48920"/>
                  </a:cubicBezTo>
                  <a:cubicBezTo>
                    <a:pt x="87476" y="64783"/>
                    <a:pt x="96208" y="85892"/>
                    <a:pt x="96208" y="108378"/>
                  </a:cubicBezTo>
                  <a:cubicBezTo>
                    <a:pt x="96208" y="115098"/>
                    <a:pt x="101659" y="120549"/>
                    <a:pt x="108379" y="120549"/>
                  </a:cubicBezTo>
                  <a:cubicBezTo>
                    <a:pt x="115097" y="120549"/>
                    <a:pt x="120549" y="115098"/>
                    <a:pt x="120549" y="108378"/>
                  </a:cubicBezTo>
                  <a:cubicBezTo>
                    <a:pt x="120565" y="79394"/>
                    <a:pt x="109297" y="52169"/>
                    <a:pt x="88839" y="31710"/>
                  </a:cubicBezTo>
                  <a:cubicBezTo>
                    <a:pt x="68379" y="11267"/>
                    <a:pt x="41171" y="0"/>
                    <a:pt x="12201" y="0"/>
                  </a:cubicBezTo>
                  <a:cubicBezTo>
                    <a:pt x="12185" y="0"/>
                    <a:pt x="12171" y="0"/>
                    <a:pt x="12171" y="0"/>
                  </a:cubicBezTo>
                  <a:cubicBezTo>
                    <a:pt x="5451" y="0"/>
                    <a:pt x="0" y="5451"/>
                    <a:pt x="0" y="12171"/>
                  </a:cubicBezTo>
                  <a:cubicBezTo>
                    <a:pt x="0" y="18890"/>
                    <a:pt x="5451" y="24341"/>
                    <a:pt x="12171" y="24341"/>
                  </a:cubicBezTo>
                  <a:close/>
                </a:path>
              </a:pathLst>
            </a:custGeom>
            <a:solidFill>
              <a:srgbClr val="1D1D1B"/>
            </a:solidFill>
            <a:ln w="161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4D9A3C3D-B695-4CF9-A8F8-24A7606D3830}"/>
                </a:ext>
              </a:extLst>
            </p:cNvPr>
            <p:cNvSpPr/>
            <p:nvPr/>
          </p:nvSpPr>
          <p:spPr>
            <a:xfrm>
              <a:off x="5469291" y="4398488"/>
              <a:ext cx="88475" cy="88474"/>
            </a:xfrm>
            <a:custGeom>
              <a:avLst/>
              <a:gdLst>
                <a:gd name="connsiteX0" fmla="*/ 12171 w 88475"/>
                <a:gd name="connsiteY0" fmla="*/ 24341 h 88474"/>
                <a:gd name="connsiteX1" fmla="*/ 12203 w 88475"/>
                <a:gd name="connsiteY1" fmla="*/ 24341 h 88474"/>
                <a:gd name="connsiteX2" fmla="*/ 48936 w 88475"/>
                <a:gd name="connsiteY2" fmla="*/ 39539 h 88474"/>
                <a:gd name="connsiteX3" fmla="*/ 64134 w 88475"/>
                <a:gd name="connsiteY3" fmla="*/ 76304 h 88474"/>
                <a:gd name="connsiteX4" fmla="*/ 76305 w 88475"/>
                <a:gd name="connsiteY4" fmla="*/ 88475 h 88474"/>
                <a:gd name="connsiteX5" fmla="*/ 88476 w 88475"/>
                <a:gd name="connsiteY5" fmla="*/ 76304 h 88474"/>
                <a:gd name="connsiteX6" fmla="*/ 66147 w 88475"/>
                <a:gd name="connsiteY6" fmla="*/ 22329 h 88474"/>
                <a:gd name="connsiteX7" fmla="*/ 12203 w 88475"/>
                <a:gd name="connsiteY7" fmla="*/ 0 h 88474"/>
                <a:gd name="connsiteX8" fmla="*/ 12171 w 88475"/>
                <a:gd name="connsiteY8" fmla="*/ 0 h 88474"/>
                <a:gd name="connsiteX9" fmla="*/ 0 w 88475"/>
                <a:gd name="connsiteY9" fmla="*/ 12171 h 88474"/>
                <a:gd name="connsiteX10" fmla="*/ 12171 w 88475"/>
                <a:gd name="connsiteY10" fmla="*/ 24341 h 88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475" h="88474">
                  <a:moveTo>
                    <a:pt x="12171" y="24341"/>
                  </a:moveTo>
                  <a:cubicBezTo>
                    <a:pt x="12187" y="24341"/>
                    <a:pt x="12187" y="24341"/>
                    <a:pt x="12203" y="24341"/>
                  </a:cubicBezTo>
                  <a:cubicBezTo>
                    <a:pt x="26084" y="24341"/>
                    <a:pt x="39142" y="29745"/>
                    <a:pt x="48936" y="39539"/>
                  </a:cubicBezTo>
                  <a:cubicBezTo>
                    <a:pt x="58745" y="49348"/>
                    <a:pt x="64134" y="62405"/>
                    <a:pt x="64134" y="76304"/>
                  </a:cubicBezTo>
                  <a:cubicBezTo>
                    <a:pt x="64134" y="83024"/>
                    <a:pt x="69585" y="88475"/>
                    <a:pt x="76305" y="88475"/>
                  </a:cubicBezTo>
                  <a:cubicBezTo>
                    <a:pt x="83023" y="88475"/>
                    <a:pt x="88476" y="83024"/>
                    <a:pt x="88476" y="76304"/>
                  </a:cubicBezTo>
                  <a:cubicBezTo>
                    <a:pt x="88490" y="55910"/>
                    <a:pt x="80552" y="36734"/>
                    <a:pt x="66147" y="22329"/>
                  </a:cubicBezTo>
                  <a:cubicBezTo>
                    <a:pt x="51758" y="7924"/>
                    <a:pt x="32598" y="0"/>
                    <a:pt x="12203" y="0"/>
                  </a:cubicBezTo>
                  <a:cubicBezTo>
                    <a:pt x="12187" y="0"/>
                    <a:pt x="12171" y="0"/>
                    <a:pt x="12171" y="0"/>
                  </a:cubicBezTo>
                  <a:cubicBezTo>
                    <a:pt x="5451" y="0"/>
                    <a:pt x="0" y="5451"/>
                    <a:pt x="0" y="12171"/>
                  </a:cubicBezTo>
                  <a:cubicBezTo>
                    <a:pt x="0" y="18890"/>
                    <a:pt x="5451" y="24341"/>
                    <a:pt x="12171" y="24341"/>
                  </a:cubicBezTo>
                  <a:close/>
                </a:path>
              </a:pathLst>
            </a:custGeom>
            <a:solidFill>
              <a:srgbClr val="1D1D1B"/>
            </a:solidFill>
            <a:ln w="161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7" name="Graphic 190">
            <a:extLst>
              <a:ext uri="{FF2B5EF4-FFF2-40B4-BE49-F238E27FC236}">
                <a16:creationId xmlns:a16="http://schemas.microsoft.com/office/drawing/2014/main" id="{EB5A98BE-EAE8-4643-ABE9-DC015C24FEEE}"/>
              </a:ext>
            </a:extLst>
          </p:cNvPr>
          <p:cNvGrpSpPr/>
          <p:nvPr/>
        </p:nvGrpSpPr>
        <p:grpSpPr>
          <a:xfrm>
            <a:off x="5923936" y="4325218"/>
            <a:ext cx="365261" cy="365262"/>
            <a:chOff x="5923936" y="4325218"/>
            <a:chExt cx="365261" cy="365262"/>
          </a:xfrm>
          <a:solidFill>
            <a:srgbClr val="1D1D1B"/>
          </a:solidFill>
        </p:grpSpPr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30B74D63-9A94-4BD4-8063-D0180E049F20}"/>
                </a:ext>
              </a:extLst>
            </p:cNvPr>
            <p:cNvSpPr/>
            <p:nvPr/>
          </p:nvSpPr>
          <p:spPr>
            <a:xfrm>
              <a:off x="5923936" y="4325218"/>
              <a:ext cx="365261" cy="365262"/>
            </a:xfrm>
            <a:custGeom>
              <a:avLst/>
              <a:gdLst>
                <a:gd name="connsiteX0" fmla="*/ 182631 w 365261"/>
                <a:gd name="connsiteY0" fmla="*/ 0 h 365262"/>
                <a:gd name="connsiteX1" fmla="*/ 0 w 365261"/>
                <a:gd name="connsiteY1" fmla="*/ 182631 h 365262"/>
                <a:gd name="connsiteX2" fmla="*/ 182631 w 365261"/>
                <a:gd name="connsiteY2" fmla="*/ 365262 h 365262"/>
                <a:gd name="connsiteX3" fmla="*/ 365262 w 365261"/>
                <a:gd name="connsiteY3" fmla="*/ 182631 h 365262"/>
                <a:gd name="connsiteX4" fmla="*/ 182631 w 365261"/>
                <a:gd name="connsiteY4" fmla="*/ 0 h 365262"/>
                <a:gd name="connsiteX5" fmla="*/ 182631 w 365261"/>
                <a:gd name="connsiteY5" fmla="*/ 342434 h 365262"/>
                <a:gd name="connsiteX6" fmla="*/ 22829 w 365261"/>
                <a:gd name="connsiteY6" fmla="*/ 182631 h 365262"/>
                <a:gd name="connsiteX7" fmla="*/ 182631 w 365261"/>
                <a:gd name="connsiteY7" fmla="*/ 22829 h 365262"/>
                <a:gd name="connsiteX8" fmla="*/ 342433 w 365261"/>
                <a:gd name="connsiteY8" fmla="*/ 182631 h 365262"/>
                <a:gd name="connsiteX9" fmla="*/ 182631 w 365261"/>
                <a:gd name="connsiteY9" fmla="*/ 342434 h 365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5261" h="365262">
                  <a:moveTo>
                    <a:pt x="182631" y="0"/>
                  </a:moveTo>
                  <a:cubicBezTo>
                    <a:pt x="81922" y="0"/>
                    <a:pt x="0" y="81922"/>
                    <a:pt x="0" y="182631"/>
                  </a:cubicBezTo>
                  <a:cubicBezTo>
                    <a:pt x="0" y="283340"/>
                    <a:pt x="81922" y="365262"/>
                    <a:pt x="182631" y="365262"/>
                  </a:cubicBezTo>
                  <a:cubicBezTo>
                    <a:pt x="283339" y="365262"/>
                    <a:pt x="365262" y="283340"/>
                    <a:pt x="365262" y="182631"/>
                  </a:cubicBezTo>
                  <a:cubicBezTo>
                    <a:pt x="365262" y="81922"/>
                    <a:pt x="283339" y="0"/>
                    <a:pt x="182631" y="0"/>
                  </a:cubicBezTo>
                  <a:close/>
                  <a:moveTo>
                    <a:pt x="182631" y="342434"/>
                  </a:moveTo>
                  <a:cubicBezTo>
                    <a:pt x="94511" y="342434"/>
                    <a:pt x="22829" y="270751"/>
                    <a:pt x="22829" y="182631"/>
                  </a:cubicBezTo>
                  <a:cubicBezTo>
                    <a:pt x="22829" y="94511"/>
                    <a:pt x="94511" y="22829"/>
                    <a:pt x="182631" y="22829"/>
                  </a:cubicBezTo>
                  <a:cubicBezTo>
                    <a:pt x="270750" y="22829"/>
                    <a:pt x="342433" y="94511"/>
                    <a:pt x="342433" y="182631"/>
                  </a:cubicBezTo>
                  <a:cubicBezTo>
                    <a:pt x="342433" y="270751"/>
                    <a:pt x="270750" y="342434"/>
                    <a:pt x="182631" y="342434"/>
                  </a:cubicBezTo>
                  <a:close/>
                </a:path>
              </a:pathLst>
            </a:custGeom>
            <a:solidFill>
              <a:srgbClr val="1D1D1B"/>
            </a:solidFill>
            <a:ln w="15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EA8755C2-7F8A-4461-8BBE-AD122AB74EAD}"/>
                </a:ext>
              </a:extLst>
            </p:cNvPr>
            <p:cNvSpPr/>
            <p:nvPr/>
          </p:nvSpPr>
          <p:spPr>
            <a:xfrm>
              <a:off x="6027602" y="4399412"/>
              <a:ext cx="157929" cy="216874"/>
            </a:xfrm>
            <a:custGeom>
              <a:avLst/>
              <a:gdLst>
                <a:gd name="connsiteX0" fmla="*/ 83097 w 157929"/>
                <a:gd name="connsiteY0" fmla="*/ 0 h 216874"/>
                <a:gd name="connsiteX1" fmla="*/ 36681 w 157929"/>
                <a:gd name="connsiteY1" fmla="*/ 0 h 216874"/>
                <a:gd name="connsiteX2" fmla="*/ 25266 w 157929"/>
                <a:gd name="connsiteY2" fmla="*/ 11414 h 216874"/>
                <a:gd name="connsiteX3" fmla="*/ 25266 w 157929"/>
                <a:gd name="connsiteY3" fmla="*/ 97023 h 216874"/>
                <a:gd name="connsiteX4" fmla="*/ 11414 w 157929"/>
                <a:gd name="connsiteY4" fmla="*/ 97023 h 216874"/>
                <a:gd name="connsiteX5" fmla="*/ 0 w 157929"/>
                <a:gd name="connsiteY5" fmla="*/ 108437 h 216874"/>
                <a:gd name="connsiteX6" fmla="*/ 11414 w 157929"/>
                <a:gd name="connsiteY6" fmla="*/ 119852 h 216874"/>
                <a:gd name="connsiteX7" fmla="*/ 25266 w 157929"/>
                <a:gd name="connsiteY7" fmla="*/ 119852 h 216874"/>
                <a:gd name="connsiteX8" fmla="*/ 25266 w 157929"/>
                <a:gd name="connsiteY8" fmla="*/ 135071 h 216874"/>
                <a:gd name="connsiteX9" fmla="*/ 11414 w 157929"/>
                <a:gd name="connsiteY9" fmla="*/ 135071 h 216874"/>
                <a:gd name="connsiteX10" fmla="*/ 0 w 157929"/>
                <a:gd name="connsiteY10" fmla="*/ 146485 h 216874"/>
                <a:gd name="connsiteX11" fmla="*/ 11414 w 157929"/>
                <a:gd name="connsiteY11" fmla="*/ 157900 h 216874"/>
                <a:gd name="connsiteX12" fmla="*/ 25266 w 157929"/>
                <a:gd name="connsiteY12" fmla="*/ 157900 h 216874"/>
                <a:gd name="connsiteX13" fmla="*/ 25266 w 157929"/>
                <a:gd name="connsiteY13" fmla="*/ 205460 h 216874"/>
                <a:gd name="connsiteX14" fmla="*/ 36681 w 157929"/>
                <a:gd name="connsiteY14" fmla="*/ 216875 h 216874"/>
                <a:gd name="connsiteX15" fmla="*/ 48096 w 157929"/>
                <a:gd name="connsiteY15" fmla="*/ 205460 h 216874"/>
                <a:gd name="connsiteX16" fmla="*/ 48096 w 157929"/>
                <a:gd name="connsiteY16" fmla="*/ 157900 h 216874"/>
                <a:gd name="connsiteX17" fmla="*/ 91598 w 157929"/>
                <a:gd name="connsiteY17" fmla="*/ 157900 h 216874"/>
                <a:gd name="connsiteX18" fmla="*/ 103013 w 157929"/>
                <a:gd name="connsiteY18" fmla="*/ 146485 h 216874"/>
                <a:gd name="connsiteX19" fmla="*/ 91598 w 157929"/>
                <a:gd name="connsiteY19" fmla="*/ 135071 h 216874"/>
                <a:gd name="connsiteX20" fmla="*/ 48096 w 157929"/>
                <a:gd name="connsiteY20" fmla="*/ 135071 h 216874"/>
                <a:gd name="connsiteX21" fmla="*/ 48096 w 157929"/>
                <a:gd name="connsiteY21" fmla="*/ 119852 h 216874"/>
                <a:gd name="connsiteX22" fmla="*/ 83097 w 157929"/>
                <a:gd name="connsiteY22" fmla="*/ 119852 h 216874"/>
                <a:gd name="connsiteX23" fmla="*/ 157930 w 157929"/>
                <a:gd name="connsiteY23" fmla="*/ 59926 h 216874"/>
                <a:gd name="connsiteX24" fmla="*/ 83097 w 157929"/>
                <a:gd name="connsiteY24" fmla="*/ 0 h 216874"/>
                <a:gd name="connsiteX25" fmla="*/ 83097 w 157929"/>
                <a:gd name="connsiteY25" fmla="*/ 97023 h 216874"/>
                <a:gd name="connsiteX26" fmla="*/ 48096 w 157929"/>
                <a:gd name="connsiteY26" fmla="*/ 97023 h 216874"/>
                <a:gd name="connsiteX27" fmla="*/ 48096 w 157929"/>
                <a:gd name="connsiteY27" fmla="*/ 22829 h 216874"/>
                <a:gd name="connsiteX28" fmla="*/ 83097 w 157929"/>
                <a:gd name="connsiteY28" fmla="*/ 22829 h 216874"/>
                <a:gd name="connsiteX29" fmla="*/ 135101 w 157929"/>
                <a:gd name="connsiteY29" fmla="*/ 59926 h 216874"/>
                <a:gd name="connsiteX30" fmla="*/ 83097 w 157929"/>
                <a:gd name="connsiteY30" fmla="*/ 97023 h 216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57929" h="216874">
                  <a:moveTo>
                    <a:pt x="83097" y="0"/>
                  </a:moveTo>
                  <a:lnTo>
                    <a:pt x="36681" y="0"/>
                  </a:lnTo>
                  <a:cubicBezTo>
                    <a:pt x="30379" y="0"/>
                    <a:pt x="25266" y="5113"/>
                    <a:pt x="25266" y="11414"/>
                  </a:cubicBezTo>
                  <a:lnTo>
                    <a:pt x="25266" y="97023"/>
                  </a:lnTo>
                  <a:lnTo>
                    <a:pt x="11414" y="97023"/>
                  </a:lnTo>
                  <a:cubicBezTo>
                    <a:pt x="5113" y="97023"/>
                    <a:pt x="0" y="102135"/>
                    <a:pt x="0" y="108437"/>
                  </a:cubicBezTo>
                  <a:cubicBezTo>
                    <a:pt x="0" y="114740"/>
                    <a:pt x="5113" y="119852"/>
                    <a:pt x="11414" y="119852"/>
                  </a:cubicBezTo>
                  <a:lnTo>
                    <a:pt x="25266" y="119852"/>
                  </a:lnTo>
                  <a:lnTo>
                    <a:pt x="25266" y="135071"/>
                  </a:lnTo>
                  <a:lnTo>
                    <a:pt x="11414" y="135071"/>
                  </a:lnTo>
                  <a:cubicBezTo>
                    <a:pt x="5113" y="135071"/>
                    <a:pt x="0" y="140183"/>
                    <a:pt x="0" y="146485"/>
                  </a:cubicBezTo>
                  <a:cubicBezTo>
                    <a:pt x="0" y="152788"/>
                    <a:pt x="5113" y="157900"/>
                    <a:pt x="11414" y="157900"/>
                  </a:cubicBezTo>
                  <a:lnTo>
                    <a:pt x="25266" y="157900"/>
                  </a:lnTo>
                  <a:lnTo>
                    <a:pt x="25266" y="205460"/>
                  </a:lnTo>
                  <a:cubicBezTo>
                    <a:pt x="25266" y="211762"/>
                    <a:pt x="30379" y="216875"/>
                    <a:pt x="36681" y="216875"/>
                  </a:cubicBezTo>
                  <a:cubicBezTo>
                    <a:pt x="42982" y="216875"/>
                    <a:pt x="48096" y="211762"/>
                    <a:pt x="48096" y="205460"/>
                  </a:cubicBezTo>
                  <a:lnTo>
                    <a:pt x="48096" y="157900"/>
                  </a:lnTo>
                  <a:lnTo>
                    <a:pt x="91598" y="157900"/>
                  </a:lnTo>
                  <a:cubicBezTo>
                    <a:pt x="97899" y="157900"/>
                    <a:pt x="103013" y="152788"/>
                    <a:pt x="103013" y="146485"/>
                  </a:cubicBezTo>
                  <a:cubicBezTo>
                    <a:pt x="103013" y="140183"/>
                    <a:pt x="97899" y="135071"/>
                    <a:pt x="91598" y="135071"/>
                  </a:cubicBezTo>
                  <a:lnTo>
                    <a:pt x="48096" y="135071"/>
                  </a:lnTo>
                  <a:lnTo>
                    <a:pt x="48096" y="119852"/>
                  </a:lnTo>
                  <a:lnTo>
                    <a:pt x="83097" y="119852"/>
                  </a:lnTo>
                  <a:cubicBezTo>
                    <a:pt x="124355" y="119852"/>
                    <a:pt x="157930" y="92965"/>
                    <a:pt x="157930" y="59926"/>
                  </a:cubicBezTo>
                  <a:cubicBezTo>
                    <a:pt x="157930" y="26886"/>
                    <a:pt x="124355" y="0"/>
                    <a:pt x="83097" y="0"/>
                  </a:cubicBezTo>
                  <a:close/>
                  <a:moveTo>
                    <a:pt x="83097" y="97023"/>
                  </a:moveTo>
                  <a:lnTo>
                    <a:pt x="48096" y="97023"/>
                  </a:lnTo>
                  <a:lnTo>
                    <a:pt x="48096" y="22829"/>
                  </a:lnTo>
                  <a:lnTo>
                    <a:pt x="83097" y="22829"/>
                  </a:lnTo>
                  <a:cubicBezTo>
                    <a:pt x="111767" y="22829"/>
                    <a:pt x="135101" y="39475"/>
                    <a:pt x="135101" y="59926"/>
                  </a:cubicBezTo>
                  <a:cubicBezTo>
                    <a:pt x="135101" y="80378"/>
                    <a:pt x="111767" y="97023"/>
                    <a:pt x="83097" y="97023"/>
                  </a:cubicBezTo>
                  <a:close/>
                </a:path>
              </a:pathLst>
            </a:custGeom>
            <a:solidFill>
              <a:srgbClr val="1D1D1B"/>
            </a:solidFill>
            <a:ln w="15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0" name="Graphic 192">
            <a:extLst>
              <a:ext uri="{FF2B5EF4-FFF2-40B4-BE49-F238E27FC236}">
                <a16:creationId xmlns:a16="http://schemas.microsoft.com/office/drawing/2014/main" id="{6443D925-17D3-492B-9A76-8704B5A5631A}"/>
              </a:ext>
            </a:extLst>
          </p:cNvPr>
          <p:cNvSpPr/>
          <p:nvPr/>
        </p:nvSpPr>
        <p:spPr>
          <a:xfrm>
            <a:off x="6487422" y="4325004"/>
            <a:ext cx="330184" cy="345921"/>
          </a:xfrm>
          <a:custGeom>
            <a:avLst/>
            <a:gdLst>
              <a:gd name="connsiteX0" fmla="*/ 219915 w 330184"/>
              <a:gd name="connsiteY0" fmla="*/ 194011 h 345921"/>
              <a:gd name="connsiteX1" fmla="*/ 270041 w 330184"/>
              <a:gd name="connsiteY1" fmla="*/ 104814 h 345921"/>
              <a:gd name="connsiteX2" fmla="*/ 165092 w 330184"/>
              <a:gd name="connsiteY2" fmla="*/ 0 h 345921"/>
              <a:gd name="connsiteX3" fmla="*/ 60145 w 330184"/>
              <a:gd name="connsiteY3" fmla="*/ 104814 h 345921"/>
              <a:gd name="connsiteX4" fmla="*/ 110270 w 330184"/>
              <a:gd name="connsiteY4" fmla="*/ 194011 h 345921"/>
              <a:gd name="connsiteX5" fmla="*/ 0 w 330184"/>
              <a:gd name="connsiteY5" fmla="*/ 296171 h 345921"/>
              <a:gd name="connsiteX6" fmla="*/ 165092 w 330184"/>
              <a:gd name="connsiteY6" fmla="*/ 345921 h 345921"/>
              <a:gd name="connsiteX7" fmla="*/ 330185 w 330184"/>
              <a:gd name="connsiteY7" fmla="*/ 296171 h 345921"/>
              <a:gd name="connsiteX8" fmla="*/ 219915 w 330184"/>
              <a:gd name="connsiteY8" fmla="*/ 194011 h 345921"/>
              <a:gd name="connsiteX9" fmla="*/ 81765 w 330184"/>
              <a:gd name="connsiteY9" fmla="*/ 104814 h 345921"/>
              <a:gd name="connsiteX10" fmla="*/ 165092 w 330184"/>
              <a:gd name="connsiteY10" fmla="*/ 21620 h 345921"/>
              <a:gd name="connsiteX11" fmla="*/ 248420 w 330184"/>
              <a:gd name="connsiteY11" fmla="*/ 104814 h 345921"/>
              <a:gd name="connsiteX12" fmla="*/ 165092 w 330184"/>
              <a:gd name="connsiteY12" fmla="*/ 188001 h 345921"/>
              <a:gd name="connsiteX13" fmla="*/ 81765 w 330184"/>
              <a:gd name="connsiteY13" fmla="*/ 104814 h 345921"/>
              <a:gd name="connsiteX14" fmla="*/ 165092 w 330184"/>
              <a:gd name="connsiteY14" fmla="*/ 324301 h 345921"/>
              <a:gd name="connsiteX15" fmla="*/ 21626 w 330184"/>
              <a:gd name="connsiteY15" fmla="*/ 296099 h 345921"/>
              <a:gd name="connsiteX16" fmla="*/ 165092 w 330184"/>
              <a:gd name="connsiteY16" fmla="*/ 209621 h 345921"/>
              <a:gd name="connsiteX17" fmla="*/ 308557 w 330184"/>
              <a:gd name="connsiteY17" fmla="*/ 296084 h 345921"/>
              <a:gd name="connsiteX18" fmla="*/ 165092 w 330184"/>
              <a:gd name="connsiteY18" fmla="*/ 324301 h 34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0184" h="345921">
                <a:moveTo>
                  <a:pt x="219915" y="194011"/>
                </a:moveTo>
                <a:cubicBezTo>
                  <a:pt x="249925" y="175546"/>
                  <a:pt x="270041" y="142522"/>
                  <a:pt x="270041" y="104814"/>
                </a:cubicBezTo>
                <a:cubicBezTo>
                  <a:pt x="270041" y="47019"/>
                  <a:pt x="222956" y="0"/>
                  <a:pt x="165092" y="0"/>
                </a:cubicBezTo>
                <a:cubicBezTo>
                  <a:pt x="107228" y="0"/>
                  <a:pt x="60145" y="47019"/>
                  <a:pt x="60145" y="104814"/>
                </a:cubicBezTo>
                <a:cubicBezTo>
                  <a:pt x="60145" y="142522"/>
                  <a:pt x="80260" y="175546"/>
                  <a:pt x="110270" y="194011"/>
                </a:cubicBezTo>
                <a:cubicBezTo>
                  <a:pt x="45470" y="208529"/>
                  <a:pt x="0" y="248183"/>
                  <a:pt x="0" y="296171"/>
                </a:cubicBezTo>
                <a:cubicBezTo>
                  <a:pt x="0" y="335441"/>
                  <a:pt x="103779" y="345921"/>
                  <a:pt x="165092" y="345921"/>
                </a:cubicBezTo>
                <a:cubicBezTo>
                  <a:pt x="226405" y="345921"/>
                  <a:pt x="330185" y="335441"/>
                  <a:pt x="330185" y="296171"/>
                </a:cubicBezTo>
                <a:cubicBezTo>
                  <a:pt x="330185" y="248183"/>
                  <a:pt x="284715" y="208529"/>
                  <a:pt x="219915" y="194011"/>
                </a:cubicBezTo>
                <a:close/>
                <a:moveTo>
                  <a:pt x="81765" y="104814"/>
                </a:moveTo>
                <a:cubicBezTo>
                  <a:pt x="81765" y="58942"/>
                  <a:pt x="119150" y="21620"/>
                  <a:pt x="165092" y="21620"/>
                </a:cubicBezTo>
                <a:cubicBezTo>
                  <a:pt x="211035" y="21620"/>
                  <a:pt x="248420" y="58942"/>
                  <a:pt x="248420" y="104814"/>
                </a:cubicBezTo>
                <a:cubicBezTo>
                  <a:pt x="248420" y="150686"/>
                  <a:pt x="211035" y="188001"/>
                  <a:pt x="165092" y="188001"/>
                </a:cubicBezTo>
                <a:cubicBezTo>
                  <a:pt x="119150" y="188001"/>
                  <a:pt x="81765" y="150686"/>
                  <a:pt x="81765" y="104814"/>
                </a:cubicBezTo>
                <a:close/>
                <a:moveTo>
                  <a:pt x="165092" y="324301"/>
                </a:moveTo>
                <a:cubicBezTo>
                  <a:pt x="76955" y="324301"/>
                  <a:pt x="24196" y="305708"/>
                  <a:pt x="21626" y="296099"/>
                </a:cubicBezTo>
                <a:cubicBezTo>
                  <a:pt x="21693" y="248409"/>
                  <a:pt x="86029" y="209621"/>
                  <a:pt x="165092" y="209621"/>
                </a:cubicBezTo>
                <a:cubicBezTo>
                  <a:pt x="244148" y="209621"/>
                  <a:pt x="308478" y="248402"/>
                  <a:pt x="308557" y="296084"/>
                </a:cubicBezTo>
                <a:cubicBezTo>
                  <a:pt x="306052" y="305688"/>
                  <a:pt x="253288" y="324301"/>
                  <a:pt x="165092" y="324301"/>
                </a:cubicBezTo>
                <a:close/>
              </a:path>
            </a:pathLst>
          </a:custGeom>
          <a:solidFill>
            <a:srgbClr val="1D1D1B"/>
          </a:solidFill>
          <a:ln w="142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1" name="Graphic 194">
            <a:extLst>
              <a:ext uri="{FF2B5EF4-FFF2-40B4-BE49-F238E27FC236}">
                <a16:creationId xmlns:a16="http://schemas.microsoft.com/office/drawing/2014/main" id="{AD807A51-B44A-4EBC-BD0B-35140C7DAA71}"/>
              </a:ext>
            </a:extLst>
          </p:cNvPr>
          <p:cNvSpPr/>
          <p:nvPr/>
        </p:nvSpPr>
        <p:spPr>
          <a:xfrm>
            <a:off x="7086265" y="4364942"/>
            <a:ext cx="345921" cy="345921"/>
          </a:xfrm>
          <a:custGeom>
            <a:avLst/>
            <a:gdLst>
              <a:gd name="connsiteX0" fmla="*/ 345921 w 345921"/>
              <a:gd name="connsiteY0" fmla="*/ 172961 h 345921"/>
              <a:gd name="connsiteX1" fmla="*/ 172961 w 345921"/>
              <a:gd name="connsiteY1" fmla="*/ 0 h 345921"/>
              <a:gd name="connsiteX2" fmla="*/ 0 w 345921"/>
              <a:gd name="connsiteY2" fmla="*/ 172961 h 345921"/>
              <a:gd name="connsiteX3" fmla="*/ 52950 w 345921"/>
              <a:gd name="connsiteY3" fmla="*/ 297237 h 345921"/>
              <a:gd name="connsiteX4" fmla="*/ 55673 w 345921"/>
              <a:gd name="connsiteY4" fmla="*/ 299713 h 345921"/>
              <a:gd name="connsiteX5" fmla="*/ 172961 w 345921"/>
              <a:gd name="connsiteY5" fmla="*/ 345921 h 345921"/>
              <a:gd name="connsiteX6" fmla="*/ 290248 w 345921"/>
              <a:gd name="connsiteY6" fmla="*/ 299713 h 345921"/>
              <a:gd name="connsiteX7" fmla="*/ 292972 w 345921"/>
              <a:gd name="connsiteY7" fmla="*/ 297237 h 345921"/>
              <a:gd name="connsiteX8" fmla="*/ 345921 w 345921"/>
              <a:gd name="connsiteY8" fmla="*/ 172961 h 345921"/>
              <a:gd name="connsiteX9" fmla="*/ 172961 w 345921"/>
              <a:gd name="connsiteY9" fmla="*/ 21620 h 345921"/>
              <a:gd name="connsiteX10" fmla="*/ 324301 w 345921"/>
              <a:gd name="connsiteY10" fmla="*/ 172961 h 345921"/>
              <a:gd name="connsiteX11" fmla="*/ 291578 w 345921"/>
              <a:gd name="connsiteY11" fmla="*/ 266661 h 345921"/>
              <a:gd name="connsiteX12" fmla="*/ 219107 w 345921"/>
              <a:gd name="connsiteY12" fmla="*/ 201861 h 345921"/>
              <a:gd name="connsiteX13" fmla="*/ 251854 w 345921"/>
              <a:gd name="connsiteY13" fmla="*/ 138089 h 345921"/>
              <a:gd name="connsiteX14" fmla="*/ 172961 w 345921"/>
              <a:gd name="connsiteY14" fmla="*/ 59300 h 345921"/>
              <a:gd name="connsiteX15" fmla="*/ 94067 w 345921"/>
              <a:gd name="connsiteY15" fmla="*/ 138089 h 345921"/>
              <a:gd name="connsiteX16" fmla="*/ 126815 w 345921"/>
              <a:gd name="connsiteY16" fmla="*/ 201861 h 345921"/>
              <a:gd name="connsiteX17" fmla="*/ 54342 w 345921"/>
              <a:gd name="connsiteY17" fmla="*/ 266661 h 345921"/>
              <a:gd name="connsiteX18" fmla="*/ 21620 w 345921"/>
              <a:gd name="connsiteY18" fmla="*/ 172961 h 345921"/>
              <a:gd name="connsiteX19" fmla="*/ 172961 w 345921"/>
              <a:gd name="connsiteY19" fmla="*/ 21620 h 345921"/>
              <a:gd name="connsiteX20" fmla="*/ 115687 w 345921"/>
              <a:gd name="connsiteY20" fmla="*/ 138089 h 345921"/>
              <a:gd name="connsiteX21" fmla="*/ 172961 w 345921"/>
              <a:gd name="connsiteY21" fmla="*/ 80920 h 345921"/>
              <a:gd name="connsiteX22" fmla="*/ 230234 w 345921"/>
              <a:gd name="connsiteY22" fmla="*/ 138089 h 345921"/>
              <a:gd name="connsiteX23" fmla="*/ 172961 w 345921"/>
              <a:gd name="connsiteY23" fmla="*/ 195257 h 345921"/>
              <a:gd name="connsiteX24" fmla="*/ 115687 w 345921"/>
              <a:gd name="connsiteY24" fmla="*/ 138089 h 345921"/>
              <a:gd name="connsiteX25" fmla="*/ 72510 w 345921"/>
              <a:gd name="connsiteY25" fmla="*/ 285846 h 345921"/>
              <a:gd name="connsiteX26" fmla="*/ 172961 w 345921"/>
              <a:gd name="connsiteY26" fmla="*/ 216877 h 345921"/>
              <a:gd name="connsiteX27" fmla="*/ 273410 w 345921"/>
              <a:gd name="connsiteY27" fmla="*/ 285846 h 345921"/>
              <a:gd name="connsiteX28" fmla="*/ 172961 w 345921"/>
              <a:gd name="connsiteY28" fmla="*/ 324301 h 345921"/>
              <a:gd name="connsiteX29" fmla="*/ 72510 w 345921"/>
              <a:gd name="connsiteY29" fmla="*/ 285846 h 34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5921" h="345921">
                <a:moveTo>
                  <a:pt x="345921" y="172961"/>
                </a:moveTo>
                <a:cubicBezTo>
                  <a:pt x="345921" y="77592"/>
                  <a:pt x="268337" y="0"/>
                  <a:pt x="172961" y="0"/>
                </a:cubicBezTo>
                <a:cubicBezTo>
                  <a:pt x="77585" y="0"/>
                  <a:pt x="0" y="77592"/>
                  <a:pt x="0" y="172961"/>
                </a:cubicBezTo>
                <a:cubicBezTo>
                  <a:pt x="0" y="221730"/>
                  <a:pt x="20369" y="265764"/>
                  <a:pt x="52950" y="297237"/>
                </a:cubicBezTo>
                <a:cubicBezTo>
                  <a:pt x="53712" y="298230"/>
                  <a:pt x="54616" y="299035"/>
                  <a:pt x="55673" y="299713"/>
                </a:cubicBezTo>
                <a:cubicBezTo>
                  <a:pt x="86536" y="328292"/>
                  <a:pt x="127678" y="345921"/>
                  <a:pt x="172961" y="345921"/>
                </a:cubicBezTo>
                <a:cubicBezTo>
                  <a:pt x="218243" y="345921"/>
                  <a:pt x="259386" y="328292"/>
                  <a:pt x="290248" y="299713"/>
                </a:cubicBezTo>
                <a:cubicBezTo>
                  <a:pt x="291306" y="299035"/>
                  <a:pt x="292208" y="298230"/>
                  <a:pt x="292972" y="297237"/>
                </a:cubicBezTo>
                <a:cubicBezTo>
                  <a:pt x="325552" y="265764"/>
                  <a:pt x="345921" y="221730"/>
                  <a:pt x="345921" y="172961"/>
                </a:cubicBezTo>
                <a:close/>
                <a:moveTo>
                  <a:pt x="172961" y="21620"/>
                </a:moveTo>
                <a:cubicBezTo>
                  <a:pt x="256414" y="21620"/>
                  <a:pt x="324301" y="89514"/>
                  <a:pt x="324301" y="172961"/>
                </a:cubicBezTo>
                <a:cubicBezTo>
                  <a:pt x="324301" y="208345"/>
                  <a:pt x="312002" y="240859"/>
                  <a:pt x="291578" y="266661"/>
                </a:cubicBezTo>
                <a:cubicBezTo>
                  <a:pt x="282203" y="236423"/>
                  <a:pt x="255435" y="212752"/>
                  <a:pt x="219107" y="201861"/>
                </a:cubicBezTo>
                <a:cubicBezTo>
                  <a:pt x="238905" y="187533"/>
                  <a:pt x="251854" y="164320"/>
                  <a:pt x="251854" y="138089"/>
                </a:cubicBezTo>
                <a:cubicBezTo>
                  <a:pt x="251854" y="94644"/>
                  <a:pt x="216469" y="59300"/>
                  <a:pt x="172961" y="59300"/>
                </a:cubicBezTo>
                <a:cubicBezTo>
                  <a:pt x="129453" y="59300"/>
                  <a:pt x="94067" y="94644"/>
                  <a:pt x="94067" y="138089"/>
                </a:cubicBezTo>
                <a:cubicBezTo>
                  <a:pt x="94067" y="164320"/>
                  <a:pt x="107017" y="187533"/>
                  <a:pt x="126815" y="201861"/>
                </a:cubicBezTo>
                <a:cubicBezTo>
                  <a:pt x="90486" y="212752"/>
                  <a:pt x="63718" y="236423"/>
                  <a:pt x="54342" y="266661"/>
                </a:cubicBezTo>
                <a:cubicBezTo>
                  <a:pt x="33919" y="240859"/>
                  <a:pt x="21620" y="208345"/>
                  <a:pt x="21620" y="172961"/>
                </a:cubicBezTo>
                <a:cubicBezTo>
                  <a:pt x="21620" y="89514"/>
                  <a:pt x="89507" y="21620"/>
                  <a:pt x="172961" y="21620"/>
                </a:cubicBezTo>
                <a:close/>
                <a:moveTo>
                  <a:pt x="115687" y="138089"/>
                </a:moveTo>
                <a:cubicBezTo>
                  <a:pt x="115687" y="106566"/>
                  <a:pt x="141375" y="80920"/>
                  <a:pt x="172961" y="80920"/>
                </a:cubicBezTo>
                <a:cubicBezTo>
                  <a:pt x="204546" y="80920"/>
                  <a:pt x="230234" y="106566"/>
                  <a:pt x="230234" y="138089"/>
                </a:cubicBezTo>
                <a:cubicBezTo>
                  <a:pt x="230234" y="169611"/>
                  <a:pt x="204546" y="195257"/>
                  <a:pt x="172961" y="195257"/>
                </a:cubicBezTo>
                <a:cubicBezTo>
                  <a:pt x="141375" y="195257"/>
                  <a:pt x="115687" y="169611"/>
                  <a:pt x="115687" y="138089"/>
                </a:cubicBezTo>
                <a:close/>
                <a:moveTo>
                  <a:pt x="72510" y="285846"/>
                </a:moveTo>
                <a:cubicBezTo>
                  <a:pt x="75760" y="246209"/>
                  <a:pt x="117791" y="216877"/>
                  <a:pt x="172961" y="216877"/>
                </a:cubicBezTo>
                <a:cubicBezTo>
                  <a:pt x="228129" y="216877"/>
                  <a:pt x="270162" y="246209"/>
                  <a:pt x="273410" y="285846"/>
                </a:cubicBezTo>
                <a:cubicBezTo>
                  <a:pt x="246658" y="309679"/>
                  <a:pt x="211527" y="324301"/>
                  <a:pt x="172961" y="324301"/>
                </a:cubicBezTo>
                <a:cubicBezTo>
                  <a:pt x="134395" y="324301"/>
                  <a:pt x="99264" y="309679"/>
                  <a:pt x="72510" y="285846"/>
                </a:cubicBezTo>
                <a:close/>
              </a:path>
            </a:pathLst>
          </a:custGeom>
          <a:solidFill>
            <a:srgbClr val="1D1D1B"/>
          </a:solidFill>
          <a:ln w="142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32" name="Graphic 196">
            <a:extLst>
              <a:ext uri="{FF2B5EF4-FFF2-40B4-BE49-F238E27FC236}">
                <a16:creationId xmlns:a16="http://schemas.microsoft.com/office/drawing/2014/main" id="{7BEDFA16-59DF-46E8-AE6B-63AC4063EC5E}"/>
              </a:ext>
            </a:extLst>
          </p:cNvPr>
          <p:cNvGrpSpPr/>
          <p:nvPr/>
        </p:nvGrpSpPr>
        <p:grpSpPr>
          <a:xfrm>
            <a:off x="7640739" y="4320507"/>
            <a:ext cx="365081" cy="325951"/>
            <a:chOff x="7640739" y="4320507"/>
            <a:chExt cx="365081" cy="325951"/>
          </a:xfrm>
          <a:solidFill>
            <a:srgbClr val="1D1D1B"/>
          </a:solidFill>
        </p:grpSpPr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4E016BEE-CAD8-4592-8277-7EDB160EB348}"/>
                </a:ext>
              </a:extLst>
            </p:cNvPr>
            <p:cNvSpPr/>
            <p:nvPr/>
          </p:nvSpPr>
          <p:spPr>
            <a:xfrm>
              <a:off x="7640739" y="4320507"/>
              <a:ext cx="365081" cy="325951"/>
            </a:xfrm>
            <a:custGeom>
              <a:avLst/>
              <a:gdLst>
                <a:gd name="connsiteX0" fmla="*/ 338149 w 365081"/>
                <a:gd name="connsiteY0" fmla="*/ 54086 h 325951"/>
                <a:gd name="connsiteX1" fmla="*/ 301325 w 365081"/>
                <a:gd name="connsiteY1" fmla="*/ 54086 h 325951"/>
                <a:gd name="connsiteX2" fmla="*/ 297357 w 365081"/>
                <a:gd name="connsiteY2" fmla="*/ 26782 h 325951"/>
                <a:gd name="connsiteX3" fmla="*/ 297137 w 365081"/>
                <a:gd name="connsiteY3" fmla="*/ 26179 h 325951"/>
                <a:gd name="connsiteX4" fmla="*/ 291726 w 365081"/>
                <a:gd name="connsiteY4" fmla="*/ 20560 h 325951"/>
                <a:gd name="connsiteX5" fmla="*/ 288997 w 365081"/>
                <a:gd name="connsiteY5" fmla="*/ 20367 h 325951"/>
                <a:gd name="connsiteX6" fmla="*/ 288740 w 365081"/>
                <a:gd name="connsiteY6" fmla="*/ 20350 h 325951"/>
                <a:gd name="connsiteX7" fmla="*/ 288735 w 365081"/>
                <a:gd name="connsiteY7" fmla="*/ 20351 h 325951"/>
                <a:gd name="connsiteX8" fmla="*/ 288726 w 365081"/>
                <a:gd name="connsiteY8" fmla="*/ 20350 h 325951"/>
                <a:gd name="connsiteX9" fmla="*/ 288716 w 365081"/>
                <a:gd name="connsiteY9" fmla="*/ 20353 h 325951"/>
                <a:gd name="connsiteX10" fmla="*/ 267019 w 365081"/>
                <a:gd name="connsiteY10" fmla="*/ 23457 h 325951"/>
                <a:gd name="connsiteX11" fmla="*/ 261125 w 365081"/>
                <a:gd name="connsiteY11" fmla="*/ 5227 h 325951"/>
                <a:gd name="connsiteX12" fmla="*/ 260189 w 365081"/>
                <a:gd name="connsiteY12" fmla="*/ 3556 h 325951"/>
                <a:gd name="connsiteX13" fmla="*/ 259686 w 365081"/>
                <a:gd name="connsiteY13" fmla="*/ 2656 h 325951"/>
                <a:gd name="connsiteX14" fmla="*/ 258047 w 365081"/>
                <a:gd name="connsiteY14" fmla="*/ 1336 h 325951"/>
                <a:gd name="connsiteX15" fmla="*/ 257414 w 365081"/>
                <a:gd name="connsiteY15" fmla="*/ 836 h 325951"/>
                <a:gd name="connsiteX16" fmla="*/ 256064 w 365081"/>
                <a:gd name="connsiteY16" fmla="*/ 427 h 325951"/>
                <a:gd name="connsiteX17" fmla="*/ 254594 w 365081"/>
                <a:gd name="connsiteY17" fmla="*/ 4 h 325951"/>
                <a:gd name="connsiteX18" fmla="*/ 253735 w 365081"/>
                <a:gd name="connsiteY18" fmla="*/ 93 h 325951"/>
                <a:gd name="connsiteX19" fmla="*/ 251648 w 365081"/>
                <a:gd name="connsiteY19" fmla="*/ 310 h 325951"/>
                <a:gd name="connsiteX20" fmla="*/ 251555 w 365081"/>
                <a:gd name="connsiteY20" fmla="*/ 339 h 325951"/>
                <a:gd name="connsiteX21" fmla="*/ 251543 w 365081"/>
                <a:gd name="connsiteY21" fmla="*/ 340 h 325951"/>
                <a:gd name="connsiteX22" fmla="*/ 251534 w 365081"/>
                <a:gd name="connsiteY22" fmla="*/ 345 h 325951"/>
                <a:gd name="connsiteX23" fmla="*/ 98537 w 365081"/>
                <a:gd name="connsiteY23" fmla="*/ 47564 h 325951"/>
                <a:gd name="connsiteX24" fmla="*/ 52947 w 365081"/>
                <a:gd name="connsiteY24" fmla="*/ 54086 h 325951"/>
                <a:gd name="connsiteX25" fmla="*/ 26933 w 365081"/>
                <a:gd name="connsiteY25" fmla="*/ 54086 h 325951"/>
                <a:gd name="connsiteX26" fmla="*/ 0 w 365081"/>
                <a:gd name="connsiteY26" fmla="*/ 82578 h 325951"/>
                <a:gd name="connsiteX27" fmla="*/ 0 w 365081"/>
                <a:gd name="connsiteY27" fmla="*/ 297475 h 325951"/>
                <a:gd name="connsiteX28" fmla="*/ 26933 w 365081"/>
                <a:gd name="connsiteY28" fmla="*/ 325951 h 325951"/>
                <a:gd name="connsiteX29" fmla="*/ 338149 w 365081"/>
                <a:gd name="connsiteY29" fmla="*/ 325951 h 325951"/>
                <a:gd name="connsiteX30" fmla="*/ 365082 w 365081"/>
                <a:gd name="connsiteY30" fmla="*/ 297475 h 325951"/>
                <a:gd name="connsiteX31" fmla="*/ 365082 w 365081"/>
                <a:gd name="connsiteY31" fmla="*/ 82578 h 325951"/>
                <a:gd name="connsiteX32" fmla="*/ 338149 w 365081"/>
                <a:gd name="connsiteY32" fmla="*/ 54086 h 325951"/>
                <a:gd name="connsiteX33" fmla="*/ 283384 w 365081"/>
                <a:gd name="connsiteY33" fmla="*/ 36490 h 325951"/>
                <a:gd name="connsiteX34" fmla="*/ 285943 w 365081"/>
                <a:gd name="connsiteY34" fmla="*/ 54086 h 325951"/>
                <a:gd name="connsiteX35" fmla="*/ 160397 w 365081"/>
                <a:gd name="connsiteY35" fmla="*/ 54086 h 325951"/>
                <a:gd name="connsiteX36" fmla="*/ 283384 w 365081"/>
                <a:gd name="connsiteY36" fmla="*/ 36490 h 325951"/>
                <a:gd name="connsiteX37" fmla="*/ 248961 w 365081"/>
                <a:gd name="connsiteY37" fmla="*/ 17052 h 325951"/>
                <a:gd name="connsiteX38" fmla="*/ 251739 w 365081"/>
                <a:gd name="connsiteY38" fmla="*/ 25644 h 325951"/>
                <a:gd name="connsiteX39" fmla="*/ 194661 w 365081"/>
                <a:gd name="connsiteY39" fmla="*/ 33811 h 325951"/>
                <a:gd name="connsiteX40" fmla="*/ 248961 w 365081"/>
                <a:gd name="connsiteY40" fmla="*/ 17052 h 325951"/>
                <a:gd name="connsiteX41" fmla="*/ 342264 w 365081"/>
                <a:gd name="connsiteY41" fmla="*/ 297475 h 325951"/>
                <a:gd name="connsiteX42" fmla="*/ 338149 w 365081"/>
                <a:gd name="connsiteY42" fmla="*/ 303134 h 325951"/>
                <a:gd name="connsiteX43" fmla="*/ 26933 w 365081"/>
                <a:gd name="connsiteY43" fmla="*/ 303134 h 325951"/>
                <a:gd name="connsiteX44" fmla="*/ 22818 w 365081"/>
                <a:gd name="connsiteY44" fmla="*/ 297475 h 325951"/>
                <a:gd name="connsiteX45" fmla="*/ 22818 w 365081"/>
                <a:gd name="connsiteY45" fmla="*/ 82578 h 325951"/>
                <a:gd name="connsiteX46" fmla="*/ 26933 w 365081"/>
                <a:gd name="connsiteY46" fmla="*/ 76904 h 325951"/>
                <a:gd name="connsiteX47" fmla="*/ 338149 w 365081"/>
                <a:gd name="connsiteY47" fmla="*/ 76904 h 325951"/>
                <a:gd name="connsiteX48" fmla="*/ 342264 w 365081"/>
                <a:gd name="connsiteY48" fmla="*/ 82578 h 325951"/>
                <a:gd name="connsiteX49" fmla="*/ 342264 w 365081"/>
                <a:gd name="connsiteY49" fmla="*/ 297475 h 325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65081" h="325951">
                  <a:moveTo>
                    <a:pt x="338149" y="54086"/>
                  </a:moveTo>
                  <a:lnTo>
                    <a:pt x="301325" y="54086"/>
                  </a:lnTo>
                  <a:lnTo>
                    <a:pt x="297357" y="26782"/>
                  </a:lnTo>
                  <a:cubicBezTo>
                    <a:pt x="297324" y="26560"/>
                    <a:pt x="297187" y="26392"/>
                    <a:pt x="297137" y="26179"/>
                  </a:cubicBezTo>
                  <a:cubicBezTo>
                    <a:pt x="296475" y="23375"/>
                    <a:pt x="294420" y="21259"/>
                    <a:pt x="291726" y="20560"/>
                  </a:cubicBezTo>
                  <a:cubicBezTo>
                    <a:pt x="290851" y="20326"/>
                    <a:pt x="289926" y="20282"/>
                    <a:pt x="288997" y="20367"/>
                  </a:cubicBezTo>
                  <a:cubicBezTo>
                    <a:pt x="288909" y="20375"/>
                    <a:pt x="288830" y="20340"/>
                    <a:pt x="288740" y="20350"/>
                  </a:cubicBezTo>
                  <a:lnTo>
                    <a:pt x="288735" y="20351"/>
                  </a:lnTo>
                  <a:cubicBezTo>
                    <a:pt x="288732" y="20351"/>
                    <a:pt x="288729" y="20350"/>
                    <a:pt x="288726" y="20350"/>
                  </a:cubicBezTo>
                  <a:cubicBezTo>
                    <a:pt x="288722" y="20351"/>
                    <a:pt x="288719" y="20353"/>
                    <a:pt x="288716" y="20353"/>
                  </a:cubicBezTo>
                  <a:lnTo>
                    <a:pt x="267019" y="23457"/>
                  </a:lnTo>
                  <a:lnTo>
                    <a:pt x="261125" y="5227"/>
                  </a:lnTo>
                  <a:cubicBezTo>
                    <a:pt x="260919" y="4593"/>
                    <a:pt x="260531" y="4093"/>
                    <a:pt x="260189" y="3556"/>
                  </a:cubicBezTo>
                  <a:cubicBezTo>
                    <a:pt x="260003" y="3267"/>
                    <a:pt x="259905" y="2914"/>
                    <a:pt x="259686" y="2656"/>
                  </a:cubicBezTo>
                  <a:cubicBezTo>
                    <a:pt x="259223" y="2111"/>
                    <a:pt x="258634" y="1727"/>
                    <a:pt x="258047" y="1336"/>
                  </a:cubicBezTo>
                  <a:cubicBezTo>
                    <a:pt x="257824" y="1186"/>
                    <a:pt x="257653" y="962"/>
                    <a:pt x="257414" y="836"/>
                  </a:cubicBezTo>
                  <a:cubicBezTo>
                    <a:pt x="256996" y="619"/>
                    <a:pt x="256515" y="564"/>
                    <a:pt x="256064" y="427"/>
                  </a:cubicBezTo>
                  <a:cubicBezTo>
                    <a:pt x="255572" y="277"/>
                    <a:pt x="255110" y="52"/>
                    <a:pt x="254594" y="4"/>
                  </a:cubicBezTo>
                  <a:cubicBezTo>
                    <a:pt x="254314" y="-21"/>
                    <a:pt x="254021" y="87"/>
                    <a:pt x="253735" y="93"/>
                  </a:cubicBezTo>
                  <a:cubicBezTo>
                    <a:pt x="253040" y="108"/>
                    <a:pt x="252343" y="90"/>
                    <a:pt x="251648" y="310"/>
                  </a:cubicBezTo>
                  <a:lnTo>
                    <a:pt x="251555" y="339"/>
                  </a:lnTo>
                  <a:cubicBezTo>
                    <a:pt x="251552" y="340"/>
                    <a:pt x="251547" y="339"/>
                    <a:pt x="251543" y="340"/>
                  </a:cubicBezTo>
                  <a:cubicBezTo>
                    <a:pt x="251540" y="341"/>
                    <a:pt x="251538" y="345"/>
                    <a:pt x="251534" y="345"/>
                  </a:cubicBezTo>
                  <a:lnTo>
                    <a:pt x="98537" y="47564"/>
                  </a:lnTo>
                  <a:lnTo>
                    <a:pt x="52947" y="54086"/>
                  </a:lnTo>
                  <a:lnTo>
                    <a:pt x="26933" y="54086"/>
                  </a:lnTo>
                  <a:cubicBezTo>
                    <a:pt x="12077" y="54086"/>
                    <a:pt x="0" y="66862"/>
                    <a:pt x="0" y="82578"/>
                  </a:cubicBezTo>
                  <a:lnTo>
                    <a:pt x="0" y="297475"/>
                  </a:lnTo>
                  <a:cubicBezTo>
                    <a:pt x="0" y="313176"/>
                    <a:pt x="12077" y="325951"/>
                    <a:pt x="26933" y="325951"/>
                  </a:cubicBezTo>
                  <a:lnTo>
                    <a:pt x="338149" y="325951"/>
                  </a:lnTo>
                  <a:cubicBezTo>
                    <a:pt x="353005" y="325951"/>
                    <a:pt x="365082" y="313176"/>
                    <a:pt x="365082" y="297475"/>
                  </a:cubicBezTo>
                  <a:lnTo>
                    <a:pt x="365082" y="82578"/>
                  </a:lnTo>
                  <a:cubicBezTo>
                    <a:pt x="365082" y="66862"/>
                    <a:pt x="353005" y="54086"/>
                    <a:pt x="338149" y="54086"/>
                  </a:cubicBezTo>
                  <a:close/>
                  <a:moveTo>
                    <a:pt x="283384" y="36490"/>
                  </a:moveTo>
                  <a:lnTo>
                    <a:pt x="285943" y="54086"/>
                  </a:lnTo>
                  <a:lnTo>
                    <a:pt x="160397" y="54086"/>
                  </a:lnTo>
                  <a:lnTo>
                    <a:pt x="283384" y="36490"/>
                  </a:lnTo>
                  <a:close/>
                  <a:moveTo>
                    <a:pt x="248961" y="17052"/>
                  </a:moveTo>
                  <a:lnTo>
                    <a:pt x="251739" y="25644"/>
                  </a:lnTo>
                  <a:lnTo>
                    <a:pt x="194661" y="33811"/>
                  </a:lnTo>
                  <a:lnTo>
                    <a:pt x="248961" y="17052"/>
                  </a:lnTo>
                  <a:close/>
                  <a:moveTo>
                    <a:pt x="342264" y="297475"/>
                  </a:moveTo>
                  <a:cubicBezTo>
                    <a:pt x="342264" y="300490"/>
                    <a:pt x="340347" y="303134"/>
                    <a:pt x="338149" y="303134"/>
                  </a:cubicBezTo>
                  <a:lnTo>
                    <a:pt x="26933" y="303134"/>
                  </a:lnTo>
                  <a:cubicBezTo>
                    <a:pt x="24734" y="303134"/>
                    <a:pt x="22818" y="300490"/>
                    <a:pt x="22818" y="297475"/>
                  </a:cubicBezTo>
                  <a:lnTo>
                    <a:pt x="22818" y="82578"/>
                  </a:lnTo>
                  <a:cubicBezTo>
                    <a:pt x="22818" y="79236"/>
                    <a:pt x="24986" y="76904"/>
                    <a:pt x="26933" y="76904"/>
                  </a:cubicBezTo>
                  <a:lnTo>
                    <a:pt x="338149" y="76904"/>
                  </a:lnTo>
                  <a:cubicBezTo>
                    <a:pt x="340095" y="76904"/>
                    <a:pt x="342264" y="79236"/>
                    <a:pt x="342264" y="82578"/>
                  </a:cubicBezTo>
                  <a:lnTo>
                    <a:pt x="342264" y="297475"/>
                  </a:lnTo>
                  <a:close/>
                </a:path>
              </a:pathLst>
            </a:custGeom>
            <a:solidFill>
              <a:srgbClr val="1D1D1B"/>
            </a:solidFill>
            <a:ln w="15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100EF63C-5EE9-4619-86F6-90144FD1BE7C}"/>
                </a:ext>
              </a:extLst>
            </p:cNvPr>
            <p:cNvSpPr/>
            <p:nvPr/>
          </p:nvSpPr>
          <p:spPr>
            <a:xfrm>
              <a:off x="7912991" y="4495039"/>
              <a:ext cx="30423" cy="30987"/>
            </a:xfrm>
            <a:custGeom>
              <a:avLst/>
              <a:gdLst>
                <a:gd name="connsiteX0" fmla="*/ 30423 w 30423"/>
                <a:gd name="connsiteY0" fmla="*/ 15494 h 30987"/>
                <a:gd name="connsiteX1" fmla="*/ 15212 w 30423"/>
                <a:gd name="connsiteY1" fmla="*/ 30988 h 30987"/>
                <a:gd name="connsiteX2" fmla="*/ 0 w 30423"/>
                <a:gd name="connsiteY2" fmla="*/ 15494 h 30987"/>
                <a:gd name="connsiteX3" fmla="*/ 15212 w 30423"/>
                <a:gd name="connsiteY3" fmla="*/ 0 h 30987"/>
                <a:gd name="connsiteX4" fmla="*/ 30423 w 30423"/>
                <a:gd name="connsiteY4" fmla="*/ 15494 h 3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23" h="30987">
                  <a:moveTo>
                    <a:pt x="30423" y="15494"/>
                  </a:moveTo>
                  <a:cubicBezTo>
                    <a:pt x="30423" y="24051"/>
                    <a:pt x="23613" y="30988"/>
                    <a:pt x="15212" y="30988"/>
                  </a:cubicBezTo>
                  <a:cubicBezTo>
                    <a:pt x="6811" y="30988"/>
                    <a:pt x="0" y="24051"/>
                    <a:pt x="0" y="15494"/>
                  </a:cubicBezTo>
                  <a:cubicBezTo>
                    <a:pt x="0" y="6937"/>
                    <a:pt x="6811" y="0"/>
                    <a:pt x="15212" y="0"/>
                  </a:cubicBezTo>
                  <a:cubicBezTo>
                    <a:pt x="23613" y="0"/>
                    <a:pt x="30423" y="6937"/>
                    <a:pt x="30423" y="15494"/>
                  </a:cubicBezTo>
                  <a:close/>
                </a:path>
              </a:pathLst>
            </a:custGeom>
            <a:solidFill>
              <a:srgbClr val="1D1D1B"/>
            </a:solidFill>
            <a:ln w="15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35" name="Graphic 198">
            <a:extLst>
              <a:ext uri="{FF2B5EF4-FFF2-40B4-BE49-F238E27FC236}">
                <a16:creationId xmlns:a16="http://schemas.microsoft.com/office/drawing/2014/main" id="{0CDB11E7-ADF2-421F-98C3-938EF87A2B5F}"/>
              </a:ext>
            </a:extLst>
          </p:cNvPr>
          <p:cNvGrpSpPr/>
          <p:nvPr/>
        </p:nvGrpSpPr>
        <p:grpSpPr>
          <a:xfrm>
            <a:off x="8250552" y="4326209"/>
            <a:ext cx="395505" cy="395506"/>
            <a:chOff x="8250552" y="4326209"/>
            <a:chExt cx="395505" cy="395506"/>
          </a:xfrm>
        </p:grpSpPr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E19F3650-C90D-41D9-B2CA-413320ECE13E}"/>
                </a:ext>
              </a:extLst>
            </p:cNvPr>
            <p:cNvSpPr/>
            <p:nvPr/>
          </p:nvSpPr>
          <p:spPr>
            <a:xfrm>
              <a:off x="8406046" y="4426986"/>
              <a:ext cx="15211" cy="193950"/>
            </a:xfrm>
            <a:custGeom>
              <a:avLst/>
              <a:gdLst>
                <a:gd name="connsiteX0" fmla="*/ 0 w 15211"/>
                <a:gd name="connsiteY0" fmla="*/ 0 h 193950"/>
                <a:gd name="connsiteX1" fmla="*/ 0 w 15211"/>
                <a:gd name="connsiteY1" fmla="*/ 193950 h 19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11" h="193950">
                  <a:moveTo>
                    <a:pt x="0" y="0"/>
                  </a:moveTo>
                  <a:lnTo>
                    <a:pt x="0" y="193950"/>
                  </a:lnTo>
                </a:path>
              </a:pathLst>
            </a:custGeom>
            <a:ln w="22530" cap="rnd">
              <a:solidFill>
                <a:srgbClr val="1D1D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BBAACA29-09AE-493E-9AA3-C67491239373}"/>
                </a:ext>
              </a:extLst>
            </p:cNvPr>
            <p:cNvSpPr/>
            <p:nvPr/>
          </p:nvSpPr>
          <p:spPr>
            <a:xfrm>
              <a:off x="8406046" y="4563829"/>
              <a:ext cx="109770" cy="57108"/>
            </a:xfrm>
            <a:custGeom>
              <a:avLst/>
              <a:gdLst>
                <a:gd name="connsiteX0" fmla="*/ 109771 w 109770"/>
                <a:gd name="connsiteY0" fmla="*/ 0 h 57108"/>
                <a:gd name="connsiteX1" fmla="*/ 46382 w 109770"/>
                <a:gd name="connsiteY1" fmla="*/ 57108 h 57108"/>
                <a:gd name="connsiteX2" fmla="*/ 0 w 109770"/>
                <a:gd name="connsiteY2" fmla="*/ 57108 h 57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70" h="57108">
                  <a:moveTo>
                    <a:pt x="109771" y="0"/>
                  </a:moveTo>
                  <a:cubicBezTo>
                    <a:pt x="109771" y="31566"/>
                    <a:pt x="81419" y="57108"/>
                    <a:pt x="46382" y="57108"/>
                  </a:cubicBezTo>
                  <a:lnTo>
                    <a:pt x="0" y="57108"/>
                  </a:lnTo>
                </a:path>
              </a:pathLst>
            </a:custGeom>
            <a:noFill/>
            <a:ln w="22530" cap="rnd">
              <a:solidFill>
                <a:srgbClr val="1D1D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A1E5B336-08DF-47A3-8687-FE56BABAC07C}"/>
                </a:ext>
              </a:extLst>
            </p:cNvPr>
            <p:cNvSpPr/>
            <p:nvPr/>
          </p:nvSpPr>
          <p:spPr>
            <a:xfrm>
              <a:off x="8406046" y="4506722"/>
              <a:ext cx="109770" cy="57106"/>
            </a:xfrm>
            <a:custGeom>
              <a:avLst/>
              <a:gdLst>
                <a:gd name="connsiteX0" fmla="*/ 0 w 109770"/>
                <a:gd name="connsiteY0" fmla="*/ 0 h 57106"/>
                <a:gd name="connsiteX1" fmla="*/ 46382 w 109770"/>
                <a:gd name="connsiteY1" fmla="*/ 0 h 57106"/>
                <a:gd name="connsiteX2" fmla="*/ 109771 w 109770"/>
                <a:gd name="connsiteY2" fmla="*/ 57107 h 57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70" h="57106">
                  <a:moveTo>
                    <a:pt x="0" y="0"/>
                  </a:moveTo>
                  <a:lnTo>
                    <a:pt x="46382" y="0"/>
                  </a:lnTo>
                  <a:cubicBezTo>
                    <a:pt x="81419" y="0"/>
                    <a:pt x="109771" y="25542"/>
                    <a:pt x="109771" y="57107"/>
                  </a:cubicBezTo>
                </a:path>
              </a:pathLst>
            </a:custGeom>
            <a:noFill/>
            <a:ln w="22530" cap="rnd">
              <a:solidFill>
                <a:srgbClr val="1D1D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63D0BA9B-E996-4977-9AAB-3E47B0462EF9}"/>
                </a:ext>
              </a:extLst>
            </p:cNvPr>
            <p:cNvSpPr/>
            <p:nvPr/>
          </p:nvSpPr>
          <p:spPr>
            <a:xfrm>
              <a:off x="8380792" y="4468692"/>
              <a:ext cx="80139" cy="15211"/>
            </a:xfrm>
            <a:custGeom>
              <a:avLst/>
              <a:gdLst>
                <a:gd name="connsiteX0" fmla="*/ 0 w 80139"/>
                <a:gd name="connsiteY0" fmla="*/ 0 h 15211"/>
                <a:gd name="connsiteX1" fmla="*/ 26959 w 80139"/>
                <a:gd name="connsiteY1" fmla="*/ 0 h 15211"/>
                <a:gd name="connsiteX2" fmla="*/ 27698 w 80139"/>
                <a:gd name="connsiteY2" fmla="*/ 0 h 15211"/>
                <a:gd name="connsiteX3" fmla="*/ 80139 w 80139"/>
                <a:gd name="connsiteY3" fmla="*/ 0 h 1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139" h="15211">
                  <a:moveTo>
                    <a:pt x="0" y="0"/>
                  </a:moveTo>
                  <a:lnTo>
                    <a:pt x="26959" y="0"/>
                  </a:lnTo>
                  <a:lnTo>
                    <a:pt x="27698" y="0"/>
                  </a:lnTo>
                  <a:lnTo>
                    <a:pt x="80139" y="0"/>
                  </a:lnTo>
                </a:path>
              </a:pathLst>
            </a:custGeom>
            <a:noFill/>
            <a:ln w="22530" cap="rnd">
              <a:solidFill>
                <a:srgbClr val="1D1D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5271B21E-18CE-4C70-8847-98D3DEBC72BF}"/>
                </a:ext>
              </a:extLst>
            </p:cNvPr>
            <p:cNvSpPr/>
            <p:nvPr/>
          </p:nvSpPr>
          <p:spPr>
            <a:xfrm>
              <a:off x="8380792" y="4506722"/>
              <a:ext cx="24579" cy="15211"/>
            </a:xfrm>
            <a:custGeom>
              <a:avLst/>
              <a:gdLst>
                <a:gd name="connsiteX0" fmla="*/ 0 w 24579"/>
                <a:gd name="connsiteY0" fmla="*/ 0 h 15211"/>
                <a:gd name="connsiteX1" fmla="*/ 24580 w 24579"/>
                <a:gd name="connsiteY1" fmla="*/ 0 h 1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579" h="15211">
                  <a:moveTo>
                    <a:pt x="0" y="0"/>
                  </a:moveTo>
                  <a:lnTo>
                    <a:pt x="24580" y="0"/>
                  </a:lnTo>
                </a:path>
              </a:pathLst>
            </a:custGeom>
            <a:ln w="22530" cap="rnd">
              <a:solidFill>
                <a:srgbClr val="1D1D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8671367B-B193-4F1A-B5EA-91DC00D68451}"/>
                </a:ext>
              </a:extLst>
            </p:cNvPr>
            <p:cNvSpPr/>
            <p:nvPr/>
          </p:nvSpPr>
          <p:spPr>
            <a:xfrm>
              <a:off x="8406046" y="4426986"/>
              <a:ext cx="96048" cy="15211"/>
            </a:xfrm>
            <a:custGeom>
              <a:avLst/>
              <a:gdLst>
                <a:gd name="connsiteX0" fmla="*/ 0 w 96048"/>
                <a:gd name="connsiteY0" fmla="*/ 0 h 15211"/>
                <a:gd name="connsiteX1" fmla="*/ 96048 w 96048"/>
                <a:gd name="connsiteY1" fmla="*/ 0 h 1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48" h="15211">
                  <a:moveTo>
                    <a:pt x="0" y="0"/>
                  </a:moveTo>
                  <a:lnTo>
                    <a:pt x="96048" y="0"/>
                  </a:lnTo>
                </a:path>
              </a:pathLst>
            </a:custGeom>
            <a:ln w="22530" cap="rnd">
              <a:solidFill>
                <a:srgbClr val="1D1D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703F77AA-41D5-43C7-AB44-F1AFE20C63AB}"/>
                </a:ext>
              </a:extLst>
            </p:cNvPr>
            <p:cNvSpPr/>
            <p:nvPr/>
          </p:nvSpPr>
          <p:spPr>
            <a:xfrm>
              <a:off x="8277172" y="4352829"/>
              <a:ext cx="342263" cy="342264"/>
            </a:xfrm>
            <a:custGeom>
              <a:avLst/>
              <a:gdLst>
                <a:gd name="connsiteX0" fmla="*/ 342264 w 342263"/>
                <a:gd name="connsiteY0" fmla="*/ 171132 h 342264"/>
                <a:gd name="connsiteX1" fmla="*/ 171132 w 342263"/>
                <a:gd name="connsiteY1" fmla="*/ 342265 h 342264"/>
                <a:gd name="connsiteX2" fmla="*/ 0 w 342263"/>
                <a:gd name="connsiteY2" fmla="*/ 171132 h 342264"/>
                <a:gd name="connsiteX3" fmla="*/ 171132 w 342263"/>
                <a:gd name="connsiteY3" fmla="*/ 0 h 342264"/>
                <a:gd name="connsiteX4" fmla="*/ 342264 w 342263"/>
                <a:gd name="connsiteY4" fmla="*/ 171132 h 342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263" h="342264">
                  <a:moveTo>
                    <a:pt x="342264" y="171132"/>
                  </a:moveTo>
                  <a:cubicBezTo>
                    <a:pt x="342264" y="265646"/>
                    <a:pt x="265646" y="342265"/>
                    <a:pt x="171132" y="342265"/>
                  </a:cubicBezTo>
                  <a:cubicBezTo>
                    <a:pt x="76618" y="342265"/>
                    <a:pt x="0" y="265646"/>
                    <a:pt x="0" y="171132"/>
                  </a:cubicBezTo>
                  <a:cubicBezTo>
                    <a:pt x="0" y="76619"/>
                    <a:pt x="76618" y="0"/>
                    <a:pt x="171132" y="0"/>
                  </a:cubicBezTo>
                  <a:cubicBezTo>
                    <a:pt x="265646" y="0"/>
                    <a:pt x="342264" y="76619"/>
                    <a:pt x="342264" y="171132"/>
                  </a:cubicBezTo>
                  <a:close/>
                </a:path>
              </a:pathLst>
            </a:custGeom>
            <a:noFill/>
            <a:ln w="22530" cap="rnd">
              <a:solidFill>
                <a:srgbClr val="1D1D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3" name="Graphic 200">
            <a:extLst>
              <a:ext uri="{FF2B5EF4-FFF2-40B4-BE49-F238E27FC236}">
                <a16:creationId xmlns:a16="http://schemas.microsoft.com/office/drawing/2014/main" id="{22F52908-3523-4851-B76A-77521C315647}"/>
              </a:ext>
            </a:extLst>
          </p:cNvPr>
          <p:cNvSpPr/>
          <p:nvPr/>
        </p:nvSpPr>
        <p:spPr>
          <a:xfrm>
            <a:off x="8880475" y="4364173"/>
            <a:ext cx="327470" cy="327470"/>
          </a:xfrm>
          <a:custGeom>
            <a:avLst/>
            <a:gdLst>
              <a:gd name="connsiteX0" fmla="*/ 271187 w 327470"/>
              <a:gd name="connsiteY0" fmla="*/ 107451 h 327470"/>
              <a:gd name="connsiteX1" fmla="*/ 226473 w 327470"/>
              <a:gd name="connsiteY1" fmla="*/ 129932 h 327470"/>
              <a:gd name="connsiteX2" fmla="*/ 110131 w 327470"/>
              <a:gd name="connsiteY2" fmla="*/ 71762 h 327470"/>
              <a:gd name="connsiteX3" fmla="*/ 112568 w 327470"/>
              <a:gd name="connsiteY3" fmla="*/ 56284 h 327470"/>
              <a:gd name="connsiteX4" fmla="*/ 56284 w 327470"/>
              <a:gd name="connsiteY4" fmla="*/ 0 h 327470"/>
              <a:gd name="connsiteX5" fmla="*/ 0 w 327470"/>
              <a:gd name="connsiteY5" fmla="*/ 56284 h 327470"/>
              <a:gd name="connsiteX6" fmla="*/ 56284 w 327470"/>
              <a:gd name="connsiteY6" fmla="*/ 112568 h 327470"/>
              <a:gd name="connsiteX7" fmla="*/ 101001 w 327470"/>
              <a:gd name="connsiteY7" fmla="*/ 90082 h 327470"/>
              <a:gd name="connsiteX8" fmla="*/ 217341 w 327470"/>
              <a:gd name="connsiteY8" fmla="*/ 148251 h 327470"/>
              <a:gd name="connsiteX9" fmla="*/ 214903 w 327470"/>
              <a:gd name="connsiteY9" fmla="*/ 163735 h 327470"/>
              <a:gd name="connsiteX10" fmla="*/ 217340 w 327470"/>
              <a:gd name="connsiteY10" fmla="*/ 179212 h 327470"/>
              <a:gd name="connsiteX11" fmla="*/ 100997 w 327470"/>
              <a:gd name="connsiteY11" fmla="*/ 237384 h 327470"/>
              <a:gd name="connsiteX12" fmla="*/ 56284 w 327470"/>
              <a:gd name="connsiteY12" fmla="*/ 214903 h 327470"/>
              <a:gd name="connsiteX13" fmla="*/ 0 w 327470"/>
              <a:gd name="connsiteY13" fmla="*/ 271187 h 327470"/>
              <a:gd name="connsiteX14" fmla="*/ 56284 w 327470"/>
              <a:gd name="connsiteY14" fmla="*/ 327471 h 327470"/>
              <a:gd name="connsiteX15" fmla="*/ 112568 w 327470"/>
              <a:gd name="connsiteY15" fmla="*/ 271187 h 327470"/>
              <a:gd name="connsiteX16" fmla="*/ 110130 w 327470"/>
              <a:gd name="connsiteY16" fmla="*/ 255703 h 327470"/>
              <a:gd name="connsiteX17" fmla="*/ 226469 w 327470"/>
              <a:gd name="connsiteY17" fmla="*/ 197533 h 327470"/>
              <a:gd name="connsiteX18" fmla="*/ 271187 w 327470"/>
              <a:gd name="connsiteY18" fmla="*/ 220019 h 327470"/>
              <a:gd name="connsiteX19" fmla="*/ 327471 w 327470"/>
              <a:gd name="connsiteY19" fmla="*/ 163735 h 327470"/>
              <a:gd name="connsiteX20" fmla="*/ 271187 w 327470"/>
              <a:gd name="connsiteY20" fmla="*/ 107451 h 327470"/>
              <a:gd name="connsiteX21" fmla="*/ 56284 w 327470"/>
              <a:gd name="connsiteY21" fmla="*/ 92101 h 327470"/>
              <a:gd name="connsiteX22" fmla="*/ 20467 w 327470"/>
              <a:gd name="connsiteY22" fmla="*/ 56284 h 327470"/>
              <a:gd name="connsiteX23" fmla="*/ 56284 w 327470"/>
              <a:gd name="connsiteY23" fmla="*/ 20467 h 327470"/>
              <a:gd name="connsiteX24" fmla="*/ 92101 w 327470"/>
              <a:gd name="connsiteY24" fmla="*/ 56284 h 327470"/>
              <a:gd name="connsiteX25" fmla="*/ 56284 w 327470"/>
              <a:gd name="connsiteY25" fmla="*/ 92101 h 327470"/>
              <a:gd name="connsiteX26" fmla="*/ 56284 w 327470"/>
              <a:gd name="connsiteY26" fmla="*/ 307004 h 327470"/>
              <a:gd name="connsiteX27" fmla="*/ 20467 w 327470"/>
              <a:gd name="connsiteY27" fmla="*/ 271187 h 327470"/>
              <a:gd name="connsiteX28" fmla="*/ 56284 w 327470"/>
              <a:gd name="connsiteY28" fmla="*/ 235370 h 327470"/>
              <a:gd name="connsiteX29" fmla="*/ 92101 w 327470"/>
              <a:gd name="connsiteY29" fmla="*/ 271187 h 327470"/>
              <a:gd name="connsiteX30" fmla="*/ 56284 w 327470"/>
              <a:gd name="connsiteY30" fmla="*/ 307004 h 327470"/>
              <a:gd name="connsiteX31" fmla="*/ 271187 w 327470"/>
              <a:gd name="connsiteY31" fmla="*/ 199553 h 327470"/>
              <a:gd name="connsiteX32" fmla="*/ 235370 w 327470"/>
              <a:gd name="connsiteY32" fmla="*/ 163735 h 327470"/>
              <a:gd name="connsiteX33" fmla="*/ 271187 w 327470"/>
              <a:gd name="connsiteY33" fmla="*/ 127918 h 327470"/>
              <a:gd name="connsiteX34" fmla="*/ 307004 w 327470"/>
              <a:gd name="connsiteY34" fmla="*/ 163735 h 327470"/>
              <a:gd name="connsiteX35" fmla="*/ 271187 w 327470"/>
              <a:gd name="connsiteY35" fmla="*/ 199553 h 32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27470" h="327470">
                <a:moveTo>
                  <a:pt x="271187" y="107451"/>
                </a:moveTo>
                <a:cubicBezTo>
                  <a:pt x="252888" y="107451"/>
                  <a:pt x="236760" y="116365"/>
                  <a:pt x="226473" y="129932"/>
                </a:cubicBezTo>
                <a:lnTo>
                  <a:pt x="110131" y="71762"/>
                </a:lnTo>
                <a:cubicBezTo>
                  <a:pt x="111560" y="66812"/>
                  <a:pt x="112568" y="61687"/>
                  <a:pt x="112568" y="56284"/>
                </a:cubicBezTo>
                <a:cubicBezTo>
                  <a:pt x="112568" y="25251"/>
                  <a:pt x="87317" y="0"/>
                  <a:pt x="56284" y="0"/>
                </a:cubicBezTo>
                <a:cubicBezTo>
                  <a:pt x="25251" y="0"/>
                  <a:pt x="0" y="25251"/>
                  <a:pt x="0" y="56284"/>
                </a:cubicBezTo>
                <a:cubicBezTo>
                  <a:pt x="0" y="87317"/>
                  <a:pt x="25251" y="112568"/>
                  <a:pt x="56284" y="112568"/>
                </a:cubicBezTo>
                <a:cubicBezTo>
                  <a:pt x="74586" y="112568"/>
                  <a:pt x="90715" y="103652"/>
                  <a:pt x="101001" y="90082"/>
                </a:cubicBezTo>
                <a:lnTo>
                  <a:pt x="217341" y="148251"/>
                </a:lnTo>
                <a:cubicBezTo>
                  <a:pt x="215912" y="153203"/>
                  <a:pt x="214903" y="158329"/>
                  <a:pt x="214903" y="163735"/>
                </a:cubicBezTo>
                <a:cubicBezTo>
                  <a:pt x="214903" y="169139"/>
                  <a:pt x="215911" y="174262"/>
                  <a:pt x="217340" y="179212"/>
                </a:cubicBezTo>
                <a:lnTo>
                  <a:pt x="100997" y="237384"/>
                </a:lnTo>
                <a:cubicBezTo>
                  <a:pt x="90710" y="223817"/>
                  <a:pt x="74583" y="214903"/>
                  <a:pt x="56284" y="214903"/>
                </a:cubicBezTo>
                <a:cubicBezTo>
                  <a:pt x="25251" y="214903"/>
                  <a:pt x="0" y="240153"/>
                  <a:pt x="0" y="271187"/>
                </a:cubicBezTo>
                <a:cubicBezTo>
                  <a:pt x="0" y="302220"/>
                  <a:pt x="25251" y="327471"/>
                  <a:pt x="56284" y="327471"/>
                </a:cubicBezTo>
                <a:cubicBezTo>
                  <a:pt x="87317" y="327471"/>
                  <a:pt x="112568" y="302220"/>
                  <a:pt x="112568" y="271187"/>
                </a:cubicBezTo>
                <a:cubicBezTo>
                  <a:pt x="112568" y="265781"/>
                  <a:pt x="111559" y="260654"/>
                  <a:pt x="110130" y="255703"/>
                </a:cubicBezTo>
                <a:lnTo>
                  <a:pt x="226469" y="197533"/>
                </a:lnTo>
                <a:cubicBezTo>
                  <a:pt x="236756" y="211104"/>
                  <a:pt x="252885" y="220019"/>
                  <a:pt x="271187" y="220019"/>
                </a:cubicBezTo>
                <a:cubicBezTo>
                  <a:pt x="302220" y="220019"/>
                  <a:pt x="327471" y="194769"/>
                  <a:pt x="327471" y="163735"/>
                </a:cubicBezTo>
                <a:cubicBezTo>
                  <a:pt x="327471" y="132702"/>
                  <a:pt x="302220" y="107451"/>
                  <a:pt x="271187" y="107451"/>
                </a:cubicBezTo>
                <a:close/>
                <a:moveTo>
                  <a:pt x="56284" y="92101"/>
                </a:moveTo>
                <a:cubicBezTo>
                  <a:pt x="36537" y="92101"/>
                  <a:pt x="20467" y="76031"/>
                  <a:pt x="20467" y="56284"/>
                </a:cubicBezTo>
                <a:cubicBezTo>
                  <a:pt x="20467" y="36537"/>
                  <a:pt x="36537" y="20467"/>
                  <a:pt x="56284" y="20467"/>
                </a:cubicBezTo>
                <a:cubicBezTo>
                  <a:pt x="76031" y="20467"/>
                  <a:pt x="92101" y="36537"/>
                  <a:pt x="92101" y="56284"/>
                </a:cubicBezTo>
                <a:cubicBezTo>
                  <a:pt x="92101" y="76031"/>
                  <a:pt x="76031" y="92101"/>
                  <a:pt x="56284" y="92101"/>
                </a:cubicBezTo>
                <a:close/>
                <a:moveTo>
                  <a:pt x="56284" y="307004"/>
                </a:moveTo>
                <a:cubicBezTo>
                  <a:pt x="36537" y="307004"/>
                  <a:pt x="20467" y="290935"/>
                  <a:pt x="20467" y="271187"/>
                </a:cubicBezTo>
                <a:cubicBezTo>
                  <a:pt x="20467" y="251439"/>
                  <a:pt x="36537" y="235370"/>
                  <a:pt x="56284" y="235370"/>
                </a:cubicBezTo>
                <a:cubicBezTo>
                  <a:pt x="76031" y="235370"/>
                  <a:pt x="92101" y="251439"/>
                  <a:pt x="92101" y="271187"/>
                </a:cubicBezTo>
                <a:cubicBezTo>
                  <a:pt x="92101" y="290935"/>
                  <a:pt x="76031" y="307004"/>
                  <a:pt x="56284" y="307004"/>
                </a:cubicBezTo>
                <a:close/>
                <a:moveTo>
                  <a:pt x="271187" y="199553"/>
                </a:moveTo>
                <a:cubicBezTo>
                  <a:pt x="251439" y="199553"/>
                  <a:pt x="235370" y="183483"/>
                  <a:pt x="235370" y="163735"/>
                </a:cubicBezTo>
                <a:cubicBezTo>
                  <a:pt x="235370" y="143988"/>
                  <a:pt x="251439" y="127918"/>
                  <a:pt x="271187" y="127918"/>
                </a:cubicBezTo>
                <a:cubicBezTo>
                  <a:pt x="290935" y="127918"/>
                  <a:pt x="307004" y="143988"/>
                  <a:pt x="307004" y="163735"/>
                </a:cubicBezTo>
                <a:cubicBezTo>
                  <a:pt x="307004" y="183483"/>
                  <a:pt x="290935" y="199553"/>
                  <a:pt x="271187" y="199553"/>
                </a:cubicBezTo>
                <a:close/>
              </a:path>
            </a:pathLst>
          </a:custGeom>
          <a:solidFill>
            <a:srgbClr val="1D1D1B"/>
          </a:solidFill>
          <a:ln w="135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4" name="Graphic 202">
            <a:extLst>
              <a:ext uri="{FF2B5EF4-FFF2-40B4-BE49-F238E27FC236}">
                <a16:creationId xmlns:a16="http://schemas.microsoft.com/office/drawing/2014/main" id="{BDB1A998-D9F6-4F19-931E-F64D44C5F786}"/>
              </a:ext>
            </a:extLst>
          </p:cNvPr>
          <p:cNvGrpSpPr/>
          <p:nvPr/>
        </p:nvGrpSpPr>
        <p:grpSpPr>
          <a:xfrm>
            <a:off x="9376308" y="4397745"/>
            <a:ext cx="501596" cy="260986"/>
            <a:chOff x="9376308" y="4397745"/>
            <a:chExt cx="501596" cy="260986"/>
          </a:xfrm>
          <a:solidFill>
            <a:srgbClr val="000000"/>
          </a:solidFill>
        </p:grpSpPr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E9A8C69F-EA72-4034-BC9E-0EF7FCB6E0A0}"/>
                </a:ext>
              </a:extLst>
            </p:cNvPr>
            <p:cNvSpPr/>
            <p:nvPr/>
          </p:nvSpPr>
          <p:spPr>
            <a:xfrm>
              <a:off x="9442926" y="4577223"/>
              <a:ext cx="50159" cy="50159"/>
            </a:xfrm>
            <a:custGeom>
              <a:avLst/>
              <a:gdLst>
                <a:gd name="connsiteX0" fmla="*/ 25080 w 50159"/>
                <a:gd name="connsiteY0" fmla="*/ 0 h 50159"/>
                <a:gd name="connsiteX1" fmla="*/ 0 w 50159"/>
                <a:gd name="connsiteY1" fmla="*/ 25080 h 50159"/>
                <a:gd name="connsiteX2" fmla="*/ 25080 w 50159"/>
                <a:gd name="connsiteY2" fmla="*/ 50160 h 50159"/>
                <a:gd name="connsiteX3" fmla="*/ 50160 w 50159"/>
                <a:gd name="connsiteY3" fmla="*/ 25080 h 50159"/>
                <a:gd name="connsiteX4" fmla="*/ 25080 w 50159"/>
                <a:gd name="connsiteY4" fmla="*/ 0 h 50159"/>
                <a:gd name="connsiteX5" fmla="*/ 25080 w 50159"/>
                <a:gd name="connsiteY5" fmla="*/ 32917 h 50159"/>
                <a:gd name="connsiteX6" fmla="*/ 17242 w 50159"/>
                <a:gd name="connsiteY6" fmla="*/ 25080 h 50159"/>
                <a:gd name="connsiteX7" fmla="*/ 25080 w 50159"/>
                <a:gd name="connsiteY7" fmla="*/ 17242 h 50159"/>
                <a:gd name="connsiteX8" fmla="*/ 32917 w 50159"/>
                <a:gd name="connsiteY8" fmla="*/ 25080 h 50159"/>
                <a:gd name="connsiteX9" fmla="*/ 25080 w 50159"/>
                <a:gd name="connsiteY9" fmla="*/ 32917 h 5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159" h="50159">
                  <a:moveTo>
                    <a:pt x="25080" y="0"/>
                  </a:moveTo>
                  <a:cubicBezTo>
                    <a:pt x="10972" y="0"/>
                    <a:pt x="0" y="10972"/>
                    <a:pt x="0" y="25080"/>
                  </a:cubicBezTo>
                  <a:cubicBezTo>
                    <a:pt x="0" y="39187"/>
                    <a:pt x="10972" y="50160"/>
                    <a:pt x="25080" y="50160"/>
                  </a:cubicBezTo>
                  <a:cubicBezTo>
                    <a:pt x="39187" y="50160"/>
                    <a:pt x="50160" y="39187"/>
                    <a:pt x="50160" y="25080"/>
                  </a:cubicBezTo>
                  <a:cubicBezTo>
                    <a:pt x="50160" y="10972"/>
                    <a:pt x="39187" y="0"/>
                    <a:pt x="25080" y="0"/>
                  </a:cubicBezTo>
                  <a:close/>
                  <a:moveTo>
                    <a:pt x="25080" y="32917"/>
                  </a:moveTo>
                  <a:cubicBezTo>
                    <a:pt x="20377" y="32917"/>
                    <a:pt x="17242" y="29782"/>
                    <a:pt x="17242" y="25080"/>
                  </a:cubicBezTo>
                  <a:cubicBezTo>
                    <a:pt x="17242" y="20377"/>
                    <a:pt x="20377" y="17242"/>
                    <a:pt x="25080" y="17242"/>
                  </a:cubicBezTo>
                  <a:cubicBezTo>
                    <a:pt x="29782" y="17242"/>
                    <a:pt x="32917" y="20377"/>
                    <a:pt x="32917" y="25080"/>
                  </a:cubicBezTo>
                  <a:cubicBezTo>
                    <a:pt x="32917" y="28999"/>
                    <a:pt x="29782" y="32917"/>
                    <a:pt x="25080" y="32917"/>
                  </a:cubicBezTo>
                  <a:close/>
                </a:path>
              </a:pathLst>
            </a:custGeom>
            <a:solidFill>
              <a:srgbClr val="000000"/>
            </a:solidFill>
            <a:ln w="77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D603440-0E4A-43AF-8903-3199A3946677}"/>
                </a:ext>
              </a:extLst>
            </p:cNvPr>
            <p:cNvSpPr/>
            <p:nvPr/>
          </p:nvSpPr>
          <p:spPr>
            <a:xfrm>
              <a:off x="9729776" y="4577223"/>
              <a:ext cx="50159" cy="50159"/>
            </a:xfrm>
            <a:custGeom>
              <a:avLst/>
              <a:gdLst>
                <a:gd name="connsiteX0" fmla="*/ 25080 w 50159"/>
                <a:gd name="connsiteY0" fmla="*/ 0 h 50159"/>
                <a:gd name="connsiteX1" fmla="*/ 0 w 50159"/>
                <a:gd name="connsiteY1" fmla="*/ 25080 h 50159"/>
                <a:gd name="connsiteX2" fmla="*/ 25080 w 50159"/>
                <a:gd name="connsiteY2" fmla="*/ 50160 h 50159"/>
                <a:gd name="connsiteX3" fmla="*/ 50160 w 50159"/>
                <a:gd name="connsiteY3" fmla="*/ 25080 h 50159"/>
                <a:gd name="connsiteX4" fmla="*/ 25080 w 50159"/>
                <a:gd name="connsiteY4" fmla="*/ 0 h 50159"/>
                <a:gd name="connsiteX5" fmla="*/ 25080 w 50159"/>
                <a:gd name="connsiteY5" fmla="*/ 32917 h 50159"/>
                <a:gd name="connsiteX6" fmla="*/ 17242 w 50159"/>
                <a:gd name="connsiteY6" fmla="*/ 25080 h 50159"/>
                <a:gd name="connsiteX7" fmla="*/ 25080 w 50159"/>
                <a:gd name="connsiteY7" fmla="*/ 17242 h 50159"/>
                <a:gd name="connsiteX8" fmla="*/ 32917 w 50159"/>
                <a:gd name="connsiteY8" fmla="*/ 25080 h 50159"/>
                <a:gd name="connsiteX9" fmla="*/ 25080 w 50159"/>
                <a:gd name="connsiteY9" fmla="*/ 32917 h 5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159" h="50159">
                  <a:moveTo>
                    <a:pt x="25080" y="0"/>
                  </a:moveTo>
                  <a:cubicBezTo>
                    <a:pt x="10972" y="0"/>
                    <a:pt x="0" y="10972"/>
                    <a:pt x="0" y="25080"/>
                  </a:cubicBezTo>
                  <a:cubicBezTo>
                    <a:pt x="0" y="39187"/>
                    <a:pt x="10972" y="50160"/>
                    <a:pt x="25080" y="50160"/>
                  </a:cubicBezTo>
                  <a:cubicBezTo>
                    <a:pt x="39187" y="50160"/>
                    <a:pt x="50160" y="39187"/>
                    <a:pt x="50160" y="25080"/>
                  </a:cubicBezTo>
                  <a:cubicBezTo>
                    <a:pt x="50160" y="10972"/>
                    <a:pt x="39187" y="0"/>
                    <a:pt x="25080" y="0"/>
                  </a:cubicBezTo>
                  <a:close/>
                  <a:moveTo>
                    <a:pt x="25080" y="32917"/>
                  </a:moveTo>
                  <a:cubicBezTo>
                    <a:pt x="20377" y="32917"/>
                    <a:pt x="17242" y="29782"/>
                    <a:pt x="17242" y="25080"/>
                  </a:cubicBezTo>
                  <a:cubicBezTo>
                    <a:pt x="17242" y="20377"/>
                    <a:pt x="20377" y="17242"/>
                    <a:pt x="25080" y="17242"/>
                  </a:cubicBezTo>
                  <a:cubicBezTo>
                    <a:pt x="29782" y="17242"/>
                    <a:pt x="32917" y="20377"/>
                    <a:pt x="32917" y="25080"/>
                  </a:cubicBezTo>
                  <a:cubicBezTo>
                    <a:pt x="32917" y="28999"/>
                    <a:pt x="29782" y="32917"/>
                    <a:pt x="25080" y="32917"/>
                  </a:cubicBezTo>
                  <a:close/>
                </a:path>
              </a:pathLst>
            </a:custGeom>
            <a:solidFill>
              <a:srgbClr val="000000"/>
            </a:solidFill>
            <a:ln w="77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923431D1-632A-4280-96EE-652B2A7E7447}"/>
                </a:ext>
              </a:extLst>
            </p:cNvPr>
            <p:cNvSpPr/>
            <p:nvPr/>
          </p:nvSpPr>
          <p:spPr>
            <a:xfrm>
              <a:off x="9376308" y="4397745"/>
              <a:ext cx="501596" cy="260986"/>
            </a:xfrm>
            <a:custGeom>
              <a:avLst/>
              <a:gdLst>
                <a:gd name="connsiteX0" fmla="*/ 480435 w 501596"/>
                <a:gd name="connsiteY0" fmla="*/ 75239 h 260986"/>
                <a:gd name="connsiteX1" fmla="*/ 475732 w 501596"/>
                <a:gd name="connsiteY1" fmla="*/ 75239 h 260986"/>
                <a:gd name="connsiteX2" fmla="*/ 381683 w 501596"/>
                <a:gd name="connsiteY2" fmla="*/ 0 h 260986"/>
                <a:gd name="connsiteX3" fmla="*/ 203773 w 501596"/>
                <a:gd name="connsiteY3" fmla="*/ 0 h 260986"/>
                <a:gd name="connsiteX4" fmla="*/ 105805 w 501596"/>
                <a:gd name="connsiteY4" fmla="*/ 90914 h 260986"/>
                <a:gd name="connsiteX5" fmla="*/ 60348 w 501596"/>
                <a:gd name="connsiteY5" fmla="*/ 90914 h 260986"/>
                <a:gd name="connsiteX6" fmla="*/ 0 w 501596"/>
                <a:gd name="connsiteY6" fmla="*/ 151263 h 260986"/>
                <a:gd name="connsiteX7" fmla="*/ 0 w 501596"/>
                <a:gd name="connsiteY7" fmla="*/ 195152 h 260986"/>
                <a:gd name="connsiteX8" fmla="*/ 17242 w 501596"/>
                <a:gd name="connsiteY8" fmla="*/ 212395 h 260986"/>
                <a:gd name="connsiteX9" fmla="*/ 35268 w 501596"/>
                <a:gd name="connsiteY9" fmla="*/ 212395 h 260986"/>
                <a:gd name="connsiteX10" fmla="*/ 91698 w 501596"/>
                <a:gd name="connsiteY10" fmla="*/ 260987 h 260986"/>
                <a:gd name="connsiteX11" fmla="*/ 148128 w 501596"/>
                <a:gd name="connsiteY11" fmla="*/ 212395 h 260986"/>
                <a:gd name="connsiteX12" fmla="*/ 322119 w 501596"/>
                <a:gd name="connsiteY12" fmla="*/ 212395 h 260986"/>
                <a:gd name="connsiteX13" fmla="*/ 378548 w 501596"/>
                <a:gd name="connsiteY13" fmla="*/ 260987 h 260986"/>
                <a:gd name="connsiteX14" fmla="*/ 434978 w 501596"/>
                <a:gd name="connsiteY14" fmla="*/ 212395 h 260986"/>
                <a:gd name="connsiteX15" fmla="*/ 459274 w 501596"/>
                <a:gd name="connsiteY15" fmla="*/ 212395 h 260986"/>
                <a:gd name="connsiteX16" fmla="*/ 476516 w 501596"/>
                <a:gd name="connsiteY16" fmla="*/ 195152 h 260986"/>
                <a:gd name="connsiteX17" fmla="*/ 476516 w 501596"/>
                <a:gd name="connsiteY17" fmla="*/ 154398 h 260986"/>
                <a:gd name="connsiteX18" fmla="*/ 480435 w 501596"/>
                <a:gd name="connsiteY18" fmla="*/ 154398 h 260986"/>
                <a:gd name="connsiteX19" fmla="*/ 501596 w 501596"/>
                <a:gd name="connsiteY19" fmla="*/ 133236 h 260986"/>
                <a:gd name="connsiteX20" fmla="*/ 501596 w 501596"/>
                <a:gd name="connsiteY20" fmla="*/ 96400 h 260986"/>
                <a:gd name="connsiteX21" fmla="*/ 480435 w 501596"/>
                <a:gd name="connsiteY21" fmla="*/ 75239 h 260986"/>
                <a:gd name="connsiteX22" fmla="*/ 91698 w 501596"/>
                <a:gd name="connsiteY22" fmla="*/ 243744 h 260986"/>
                <a:gd name="connsiteX23" fmla="*/ 51727 w 501596"/>
                <a:gd name="connsiteY23" fmla="*/ 203773 h 260986"/>
                <a:gd name="connsiteX24" fmla="*/ 91698 w 501596"/>
                <a:gd name="connsiteY24" fmla="*/ 163802 h 260986"/>
                <a:gd name="connsiteX25" fmla="*/ 131669 w 501596"/>
                <a:gd name="connsiteY25" fmla="*/ 203773 h 260986"/>
                <a:gd name="connsiteX26" fmla="*/ 91698 w 501596"/>
                <a:gd name="connsiteY26" fmla="*/ 243744 h 260986"/>
                <a:gd name="connsiteX27" fmla="*/ 378548 w 501596"/>
                <a:gd name="connsiteY27" fmla="*/ 243744 h 260986"/>
                <a:gd name="connsiteX28" fmla="*/ 338577 w 501596"/>
                <a:gd name="connsiteY28" fmla="*/ 203773 h 260986"/>
                <a:gd name="connsiteX29" fmla="*/ 378548 w 501596"/>
                <a:gd name="connsiteY29" fmla="*/ 163802 h 260986"/>
                <a:gd name="connsiteX30" fmla="*/ 418519 w 501596"/>
                <a:gd name="connsiteY30" fmla="*/ 203773 h 260986"/>
                <a:gd name="connsiteX31" fmla="*/ 378548 w 501596"/>
                <a:gd name="connsiteY31" fmla="*/ 243744 h 260986"/>
                <a:gd name="connsiteX32" fmla="*/ 459274 w 501596"/>
                <a:gd name="connsiteY32" fmla="*/ 195936 h 260986"/>
                <a:gd name="connsiteX33" fmla="*/ 434978 w 501596"/>
                <a:gd name="connsiteY33" fmla="*/ 195936 h 260986"/>
                <a:gd name="connsiteX34" fmla="*/ 378548 w 501596"/>
                <a:gd name="connsiteY34" fmla="*/ 147344 h 260986"/>
                <a:gd name="connsiteX35" fmla="*/ 322119 w 501596"/>
                <a:gd name="connsiteY35" fmla="*/ 195936 h 260986"/>
                <a:gd name="connsiteX36" fmla="*/ 148128 w 501596"/>
                <a:gd name="connsiteY36" fmla="*/ 195936 h 260986"/>
                <a:gd name="connsiteX37" fmla="*/ 91698 w 501596"/>
                <a:gd name="connsiteY37" fmla="*/ 147344 h 260986"/>
                <a:gd name="connsiteX38" fmla="*/ 35268 w 501596"/>
                <a:gd name="connsiteY38" fmla="*/ 195936 h 260986"/>
                <a:gd name="connsiteX39" fmla="*/ 17242 w 501596"/>
                <a:gd name="connsiteY39" fmla="*/ 195936 h 260986"/>
                <a:gd name="connsiteX40" fmla="*/ 17242 w 501596"/>
                <a:gd name="connsiteY40" fmla="*/ 152046 h 260986"/>
                <a:gd name="connsiteX41" fmla="*/ 60348 w 501596"/>
                <a:gd name="connsiteY41" fmla="*/ 108940 h 260986"/>
                <a:gd name="connsiteX42" fmla="*/ 110508 w 501596"/>
                <a:gd name="connsiteY42" fmla="*/ 108940 h 260986"/>
                <a:gd name="connsiteX43" fmla="*/ 118345 w 501596"/>
                <a:gd name="connsiteY43" fmla="*/ 104238 h 260986"/>
                <a:gd name="connsiteX44" fmla="*/ 203773 w 501596"/>
                <a:gd name="connsiteY44" fmla="*/ 18026 h 260986"/>
                <a:gd name="connsiteX45" fmla="*/ 380899 w 501596"/>
                <a:gd name="connsiteY45" fmla="*/ 18026 h 260986"/>
                <a:gd name="connsiteX46" fmla="*/ 458490 w 501596"/>
                <a:gd name="connsiteY46" fmla="*/ 84644 h 260986"/>
                <a:gd name="connsiteX47" fmla="*/ 458490 w 501596"/>
                <a:gd name="connsiteY47" fmla="*/ 146560 h 260986"/>
                <a:gd name="connsiteX48" fmla="*/ 458490 w 501596"/>
                <a:gd name="connsiteY48" fmla="*/ 195936 h 260986"/>
                <a:gd name="connsiteX49" fmla="*/ 484354 w 501596"/>
                <a:gd name="connsiteY49" fmla="*/ 133236 h 260986"/>
                <a:gd name="connsiteX50" fmla="*/ 480435 w 501596"/>
                <a:gd name="connsiteY50" fmla="*/ 137155 h 260986"/>
                <a:gd name="connsiteX51" fmla="*/ 476516 w 501596"/>
                <a:gd name="connsiteY51" fmla="*/ 137155 h 260986"/>
                <a:gd name="connsiteX52" fmla="*/ 476516 w 501596"/>
                <a:gd name="connsiteY52" fmla="*/ 92482 h 260986"/>
                <a:gd name="connsiteX53" fmla="*/ 480435 w 501596"/>
                <a:gd name="connsiteY53" fmla="*/ 92482 h 260986"/>
                <a:gd name="connsiteX54" fmla="*/ 484354 w 501596"/>
                <a:gd name="connsiteY54" fmla="*/ 96400 h 260986"/>
                <a:gd name="connsiteX55" fmla="*/ 484354 w 501596"/>
                <a:gd name="connsiteY55" fmla="*/ 133236 h 260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01596" h="260986">
                  <a:moveTo>
                    <a:pt x="480435" y="75239"/>
                  </a:moveTo>
                  <a:lnTo>
                    <a:pt x="475732" y="75239"/>
                  </a:lnTo>
                  <a:cubicBezTo>
                    <a:pt x="470246" y="42322"/>
                    <a:pt x="434194" y="0"/>
                    <a:pt x="381683" y="0"/>
                  </a:cubicBezTo>
                  <a:lnTo>
                    <a:pt x="203773" y="0"/>
                  </a:lnTo>
                  <a:cubicBezTo>
                    <a:pt x="156749" y="0"/>
                    <a:pt x="115994" y="71321"/>
                    <a:pt x="105805" y="90914"/>
                  </a:cubicBezTo>
                  <a:lnTo>
                    <a:pt x="60348" y="90914"/>
                  </a:lnTo>
                  <a:cubicBezTo>
                    <a:pt x="26647" y="90914"/>
                    <a:pt x="0" y="118345"/>
                    <a:pt x="0" y="151263"/>
                  </a:cubicBezTo>
                  <a:lnTo>
                    <a:pt x="0" y="195152"/>
                  </a:lnTo>
                  <a:cubicBezTo>
                    <a:pt x="0" y="204557"/>
                    <a:pt x="7837" y="212395"/>
                    <a:pt x="17242" y="212395"/>
                  </a:cubicBezTo>
                  <a:lnTo>
                    <a:pt x="35268" y="212395"/>
                  </a:lnTo>
                  <a:cubicBezTo>
                    <a:pt x="39187" y="239826"/>
                    <a:pt x="63483" y="260987"/>
                    <a:pt x="91698" y="260987"/>
                  </a:cubicBezTo>
                  <a:cubicBezTo>
                    <a:pt x="119913" y="260987"/>
                    <a:pt x="144209" y="239826"/>
                    <a:pt x="148128" y="212395"/>
                  </a:cubicBezTo>
                  <a:lnTo>
                    <a:pt x="322119" y="212395"/>
                  </a:lnTo>
                  <a:cubicBezTo>
                    <a:pt x="326037" y="239826"/>
                    <a:pt x="350333" y="260987"/>
                    <a:pt x="378548" y="260987"/>
                  </a:cubicBezTo>
                  <a:cubicBezTo>
                    <a:pt x="406763" y="260987"/>
                    <a:pt x="431059" y="239826"/>
                    <a:pt x="434978" y="212395"/>
                  </a:cubicBezTo>
                  <a:lnTo>
                    <a:pt x="459274" y="212395"/>
                  </a:lnTo>
                  <a:cubicBezTo>
                    <a:pt x="468679" y="212395"/>
                    <a:pt x="476516" y="204557"/>
                    <a:pt x="476516" y="195152"/>
                  </a:cubicBezTo>
                  <a:lnTo>
                    <a:pt x="476516" y="154398"/>
                  </a:lnTo>
                  <a:lnTo>
                    <a:pt x="480435" y="154398"/>
                  </a:lnTo>
                  <a:cubicBezTo>
                    <a:pt x="492191" y="154398"/>
                    <a:pt x="501596" y="144993"/>
                    <a:pt x="501596" y="133236"/>
                  </a:cubicBezTo>
                  <a:lnTo>
                    <a:pt x="501596" y="96400"/>
                  </a:lnTo>
                  <a:cubicBezTo>
                    <a:pt x="501596" y="84644"/>
                    <a:pt x="492191" y="75239"/>
                    <a:pt x="480435" y="75239"/>
                  </a:cubicBezTo>
                  <a:close/>
                  <a:moveTo>
                    <a:pt x="91698" y="243744"/>
                  </a:moveTo>
                  <a:cubicBezTo>
                    <a:pt x="69753" y="243744"/>
                    <a:pt x="51727" y="225718"/>
                    <a:pt x="51727" y="203773"/>
                  </a:cubicBezTo>
                  <a:cubicBezTo>
                    <a:pt x="51727" y="181829"/>
                    <a:pt x="69753" y="163802"/>
                    <a:pt x="91698" y="163802"/>
                  </a:cubicBezTo>
                  <a:cubicBezTo>
                    <a:pt x="113643" y="163802"/>
                    <a:pt x="131669" y="181829"/>
                    <a:pt x="131669" y="203773"/>
                  </a:cubicBezTo>
                  <a:cubicBezTo>
                    <a:pt x="131669" y="226502"/>
                    <a:pt x="113643" y="243744"/>
                    <a:pt x="91698" y="243744"/>
                  </a:cubicBezTo>
                  <a:close/>
                  <a:moveTo>
                    <a:pt x="378548" y="243744"/>
                  </a:moveTo>
                  <a:cubicBezTo>
                    <a:pt x="356603" y="243744"/>
                    <a:pt x="338577" y="225718"/>
                    <a:pt x="338577" y="203773"/>
                  </a:cubicBezTo>
                  <a:cubicBezTo>
                    <a:pt x="338577" y="181829"/>
                    <a:pt x="356603" y="163802"/>
                    <a:pt x="378548" y="163802"/>
                  </a:cubicBezTo>
                  <a:cubicBezTo>
                    <a:pt x="400493" y="163802"/>
                    <a:pt x="418519" y="181829"/>
                    <a:pt x="418519" y="203773"/>
                  </a:cubicBezTo>
                  <a:cubicBezTo>
                    <a:pt x="418519" y="226502"/>
                    <a:pt x="400493" y="243744"/>
                    <a:pt x="378548" y="243744"/>
                  </a:cubicBezTo>
                  <a:close/>
                  <a:moveTo>
                    <a:pt x="459274" y="195936"/>
                  </a:moveTo>
                  <a:lnTo>
                    <a:pt x="434978" y="195936"/>
                  </a:lnTo>
                  <a:cubicBezTo>
                    <a:pt x="431059" y="168505"/>
                    <a:pt x="406763" y="147344"/>
                    <a:pt x="378548" y="147344"/>
                  </a:cubicBezTo>
                  <a:cubicBezTo>
                    <a:pt x="350333" y="147344"/>
                    <a:pt x="326037" y="168505"/>
                    <a:pt x="322119" y="195936"/>
                  </a:cubicBezTo>
                  <a:lnTo>
                    <a:pt x="148128" y="195936"/>
                  </a:lnTo>
                  <a:cubicBezTo>
                    <a:pt x="144209" y="168505"/>
                    <a:pt x="119913" y="147344"/>
                    <a:pt x="91698" y="147344"/>
                  </a:cubicBezTo>
                  <a:cubicBezTo>
                    <a:pt x="63483" y="147344"/>
                    <a:pt x="39187" y="168505"/>
                    <a:pt x="35268" y="195936"/>
                  </a:cubicBezTo>
                  <a:lnTo>
                    <a:pt x="17242" y="195936"/>
                  </a:lnTo>
                  <a:lnTo>
                    <a:pt x="17242" y="152046"/>
                  </a:lnTo>
                  <a:cubicBezTo>
                    <a:pt x="17242" y="128534"/>
                    <a:pt x="36836" y="108940"/>
                    <a:pt x="60348" y="108940"/>
                  </a:cubicBezTo>
                  <a:lnTo>
                    <a:pt x="110508" y="108940"/>
                  </a:lnTo>
                  <a:cubicBezTo>
                    <a:pt x="113643" y="108940"/>
                    <a:pt x="116778" y="107373"/>
                    <a:pt x="118345" y="104238"/>
                  </a:cubicBezTo>
                  <a:cubicBezTo>
                    <a:pt x="130101" y="79942"/>
                    <a:pt x="168505" y="18026"/>
                    <a:pt x="203773" y="18026"/>
                  </a:cubicBezTo>
                  <a:lnTo>
                    <a:pt x="380899" y="18026"/>
                  </a:lnTo>
                  <a:cubicBezTo>
                    <a:pt x="429492" y="18026"/>
                    <a:pt x="458490" y="61132"/>
                    <a:pt x="458490" y="84644"/>
                  </a:cubicBezTo>
                  <a:lnTo>
                    <a:pt x="458490" y="146560"/>
                  </a:lnTo>
                  <a:lnTo>
                    <a:pt x="458490" y="195936"/>
                  </a:lnTo>
                  <a:close/>
                  <a:moveTo>
                    <a:pt x="484354" y="133236"/>
                  </a:moveTo>
                  <a:cubicBezTo>
                    <a:pt x="484354" y="135588"/>
                    <a:pt x="482786" y="137155"/>
                    <a:pt x="480435" y="137155"/>
                  </a:cubicBezTo>
                  <a:lnTo>
                    <a:pt x="476516" y="137155"/>
                  </a:lnTo>
                  <a:lnTo>
                    <a:pt x="476516" y="92482"/>
                  </a:lnTo>
                  <a:lnTo>
                    <a:pt x="480435" y="92482"/>
                  </a:lnTo>
                  <a:cubicBezTo>
                    <a:pt x="482786" y="92482"/>
                    <a:pt x="484354" y="94049"/>
                    <a:pt x="484354" y="96400"/>
                  </a:cubicBezTo>
                  <a:lnTo>
                    <a:pt x="484354" y="133236"/>
                  </a:lnTo>
                  <a:close/>
                </a:path>
              </a:pathLst>
            </a:custGeom>
            <a:solidFill>
              <a:srgbClr val="000000"/>
            </a:solidFill>
            <a:ln w="77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7FAC290A-0804-460E-9A8A-03A9AFA5B299}"/>
                </a:ext>
              </a:extLst>
            </p:cNvPr>
            <p:cNvSpPr/>
            <p:nvPr/>
          </p:nvSpPr>
          <p:spPr>
            <a:xfrm>
              <a:off x="9522476" y="4433798"/>
              <a:ext cx="143816" cy="72888"/>
            </a:xfrm>
            <a:custGeom>
              <a:avLst/>
              <a:gdLst>
                <a:gd name="connsiteX0" fmla="*/ 135196 w 143816"/>
                <a:gd name="connsiteY0" fmla="*/ 0 h 72888"/>
                <a:gd name="connsiteX1" fmla="*/ 77199 w 143816"/>
                <a:gd name="connsiteY1" fmla="*/ 0 h 72888"/>
                <a:gd name="connsiteX2" fmla="*/ 20769 w 143816"/>
                <a:gd name="connsiteY2" fmla="*/ 29782 h 72888"/>
                <a:gd name="connsiteX3" fmla="*/ 1176 w 143816"/>
                <a:gd name="connsiteY3" fmla="*/ 59565 h 72888"/>
                <a:gd name="connsiteX4" fmla="*/ 1176 w 143816"/>
                <a:gd name="connsiteY4" fmla="*/ 68186 h 72888"/>
                <a:gd name="connsiteX5" fmla="*/ 9013 w 143816"/>
                <a:gd name="connsiteY5" fmla="*/ 72888 h 72888"/>
                <a:gd name="connsiteX6" fmla="*/ 135196 w 143816"/>
                <a:gd name="connsiteY6" fmla="*/ 72888 h 72888"/>
                <a:gd name="connsiteX7" fmla="*/ 143817 w 143816"/>
                <a:gd name="connsiteY7" fmla="*/ 64267 h 72888"/>
                <a:gd name="connsiteX8" fmla="*/ 143817 w 143816"/>
                <a:gd name="connsiteY8" fmla="*/ 8621 h 72888"/>
                <a:gd name="connsiteX9" fmla="*/ 135196 w 143816"/>
                <a:gd name="connsiteY9" fmla="*/ 0 h 72888"/>
                <a:gd name="connsiteX10" fmla="*/ 126575 w 143816"/>
                <a:gd name="connsiteY10" fmla="*/ 55646 h 72888"/>
                <a:gd name="connsiteX11" fmla="*/ 24688 w 143816"/>
                <a:gd name="connsiteY11" fmla="*/ 55646 h 72888"/>
                <a:gd name="connsiteX12" fmla="*/ 35660 w 143816"/>
                <a:gd name="connsiteY12" fmla="*/ 39187 h 72888"/>
                <a:gd name="connsiteX13" fmla="*/ 77199 w 143816"/>
                <a:gd name="connsiteY13" fmla="*/ 17242 h 72888"/>
                <a:gd name="connsiteX14" fmla="*/ 126575 w 143816"/>
                <a:gd name="connsiteY14" fmla="*/ 17242 h 72888"/>
                <a:gd name="connsiteX15" fmla="*/ 126575 w 143816"/>
                <a:gd name="connsiteY15" fmla="*/ 55646 h 7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3816" h="72888">
                  <a:moveTo>
                    <a:pt x="135196" y="0"/>
                  </a:moveTo>
                  <a:lnTo>
                    <a:pt x="77199" y="0"/>
                  </a:lnTo>
                  <a:cubicBezTo>
                    <a:pt x="54470" y="0"/>
                    <a:pt x="32525" y="10972"/>
                    <a:pt x="20769" y="29782"/>
                  </a:cubicBezTo>
                  <a:lnTo>
                    <a:pt x="1176" y="59565"/>
                  </a:lnTo>
                  <a:cubicBezTo>
                    <a:pt x="-392" y="61916"/>
                    <a:pt x="-392" y="65834"/>
                    <a:pt x="1176" y="68186"/>
                  </a:cubicBezTo>
                  <a:cubicBezTo>
                    <a:pt x="2743" y="71321"/>
                    <a:pt x="5878" y="72888"/>
                    <a:pt x="9013" y="72888"/>
                  </a:cubicBezTo>
                  <a:lnTo>
                    <a:pt x="135196" y="72888"/>
                  </a:lnTo>
                  <a:cubicBezTo>
                    <a:pt x="139898" y="72888"/>
                    <a:pt x="143817" y="68969"/>
                    <a:pt x="143817" y="64267"/>
                  </a:cubicBezTo>
                  <a:lnTo>
                    <a:pt x="143817" y="8621"/>
                  </a:lnTo>
                  <a:cubicBezTo>
                    <a:pt x="143817" y="3919"/>
                    <a:pt x="139898" y="0"/>
                    <a:pt x="135196" y="0"/>
                  </a:cubicBezTo>
                  <a:close/>
                  <a:moveTo>
                    <a:pt x="126575" y="55646"/>
                  </a:moveTo>
                  <a:lnTo>
                    <a:pt x="24688" y="55646"/>
                  </a:lnTo>
                  <a:lnTo>
                    <a:pt x="35660" y="39187"/>
                  </a:lnTo>
                  <a:cubicBezTo>
                    <a:pt x="44282" y="25864"/>
                    <a:pt x="59956" y="17242"/>
                    <a:pt x="77199" y="17242"/>
                  </a:cubicBezTo>
                  <a:lnTo>
                    <a:pt x="126575" y="17242"/>
                  </a:lnTo>
                  <a:lnTo>
                    <a:pt x="126575" y="55646"/>
                  </a:lnTo>
                  <a:close/>
                </a:path>
              </a:pathLst>
            </a:custGeom>
            <a:solidFill>
              <a:srgbClr val="000000"/>
            </a:solidFill>
            <a:ln w="77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30F16A56-03C6-4154-B521-CF8391015348}"/>
                </a:ext>
              </a:extLst>
            </p:cNvPr>
            <p:cNvSpPr/>
            <p:nvPr/>
          </p:nvSpPr>
          <p:spPr>
            <a:xfrm>
              <a:off x="9685103" y="4433798"/>
              <a:ext cx="126197" cy="72888"/>
            </a:xfrm>
            <a:custGeom>
              <a:avLst/>
              <a:gdLst>
                <a:gd name="connsiteX0" fmla="*/ 57997 w 126197"/>
                <a:gd name="connsiteY0" fmla="*/ 0 h 72888"/>
                <a:gd name="connsiteX1" fmla="*/ 8621 w 126197"/>
                <a:gd name="connsiteY1" fmla="*/ 0 h 72888"/>
                <a:gd name="connsiteX2" fmla="*/ 0 w 126197"/>
                <a:gd name="connsiteY2" fmla="*/ 8621 h 72888"/>
                <a:gd name="connsiteX3" fmla="*/ 0 w 126197"/>
                <a:gd name="connsiteY3" fmla="*/ 64267 h 72888"/>
                <a:gd name="connsiteX4" fmla="*/ 8621 w 126197"/>
                <a:gd name="connsiteY4" fmla="*/ 72888 h 72888"/>
                <a:gd name="connsiteX5" fmla="*/ 117562 w 126197"/>
                <a:gd name="connsiteY5" fmla="*/ 72888 h 72888"/>
                <a:gd name="connsiteX6" fmla="*/ 126183 w 126197"/>
                <a:gd name="connsiteY6" fmla="*/ 64267 h 72888"/>
                <a:gd name="connsiteX7" fmla="*/ 57997 w 126197"/>
                <a:gd name="connsiteY7" fmla="*/ 0 h 72888"/>
                <a:gd name="connsiteX8" fmla="*/ 18026 w 126197"/>
                <a:gd name="connsiteY8" fmla="*/ 55646 h 72888"/>
                <a:gd name="connsiteX9" fmla="*/ 18026 w 126197"/>
                <a:gd name="connsiteY9" fmla="*/ 17242 h 72888"/>
                <a:gd name="connsiteX10" fmla="*/ 58781 w 126197"/>
                <a:gd name="connsiteY10" fmla="*/ 17242 h 72888"/>
                <a:gd name="connsiteX11" fmla="*/ 108940 w 126197"/>
                <a:gd name="connsiteY11" fmla="*/ 55646 h 72888"/>
                <a:gd name="connsiteX12" fmla="*/ 18026 w 126197"/>
                <a:gd name="connsiteY12" fmla="*/ 55646 h 7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197" h="72888">
                  <a:moveTo>
                    <a:pt x="57997" y="0"/>
                  </a:moveTo>
                  <a:lnTo>
                    <a:pt x="8621" y="0"/>
                  </a:lnTo>
                  <a:cubicBezTo>
                    <a:pt x="3919" y="0"/>
                    <a:pt x="0" y="3919"/>
                    <a:pt x="0" y="8621"/>
                  </a:cubicBezTo>
                  <a:lnTo>
                    <a:pt x="0" y="64267"/>
                  </a:lnTo>
                  <a:cubicBezTo>
                    <a:pt x="0" y="68969"/>
                    <a:pt x="3919" y="72888"/>
                    <a:pt x="8621" y="72888"/>
                  </a:cubicBezTo>
                  <a:lnTo>
                    <a:pt x="117562" y="72888"/>
                  </a:lnTo>
                  <a:cubicBezTo>
                    <a:pt x="122264" y="72888"/>
                    <a:pt x="126183" y="68969"/>
                    <a:pt x="126183" y="64267"/>
                  </a:cubicBezTo>
                  <a:cubicBezTo>
                    <a:pt x="126966" y="28999"/>
                    <a:pt x="96400" y="0"/>
                    <a:pt x="57997" y="0"/>
                  </a:cubicBezTo>
                  <a:close/>
                  <a:moveTo>
                    <a:pt x="18026" y="55646"/>
                  </a:moveTo>
                  <a:lnTo>
                    <a:pt x="18026" y="17242"/>
                  </a:lnTo>
                  <a:lnTo>
                    <a:pt x="58781" y="17242"/>
                  </a:lnTo>
                  <a:cubicBezTo>
                    <a:pt x="83861" y="17242"/>
                    <a:pt x="105022" y="33701"/>
                    <a:pt x="108940" y="55646"/>
                  </a:cubicBezTo>
                  <a:lnTo>
                    <a:pt x="18026" y="55646"/>
                  </a:lnTo>
                  <a:close/>
                </a:path>
              </a:pathLst>
            </a:custGeom>
            <a:solidFill>
              <a:srgbClr val="000000"/>
            </a:solidFill>
            <a:ln w="77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0" name="Graphic 204">
            <a:extLst>
              <a:ext uri="{FF2B5EF4-FFF2-40B4-BE49-F238E27FC236}">
                <a16:creationId xmlns:a16="http://schemas.microsoft.com/office/drawing/2014/main" id="{FDED9CDB-EE69-4E8D-B0DF-A4FFA8D041BA}"/>
              </a:ext>
            </a:extLst>
          </p:cNvPr>
          <p:cNvGrpSpPr/>
          <p:nvPr/>
        </p:nvGrpSpPr>
        <p:grpSpPr>
          <a:xfrm>
            <a:off x="10037981" y="4390813"/>
            <a:ext cx="355840" cy="253354"/>
            <a:chOff x="10037981" y="4390813"/>
            <a:chExt cx="355840" cy="253354"/>
          </a:xfrm>
          <a:solidFill>
            <a:srgbClr val="000000"/>
          </a:solidFill>
        </p:grpSpPr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E0F754A-DD4C-4FA9-AA49-7C00A4D9723A}"/>
                </a:ext>
              </a:extLst>
            </p:cNvPr>
            <p:cNvSpPr/>
            <p:nvPr/>
          </p:nvSpPr>
          <p:spPr>
            <a:xfrm>
              <a:off x="10064821" y="4520279"/>
              <a:ext cx="302136" cy="107522"/>
            </a:xfrm>
            <a:custGeom>
              <a:avLst/>
              <a:gdLst>
                <a:gd name="connsiteX0" fmla="*/ 17 w 302136"/>
                <a:gd name="connsiteY0" fmla="*/ 107522 h 107522"/>
                <a:gd name="connsiteX1" fmla="*/ 17 w 302136"/>
                <a:gd name="connsiteY1" fmla="*/ 74966 h 107522"/>
                <a:gd name="connsiteX2" fmla="*/ 9730 w 302136"/>
                <a:gd name="connsiteY2" fmla="*/ 65830 h 107522"/>
                <a:gd name="connsiteX3" fmla="*/ 9730 w 302136"/>
                <a:gd name="connsiteY3" fmla="*/ 107522 h 107522"/>
                <a:gd name="connsiteX4" fmla="*/ 17 w 302136"/>
                <a:gd name="connsiteY4" fmla="*/ 107522 h 107522"/>
                <a:gd name="connsiteX5" fmla="*/ 18289 w 302136"/>
                <a:gd name="connsiteY5" fmla="*/ 107522 h 107522"/>
                <a:gd name="connsiteX6" fmla="*/ 18289 w 302136"/>
                <a:gd name="connsiteY6" fmla="*/ 59448 h 107522"/>
                <a:gd name="connsiteX7" fmla="*/ 27976 w 302136"/>
                <a:gd name="connsiteY7" fmla="*/ 53888 h 107522"/>
                <a:gd name="connsiteX8" fmla="*/ 27993 w 302136"/>
                <a:gd name="connsiteY8" fmla="*/ 107522 h 107522"/>
                <a:gd name="connsiteX9" fmla="*/ 18289 w 302136"/>
                <a:gd name="connsiteY9" fmla="*/ 107522 h 107522"/>
                <a:gd name="connsiteX10" fmla="*/ 36578 w 302136"/>
                <a:gd name="connsiteY10" fmla="*/ 107522 h 107522"/>
                <a:gd name="connsiteX11" fmla="*/ 36561 w 302136"/>
                <a:gd name="connsiteY11" fmla="*/ 50321 h 107522"/>
                <a:gd name="connsiteX12" fmla="*/ 46247 w 302136"/>
                <a:gd name="connsiteY12" fmla="*/ 47524 h 107522"/>
                <a:gd name="connsiteX13" fmla="*/ 46265 w 302136"/>
                <a:gd name="connsiteY13" fmla="*/ 107522 h 107522"/>
                <a:gd name="connsiteX14" fmla="*/ 36578 w 302136"/>
                <a:gd name="connsiteY14" fmla="*/ 107522 h 107522"/>
                <a:gd name="connsiteX15" fmla="*/ 54841 w 302136"/>
                <a:gd name="connsiteY15" fmla="*/ 107522 h 107522"/>
                <a:gd name="connsiteX16" fmla="*/ 54823 w 302136"/>
                <a:gd name="connsiteY16" fmla="*/ 45985 h 107522"/>
                <a:gd name="connsiteX17" fmla="*/ 64536 w 302136"/>
                <a:gd name="connsiteY17" fmla="*/ 45084 h 107522"/>
                <a:gd name="connsiteX18" fmla="*/ 64554 w 302136"/>
                <a:gd name="connsiteY18" fmla="*/ 107522 h 107522"/>
                <a:gd name="connsiteX19" fmla="*/ 54841 w 302136"/>
                <a:gd name="connsiteY19" fmla="*/ 107522 h 107522"/>
                <a:gd name="connsiteX20" fmla="*/ 73130 w 302136"/>
                <a:gd name="connsiteY20" fmla="*/ 107522 h 107522"/>
                <a:gd name="connsiteX21" fmla="*/ 73112 w 302136"/>
                <a:gd name="connsiteY21" fmla="*/ 44962 h 107522"/>
                <a:gd name="connsiteX22" fmla="*/ 82817 w 302136"/>
                <a:gd name="connsiteY22" fmla="*/ 45408 h 107522"/>
                <a:gd name="connsiteX23" fmla="*/ 82834 w 302136"/>
                <a:gd name="connsiteY23" fmla="*/ 107522 h 107522"/>
                <a:gd name="connsiteX24" fmla="*/ 73130 w 302136"/>
                <a:gd name="connsiteY24" fmla="*/ 107522 h 107522"/>
                <a:gd name="connsiteX25" fmla="*/ 91402 w 302136"/>
                <a:gd name="connsiteY25" fmla="*/ 107522 h 107522"/>
                <a:gd name="connsiteX26" fmla="*/ 91402 w 302136"/>
                <a:gd name="connsiteY26" fmla="*/ 46265 h 107522"/>
                <a:gd name="connsiteX27" fmla="*/ 101088 w 302136"/>
                <a:gd name="connsiteY27" fmla="*/ 47655 h 107522"/>
                <a:gd name="connsiteX28" fmla="*/ 101088 w 302136"/>
                <a:gd name="connsiteY28" fmla="*/ 107522 h 107522"/>
                <a:gd name="connsiteX29" fmla="*/ 91402 w 302136"/>
                <a:gd name="connsiteY29" fmla="*/ 107522 h 107522"/>
                <a:gd name="connsiteX30" fmla="*/ 109664 w 302136"/>
                <a:gd name="connsiteY30" fmla="*/ 107522 h 107522"/>
                <a:gd name="connsiteX31" fmla="*/ 109647 w 302136"/>
                <a:gd name="connsiteY31" fmla="*/ 49447 h 107522"/>
                <a:gd name="connsiteX32" fmla="*/ 119360 w 302136"/>
                <a:gd name="connsiteY32" fmla="*/ 52105 h 107522"/>
                <a:gd name="connsiteX33" fmla="*/ 119377 w 302136"/>
                <a:gd name="connsiteY33" fmla="*/ 107522 h 107522"/>
                <a:gd name="connsiteX34" fmla="*/ 109664 w 302136"/>
                <a:gd name="connsiteY34" fmla="*/ 107522 h 107522"/>
                <a:gd name="connsiteX35" fmla="*/ 127936 w 302136"/>
                <a:gd name="connsiteY35" fmla="*/ 107522 h 107522"/>
                <a:gd name="connsiteX36" fmla="*/ 127918 w 302136"/>
                <a:gd name="connsiteY36" fmla="*/ 54858 h 107522"/>
                <a:gd name="connsiteX37" fmla="*/ 137649 w 302136"/>
                <a:gd name="connsiteY37" fmla="*/ 58242 h 107522"/>
                <a:gd name="connsiteX38" fmla="*/ 137649 w 302136"/>
                <a:gd name="connsiteY38" fmla="*/ 107522 h 107522"/>
                <a:gd name="connsiteX39" fmla="*/ 127936 w 302136"/>
                <a:gd name="connsiteY39" fmla="*/ 107522 h 107522"/>
                <a:gd name="connsiteX40" fmla="*/ 146234 w 302136"/>
                <a:gd name="connsiteY40" fmla="*/ 107522 h 107522"/>
                <a:gd name="connsiteX41" fmla="*/ 146234 w 302136"/>
                <a:gd name="connsiteY41" fmla="*/ 61371 h 107522"/>
                <a:gd name="connsiteX42" fmla="*/ 155920 w 302136"/>
                <a:gd name="connsiteY42" fmla="*/ 64921 h 107522"/>
                <a:gd name="connsiteX43" fmla="*/ 155938 w 302136"/>
                <a:gd name="connsiteY43" fmla="*/ 107522 h 107522"/>
                <a:gd name="connsiteX44" fmla="*/ 146234 w 302136"/>
                <a:gd name="connsiteY44" fmla="*/ 107522 h 107522"/>
                <a:gd name="connsiteX45" fmla="*/ 164505 w 302136"/>
                <a:gd name="connsiteY45" fmla="*/ 107522 h 107522"/>
                <a:gd name="connsiteX46" fmla="*/ 164488 w 302136"/>
                <a:gd name="connsiteY46" fmla="*/ 68007 h 107522"/>
                <a:gd name="connsiteX47" fmla="*/ 174201 w 302136"/>
                <a:gd name="connsiteY47" fmla="*/ 71355 h 107522"/>
                <a:gd name="connsiteX48" fmla="*/ 174218 w 302136"/>
                <a:gd name="connsiteY48" fmla="*/ 107522 h 107522"/>
                <a:gd name="connsiteX49" fmla="*/ 164505 w 302136"/>
                <a:gd name="connsiteY49" fmla="*/ 107522 h 107522"/>
                <a:gd name="connsiteX50" fmla="*/ 182759 w 302136"/>
                <a:gd name="connsiteY50" fmla="*/ 107522 h 107522"/>
                <a:gd name="connsiteX51" fmla="*/ 182759 w 302136"/>
                <a:gd name="connsiteY51" fmla="*/ 74170 h 107522"/>
                <a:gd name="connsiteX52" fmla="*/ 192455 w 302136"/>
                <a:gd name="connsiteY52" fmla="*/ 77029 h 107522"/>
                <a:gd name="connsiteX53" fmla="*/ 192472 w 302136"/>
                <a:gd name="connsiteY53" fmla="*/ 107522 h 107522"/>
                <a:gd name="connsiteX54" fmla="*/ 182759 w 302136"/>
                <a:gd name="connsiteY54" fmla="*/ 107522 h 107522"/>
                <a:gd name="connsiteX55" fmla="*/ 201048 w 302136"/>
                <a:gd name="connsiteY55" fmla="*/ 107522 h 107522"/>
                <a:gd name="connsiteX56" fmla="*/ 201022 w 302136"/>
                <a:gd name="connsiteY56" fmla="*/ 79302 h 107522"/>
                <a:gd name="connsiteX57" fmla="*/ 210726 w 302136"/>
                <a:gd name="connsiteY57" fmla="*/ 81479 h 107522"/>
                <a:gd name="connsiteX58" fmla="*/ 210744 w 302136"/>
                <a:gd name="connsiteY58" fmla="*/ 107522 h 107522"/>
                <a:gd name="connsiteX59" fmla="*/ 201048 w 302136"/>
                <a:gd name="connsiteY59" fmla="*/ 107522 h 107522"/>
                <a:gd name="connsiteX60" fmla="*/ 219337 w 302136"/>
                <a:gd name="connsiteY60" fmla="*/ 107522 h 107522"/>
                <a:gd name="connsiteX61" fmla="*/ 219320 w 302136"/>
                <a:gd name="connsiteY61" fmla="*/ 83000 h 107522"/>
                <a:gd name="connsiteX62" fmla="*/ 229024 w 302136"/>
                <a:gd name="connsiteY62" fmla="*/ 84268 h 107522"/>
                <a:gd name="connsiteX63" fmla="*/ 229041 w 302136"/>
                <a:gd name="connsiteY63" fmla="*/ 107522 h 107522"/>
                <a:gd name="connsiteX64" fmla="*/ 219337 w 302136"/>
                <a:gd name="connsiteY64" fmla="*/ 107522 h 107522"/>
                <a:gd name="connsiteX65" fmla="*/ 237600 w 302136"/>
                <a:gd name="connsiteY65" fmla="*/ 107522 h 107522"/>
                <a:gd name="connsiteX66" fmla="*/ 237583 w 302136"/>
                <a:gd name="connsiteY66" fmla="*/ 84897 h 107522"/>
                <a:gd name="connsiteX67" fmla="*/ 247296 w 302136"/>
                <a:gd name="connsiteY67" fmla="*/ 85046 h 107522"/>
                <a:gd name="connsiteX68" fmla="*/ 247313 w 302136"/>
                <a:gd name="connsiteY68" fmla="*/ 107522 h 107522"/>
                <a:gd name="connsiteX69" fmla="*/ 237600 w 302136"/>
                <a:gd name="connsiteY69" fmla="*/ 107522 h 107522"/>
                <a:gd name="connsiteX70" fmla="*/ 255889 w 302136"/>
                <a:gd name="connsiteY70" fmla="*/ 107522 h 107522"/>
                <a:gd name="connsiteX71" fmla="*/ 255872 w 302136"/>
                <a:gd name="connsiteY71" fmla="*/ 84644 h 107522"/>
                <a:gd name="connsiteX72" fmla="*/ 265567 w 302136"/>
                <a:gd name="connsiteY72" fmla="*/ 83481 h 107522"/>
                <a:gd name="connsiteX73" fmla="*/ 265585 w 302136"/>
                <a:gd name="connsiteY73" fmla="*/ 107522 h 107522"/>
                <a:gd name="connsiteX74" fmla="*/ 255889 w 302136"/>
                <a:gd name="connsiteY74" fmla="*/ 107522 h 107522"/>
                <a:gd name="connsiteX75" fmla="*/ 274143 w 302136"/>
                <a:gd name="connsiteY75" fmla="*/ 107522 h 107522"/>
                <a:gd name="connsiteX76" fmla="*/ 274143 w 302136"/>
                <a:gd name="connsiteY76" fmla="*/ 81829 h 107522"/>
                <a:gd name="connsiteX77" fmla="*/ 283830 w 302136"/>
                <a:gd name="connsiteY77" fmla="*/ 79197 h 107522"/>
                <a:gd name="connsiteX78" fmla="*/ 283847 w 302136"/>
                <a:gd name="connsiteY78" fmla="*/ 107522 h 107522"/>
                <a:gd name="connsiteX79" fmla="*/ 274143 w 302136"/>
                <a:gd name="connsiteY79" fmla="*/ 107522 h 107522"/>
                <a:gd name="connsiteX80" fmla="*/ 292424 w 302136"/>
                <a:gd name="connsiteY80" fmla="*/ 107522 h 107522"/>
                <a:gd name="connsiteX81" fmla="*/ 292406 w 302136"/>
                <a:gd name="connsiteY81" fmla="*/ 76120 h 107522"/>
                <a:gd name="connsiteX82" fmla="*/ 302119 w 302136"/>
                <a:gd name="connsiteY82" fmla="*/ 71766 h 107522"/>
                <a:gd name="connsiteX83" fmla="*/ 302136 w 302136"/>
                <a:gd name="connsiteY83" fmla="*/ 107522 h 107522"/>
                <a:gd name="connsiteX84" fmla="*/ 292424 w 302136"/>
                <a:gd name="connsiteY84" fmla="*/ 107522 h 107522"/>
                <a:gd name="connsiteX85" fmla="*/ 219320 w 302136"/>
                <a:gd name="connsiteY85" fmla="*/ 71521 h 107522"/>
                <a:gd name="connsiteX86" fmla="*/ 219294 w 302136"/>
                <a:gd name="connsiteY86" fmla="*/ 0 h 107522"/>
                <a:gd name="connsiteX87" fmla="*/ 229007 w 302136"/>
                <a:gd name="connsiteY87" fmla="*/ 0 h 107522"/>
                <a:gd name="connsiteX88" fmla="*/ 229024 w 302136"/>
                <a:gd name="connsiteY88" fmla="*/ 71985 h 107522"/>
                <a:gd name="connsiteX89" fmla="*/ 219320 w 302136"/>
                <a:gd name="connsiteY89" fmla="*/ 71521 h 107522"/>
                <a:gd name="connsiteX90" fmla="*/ 237600 w 302136"/>
                <a:gd name="connsiteY90" fmla="*/ 71845 h 107522"/>
                <a:gd name="connsiteX91" fmla="*/ 237583 w 302136"/>
                <a:gd name="connsiteY91" fmla="*/ 0 h 107522"/>
                <a:gd name="connsiteX92" fmla="*/ 247296 w 302136"/>
                <a:gd name="connsiteY92" fmla="*/ 0 h 107522"/>
                <a:gd name="connsiteX93" fmla="*/ 247313 w 302136"/>
                <a:gd name="connsiteY93" fmla="*/ 70944 h 107522"/>
                <a:gd name="connsiteX94" fmla="*/ 237600 w 302136"/>
                <a:gd name="connsiteY94" fmla="*/ 71845 h 107522"/>
                <a:gd name="connsiteX95" fmla="*/ 201022 w 302136"/>
                <a:gd name="connsiteY95" fmla="*/ 69275 h 107522"/>
                <a:gd name="connsiteX96" fmla="*/ 201022 w 302136"/>
                <a:gd name="connsiteY96" fmla="*/ 0 h 107522"/>
                <a:gd name="connsiteX97" fmla="*/ 210726 w 302136"/>
                <a:gd name="connsiteY97" fmla="*/ 0 h 107522"/>
                <a:gd name="connsiteX98" fmla="*/ 210744 w 302136"/>
                <a:gd name="connsiteY98" fmla="*/ 70673 h 107522"/>
                <a:gd name="connsiteX99" fmla="*/ 201022 w 302136"/>
                <a:gd name="connsiteY99" fmla="*/ 69275 h 107522"/>
                <a:gd name="connsiteX100" fmla="*/ 255889 w 302136"/>
                <a:gd name="connsiteY100" fmla="*/ 69406 h 107522"/>
                <a:gd name="connsiteX101" fmla="*/ 255872 w 302136"/>
                <a:gd name="connsiteY101" fmla="*/ 0 h 107522"/>
                <a:gd name="connsiteX102" fmla="*/ 265567 w 302136"/>
                <a:gd name="connsiteY102" fmla="*/ 0 h 107522"/>
                <a:gd name="connsiteX103" fmla="*/ 265585 w 302136"/>
                <a:gd name="connsiteY103" fmla="*/ 66626 h 107522"/>
                <a:gd name="connsiteX104" fmla="*/ 255889 w 302136"/>
                <a:gd name="connsiteY104" fmla="*/ 69406 h 107522"/>
                <a:gd name="connsiteX105" fmla="*/ 182759 w 302136"/>
                <a:gd name="connsiteY105" fmla="*/ 64833 h 107522"/>
                <a:gd name="connsiteX106" fmla="*/ 182759 w 302136"/>
                <a:gd name="connsiteY106" fmla="*/ 0 h 107522"/>
                <a:gd name="connsiteX107" fmla="*/ 192455 w 302136"/>
                <a:gd name="connsiteY107" fmla="*/ 0 h 107522"/>
                <a:gd name="connsiteX108" fmla="*/ 192472 w 302136"/>
                <a:gd name="connsiteY108" fmla="*/ 67491 h 107522"/>
                <a:gd name="connsiteX109" fmla="*/ 182759 w 302136"/>
                <a:gd name="connsiteY109" fmla="*/ 64833 h 107522"/>
                <a:gd name="connsiteX110" fmla="*/ 274143 w 302136"/>
                <a:gd name="connsiteY110" fmla="*/ 63041 h 107522"/>
                <a:gd name="connsiteX111" fmla="*/ 274143 w 302136"/>
                <a:gd name="connsiteY111" fmla="*/ 0 h 107522"/>
                <a:gd name="connsiteX112" fmla="*/ 283830 w 302136"/>
                <a:gd name="connsiteY112" fmla="*/ 0 h 107522"/>
                <a:gd name="connsiteX113" fmla="*/ 283830 w 302136"/>
                <a:gd name="connsiteY113" fmla="*/ 57499 h 107522"/>
                <a:gd name="connsiteX114" fmla="*/ 274143 w 302136"/>
                <a:gd name="connsiteY114" fmla="*/ 63041 h 107522"/>
                <a:gd name="connsiteX115" fmla="*/ 164488 w 302136"/>
                <a:gd name="connsiteY115" fmla="*/ 58696 h 107522"/>
                <a:gd name="connsiteX116" fmla="*/ 164488 w 302136"/>
                <a:gd name="connsiteY116" fmla="*/ 0 h 107522"/>
                <a:gd name="connsiteX117" fmla="*/ 174201 w 302136"/>
                <a:gd name="connsiteY117" fmla="*/ 0 h 107522"/>
                <a:gd name="connsiteX118" fmla="*/ 174218 w 302136"/>
                <a:gd name="connsiteY118" fmla="*/ 62071 h 107522"/>
                <a:gd name="connsiteX119" fmla="*/ 164488 w 302136"/>
                <a:gd name="connsiteY119" fmla="*/ 58696 h 107522"/>
                <a:gd name="connsiteX120" fmla="*/ 146216 w 302136"/>
                <a:gd name="connsiteY120" fmla="*/ 52026 h 107522"/>
                <a:gd name="connsiteX121" fmla="*/ 146199 w 302136"/>
                <a:gd name="connsiteY121" fmla="*/ 0 h 107522"/>
                <a:gd name="connsiteX122" fmla="*/ 155894 w 302136"/>
                <a:gd name="connsiteY122" fmla="*/ 0 h 107522"/>
                <a:gd name="connsiteX123" fmla="*/ 155894 w 302136"/>
                <a:gd name="connsiteY123" fmla="*/ 55558 h 107522"/>
                <a:gd name="connsiteX124" fmla="*/ 146216 w 302136"/>
                <a:gd name="connsiteY124" fmla="*/ 52026 h 107522"/>
                <a:gd name="connsiteX125" fmla="*/ 292406 w 302136"/>
                <a:gd name="connsiteY125" fmla="*/ 51099 h 107522"/>
                <a:gd name="connsiteX126" fmla="*/ 292406 w 302136"/>
                <a:gd name="connsiteY126" fmla="*/ 0 h 107522"/>
                <a:gd name="connsiteX127" fmla="*/ 302102 w 302136"/>
                <a:gd name="connsiteY127" fmla="*/ 0 h 107522"/>
                <a:gd name="connsiteX128" fmla="*/ 302119 w 302136"/>
                <a:gd name="connsiteY128" fmla="*/ 41963 h 107522"/>
                <a:gd name="connsiteX129" fmla="*/ 292406 w 302136"/>
                <a:gd name="connsiteY129" fmla="*/ 51099 h 107522"/>
                <a:gd name="connsiteX130" fmla="*/ 127936 w 302136"/>
                <a:gd name="connsiteY130" fmla="*/ 45557 h 107522"/>
                <a:gd name="connsiteX131" fmla="*/ 127918 w 302136"/>
                <a:gd name="connsiteY131" fmla="*/ 0 h 107522"/>
                <a:gd name="connsiteX132" fmla="*/ 137622 w 302136"/>
                <a:gd name="connsiteY132" fmla="*/ 0 h 107522"/>
                <a:gd name="connsiteX133" fmla="*/ 137649 w 302136"/>
                <a:gd name="connsiteY133" fmla="*/ 48922 h 107522"/>
                <a:gd name="connsiteX134" fmla="*/ 127936 w 302136"/>
                <a:gd name="connsiteY134" fmla="*/ 45557 h 107522"/>
                <a:gd name="connsiteX135" fmla="*/ 17 w 302136"/>
                <a:gd name="connsiteY135" fmla="*/ 45181 h 107522"/>
                <a:gd name="connsiteX136" fmla="*/ 0 w 302136"/>
                <a:gd name="connsiteY136" fmla="*/ 0 h 107522"/>
                <a:gd name="connsiteX137" fmla="*/ 9713 w 302136"/>
                <a:gd name="connsiteY137" fmla="*/ 0 h 107522"/>
                <a:gd name="connsiteX138" fmla="*/ 9730 w 302136"/>
                <a:gd name="connsiteY138" fmla="*/ 40809 h 107522"/>
                <a:gd name="connsiteX139" fmla="*/ 17 w 302136"/>
                <a:gd name="connsiteY139" fmla="*/ 45181 h 107522"/>
                <a:gd name="connsiteX140" fmla="*/ 109664 w 302136"/>
                <a:gd name="connsiteY140" fmla="*/ 39900 h 107522"/>
                <a:gd name="connsiteX141" fmla="*/ 109647 w 302136"/>
                <a:gd name="connsiteY141" fmla="*/ 0 h 107522"/>
                <a:gd name="connsiteX142" fmla="*/ 119360 w 302136"/>
                <a:gd name="connsiteY142" fmla="*/ 0 h 107522"/>
                <a:gd name="connsiteX143" fmla="*/ 119377 w 302136"/>
                <a:gd name="connsiteY143" fmla="*/ 42785 h 107522"/>
                <a:gd name="connsiteX144" fmla="*/ 109664 w 302136"/>
                <a:gd name="connsiteY144" fmla="*/ 39900 h 107522"/>
                <a:gd name="connsiteX145" fmla="*/ 18289 w 302136"/>
                <a:gd name="connsiteY145" fmla="*/ 37767 h 107522"/>
                <a:gd name="connsiteX146" fmla="*/ 18272 w 302136"/>
                <a:gd name="connsiteY146" fmla="*/ 0 h 107522"/>
                <a:gd name="connsiteX147" fmla="*/ 27976 w 302136"/>
                <a:gd name="connsiteY147" fmla="*/ 0 h 107522"/>
                <a:gd name="connsiteX148" fmla="*/ 27993 w 302136"/>
                <a:gd name="connsiteY148" fmla="*/ 35101 h 107522"/>
                <a:gd name="connsiteX149" fmla="*/ 18289 w 302136"/>
                <a:gd name="connsiteY149" fmla="*/ 37767 h 107522"/>
                <a:gd name="connsiteX150" fmla="*/ 91402 w 302136"/>
                <a:gd name="connsiteY150" fmla="*/ 35468 h 107522"/>
                <a:gd name="connsiteX151" fmla="*/ 91402 w 302136"/>
                <a:gd name="connsiteY151" fmla="*/ 0 h 107522"/>
                <a:gd name="connsiteX152" fmla="*/ 101088 w 302136"/>
                <a:gd name="connsiteY152" fmla="*/ 0 h 107522"/>
                <a:gd name="connsiteX153" fmla="*/ 101088 w 302136"/>
                <a:gd name="connsiteY153" fmla="*/ 37627 h 107522"/>
                <a:gd name="connsiteX154" fmla="*/ 91402 w 302136"/>
                <a:gd name="connsiteY154" fmla="*/ 35468 h 107522"/>
                <a:gd name="connsiteX155" fmla="*/ 73112 w 302136"/>
                <a:gd name="connsiteY155" fmla="*/ 32662 h 107522"/>
                <a:gd name="connsiteX156" fmla="*/ 73095 w 302136"/>
                <a:gd name="connsiteY156" fmla="*/ 0 h 107522"/>
                <a:gd name="connsiteX157" fmla="*/ 82799 w 302136"/>
                <a:gd name="connsiteY157" fmla="*/ 0 h 107522"/>
                <a:gd name="connsiteX158" fmla="*/ 82817 w 302136"/>
                <a:gd name="connsiteY158" fmla="*/ 33912 h 107522"/>
                <a:gd name="connsiteX159" fmla="*/ 73112 w 302136"/>
                <a:gd name="connsiteY159" fmla="*/ 32662 h 107522"/>
                <a:gd name="connsiteX160" fmla="*/ 36578 w 302136"/>
                <a:gd name="connsiteY160" fmla="*/ 33448 h 107522"/>
                <a:gd name="connsiteX161" fmla="*/ 36561 w 302136"/>
                <a:gd name="connsiteY161" fmla="*/ 0 h 107522"/>
                <a:gd name="connsiteX162" fmla="*/ 46247 w 302136"/>
                <a:gd name="connsiteY162" fmla="*/ 0 h 107522"/>
                <a:gd name="connsiteX163" fmla="*/ 46265 w 302136"/>
                <a:gd name="connsiteY163" fmla="*/ 32312 h 107522"/>
                <a:gd name="connsiteX164" fmla="*/ 36578 w 302136"/>
                <a:gd name="connsiteY164" fmla="*/ 33448 h 107522"/>
                <a:gd name="connsiteX165" fmla="*/ 54841 w 302136"/>
                <a:gd name="connsiteY165" fmla="*/ 31866 h 107522"/>
                <a:gd name="connsiteX166" fmla="*/ 54823 w 302136"/>
                <a:gd name="connsiteY166" fmla="*/ 0 h 107522"/>
                <a:gd name="connsiteX167" fmla="*/ 64536 w 302136"/>
                <a:gd name="connsiteY167" fmla="*/ 0 h 107522"/>
                <a:gd name="connsiteX168" fmla="*/ 64554 w 302136"/>
                <a:gd name="connsiteY168" fmla="*/ 32032 h 107522"/>
                <a:gd name="connsiteX169" fmla="*/ 54841 w 302136"/>
                <a:gd name="connsiteY169" fmla="*/ 31866 h 10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302136" h="107522">
                  <a:moveTo>
                    <a:pt x="17" y="107522"/>
                  </a:moveTo>
                  <a:lnTo>
                    <a:pt x="17" y="74966"/>
                  </a:lnTo>
                  <a:cubicBezTo>
                    <a:pt x="3147" y="71714"/>
                    <a:pt x="6364" y="68654"/>
                    <a:pt x="9730" y="65830"/>
                  </a:cubicBezTo>
                  <a:lnTo>
                    <a:pt x="9730" y="107522"/>
                  </a:lnTo>
                  <a:lnTo>
                    <a:pt x="17" y="107522"/>
                  </a:lnTo>
                  <a:close/>
                  <a:moveTo>
                    <a:pt x="18289" y="107522"/>
                  </a:moveTo>
                  <a:lnTo>
                    <a:pt x="18289" y="59448"/>
                  </a:lnTo>
                  <a:cubicBezTo>
                    <a:pt x="21375" y="57402"/>
                    <a:pt x="24575" y="55540"/>
                    <a:pt x="27976" y="53888"/>
                  </a:cubicBezTo>
                  <a:lnTo>
                    <a:pt x="27993" y="107522"/>
                  </a:lnTo>
                  <a:lnTo>
                    <a:pt x="18289" y="107522"/>
                  </a:lnTo>
                  <a:close/>
                  <a:moveTo>
                    <a:pt x="36578" y="107522"/>
                  </a:moveTo>
                  <a:lnTo>
                    <a:pt x="36561" y="50321"/>
                  </a:lnTo>
                  <a:cubicBezTo>
                    <a:pt x="39647" y="49220"/>
                    <a:pt x="42881" y="48293"/>
                    <a:pt x="46247" y="47524"/>
                  </a:cubicBezTo>
                  <a:lnTo>
                    <a:pt x="46265" y="107522"/>
                  </a:lnTo>
                  <a:lnTo>
                    <a:pt x="36578" y="107522"/>
                  </a:lnTo>
                  <a:close/>
                  <a:moveTo>
                    <a:pt x="54841" y="107522"/>
                  </a:moveTo>
                  <a:lnTo>
                    <a:pt x="54823" y="45985"/>
                  </a:lnTo>
                  <a:cubicBezTo>
                    <a:pt x="57927" y="45557"/>
                    <a:pt x="61170" y="45259"/>
                    <a:pt x="64536" y="45084"/>
                  </a:cubicBezTo>
                  <a:lnTo>
                    <a:pt x="64554" y="107522"/>
                  </a:lnTo>
                  <a:lnTo>
                    <a:pt x="54841" y="107522"/>
                  </a:lnTo>
                  <a:close/>
                  <a:moveTo>
                    <a:pt x="73130" y="107522"/>
                  </a:moveTo>
                  <a:lnTo>
                    <a:pt x="73112" y="44962"/>
                  </a:lnTo>
                  <a:cubicBezTo>
                    <a:pt x="76234" y="44997"/>
                    <a:pt x="79459" y="45146"/>
                    <a:pt x="82817" y="45408"/>
                  </a:cubicBezTo>
                  <a:lnTo>
                    <a:pt x="82834" y="107522"/>
                  </a:lnTo>
                  <a:lnTo>
                    <a:pt x="73130" y="107522"/>
                  </a:lnTo>
                  <a:close/>
                  <a:moveTo>
                    <a:pt x="91402" y="107522"/>
                  </a:moveTo>
                  <a:lnTo>
                    <a:pt x="91402" y="46265"/>
                  </a:lnTo>
                  <a:cubicBezTo>
                    <a:pt x="94523" y="46649"/>
                    <a:pt x="97757" y="47113"/>
                    <a:pt x="101088" y="47655"/>
                  </a:cubicBezTo>
                  <a:lnTo>
                    <a:pt x="101088" y="107522"/>
                  </a:lnTo>
                  <a:lnTo>
                    <a:pt x="91402" y="107522"/>
                  </a:lnTo>
                  <a:close/>
                  <a:moveTo>
                    <a:pt x="109664" y="107522"/>
                  </a:moveTo>
                  <a:lnTo>
                    <a:pt x="109647" y="49447"/>
                  </a:lnTo>
                  <a:cubicBezTo>
                    <a:pt x="112829" y="50207"/>
                    <a:pt x="116046" y="51117"/>
                    <a:pt x="119360" y="52105"/>
                  </a:cubicBezTo>
                  <a:lnTo>
                    <a:pt x="119377" y="107522"/>
                  </a:lnTo>
                  <a:lnTo>
                    <a:pt x="109664" y="107522"/>
                  </a:lnTo>
                  <a:close/>
                  <a:moveTo>
                    <a:pt x="127936" y="107522"/>
                  </a:moveTo>
                  <a:lnTo>
                    <a:pt x="127918" y="54858"/>
                  </a:lnTo>
                  <a:cubicBezTo>
                    <a:pt x="131101" y="55934"/>
                    <a:pt x="134353" y="57053"/>
                    <a:pt x="137649" y="58242"/>
                  </a:cubicBezTo>
                  <a:lnTo>
                    <a:pt x="137649" y="107522"/>
                  </a:lnTo>
                  <a:lnTo>
                    <a:pt x="127936" y="107522"/>
                  </a:lnTo>
                  <a:close/>
                  <a:moveTo>
                    <a:pt x="146234" y="107522"/>
                  </a:moveTo>
                  <a:lnTo>
                    <a:pt x="146234" y="61371"/>
                  </a:lnTo>
                  <a:cubicBezTo>
                    <a:pt x="149407" y="62534"/>
                    <a:pt x="152642" y="63714"/>
                    <a:pt x="155920" y="64921"/>
                  </a:cubicBezTo>
                  <a:lnTo>
                    <a:pt x="155938" y="107522"/>
                  </a:lnTo>
                  <a:lnTo>
                    <a:pt x="146234" y="107522"/>
                  </a:lnTo>
                  <a:close/>
                  <a:moveTo>
                    <a:pt x="164505" y="107522"/>
                  </a:moveTo>
                  <a:lnTo>
                    <a:pt x="164488" y="68007"/>
                  </a:lnTo>
                  <a:cubicBezTo>
                    <a:pt x="167687" y="69143"/>
                    <a:pt x="170913" y="70280"/>
                    <a:pt x="174201" y="71355"/>
                  </a:cubicBezTo>
                  <a:lnTo>
                    <a:pt x="174218" y="107522"/>
                  </a:lnTo>
                  <a:lnTo>
                    <a:pt x="164505" y="107522"/>
                  </a:lnTo>
                  <a:close/>
                  <a:moveTo>
                    <a:pt x="182759" y="107522"/>
                  </a:moveTo>
                  <a:lnTo>
                    <a:pt x="182759" y="74170"/>
                  </a:lnTo>
                  <a:cubicBezTo>
                    <a:pt x="185959" y="75176"/>
                    <a:pt x="189220" y="76120"/>
                    <a:pt x="192455" y="77029"/>
                  </a:cubicBezTo>
                  <a:lnTo>
                    <a:pt x="192472" y="107522"/>
                  </a:lnTo>
                  <a:lnTo>
                    <a:pt x="182759" y="107522"/>
                  </a:lnTo>
                  <a:close/>
                  <a:moveTo>
                    <a:pt x="201048" y="107522"/>
                  </a:moveTo>
                  <a:lnTo>
                    <a:pt x="201022" y="79302"/>
                  </a:lnTo>
                  <a:cubicBezTo>
                    <a:pt x="204231" y="80080"/>
                    <a:pt x="207483" y="80806"/>
                    <a:pt x="210726" y="81479"/>
                  </a:cubicBezTo>
                  <a:lnTo>
                    <a:pt x="210744" y="107522"/>
                  </a:lnTo>
                  <a:lnTo>
                    <a:pt x="201048" y="107522"/>
                  </a:lnTo>
                  <a:close/>
                  <a:moveTo>
                    <a:pt x="219337" y="107522"/>
                  </a:moveTo>
                  <a:lnTo>
                    <a:pt x="219320" y="83000"/>
                  </a:lnTo>
                  <a:cubicBezTo>
                    <a:pt x="222546" y="83525"/>
                    <a:pt x="225772" y="83936"/>
                    <a:pt x="229024" y="84268"/>
                  </a:cubicBezTo>
                  <a:lnTo>
                    <a:pt x="229041" y="107522"/>
                  </a:lnTo>
                  <a:lnTo>
                    <a:pt x="219337" y="107522"/>
                  </a:lnTo>
                  <a:close/>
                  <a:moveTo>
                    <a:pt x="237600" y="107522"/>
                  </a:moveTo>
                  <a:lnTo>
                    <a:pt x="237583" y="84897"/>
                  </a:lnTo>
                  <a:cubicBezTo>
                    <a:pt x="240817" y="85046"/>
                    <a:pt x="244052" y="85116"/>
                    <a:pt x="247296" y="85046"/>
                  </a:cubicBezTo>
                  <a:lnTo>
                    <a:pt x="247313" y="107522"/>
                  </a:lnTo>
                  <a:lnTo>
                    <a:pt x="237600" y="107522"/>
                  </a:lnTo>
                  <a:close/>
                  <a:moveTo>
                    <a:pt x="255889" y="107522"/>
                  </a:moveTo>
                  <a:lnTo>
                    <a:pt x="255872" y="84644"/>
                  </a:lnTo>
                  <a:cubicBezTo>
                    <a:pt x="259063" y="84381"/>
                    <a:pt x="262324" y="83988"/>
                    <a:pt x="265567" y="83481"/>
                  </a:cubicBezTo>
                  <a:lnTo>
                    <a:pt x="265585" y="107522"/>
                  </a:lnTo>
                  <a:lnTo>
                    <a:pt x="255889" y="107522"/>
                  </a:lnTo>
                  <a:close/>
                  <a:moveTo>
                    <a:pt x="274143" y="107522"/>
                  </a:moveTo>
                  <a:lnTo>
                    <a:pt x="274143" y="81829"/>
                  </a:lnTo>
                  <a:cubicBezTo>
                    <a:pt x="277378" y="81103"/>
                    <a:pt x="280595" y="80220"/>
                    <a:pt x="283830" y="79197"/>
                  </a:cubicBezTo>
                  <a:lnTo>
                    <a:pt x="283847" y="107522"/>
                  </a:lnTo>
                  <a:lnTo>
                    <a:pt x="274143" y="107522"/>
                  </a:lnTo>
                  <a:close/>
                  <a:moveTo>
                    <a:pt x="292424" y="107522"/>
                  </a:moveTo>
                  <a:lnTo>
                    <a:pt x="292406" y="76120"/>
                  </a:lnTo>
                  <a:cubicBezTo>
                    <a:pt x="295667" y="74817"/>
                    <a:pt x="298893" y="73366"/>
                    <a:pt x="302119" y="71766"/>
                  </a:cubicBezTo>
                  <a:lnTo>
                    <a:pt x="302136" y="107522"/>
                  </a:lnTo>
                  <a:lnTo>
                    <a:pt x="292424" y="107522"/>
                  </a:lnTo>
                  <a:close/>
                  <a:moveTo>
                    <a:pt x="219320" y="71521"/>
                  </a:moveTo>
                  <a:lnTo>
                    <a:pt x="219294" y="0"/>
                  </a:lnTo>
                  <a:lnTo>
                    <a:pt x="229007" y="0"/>
                  </a:lnTo>
                  <a:lnTo>
                    <a:pt x="229024" y="71985"/>
                  </a:lnTo>
                  <a:cubicBezTo>
                    <a:pt x="225903" y="71932"/>
                    <a:pt x="222686" y="71784"/>
                    <a:pt x="219320" y="71521"/>
                  </a:cubicBezTo>
                  <a:close/>
                  <a:moveTo>
                    <a:pt x="237600" y="71845"/>
                  </a:moveTo>
                  <a:lnTo>
                    <a:pt x="237583" y="0"/>
                  </a:lnTo>
                  <a:lnTo>
                    <a:pt x="247296" y="0"/>
                  </a:lnTo>
                  <a:lnTo>
                    <a:pt x="247313" y="70944"/>
                  </a:lnTo>
                  <a:cubicBezTo>
                    <a:pt x="244210" y="71373"/>
                    <a:pt x="240966" y="71679"/>
                    <a:pt x="237600" y="71845"/>
                  </a:cubicBezTo>
                  <a:close/>
                  <a:moveTo>
                    <a:pt x="201022" y="69275"/>
                  </a:moveTo>
                  <a:lnTo>
                    <a:pt x="201022" y="0"/>
                  </a:lnTo>
                  <a:lnTo>
                    <a:pt x="210726" y="0"/>
                  </a:lnTo>
                  <a:lnTo>
                    <a:pt x="210744" y="70673"/>
                  </a:lnTo>
                  <a:cubicBezTo>
                    <a:pt x="207614" y="70297"/>
                    <a:pt x="204379" y="69834"/>
                    <a:pt x="201022" y="69275"/>
                  </a:cubicBezTo>
                  <a:close/>
                  <a:moveTo>
                    <a:pt x="255889" y="69406"/>
                  </a:moveTo>
                  <a:lnTo>
                    <a:pt x="255872" y="0"/>
                  </a:lnTo>
                  <a:lnTo>
                    <a:pt x="265567" y="0"/>
                  </a:lnTo>
                  <a:lnTo>
                    <a:pt x="265585" y="66626"/>
                  </a:lnTo>
                  <a:cubicBezTo>
                    <a:pt x="262490" y="67718"/>
                    <a:pt x="259255" y="68636"/>
                    <a:pt x="255889" y="69406"/>
                  </a:cubicBezTo>
                  <a:close/>
                  <a:moveTo>
                    <a:pt x="182759" y="64833"/>
                  </a:moveTo>
                  <a:lnTo>
                    <a:pt x="182759" y="0"/>
                  </a:lnTo>
                  <a:lnTo>
                    <a:pt x="192455" y="0"/>
                  </a:lnTo>
                  <a:lnTo>
                    <a:pt x="192472" y="67491"/>
                  </a:lnTo>
                  <a:cubicBezTo>
                    <a:pt x="189307" y="66731"/>
                    <a:pt x="186090" y="65830"/>
                    <a:pt x="182759" y="64833"/>
                  </a:cubicBezTo>
                  <a:close/>
                  <a:moveTo>
                    <a:pt x="274143" y="63041"/>
                  </a:moveTo>
                  <a:lnTo>
                    <a:pt x="274143" y="0"/>
                  </a:lnTo>
                  <a:lnTo>
                    <a:pt x="283830" y="0"/>
                  </a:lnTo>
                  <a:lnTo>
                    <a:pt x="283830" y="57499"/>
                  </a:lnTo>
                  <a:cubicBezTo>
                    <a:pt x="280744" y="59544"/>
                    <a:pt x="277562" y="61389"/>
                    <a:pt x="274143" y="63041"/>
                  </a:cubicBezTo>
                  <a:close/>
                  <a:moveTo>
                    <a:pt x="164488" y="58696"/>
                  </a:moveTo>
                  <a:lnTo>
                    <a:pt x="164488" y="0"/>
                  </a:lnTo>
                  <a:lnTo>
                    <a:pt x="174201" y="0"/>
                  </a:lnTo>
                  <a:lnTo>
                    <a:pt x="174218" y="62071"/>
                  </a:lnTo>
                  <a:cubicBezTo>
                    <a:pt x="171018" y="60996"/>
                    <a:pt x="167784" y="59859"/>
                    <a:pt x="164488" y="58696"/>
                  </a:cubicBezTo>
                  <a:close/>
                  <a:moveTo>
                    <a:pt x="146216" y="52026"/>
                  </a:moveTo>
                  <a:lnTo>
                    <a:pt x="146199" y="0"/>
                  </a:lnTo>
                  <a:lnTo>
                    <a:pt x="155894" y="0"/>
                  </a:lnTo>
                  <a:lnTo>
                    <a:pt x="155894" y="55558"/>
                  </a:lnTo>
                  <a:cubicBezTo>
                    <a:pt x="152729" y="54413"/>
                    <a:pt x="149495" y="53206"/>
                    <a:pt x="146216" y="52026"/>
                  </a:cubicBezTo>
                  <a:close/>
                  <a:moveTo>
                    <a:pt x="292406" y="51099"/>
                  </a:moveTo>
                  <a:lnTo>
                    <a:pt x="292406" y="0"/>
                  </a:lnTo>
                  <a:lnTo>
                    <a:pt x="302102" y="0"/>
                  </a:lnTo>
                  <a:lnTo>
                    <a:pt x="302119" y="41963"/>
                  </a:lnTo>
                  <a:cubicBezTo>
                    <a:pt x="298998" y="45198"/>
                    <a:pt x="295772" y="48275"/>
                    <a:pt x="292406" y="51099"/>
                  </a:cubicBezTo>
                  <a:close/>
                  <a:moveTo>
                    <a:pt x="127936" y="45557"/>
                  </a:moveTo>
                  <a:lnTo>
                    <a:pt x="127918" y="0"/>
                  </a:lnTo>
                  <a:lnTo>
                    <a:pt x="137622" y="0"/>
                  </a:lnTo>
                  <a:lnTo>
                    <a:pt x="137649" y="48922"/>
                  </a:lnTo>
                  <a:cubicBezTo>
                    <a:pt x="134449" y="47786"/>
                    <a:pt x="131206" y="46667"/>
                    <a:pt x="127936" y="45557"/>
                  </a:cubicBezTo>
                  <a:close/>
                  <a:moveTo>
                    <a:pt x="17" y="45181"/>
                  </a:moveTo>
                  <a:lnTo>
                    <a:pt x="0" y="0"/>
                  </a:lnTo>
                  <a:lnTo>
                    <a:pt x="9713" y="0"/>
                  </a:lnTo>
                  <a:lnTo>
                    <a:pt x="9730" y="40809"/>
                  </a:lnTo>
                  <a:cubicBezTo>
                    <a:pt x="6469" y="42112"/>
                    <a:pt x="3235" y="43546"/>
                    <a:pt x="17" y="45181"/>
                  </a:cubicBezTo>
                  <a:close/>
                  <a:moveTo>
                    <a:pt x="109664" y="39900"/>
                  </a:moveTo>
                  <a:lnTo>
                    <a:pt x="109647" y="0"/>
                  </a:lnTo>
                  <a:lnTo>
                    <a:pt x="119360" y="0"/>
                  </a:lnTo>
                  <a:lnTo>
                    <a:pt x="119377" y="42785"/>
                  </a:lnTo>
                  <a:cubicBezTo>
                    <a:pt x="116160" y="41780"/>
                    <a:pt x="112925" y="40809"/>
                    <a:pt x="109664" y="39900"/>
                  </a:cubicBezTo>
                  <a:close/>
                  <a:moveTo>
                    <a:pt x="18289" y="37767"/>
                  </a:moveTo>
                  <a:lnTo>
                    <a:pt x="18272" y="0"/>
                  </a:lnTo>
                  <a:lnTo>
                    <a:pt x="27976" y="0"/>
                  </a:lnTo>
                  <a:lnTo>
                    <a:pt x="27993" y="35101"/>
                  </a:lnTo>
                  <a:cubicBezTo>
                    <a:pt x="24758" y="35844"/>
                    <a:pt x="21550" y="36718"/>
                    <a:pt x="18289" y="37767"/>
                  </a:cubicBezTo>
                  <a:close/>
                  <a:moveTo>
                    <a:pt x="91402" y="35468"/>
                  </a:moveTo>
                  <a:lnTo>
                    <a:pt x="91402" y="0"/>
                  </a:lnTo>
                  <a:lnTo>
                    <a:pt x="101088" y="0"/>
                  </a:lnTo>
                  <a:lnTo>
                    <a:pt x="101088" y="37627"/>
                  </a:lnTo>
                  <a:cubicBezTo>
                    <a:pt x="97915" y="36849"/>
                    <a:pt x="94654" y="36106"/>
                    <a:pt x="91402" y="35468"/>
                  </a:cubicBezTo>
                  <a:close/>
                  <a:moveTo>
                    <a:pt x="73112" y="32662"/>
                  </a:moveTo>
                  <a:lnTo>
                    <a:pt x="73095" y="0"/>
                  </a:lnTo>
                  <a:lnTo>
                    <a:pt x="82799" y="0"/>
                  </a:lnTo>
                  <a:lnTo>
                    <a:pt x="82817" y="33912"/>
                  </a:lnTo>
                  <a:cubicBezTo>
                    <a:pt x="79591" y="33422"/>
                    <a:pt x="76365" y="32976"/>
                    <a:pt x="73112" y="32662"/>
                  </a:cubicBezTo>
                  <a:close/>
                  <a:moveTo>
                    <a:pt x="36578" y="33448"/>
                  </a:moveTo>
                  <a:lnTo>
                    <a:pt x="36561" y="0"/>
                  </a:lnTo>
                  <a:lnTo>
                    <a:pt x="46247" y="0"/>
                  </a:lnTo>
                  <a:lnTo>
                    <a:pt x="46265" y="32312"/>
                  </a:lnTo>
                  <a:cubicBezTo>
                    <a:pt x="43047" y="32548"/>
                    <a:pt x="39813" y="32941"/>
                    <a:pt x="36578" y="33448"/>
                  </a:cubicBezTo>
                  <a:close/>
                  <a:moveTo>
                    <a:pt x="54841" y="31866"/>
                  </a:moveTo>
                  <a:lnTo>
                    <a:pt x="54823" y="0"/>
                  </a:lnTo>
                  <a:lnTo>
                    <a:pt x="64536" y="0"/>
                  </a:lnTo>
                  <a:lnTo>
                    <a:pt x="64554" y="32032"/>
                  </a:lnTo>
                  <a:cubicBezTo>
                    <a:pt x="61310" y="31866"/>
                    <a:pt x="58084" y="31831"/>
                    <a:pt x="54841" y="31866"/>
                  </a:cubicBezTo>
                  <a:close/>
                </a:path>
              </a:pathLst>
            </a:custGeom>
            <a:solidFill>
              <a:srgbClr val="000000"/>
            </a:solidFill>
            <a:ln w="873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8552160B-3A0C-4998-A736-0D19D32D439D}"/>
                </a:ext>
              </a:extLst>
            </p:cNvPr>
            <p:cNvSpPr/>
            <p:nvPr/>
          </p:nvSpPr>
          <p:spPr>
            <a:xfrm>
              <a:off x="10067365" y="4416341"/>
              <a:ext cx="61511" cy="16051"/>
            </a:xfrm>
            <a:custGeom>
              <a:avLst/>
              <a:gdLst>
                <a:gd name="connsiteX0" fmla="*/ 0 w 61511"/>
                <a:gd name="connsiteY0" fmla="*/ 8034 h 16051"/>
                <a:gd name="connsiteX1" fmla="*/ 8043 w 61511"/>
                <a:gd name="connsiteY1" fmla="*/ 0 h 16051"/>
                <a:gd name="connsiteX2" fmla="*/ 16060 w 61511"/>
                <a:gd name="connsiteY2" fmla="*/ 8034 h 16051"/>
                <a:gd name="connsiteX3" fmla="*/ 8043 w 61511"/>
                <a:gd name="connsiteY3" fmla="*/ 16051 h 16051"/>
                <a:gd name="connsiteX4" fmla="*/ 0 w 61511"/>
                <a:gd name="connsiteY4" fmla="*/ 8034 h 16051"/>
                <a:gd name="connsiteX5" fmla="*/ 22739 w 61511"/>
                <a:gd name="connsiteY5" fmla="*/ 8034 h 16051"/>
                <a:gd name="connsiteX6" fmla="*/ 30756 w 61511"/>
                <a:gd name="connsiteY6" fmla="*/ 0 h 16051"/>
                <a:gd name="connsiteX7" fmla="*/ 38790 w 61511"/>
                <a:gd name="connsiteY7" fmla="*/ 8034 h 16051"/>
                <a:gd name="connsiteX8" fmla="*/ 30756 w 61511"/>
                <a:gd name="connsiteY8" fmla="*/ 16051 h 16051"/>
                <a:gd name="connsiteX9" fmla="*/ 22739 w 61511"/>
                <a:gd name="connsiteY9" fmla="*/ 8034 h 16051"/>
                <a:gd name="connsiteX10" fmla="*/ 45460 w 61511"/>
                <a:gd name="connsiteY10" fmla="*/ 8034 h 16051"/>
                <a:gd name="connsiteX11" fmla="*/ 53477 w 61511"/>
                <a:gd name="connsiteY11" fmla="*/ 0 h 16051"/>
                <a:gd name="connsiteX12" fmla="*/ 61511 w 61511"/>
                <a:gd name="connsiteY12" fmla="*/ 8034 h 16051"/>
                <a:gd name="connsiteX13" fmla="*/ 53477 w 61511"/>
                <a:gd name="connsiteY13" fmla="*/ 16051 h 16051"/>
                <a:gd name="connsiteX14" fmla="*/ 45460 w 61511"/>
                <a:gd name="connsiteY14" fmla="*/ 8034 h 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511" h="16051">
                  <a:moveTo>
                    <a:pt x="0" y="8034"/>
                  </a:moveTo>
                  <a:cubicBezTo>
                    <a:pt x="0" y="3611"/>
                    <a:pt x="3619" y="0"/>
                    <a:pt x="8043" y="0"/>
                  </a:cubicBezTo>
                  <a:cubicBezTo>
                    <a:pt x="12467" y="0"/>
                    <a:pt x="16060" y="3611"/>
                    <a:pt x="16060" y="8034"/>
                  </a:cubicBezTo>
                  <a:cubicBezTo>
                    <a:pt x="16060" y="12449"/>
                    <a:pt x="12467" y="16051"/>
                    <a:pt x="8043" y="16051"/>
                  </a:cubicBezTo>
                  <a:cubicBezTo>
                    <a:pt x="3619" y="16051"/>
                    <a:pt x="0" y="12449"/>
                    <a:pt x="0" y="8034"/>
                  </a:cubicBezTo>
                  <a:close/>
                  <a:moveTo>
                    <a:pt x="22739" y="8034"/>
                  </a:moveTo>
                  <a:cubicBezTo>
                    <a:pt x="22739" y="3611"/>
                    <a:pt x="26323" y="0"/>
                    <a:pt x="30756" y="0"/>
                  </a:cubicBezTo>
                  <a:cubicBezTo>
                    <a:pt x="35188" y="0"/>
                    <a:pt x="38790" y="3611"/>
                    <a:pt x="38790" y="8034"/>
                  </a:cubicBezTo>
                  <a:cubicBezTo>
                    <a:pt x="38790" y="12449"/>
                    <a:pt x="35188" y="16051"/>
                    <a:pt x="30756" y="16051"/>
                  </a:cubicBezTo>
                  <a:cubicBezTo>
                    <a:pt x="26323" y="16051"/>
                    <a:pt x="22739" y="12449"/>
                    <a:pt x="22739" y="8034"/>
                  </a:cubicBezTo>
                  <a:close/>
                  <a:moveTo>
                    <a:pt x="45460" y="8034"/>
                  </a:moveTo>
                  <a:cubicBezTo>
                    <a:pt x="45460" y="3611"/>
                    <a:pt x="49062" y="0"/>
                    <a:pt x="53477" y="0"/>
                  </a:cubicBezTo>
                  <a:cubicBezTo>
                    <a:pt x="57892" y="0"/>
                    <a:pt x="61511" y="3611"/>
                    <a:pt x="61511" y="8034"/>
                  </a:cubicBezTo>
                  <a:cubicBezTo>
                    <a:pt x="61511" y="12449"/>
                    <a:pt x="57892" y="16051"/>
                    <a:pt x="53477" y="16051"/>
                  </a:cubicBezTo>
                  <a:cubicBezTo>
                    <a:pt x="49062" y="16051"/>
                    <a:pt x="45460" y="12449"/>
                    <a:pt x="45460" y="8034"/>
                  </a:cubicBezTo>
                  <a:close/>
                </a:path>
              </a:pathLst>
            </a:custGeom>
            <a:solidFill>
              <a:srgbClr val="000000"/>
            </a:solidFill>
            <a:ln w="873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0DEE464A-55CD-487B-987B-702233962F69}"/>
                </a:ext>
              </a:extLst>
            </p:cNvPr>
            <p:cNvSpPr/>
            <p:nvPr/>
          </p:nvSpPr>
          <p:spPr>
            <a:xfrm>
              <a:off x="10037981" y="4390813"/>
              <a:ext cx="355840" cy="253354"/>
            </a:xfrm>
            <a:custGeom>
              <a:avLst/>
              <a:gdLst>
                <a:gd name="connsiteX0" fmla="*/ 0 w 355840"/>
                <a:gd name="connsiteY0" fmla="*/ 226900 h 253354"/>
                <a:gd name="connsiteX1" fmla="*/ 0 w 355840"/>
                <a:gd name="connsiteY1" fmla="*/ 26446 h 253354"/>
                <a:gd name="connsiteX2" fmla="*/ 26454 w 355840"/>
                <a:gd name="connsiteY2" fmla="*/ 0 h 253354"/>
                <a:gd name="connsiteX3" fmla="*/ 329369 w 355840"/>
                <a:gd name="connsiteY3" fmla="*/ 0 h 253354"/>
                <a:gd name="connsiteX4" fmla="*/ 355841 w 355840"/>
                <a:gd name="connsiteY4" fmla="*/ 26446 h 253354"/>
                <a:gd name="connsiteX5" fmla="*/ 355841 w 355840"/>
                <a:gd name="connsiteY5" fmla="*/ 226900 h 253354"/>
                <a:gd name="connsiteX6" fmla="*/ 329369 w 355840"/>
                <a:gd name="connsiteY6" fmla="*/ 253354 h 253354"/>
                <a:gd name="connsiteX7" fmla="*/ 26454 w 355840"/>
                <a:gd name="connsiteY7" fmla="*/ 253354 h 253354"/>
                <a:gd name="connsiteX8" fmla="*/ 0 w 355840"/>
                <a:gd name="connsiteY8" fmla="*/ 226900 h 253354"/>
                <a:gd name="connsiteX9" fmla="*/ 339099 w 355840"/>
                <a:gd name="connsiteY9" fmla="*/ 226900 h 253354"/>
                <a:gd name="connsiteX10" fmla="*/ 339099 w 355840"/>
                <a:gd name="connsiteY10" fmla="*/ 135970 h 253354"/>
                <a:gd name="connsiteX11" fmla="*/ 16733 w 355840"/>
                <a:gd name="connsiteY11" fmla="*/ 135970 h 253354"/>
                <a:gd name="connsiteX12" fmla="*/ 16733 w 355840"/>
                <a:gd name="connsiteY12" fmla="*/ 226900 h 253354"/>
                <a:gd name="connsiteX13" fmla="*/ 26454 w 355840"/>
                <a:gd name="connsiteY13" fmla="*/ 236621 h 253354"/>
                <a:gd name="connsiteX14" fmla="*/ 329369 w 355840"/>
                <a:gd name="connsiteY14" fmla="*/ 236621 h 253354"/>
                <a:gd name="connsiteX15" fmla="*/ 339099 w 355840"/>
                <a:gd name="connsiteY15" fmla="*/ 226900 h 253354"/>
                <a:gd name="connsiteX16" fmla="*/ 339099 w 355840"/>
                <a:gd name="connsiteY16" fmla="*/ 126668 h 253354"/>
                <a:gd name="connsiteX17" fmla="*/ 339099 w 355840"/>
                <a:gd name="connsiteY17" fmla="*/ 26446 h 253354"/>
                <a:gd name="connsiteX18" fmla="*/ 329369 w 355840"/>
                <a:gd name="connsiteY18" fmla="*/ 16742 h 253354"/>
                <a:gd name="connsiteX19" fmla="*/ 26454 w 355840"/>
                <a:gd name="connsiteY19" fmla="*/ 16742 h 253354"/>
                <a:gd name="connsiteX20" fmla="*/ 16733 w 355840"/>
                <a:gd name="connsiteY20" fmla="*/ 26446 h 253354"/>
                <a:gd name="connsiteX21" fmla="*/ 16733 w 355840"/>
                <a:gd name="connsiteY21" fmla="*/ 126668 h 253354"/>
                <a:gd name="connsiteX22" fmla="*/ 339099 w 355840"/>
                <a:gd name="connsiteY22" fmla="*/ 126668 h 25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5840" h="253354">
                  <a:moveTo>
                    <a:pt x="0" y="226900"/>
                  </a:moveTo>
                  <a:lnTo>
                    <a:pt x="0" y="26446"/>
                  </a:lnTo>
                  <a:cubicBezTo>
                    <a:pt x="0" y="11846"/>
                    <a:pt x="11846" y="0"/>
                    <a:pt x="26454" y="0"/>
                  </a:cubicBezTo>
                  <a:lnTo>
                    <a:pt x="329369" y="0"/>
                  </a:lnTo>
                  <a:cubicBezTo>
                    <a:pt x="343951" y="0"/>
                    <a:pt x="355841" y="11828"/>
                    <a:pt x="355841" y="26446"/>
                  </a:cubicBezTo>
                  <a:lnTo>
                    <a:pt x="355841" y="226900"/>
                  </a:lnTo>
                  <a:cubicBezTo>
                    <a:pt x="355841" y="241508"/>
                    <a:pt x="343969" y="253354"/>
                    <a:pt x="329369" y="253354"/>
                  </a:cubicBezTo>
                  <a:lnTo>
                    <a:pt x="26454" y="253354"/>
                  </a:lnTo>
                  <a:cubicBezTo>
                    <a:pt x="11846" y="253354"/>
                    <a:pt x="0" y="241508"/>
                    <a:pt x="0" y="226900"/>
                  </a:cubicBezTo>
                  <a:close/>
                  <a:moveTo>
                    <a:pt x="339099" y="226900"/>
                  </a:moveTo>
                  <a:lnTo>
                    <a:pt x="339099" y="135970"/>
                  </a:lnTo>
                  <a:lnTo>
                    <a:pt x="16733" y="135970"/>
                  </a:lnTo>
                  <a:lnTo>
                    <a:pt x="16733" y="226900"/>
                  </a:lnTo>
                  <a:cubicBezTo>
                    <a:pt x="16733" y="232267"/>
                    <a:pt x="21095" y="236621"/>
                    <a:pt x="26454" y="236621"/>
                  </a:cubicBezTo>
                  <a:lnTo>
                    <a:pt x="329369" y="236621"/>
                  </a:lnTo>
                  <a:cubicBezTo>
                    <a:pt x="334719" y="236621"/>
                    <a:pt x="339099" y="232267"/>
                    <a:pt x="339099" y="226900"/>
                  </a:cubicBezTo>
                  <a:close/>
                  <a:moveTo>
                    <a:pt x="339099" y="126668"/>
                  </a:moveTo>
                  <a:lnTo>
                    <a:pt x="339099" y="26446"/>
                  </a:lnTo>
                  <a:cubicBezTo>
                    <a:pt x="339099" y="21113"/>
                    <a:pt x="334737" y="16742"/>
                    <a:pt x="329369" y="16742"/>
                  </a:cubicBezTo>
                  <a:lnTo>
                    <a:pt x="26454" y="16742"/>
                  </a:lnTo>
                  <a:cubicBezTo>
                    <a:pt x="21095" y="16742"/>
                    <a:pt x="16733" y="21095"/>
                    <a:pt x="16733" y="26446"/>
                  </a:cubicBezTo>
                  <a:lnTo>
                    <a:pt x="16733" y="126668"/>
                  </a:lnTo>
                  <a:lnTo>
                    <a:pt x="339099" y="126668"/>
                  </a:lnTo>
                  <a:close/>
                </a:path>
              </a:pathLst>
            </a:custGeom>
            <a:solidFill>
              <a:srgbClr val="000000"/>
            </a:solidFill>
            <a:ln w="873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2CEDD8C2-B9E2-461D-AACF-858D79778E43}"/>
                </a:ext>
              </a:extLst>
            </p:cNvPr>
            <p:cNvSpPr/>
            <p:nvPr/>
          </p:nvSpPr>
          <p:spPr>
            <a:xfrm>
              <a:off x="10078677" y="4470919"/>
              <a:ext cx="278497" cy="9301"/>
            </a:xfrm>
            <a:custGeom>
              <a:avLst/>
              <a:gdLst>
                <a:gd name="connsiteX0" fmla="*/ 0 w 278497"/>
                <a:gd name="connsiteY0" fmla="*/ 4651 h 9301"/>
                <a:gd name="connsiteX1" fmla="*/ 4651 w 278497"/>
                <a:gd name="connsiteY1" fmla="*/ 0 h 9301"/>
                <a:gd name="connsiteX2" fmla="*/ 273846 w 278497"/>
                <a:gd name="connsiteY2" fmla="*/ 0 h 9301"/>
                <a:gd name="connsiteX3" fmla="*/ 278497 w 278497"/>
                <a:gd name="connsiteY3" fmla="*/ 4651 h 9301"/>
                <a:gd name="connsiteX4" fmla="*/ 273846 w 278497"/>
                <a:gd name="connsiteY4" fmla="*/ 9302 h 9301"/>
                <a:gd name="connsiteX5" fmla="*/ 4651 w 278497"/>
                <a:gd name="connsiteY5" fmla="*/ 9302 h 9301"/>
                <a:gd name="connsiteX6" fmla="*/ 0 w 278497"/>
                <a:gd name="connsiteY6" fmla="*/ 4651 h 9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497" h="9301">
                  <a:moveTo>
                    <a:pt x="0" y="4651"/>
                  </a:moveTo>
                  <a:cubicBezTo>
                    <a:pt x="0" y="2098"/>
                    <a:pt x="2081" y="0"/>
                    <a:pt x="4651" y="0"/>
                  </a:cubicBezTo>
                  <a:lnTo>
                    <a:pt x="273846" y="0"/>
                  </a:lnTo>
                  <a:cubicBezTo>
                    <a:pt x="276390" y="0"/>
                    <a:pt x="278497" y="2098"/>
                    <a:pt x="278497" y="4651"/>
                  </a:cubicBezTo>
                  <a:cubicBezTo>
                    <a:pt x="278497" y="7212"/>
                    <a:pt x="276390" y="9302"/>
                    <a:pt x="273846" y="9302"/>
                  </a:cubicBezTo>
                  <a:lnTo>
                    <a:pt x="4651" y="9302"/>
                  </a:lnTo>
                  <a:cubicBezTo>
                    <a:pt x="2081" y="9302"/>
                    <a:pt x="0" y="7212"/>
                    <a:pt x="0" y="4651"/>
                  </a:cubicBezTo>
                  <a:close/>
                </a:path>
              </a:pathLst>
            </a:custGeom>
            <a:solidFill>
              <a:srgbClr val="000000"/>
            </a:solidFill>
            <a:ln w="873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F90B7C9-B9B3-4A3E-932D-9D81E270E9C2}"/>
                </a:ext>
              </a:extLst>
            </p:cNvPr>
            <p:cNvSpPr/>
            <p:nvPr/>
          </p:nvSpPr>
          <p:spPr>
            <a:xfrm>
              <a:off x="10150653" y="4455620"/>
              <a:ext cx="37644" cy="37644"/>
            </a:xfrm>
            <a:custGeom>
              <a:avLst/>
              <a:gdLst>
                <a:gd name="connsiteX0" fmla="*/ 18822 w 37644"/>
                <a:gd name="connsiteY0" fmla="*/ 0 h 37644"/>
                <a:gd name="connsiteX1" fmla="*/ 37645 w 37644"/>
                <a:gd name="connsiteY1" fmla="*/ 18822 h 37644"/>
                <a:gd name="connsiteX2" fmla="*/ 18822 w 37644"/>
                <a:gd name="connsiteY2" fmla="*/ 37645 h 37644"/>
                <a:gd name="connsiteX3" fmla="*/ 0 w 37644"/>
                <a:gd name="connsiteY3" fmla="*/ 18822 h 37644"/>
                <a:gd name="connsiteX4" fmla="*/ 18822 w 37644"/>
                <a:gd name="connsiteY4" fmla="*/ 0 h 3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44" h="37644">
                  <a:moveTo>
                    <a:pt x="18822" y="0"/>
                  </a:moveTo>
                  <a:cubicBezTo>
                    <a:pt x="29191" y="0"/>
                    <a:pt x="37645" y="8454"/>
                    <a:pt x="37645" y="18822"/>
                  </a:cubicBezTo>
                  <a:cubicBezTo>
                    <a:pt x="37645" y="29191"/>
                    <a:pt x="29191" y="37645"/>
                    <a:pt x="18822" y="37645"/>
                  </a:cubicBezTo>
                  <a:cubicBezTo>
                    <a:pt x="8454" y="37645"/>
                    <a:pt x="0" y="29191"/>
                    <a:pt x="0" y="18822"/>
                  </a:cubicBezTo>
                  <a:cubicBezTo>
                    <a:pt x="0" y="8454"/>
                    <a:pt x="8454" y="0"/>
                    <a:pt x="18822" y="0"/>
                  </a:cubicBezTo>
                  <a:close/>
                </a:path>
              </a:pathLst>
            </a:custGeom>
            <a:solidFill>
              <a:srgbClr val="000000"/>
            </a:solidFill>
            <a:ln w="873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6" name="Graphic 206">
            <a:extLst>
              <a:ext uri="{FF2B5EF4-FFF2-40B4-BE49-F238E27FC236}">
                <a16:creationId xmlns:a16="http://schemas.microsoft.com/office/drawing/2014/main" id="{1F7F1B50-E795-4263-8CAA-6EAE3BCC043B}"/>
              </a:ext>
            </a:extLst>
          </p:cNvPr>
          <p:cNvGrpSpPr/>
          <p:nvPr/>
        </p:nvGrpSpPr>
        <p:grpSpPr>
          <a:xfrm>
            <a:off x="10677750" y="4321121"/>
            <a:ext cx="280444" cy="392772"/>
            <a:chOff x="10677750" y="4321121"/>
            <a:chExt cx="280444" cy="392772"/>
          </a:xfrm>
          <a:noFill/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3600D6E5-064C-47F0-9706-911B0A870B35}"/>
                </a:ext>
              </a:extLst>
            </p:cNvPr>
            <p:cNvSpPr/>
            <p:nvPr/>
          </p:nvSpPr>
          <p:spPr>
            <a:xfrm>
              <a:off x="10741544" y="4585560"/>
              <a:ext cx="152853" cy="128332"/>
            </a:xfrm>
            <a:custGeom>
              <a:avLst/>
              <a:gdLst>
                <a:gd name="connsiteX0" fmla="*/ 76428 w 152853"/>
                <a:gd name="connsiteY0" fmla="*/ 128333 h 128332"/>
                <a:gd name="connsiteX1" fmla="*/ 76428 w 152853"/>
                <a:gd name="connsiteY1" fmla="*/ 128333 h 128332"/>
                <a:gd name="connsiteX2" fmla="*/ 0 w 152853"/>
                <a:gd name="connsiteY2" fmla="*/ 51905 h 128332"/>
                <a:gd name="connsiteX3" fmla="*/ 0 w 152853"/>
                <a:gd name="connsiteY3" fmla="*/ 0 h 128332"/>
                <a:gd name="connsiteX4" fmla="*/ 152854 w 152853"/>
                <a:gd name="connsiteY4" fmla="*/ 0 h 128332"/>
                <a:gd name="connsiteX5" fmla="*/ 152854 w 152853"/>
                <a:gd name="connsiteY5" fmla="*/ 51905 h 128332"/>
                <a:gd name="connsiteX6" fmla="*/ 76428 w 152853"/>
                <a:gd name="connsiteY6" fmla="*/ 128333 h 128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853" h="128332">
                  <a:moveTo>
                    <a:pt x="76428" y="128333"/>
                  </a:moveTo>
                  <a:lnTo>
                    <a:pt x="76428" y="128333"/>
                  </a:lnTo>
                  <a:cubicBezTo>
                    <a:pt x="34218" y="128333"/>
                    <a:pt x="0" y="94115"/>
                    <a:pt x="0" y="51905"/>
                  </a:cubicBezTo>
                  <a:lnTo>
                    <a:pt x="0" y="0"/>
                  </a:lnTo>
                  <a:lnTo>
                    <a:pt x="152854" y="0"/>
                  </a:lnTo>
                  <a:lnTo>
                    <a:pt x="152854" y="51905"/>
                  </a:lnTo>
                  <a:cubicBezTo>
                    <a:pt x="152855" y="94116"/>
                    <a:pt x="118637" y="128333"/>
                    <a:pt x="76428" y="128333"/>
                  </a:cubicBezTo>
                  <a:close/>
                </a:path>
              </a:pathLst>
            </a:custGeom>
            <a:noFill/>
            <a:ln w="13097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E54CB765-857F-4E9B-BE94-3D4B87AF5A9A}"/>
                </a:ext>
              </a:extLst>
            </p:cNvPr>
            <p:cNvSpPr/>
            <p:nvPr/>
          </p:nvSpPr>
          <p:spPr>
            <a:xfrm>
              <a:off x="10677750" y="4321121"/>
              <a:ext cx="280444" cy="264440"/>
            </a:xfrm>
            <a:custGeom>
              <a:avLst/>
              <a:gdLst>
                <a:gd name="connsiteX0" fmla="*/ 216219 w 280444"/>
                <a:gd name="connsiteY0" fmla="*/ 264441 h 264440"/>
                <a:gd name="connsiteX1" fmla="*/ 64225 w 280444"/>
                <a:gd name="connsiteY1" fmla="*/ 264441 h 264440"/>
                <a:gd name="connsiteX2" fmla="*/ 0 w 280444"/>
                <a:gd name="connsiteY2" fmla="*/ 23308 h 264440"/>
                <a:gd name="connsiteX3" fmla="*/ 1344 w 280444"/>
                <a:gd name="connsiteY3" fmla="*/ 21446 h 264440"/>
                <a:gd name="connsiteX4" fmla="*/ 87555 w 280444"/>
                <a:gd name="connsiteY4" fmla="*/ 25051 h 264440"/>
                <a:gd name="connsiteX5" fmla="*/ 94372 w 280444"/>
                <a:gd name="connsiteY5" fmla="*/ 36387 h 264440"/>
                <a:gd name="connsiteX6" fmla="*/ 101414 w 280444"/>
                <a:gd name="connsiteY6" fmla="*/ 24336 h 264440"/>
                <a:gd name="connsiteX7" fmla="*/ 179033 w 280444"/>
                <a:gd name="connsiteY7" fmla="*/ 24336 h 264440"/>
                <a:gd name="connsiteX8" fmla="*/ 186075 w 280444"/>
                <a:gd name="connsiteY8" fmla="*/ 36387 h 264440"/>
                <a:gd name="connsiteX9" fmla="*/ 192890 w 280444"/>
                <a:gd name="connsiteY9" fmla="*/ 25056 h 264440"/>
                <a:gd name="connsiteX10" fmla="*/ 279100 w 280444"/>
                <a:gd name="connsiteY10" fmla="*/ 21446 h 264440"/>
                <a:gd name="connsiteX11" fmla="*/ 280444 w 280444"/>
                <a:gd name="connsiteY11" fmla="*/ 23310 h 264440"/>
                <a:gd name="connsiteX12" fmla="*/ 216219 w 280444"/>
                <a:gd name="connsiteY12" fmla="*/ 264441 h 26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0444" h="264440">
                  <a:moveTo>
                    <a:pt x="216219" y="264441"/>
                  </a:moveTo>
                  <a:lnTo>
                    <a:pt x="64225" y="264441"/>
                  </a:lnTo>
                  <a:lnTo>
                    <a:pt x="0" y="23308"/>
                  </a:lnTo>
                  <a:lnTo>
                    <a:pt x="1344" y="21446"/>
                  </a:lnTo>
                  <a:cubicBezTo>
                    <a:pt x="23049" y="-8637"/>
                    <a:pt x="68437" y="-6740"/>
                    <a:pt x="87555" y="25051"/>
                  </a:cubicBezTo>
                  <a:lnTo>
                    <a:pt x="94372" y="36387"/>
                  </a:lnTo>
                  <a:lnTo>
                    <a:pt x="101414" y="24336"/>
                  </a:lnTo>
                  <a:cubicBezTo>
                    <a:pt x="118767" y="-5360"/>
                    <a:pt x="161682" y="-5360"/>
                    <a:pt x="179033" y="24336"/>
                  </a:cubicBezTo>
                  <a:lnTo>
                    <a:pt x="186075" y="36387"/>
                  </a:lnTo>
                  <a:lnTo>
                    <a:pt x="192890" y="25056"/>
                  </a:lnTo>
                  <a:cubicBezTo>
                    <a:pt x="212006" y="-6735"/>
                    <a:pt x="257394" y="-8635"/>
                    <a:pt x="279100" y="21446"/>
                  </a:cubicBezTo>
                  <a:lnTo>
                    <a:pt x="280444" y="23310"/>
                  </a:lnTo>
                  <a:lnTo>
                    <a:pt x="216219" y="264441"/>
                  </a:lnTo>
                  <a:close/>
                </a:path>
              </a:pathLst>
            </a:custGeom>
            <a:noFill/>
            <a:ln w="13097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F9E6F075-BA8F-4A33-855D-E729CCC73443}"/>
                </a:ext>
              </a:extLst>
            </p:cNvPr>
            <p:cNvSpPr/>
            <p:nvPr/>
          </p:nvSpPr>
          <p:spPr>
            <a:xfrm>
              <a:off x="10740930" y="4615859"/>
              <a:ext cx="157363" cy="1639"/>
            </a:xfrm>
            <a:custGeom>
              <a:avLst/>
              <a:gdLst>
                <a:gd name="connsiteX0" fmla="*/ 0 w 157363"/>
                <a:gd name="connsiteY0" fmla="*/ 0 h 1639"/>
                <a:gd name="connsiteX1" fmla="*/ 157363 w 157363"/>
                <a:gd name="connsiteY1" fmla="*/ 0 h 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7363" h="1639">
                  <a:moveTo>
                    <a:pt x="0" y="0"/>
                  </a:moveTo>
                  <a:lnTo>
                    <a:pt x="157363" y="0"/>
                  </a:lnTo>
                </a:path>
              </a:pathLst>
            </a:custGeom>
            <a:ln w="13097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25130E4D-D87C-4C11-A6D1-872EBDCE166A}"/>
                </a:ext>
              </a:extLst>
            </p:cNvPr>
            <p:cNvSpPr/>
            <p:nvPr/>
          </p:nvSpPr>
          <p:spPr>
            <a:xfrm>
              <a:off x="10772119" y="4357824"/>
              <a:ext cx="21576" cy="228055"/>
            </a:xfrm>
            <a:custGeom>
              <a:avLst/>
              <a:gdLst>
                <a:gd name="connsiteX0" fmla="*/ 0 w 21576"/>
                <a:gd name="connsiteY0" fmla="*/ 0 h 228055"/>
                <a:gd name="connsiteX1" fmla="*/ 21577 w 21576"/>
                <a:gd name="connsiteY1" fmla="*/ 228055 h 22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76" h="228055">
                  <a:moveTo>
                    <a:pt x="0" y="0"/>
                  </a:moveTo>
                  <a:lnTo>
                    <a:pt x="21577" y="228055"/>
                  </a:lnTo>
                </a:path>
              </a:pathLst>
            </a:custGeom>
            <a:ln w="13097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819F0316-AD34-464F-A661-CEEB5AE7887A}"/>
                </a:ext>
              </a:extLst>
            </p:cNvPr>
            <p:cNvSpPr/>
            <p:nvPr/>
          </p:nvSpPr>
          <p:spPr>
            <a:xfrm>
              <a:off x="10842249" y="4357824"/>
              <a:ext cx="21576" cy="228055"/>
            </a:xfrm>
            <a:custGeom>
              <a:avLst/>
              <a:gdLst>
                <a:gd name="connsiteX0" fmla="*/ 0 w 21576"/>
                <a:gd name="connsiteY0" fmla="*/ 228055 h 228055"/>
                <a:gd name="connsiteX1" fmla="*/ 21577 w 21576"/>
                <a:gd name="connsiteY1" fmla="*/ 0 h 22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76" h="228055">
                  <a:moveTo>
                    <a:pt x="0" y="228055"/>
                  </a:moveTo>
                  <a:lnTo>
                    <a:pt x="21577" y="0"/>
                  </a:lnTo>
                </a:path>
              </a:pathLst>
            </a:custGeom>
            <a:ln w="13097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41CF21CC-FCB1-44A9-8A3C-01164A4F097B}"/>
                </a:ext>
              </a:extLst>
            </p:cNvPr>
            <p:cNvSpPr/>
            <p:nvPr/>
          </p:nvSpPr>
          <p:spPr>
            <a:xfrm>
              <a:off x="10700266" y="4433024"/>
              <a:ext cx="235411" cy="13079"/>
            </a:xfrm>
            <a:custGeom>
              <a:avLst/>
              <a:gdLst>
                <a:gd name="connsiteX0" fmla="*/ 0 w 235411"/>
                <a:gd name="connsiteY0" fmla="*/ 0 h 13079"/>
                <a:gd name="connsiteX1" fmla="*/ 41283 w 235411"/>
                <a:gd name="connsiteY1" fmla="*/ 13079 h 13079"/>
                <a:gd name="connsiteX2" fmla="*/ 78967 w 235411"/>
                <a:gd name="connsiteY2" fmla="*/ 0 h 13079"/>
                <a:gd name="connsiteX3" fmla="*/ 117706 w 235411"/>
                <a:gd name="connsiteY3" fmla="*/ 13079 h 13079"/>
                <a:gd name="connsiteX4" fmla="*/ 156445 w 235411"/>
                <a:gd name="connsiteY4" fmla="*/ 0 h 13079"/>
                <a:gd name="connsiteX5" fmla="*/ 194135 w 235411"/>
                <a:gd name="connsiteY5" fmla="*/ 13079 h 13079"/>
                <a:gd name="connsiteX6" fmla="*/ 235412 w 235411"/>
                <a:gd name="connsiteY6" fmla="*/ 0 h 13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411" h="13079">
                  <a:moveTo>
                    <a:pt x="0" y="0"/>
                  </a:moveTo>
                  <a:lnTo>
                    <a:pt x="41283" y="13079"/>
                  </a:lnTo>
                  <a:lnTo>
                    <a:pt x="78967" y="0"/>
                  </a:lnTo>
                  <a:lnTo>
                    <a:pt x="117706" y="13079"/>
                  </a:lnTo>
                  <a:lnTo>
                    <a:pt x="156445" y="0"/>
                  </a:lnTo>
                  <a:lnTo>
                    <a:pt x="194135" y="13079"/>
                  </a:lnTo>
                  <a:lnTo>
                    <a:pt x="235412" y="0"/>
                  </a:lnTo>
                </a:path>
              </a:pathLst>
            </a:custGeom>
            <a:noFill/>
            <a:ln w="13097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D16DA7A9-E792-4F4F-926D-F19A0B296968}"/>
                </a:ext>
              </a:extLst>
            </p:cNvPr>
            <p:cNvSpPr/>
            <p:nvPr/>
          </p:nvSpPr>
          <p:spPr>
            <a:xfrm>
              <a:off x="10842249" y="4357824"/>
              <a:ext cx="21576" cy="228055"/>
            </a:xfrm>
            <a:custGeom>
              <a:avLst/>
              <a:gdLst>
                <a:gd name="connsiteX0" fmla="*/ 21577 w 21576"/>
                <a:gd name="connsiteY0" fmla="*/ 0 h 228055"/>
                <a:gd name="connsiteX1" fmla="*/ 0 w 21576"/>
                <a:gd name="connsiteY1" fmla="*/ 228055 h 22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76" h="228055">
                  <a:moveTo>
                    <a:pt x="21577" y="0"/>
                  </a:moveTo>
                  <a:lnTo>
                    <a:pt x="0" y="228055"/>
                  </a:lnTo>
                </a:path>
              </a:pathLst>
            </a:custGeom>
            <a:ln w="13097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4" name="Graphic 208">
            <a:extLst>
              <a:ext uri="{FF2B5EF4-FFF2-40B4-BE49-F238E27FC236}">
                <a16:creationId xmlns:a16="http://schemas.microsoft.com/office/drawing/2014/main" id="{08CC632A-2A6A-4D13-A353-CCC7502A27B5}"/>
              </a:ext>
            </a:extLst>
          </p:cNvPr>
          <p:cNvGrpSpPr/>
          <p:nvPr/>
        </p:nvGrpSpPr>
        <p:grpSpPr>
          <a:xfrm>
            <a:off x="1186025" y="5069170"/>
            <a:ext cx="372863" cy="296744"/>
            <a:chOff x="1186025" y="5069170"/>
            <a:chExt cx="372863" cy="296744"/>
          </a:xfrm>
          <a:noFill/>
        </p:grpSpPr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3A703EC6-6A8F-4B83-8D90-9366B1999260}"/>
                </a:ext>
              </a:extLst>
            </p:cNvPr>
            <p:cNvSpPr/>
            <p:nvPr/>
          </p:nvSpPr>
          <p:spPr>
            <a:xfrm>
              <a:off x="1186025" y="5069170"/>
              <a:ext cx="372863" cy="296744"/>
            </a:xfrm>
            <a:custGeom>
              <a:avLst/>
              <a:gdLst>
                <a:gd name="connsiteX0" fmla="*/ 185465 w 372863"/>
                <a:gd name="connsiteY0" fmla="*/ 296745 h 296744"/>
                <a:gd name="connsiteX1" fmla="*/ 290563 w 372863"/>
                <a:gd name="connsiteY1" fmla="*/ 296745 h 296744"/>
                <a:gd name="connsiteX2" fmla="*/ 290563 w 372863"/>
                <a:gd name="connsiteY2" fmla="*/ 88731 h 296744"/>
                <a:gd name="connsiteX3" fmla="*/ 301471 w 372863"/>
                <a:gd name="connsiteY3" fmla="*/ 84168 h 296744"/>
                <a:gd name="connsiteX4" fmla="*/ 332100 w 372863"/>
                <a:gd name="connsiteY4" fmla="*/ 114370 h 296744"/>
                <a:gd name="connsiteX5" fmla="*/ 372863 w 372863"/>
                <a:gd name="connsiteY5" fmla="*/ 74186 h 296744"/>
                <a:gd name="connsiteX6" fmla="*/ 298678 w 372863"/>
                <a:gd name="connsiteY6" fmla="*/ 0 h 296744"/>
                <a:gd name="connsiteX7" fmla="*/ 230674 w 372863"/>
                <a:gd name="connsiteY7" fmla="*/ 0 h 296744"/>
                <a:gd name="connsiteX8" fmla="*/ 185402 w 372863"/>
                <a:gd name="connsiteY8" fmla="*/ 46238 h 296744"/>
                <a:gd name="connsiteX9" fmla="*/ 140130 w 372863"/>
                <a:gd name="connsiteY9" fmla="*/ 0 h 296744"/>
                <a:gd name="connsiteX10" fmla="*/ 74186 w 372863"/>
                <a:gd name="connsiteY10" fmla="*/ 0 h 296744"/>
                <a:gd name="connsiteX11" fmla="*/ 0 w 372863"/>
                <a:gd name="connsiteY11" fmla="*/ 74186 h 296744"/>
                <a:gd name="connsiteX12" fmla="*/ 39799 w 372863"/>
                <a:gd name="connsiteY12" fmla="*/ 114370 h 296744"/>
                <a:gd name="connsiteX13" fmla="*/ 69409 w 372863"/>
                <a:gd name="connsiteY13" fmla="*/ 84478 h 296744"/>
                <a:gd name="connsiteX14" fmla="*/ 80369 w 372863"/>
                <a:gd name="connsiteY14" fmla="*/ 88989 h 296744"/>
                <a:gd name="connsiteX15" fmla="*/ 80369 w 372863"/>
                <a:gd name="connsiteY15" fmla="*/ 296745 h 296744"/>
                <a:gd name="connsiteX16" fmla="*/ 185465 w 372863"/>
                <a:gd name="connsiteY16" fmla="*/ 296745 h 296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2863" h="296744">
                  <a:moveTo>
                    <a:pt x="185465" y="296745"/>
                  </a:moveTo>
                  <a:lnTo>
                    <a:pt x="290563" y="296745"/>
                  </a:lnTo>
                  <a:lnTo>
                    <a:pt x="290563" y="88731"/>
                  </a:lnTo>
                  <a:cubicBezTo>
                    <a:pt x="290563" y="83043"/>
                    <a:pt x="297421" y="80173"/>
                    <a:pt x="301471" y="84168"/>
                  </a:cubicBezTo>
                  <a:lnTo>
                    <a:pt x="332100" y="114370"/>
                  </a:lnTo>
                  <a:lnTo>
                    <a:pt x="372863" y="74186"/>
                  </a:lnTo>
                  <a:lnTo>
                    <a:pt x="298678" y="0"/>
                  </a:lnTo>
                  <a:lnTo>
                    <a:pt x="230674" y="0"/>
                  </a:lnTo>
                  <a:cubicBezTo>
                    <a:pt x="230674" y="25038"/>
                    <a:pt x="210441" y="46238"/>
                    <a:pt x="185402" y="46238"/>
                  </a:cubicBezTo>
                  <a:cubicBezTo>
                    <a:pt x="160362" y="46238"/>
                    <a:pt x="140130" y="24729"/>
                    <a:pt x="140130" y="0"/>
                  </a:cubicBezTo>
                  <a:lnTo>
                    <a:pt x="74186" y="0"/>
                  </a:lnTo>
                  <a:lnTo>
                    <a:pt x="0" y="74186"/>
                  </a:lnTo>
                  <a:lnTo>
                    <a:pt x="39799" y="114370"/>
                  </a:lnTo>
                  <a:lnTo>
                    <a:pt x="69409" y="84478"/>
                  </a:lnTo>
                  <a:cubicBezTo>
                    <a:pt x="73437" y="80411"/>
                    <a:pt x="80369" y="83265"/>
                    <a:pt x="80369" y="88989"/>
                  </a:cubicBezTo>
                  <a:lnTo>
                    <a:pt x="80369" y="296745"/>
                  </a:lnTo>
                  <a:lnTo>
                    <a:pt x="185465" y="296745"/>
                  </a:lnTo>
                </a:path>
              </a:pathLst>
            </a:custGeom>
            <a:noFill/>
            <a:ln w="12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018ECAD-F85E-43A6-A898-125F64E51C62}"/>
                </a:ext>
              </a:extLst>
            </p:cNvPr>
            <p:cNvSpPr/>
            <p:nvPr/>
          </p:nvSpPr>
          <p:spPr>
            <a:xfrm>
              <a:off x="1205538" y="5124809"/>
              <a:ext cx="39796" cy="40183"/>
            </a:xfrm>
            <a:custGeom>
              <a:avLst/>
              <a:gdLst>
                <a:gd name="connsiteX0" fmla="*/ 0 w 39796"/>
                <a:gd name="connsiteY0" fmla="*/ 0 h 40183"/>
                <a:gd name="connsiteX1" fmla="*/ 39797 w 39796"/>
                <a:gd name="connsiteY1" fmla="*/ 40184 h 40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796" h="40183">
                  <a:moveTo>
                    <a:pt x="0" y="0"/>
                  </a:moveTo>
                  <a:lnTo>
                    <a:pt x="39797" y="40184"/>
                  </a:lnTo>
                </a:path>
              </a:pathLst>
            </a:custGeom>
            <a:ln w="12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3BB57A14-B5A1-4FDE-904C-FEE504610689}"/>
                </a:ext>
              </a:extLst>
            </p:cNvPr>
            <p:cNvSpPr/>
            <p:nvPr/>
          </p:nvSpPr>
          <p:spPr>
            <a:xfrm>
              <a:off x="1502283" y="5124809"/>
              <a:ext cx="39796" cy="40183"/>
            </a:xfrm>
            <a:custGeom>
              <a:avLst/>
              <a:gdLst>
                <a:gd name="connsiteX0" fmla="*/ 39797 w 39796"/>
                <a:gd name="connsiteY0" fmla="*/ 0 h 40183"/>
                <a:gd name="connsiteX1" fmla="*/ 0 w 39796"/>
                <a:gd name="connsiteY1" fmla="*/ 40184 h 40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796" h="40183">
                  <a:moveTo>
                    <a:pt x="39797" y="0"/>
                  </a:moveTo>
                  <a:lnTo>
                    <a:pt x="0" y="40184"/>
                  </a:lnTo>
                </a:path>
              </a:pathLst>
            </a:custGeom>
            <a:ln w="12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1113C6E6-25D8-49CB-B73A-942B9290901A}"/>
                </a:ext>
              </a:extLst>
            </p:cNvPr>
            <p:cNvSpPr/>
            <p:nvPr/>
          </p:nvSpPr>
          <p:spPr>
            <a:xfrm>
              <a:off x="1268366" y="5348044"/>
              <a:ext cx="208182" cy="1553"/>
            </a:xfrm>
            <a:custGeom>
              <a:avLst/>
              <a:gdLst>
                <a:gd name="connsiteX0" fmla="*/ 0 w 208182"/>
                <a:gd name="connsiteY0" fmla="*/ 0 h 1553"/>
                <a:gd name="connsiteX1" fmla="*/ 208182 w 208182"/>
                <a:gd name="connsiteY1" fmla="*/ 0 h 1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8182" h="1553">
                  <a:moveTo>
                    <a:pt x="0" y="0"/>
                  </a:moveTo>
                  <a:lnTo>
                    <a:pt x="208182" y="0"/>
                  </a:lnTo>
                </a:path>
              </a:pathLst>
            </a:custGeom>
            <a:ln w="12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27F69C2-46E5-488B-AE21-4F8B1B066753}"/>
                </a:ext>
              </a:extLst>
            </p:cNvPr>
            <p:cNvSpPr/>
            <p:nvPr/>
          </p:nvSpPr>
          <p:spPr>
            <a:xfrm>
              <a:off x="1263211" y="5152185"/>
              <a:ext cx="214343" cy="102450"/>
            </a:xfrm>
            <a:custGeom>
              <a:avLst/>
              <a:gdLst>
                <a:gd name="connsiteX0" fmla="*/ 0 w 214343"/>
                <a:gd name="connsiteY0" fmla="*/ 0 h 102450"/>
                <a:gd name="connsiteX1" fmla="*/ 214344 w 214343"/>
                <a:gd name="connsiteY1" fmla="*/ 102450 h 10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343" h="102450">
                  <a:moveTo>
                    <a:pt x="0" y="0"/>
                  </a:moveTo>
                  <a:lnTo>
                    <a:pt x="214344" y="102450"/>
                  </a:lnTo>
                </a:path>
              </a:pathLst>
            </a:custGeom>
            <a:ln w="12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AE547787-B89B-4AB2-B43F-7B7BA5D1E729}"/>
                </a:ext>
              </a:extLst>
            </p:cNvPr>
            <p:cNvSpPr/>
            <p:nvPr/>
          </p:nvSpPr>
          <p:spPr>
            <a:xfrm>
              <a:off x="1266968" y="5184892"/>
              <a:ext cx="210587" cy="100654"/>
            </a:xfrm>
            <a:custGeom>
              <a:avLst/>
              <a:gdLst>
                <a:gd name="connsiteX0" fmla="*/ 0 w 210587"/>
                <a:gd name="connsiteY0" fmla="*/ 0 h 100654"/>
                <a:gd name="connsiteX1" fmla="*/ 210587 w 210587"/>
                <a:gd name="connsiteY1" fmla="*/ 100654 h 10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0587" h="100654">
                  <a:moveTo>
                    <a:pt x="0" y="0"/>
                  </a:moveTo>
                  <a:lnTo>
                    <a:pt x="210587" y="100654"/>
                  </a:lnTo>
                </a:path>
              </a:pathLst>
            </a:custGeom>
            <a:ln w="12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FB4FEDF0-442C-4FB1-8025-0495DCEAF7E2}"/>
                </a:ext>
              </a:extLst>
            </p:cNvPr>
            <p:cNvSpPr/>
            <p:nvPr/>
          </p:nvSpPr>
          <p:spPr>
            <a:xfrm>
              <a:off x="1267372" y="5215996"/>
              <a:ext cx="210183" cy="100460"/>
            </a:xfrm>
            <a:custGeom>
              <a:avLst/>
              <a:gdLst>
                <a:gd name="connsiteX0" fmla="*/ 0 w 210183"/>
                <a:gd name="connsiteY0" fmla="*/ 0 h 100460"/>
                <a:gd name="connsiteX1" fmla="*/ 210183 w 210183"/>
                <a:gd name="connsiteY1" fmla="*/ 100460 h 10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0183" h="100460">
                  <a:moveTo>
                    <a:pt x="0" y="0"/>
                  </a:moveTo>
                  <a:lnTo>
                    <a:pt x="210183" y="100460"/>
                  </a:lnTo>
                </a:path>
              </a:pathLst>
            </a:custGeom>
            <a:ln w="12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2" name="Graphic 210">
            <a:extLst>
              <a:ext uri="{FF2B5EF4-FFF2-40B4-BE49-F238E27FC236}">
                <a16:creationId xmlns:a16="http://schemas.microsoft.com/office/drawing/2014/main" id="{03E86709-5512-44DA-BCA3-2EB98C3599A4}"/>
              </a:ext>
            </a:extLst>
          </p:cNvPr>
          <p:cNvGrpSpPr/>
          <p:nvPr/>
        </p:nvGrpSpPr>
        <p:grpSpPr>
          <a:xfrm>
            <a:off x="1725599" y="5058344"/>
            <a:ext cx="470246" cy="318395"/>
            <a:chOff x="1725599" y="5058344"/>
            <a:chExt cx="470246" cy="318395"/>
          </a:xfrm>
          <a:noFill/>
        </p:grpSpPr>
        <p:grpSp>
          <p:nvGrpSpPr>
            <p:cNvPr id="473" name="Graphic 210">
              <a:extLst>
                <a:ext uri="{FF2B5EF4-FFF2-40B4-BE49-F238E27FC236}">
                  <a16:creationId xmlns:a16="http://schemas.microsoft.com/office/drawing/2014/main" id="{03E86709-5512-44DA-BCA3-2EB98C3599A4}"/>
                </a:ext>
              </a:extLst>
            </p:cNvPr>
            <p:cNvGrpSpPr/>
            <p:nvPr/>
          </p:nvGrpSpPr>
          <p:grpSpPr>
            <a:xfrm>
              <a:off x="1788789" y="5058344"/>
              <a:ext cx="343867" cy="287046"/>
              <a:chOff x="1788789" y="5058344"/>
              <a:chExt cx="343867" cy="287046"/>
            </a:xfrm>
            <a:noFill/>
          </p:grpSpPr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AC2AFB79-5435-4874-9E0A-A6F9E2D13575}"/>
                  </a:ext>
                </a:extLst>
              </p:cNvPr>
              <p:cNvSpPr/>
              <p:nvPr/>
            </p:nvSpPr>
            <p:spPr>
              <a:xfrm>
                <a:off x="1788789" y="5182757"/>
                <a:ext cx="114622" cy="162632"/>
              </a:xfrm>
              <a:custGeom>
                <a:avLst/>
                <a:gdLst>
                  <a:gd name="connsiteX0" fmla="*/ 0 w 114622"/>
                  <a:gd name="connsiteY0" fmla="*/ 0 h 162632"/>
                  <a:gd name="connsiteX1" fmla="*/ 114623 w 114622"/>
                  <a:gd name="connsiteY1" fmla="*/ 0 h 162632"/>
                  <a:gd name="connsiteX2" fmla="*/ 114623 w 114622"/>
                  <a:gd name="connsiteY2" fmla="*/ 162633 h 162632"/>
                  <a:gd name="connsiteX3" fmla="*/ 0 w 114622"/>
                  <a:gd name="connsiteY3" fmla="*/ 162633 h 162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622" h="162632">
                    <a:moveTo>
                      <a:pt x="0" y="0"/>
                    </a:moveTo>
                    <a:lnTo>
                      <a:pt x="114623" y="0"/>
                    </a:lnTo>
                    <a:lnTo>
                      <a:pt x="114623" y="162633"/>
                    </a:lnTo>
                    <a:lnTo>
                      <a:pt x="0" y="162633"/>
                    </a:lnTo>
                    <a:close/>
                  </a:path>
                </a:pathLst>
              </a:custGeom>
              <a:noFill/>
              <a:ln w="1547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7C1A6571-CE5A-4445-AFEC-0C725FB73675}"/>
                  </a:ext>
                </a:extLst>
              </p:cNvPr>
              <p:cNvSpPr/>
              <p:nvPr/>
            </p:nvSpPr>
            <p:spPr>
              <a:xfrm>
                <a:off x="1903411" y="5058344"/>
                <a:ext cx="114622" cy="287046"/>
              </a:xfrm>
              <a:custGeom>
                <a:avLst/>
                <a:gdLst>
                  <a:gd name="connsiteX0" fmla="*/ 0 w 114622"/>
                  <a:gd name="connsiteY0" fmla="*/ 0 h 287046"/>
                  <a:gd name="connsiteX1" fmla="*/ 114623 w 114622"/>
                  <a:gd name="connsiteY1" fmla="*/ 0 h 287046"/>
                  <a:gd name="connsiteX2" fmla="*/ 114623 w 114622"/>
                  <a:gd name="connsiteY2" fmla="*/ 287046 h 287046"/>
                  <a:gd name="connsiteX3" fmla="*/ 0 w 114622"/>
                  <a:gd name="connsiteY3" fmla="*/ 287046 h 287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622" h="287046">
                    <a:moveTo>
                      <a:pt x="0" y="0"/>
                    </a:moveTo>
                    <a:lnTo>
                      <a:pt x="114623" y="0"/>
                    </a:lnTo>
                    <a:lnTo>
                      <a:pt x="114623" y="287046"/>
                    </a:lnTo>
                    <a:lnTo>
                      <a:pt x="0" y="287046"/>
                    </a:lnTo>
                    <a:close/>
                  </a:path>
                </a:pathLst>
              </a:custGeom>
              <a:noFill/>
              <a:ln w="1547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D7AD8AB8-A2DE-442A-B5F2-F38E5BD3F06B}"/>
                  </a:ext>
                </a:extLst>
              </p:cNvPr>
              <p:cNvSpPr/>
              <p:nvPr/>
            </p:nvSpPr>
            <p:spPr>
              <a:xfrm>
                <a:off x="2018034" y="5132341"/>
                <a:ext cx="114622" cy="213048"/>
              </a:xfrm>
              <a:custGeom>
                <a:avLst/>
                <a:gdLst>
                  <a:gd name="connsiteX0" fmla="*/ 0 w 114622"/>
                  <a:gd name="connsiteY0" fmla="*/ 0 h 213048"/>
                  <a:gd name="connsiteX1" fmla="*/ 114623 w 114622"/>
                  <a:gd name="connsiteY1" fmla="*/ 0 h 213048"/>
                  <a:gd name="connsiteX2" fmla="*/ 114623 w 114622"/>
                  <a:gd name="connsiteY2" fmla="*/ 213049 h 213048"/>
                  <a:gd name="connsiteX3" fmla="*/ 0 w 114622"/>
                  <a:gd name="connsiteY3" fmla="*/ 213049 h 213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622" h="213048">
                    <a:moveTo>
                      <a:pt x="0" y="0"/>
                    </a:moveTo>
                    <a:lnTo>
                      <a:pt x="114623" y="0"/>
                    </a:lnTo>
                    <a:lnTo>
                      <a:pt x="114623" y="213049"/>
                    </a:lnTo>
                    <a:lnTo>
                      <a:pt x="0" y="213049"/>
                    </a:lnTo>
                    <a:close/>
                  </a:path>
                </a:pathLst>
              </a:custGeom>
              <a:noFill/>
              <a:ln w="1547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77" name="Graphic 210">
                <a:extLst>
                  <a:ext uri="{FF2B5EF4-FFF2-40B4-BE49-F238E27FC236}">
                    <a16:creationId xmlns:a16="http://schemas.microsoft.com/office/drawing/2014/main" id="{03E86709-5512-44DA-BCA3-2EB98C3599A4}"/>
                  </a:ext>
                </a:extLst>
              </p:cNvPr>
              <p:cNvGrpSpPr/>
              <p:nvPr/>
            </p:nvGrpSpPr>
            <p:grpSpPr>
              <a:xfrm>
                <a:off x="1941129" y="5141126"/>
                <a:ext cx="39187" cy="54862"/>
                <a:chOff x="1941129" y="5141126"/>
                <a:chExt cx="39187" cy="54862"/>
              </a:xfrm>
              <a:noFill/>
            </p:grpSpPr>
            <p:sp>
              <p:nvSpPr>
                <p:cNvPr id="478" name="Freeform: Shape 477">
                  <a:extLst>
                    <a:ext uri="{FF2B5EF4-FFF2-40B4-BE49-F238E27FC236}">
                      <a16:creationId xmlns:a16="http://schemas.microsoft.com/office/drawing/2014/main" id="{8218EB7F-6190-4F3B-8BBC-C4FA579E20D9}"/>
                    </a:ext>
                  </a:extLst>
                </p:cNvPr>
                <p:cNvSpPr/>
                <p:nvPr/>
              </p:nvSpPr>
              <p:spPr>
                <a:xfrm>
                  <a:off x="1947007" y="5141126"/>
                  <a:ext cx="13715" cy="54862"/>
                </a:xfrm>
                <a:custGeom>
                  <a:avLst/>
                  <a:gdLst>
                    <a:gd name="connsiteX0" fmla="*/ 0 w 13715"/>
                    <a:gd name="connsiteY0" fmla="*/ 0 h 54862"/>
                    <a:gd name="connsiteX1" fmla="*/ 13716 w 13715"/>
                    <a:gd name="connsiteY1" fmla="*/ 0 h 54862"/>
                    <a:gd name="connsiteX2" fmla="*/ 13716 w 13715"/>
                    <a:gd name="connsiteY2" fmla="*/ 54862 h 54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715" h="54862">
                      <a:moveTo>
                        <a:pt x="0" y="0"/>
                      </a:moveTo>
                      <a:lnTo>
                        <a:pt x="13716" y="0"/>
                      </a:lnTo>
                      <a:lnTo>
                        <a:pt x="13716" y="54862"/>
                      </a:lnTo>
                    </a:path>
                  </a:pathLst>
                </a:custGeom>
                <a:noFill/>
                <a:ln w="1547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9" name="Freeform: Shape 478">
                  <a:extLst>
                    <a:ext uri="{FF2B5EF4-FFF2-40B4-BE49-F238E27FC236}">
                      <a16:creationId xmlns:a16="http://schemas.microsoft.com/office/drawing/2014/main" id="{8E577BE8-192E-46C2-A96D-36AC2BA93D46}"/>
                    </a:ext>
                  </a:extLst>
                </p:cNvPr>
                <p:cNvSpPr/>
                <p:nvPr/>
              </p:nvSpPr>
              <p:spPr>
                <a:xfrm>
                  <a:off x="1941129" y="5195989"/>
                  <a:ext cx="39187" cy="1959"/>
                </a:xfrm>
                <a:custGeom>
                  <a:avLst/>
                  <a:gdLst>
                    <a:gd name="connsiteX0" fmla="*/ 0 w 39187"/>
                    <a:gd name="connsiteY0" fmla="*/ 0 h 1959"/>
                    <a:gd name="connsiteX1" fmla="*/ 39187 w 39187"/>
                    <a:gd name="connsiteY1" fmla="*/ 0 h 1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9187" h="1959">
                      <a:moveTo>
                        <a:pt x="0" y="0"/>
                      </a:moveTo>
                      <a:lnTo>
                        <a:pt x="39187" y="0"/>
                      </a:lnTo>
                    </a:path>
                  </a:pathLst>
                </a:custGeom>
                <a:ln w="1547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F68FF38C-FB89-4C26-B7E5-407624BC70F5}"/>
                  </a:ext>
                </a:extLst>
              </p:cNvPr>
              <p:cNvSpPr/>
              <p:nvPr/>
            </p:nvSpPr>
            <p:spPr>
              <a:xfrm>
                <a:off x="2050853" y="5203826"/>
                <a:ext cx="41146" cy="47024"/>
              </a:xfrm>
              <a:custGeom>
                <a:avLst/>
                <a:gdLst>
                  <a:gd name="connsiteX0" fmla="*/ 0 w 41146"/>
                  <a:gd name="connsiteY0" fmla="*/ 0 h 47024"/>
                  <a:gd name="connsiteX1" fmla="*/ 33309 w 41146"/>
                  <a:gd name="connsiteY1" fmla="*/ 0 h 47024"/>
                  <a:gd name="connsiteX2" fmla="*/ 33309 w 41146"/>
                  <a:gd name="connsiteY2" fmla="*/ 23512 h 47024"/>
                  <a:gd name="connsiteX3" fmla="*/ 7837 w 41146"/>
                  <a:gd name="connsiteY3" fmla="*/ 23512 h 47024"/>
                  <a:gd name="connsiteX4" fmla="*/ 7837 w 41146"/>
                  <a:gd name="connsiteY4" fmla="*/ 47025 h 47024"/>
                  <a:gd name="connsiteX5" fmla="*/ 41147 w 41146"/>
                  <a:gd name="connsiteY5" fmla="*/ 47025 h 47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146" h="47024">
                    <a:moveTo>
                      <a:pt x="0" y="0"/>
                    </a:moveTo>
                    <a:lnTo>
                      <a:pt x="33309" y="0"/>
                    </a:lnTo>
                    <a:lnTo>
                      <a:pt x="33309" y="23512"/>
                    </a:lnTo>
                    <a:lnTo>
                      <a:pt x="7837" y="23512"/>
                    </a:lnTo>
                    <a:lnTo>
                      <a:pt x="7837" y="47025"/>
                    </a:lnTo>
                    <a:lnTo>
                      <a:pt x="41147" y="47025"/>
                    </a:lnTo>
                  </a:path>
                </a:pathLst>
              </a:custGeom>
              <a:noFill/>
              <a:ln w="1547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81" name="Graphic 210">
                <a:extLst>
                  <a:ext uri="{FF2B5EF4-FFF2-40B4-BE49-F238E27FC236}">
                    <a16:creationId xmlns:a16="http://schemas.microsoft.com/office/drawing/2014/main" id="{03E86709-5512-44DA-BCA3-2EB98C3599A4}"/>
                  </a:ext>
                </a:extLst>
              </p:cNvPr>
              <p:cNvGrpSpPr/>
              <p:nvPr/>
            </p:nvGrpSpPr>
            <p:grpSpPr>
              <a:xfrm>
                <a:off x="1831405" y="5235176"/>
                <a:ext cx="27431" cy="50943"/>
                <a:chOff x="1831405" y="5235176"/>
                <a:chExt cx="27431" cy="50943"/>
              </a:xfrm>
              <a:noFill/>
            </p:grpSpPr>
            <p:sp>
              <p:nvSpPr>
                <p:cNvPr id="482" name="Freeform: Shape 481">
                  <a:extLst>
                    <a:ext uri="{FF2B5EF4-FFF2-40B4-BE49-F238E27FC236}">
                      <a16:creationId xmlns:a16="http://schemas.microsoft.com/office/drawing/2014/main" id="{FE4599E9-F221-454E-92E9-0F276959E292}"/>
                    </a:ext>
                  </a:extLst>
                </p:cNvPr>
                <p:cNvSpPr/>
                <p:nvPr/>
              </p:nvSpPr>
              <p:spPr>
                <a:xfrm>
                  <a:off x="1831405" y="5235176"/>
                  <a:ext cx="27431" cy="50943"/>
                </a:xfrm>
                <a:custGeom>
                  <a:avLst/>
                  <a:gdLst>
                    <a:gd name="connsiteX0" fmla="*/ 0 w 27431"/>
                    <a:gd name="connsiteY0" fmla="*/ 0 h 50943"/>
                    <a:gd name="connsiteX1" fmla="*/ 27431 w 27431"/>
                    <a:gd name="connsiteY1" fmla="*/ 0 h 50943"/>
                    <a:gd name="connsiteX2" fmla="*/ 27431 w 27431"/>
                    <a:gd name="connsiteY2" fmla="*/ 50943 h 50943"/>
                    <a:gd name="connsiteX3" fmla="*/ 0 w 27431"/>
                    <a:gd name="connsiteY3" fmla="*/ 50943 h 50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431" h="50943">
                      <a:moveTo>
                        <a:pt x="0" y="0"/>
                      </a:moveTo>
                      <a:lnTo>
                        <a:pt x="27431" y="0"/>
                      </a:lnTo>
                      <a:lnTo>
                        <a:pt x="27431" y="50943"/>
                      </a:lnTo>
                      <a:lnTo>
                        <a:pt x="0" y="50943"/>
                      </a:lnTo>
                    </a:path>
                  </a:pathLst>
                </a:custGeom>
                <a:noFill/>
                <a:ln w="1547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3" name="Freeform: Shape 482">
                  <a:extLst>
                    <a:ext uri="{FF2B5EF4-FFF2-40B4-BE49-F238E27FC236}">
                      <a16:creationId xmlns:a16="http://schemas.microsoft.com/office/drawing/2014/main" id="{66593238-CDF9-4770-9EFC-054CA7171AD6}"/>
                    </a:ext>
                  </a:extLst>
                </p:cNvPr>
                <p:cNvSpPr/>
                <p:nvPr/>
              </p:nvSpPr>
              <p:spPr>
                <a:xfrm>
                  <a:off x="1831405" y="5260647"/>
                  <a:ext cx="27431" cy="1959"/>
                </a:xfrm>
                <a:custGeom>
                  <a:avLst/>
                  <a:gdLst>
                    <a:gd name="connsiteX0" fmla="*/ 0 w 27431"/>
                    <a:gd name="connsiteY0" fmla="*/ 0 h 1959"/>
                    <a:gd name="connsiteX1" fmla="*/ 27431 w 27431"/>
                    <a:gd name="connsiteY1" fmla="*/ 0 h 1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7431" h="1959">
                      <a:moveTo>
                        <a:pt x="0" y="0"/>
                      </a:moveTo>
                      <a:lnTo>
                        <a:pt x="27431" y="0"/>
                      </a:lnTo>
                    </a:path>
                  </a:pathLst>
                </a:custGeom>
                <a:ln w="1547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6E11DCC0-24DD-46D3-8BD3-48EC13828F25}"/>
                </a:ext>
              </a:extLst>
            </p:cNvPr>
            <p:cNvSpPr/>
            <p:nvPr/>
          </p:nvSpPr>
          <p:spPr>
            <a:xfrm>
              <a:off x="1725599" y="5345390"/>
              <a:ext cx="470246" cy="31349"/>
            </a:xfrm>
            <a:custGeom>
              <a:avLst/>
              <a:gdLst>
                <a:gd name="connsiteX0" fmla="*/ 0 w 470246"/>
                <a:gd name="connsiteY0" fmla="*/ 0 h 31349"/>
                <a:gd name="connsiteX1" fmla="*/ 470246 w 470246"/>
                <a:gd name="connsiteY1" fmla="*/ 0 h 31349"/>
                <a:gd name="connsiteX2" fmla="*/ 470246 w 470246"/>
                <a:gd name="connsiteY2" fmla="*/ 31350 h 31349"/>
                <a:gd name="connsiteX3" fmla="*/ 0 w 470246"/>
                <a:gd name="connsiteY3" fmla="*/ 31350 h 3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" h="31349">
                  <a:moveTo>
                    <a:pt x="0" y="0"/>
                  </a:moveTo>
                  <a:lnTo>
                    <a:pt x="470246" y="0"/>
                  </a:lnTo>
                  <a:lnTo>
                    <a:pt x="470246" y="31350"/>
                  </a:lnTo>
                  <a:lnTo>
                    <a:pt x="0" y="31350"/>
                  </a:lnTo>
                  <a:close/>
                </a:path>
              </a:pathLst>
            </a:custGeom>
            <a:noFill/>
            <a:ln w="15478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5" name="Graphic 212">
            <a:extLst>
              <a:ext uri="{FF2B5EF4-FFF2-40B4-BE49-F238E27FC236}">
                <a16:creationId xmlns:a16="http://schemas.microsoft.com/office/drawing/2014/main" id="{183E1C21-1072-49C6-8EE5-409BBBBE07BD}"/>
              </a:ext>
            </a:extLst>
          </p:cNvPr>
          <p:cNvGrpSpPr/>
          <p:nvPr/>
        </p:nvGrpSpPr>
        <p:grpSpPr>
          <a:xfrm>
            <a:off x="2362835" y="5119709"/>
            <a:ext cx="381216" cy="204578"/>
            <a:chOff x="2362835" y="5119709"/>
            <a:chExt cx="381216" cy="204578"/>
          </a:xfrm>
          <a:noFill/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A690281E-B825-4C28-B65C-C74FB14E580F}"/>
                </a:ext>
              </a:extLst>
            </p:cNvPr>
            <p:cNvSpPr/>
            <p:nvPr/>
          </p:nvSpPr>
          <p:spPr>
            <a:xfrm>
              <a:off x="2362835" y="5119709"/>
              <a:ext cx="381216" cy="204578"/>
            </a:xfrm>
            <a:custGeom>
              <a:avLst/>
              <a:gdLst>
                <a:gd name="connsiteX0" fmla="*/ 351923 w 381216"/>
                <a:gd name="connsiteY0" fmla="*/ 198561 h 204578"/>
                <a:gd name="connsiteX1" fmla="*/ 115953 w 381216"/>
                <a:gd name="connsiteY1" fmla="*/ 187745 h 204578"/>
                <a:gd name="connsiteX2" fmla="*/ 22389 w 381216"/>
                <a:gd name="connsiteY2" fmla="*/ 195772 h 204578"/>
                <a:gd name="connsiteX3" fmla="*/ 0 w 381216"/>
                <a:gd name="connsiteY3" fmla="*/ 166958 h 204578"/>
                <a:gd name="connsiteX4" fmla="*/ 0 w 381216"/>
                <a:gd name="connsiteY4" fmla="*/ 47278 h 204578"/>
                <a:gd name="connsiteX5" fmla="*/ 10040 w 381216"/>
                <a:gd name="connsiteY5" fmla="*/ 40712 h 204578"/>
                <a:gd name="connsiteX6" fmla="*/ 76243 w 381216"/>
                <a:gd name="connsiteY6" fmla="*/ 35260 h 204578"/>
                <a:gd name="connsiteX7" fmla="*/ 77354 w 381216"/>
                <a:gd name="connsiteY7" fmla="*/ 16938 h 204578"/>
                <a:gd name="connsiteX8" fmla="*/ 105387 w 381216"/>
                <a:gd name="connsiteY8" fmla="*/ 3102 h 204578"/>
                <a:gd name="connsiteX9" fmla="*/ 166482 w 381216"/>
                <a:gd name="connsiteY9" fmla="*/ 44305 h 204578"/>
                <a:gd name="connsiteX10" fmla="*/ 278495 w 381216"/>
                <a:gd name="connsiteY10" fmla="*/ 88597 h 204578"/>
                <a:gd name="connsiteX11" fmla="*/ 325694 w 381216"/>
                <a:gd name="connsiteY11" fmla="*/ 96203 h 204578"/>
                <a:gd name="connsiteX12" fmla="*/ 381217 w 381216"/>
                <a:gd name="connsiteY12" fmla="*/ 161386 h 204578"/>
                <a:gd name="connsiteX13" fmla="*/ 381217 w 381216"/>
                <a:gd name="connsiteY13" fmla="*/ 161386 h 204578"/>
                <a:gd name="connsiteX14" fmla="*/ 351923 w 381216"/>
                <a:gd name="connsiteY14" fmla="*/ 198561 h 204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216" h="204578">
                  <a:moveTo>
                    <a:pt x="351923" y="198561"/>
                  </a:moveTo>
                  <a:cubicBezTo>
                    <a:pt x="298804" y="210898"/>
                    <a:pt x="212886" y="202759"/>
                    <a:pt x="115953" y="187745"/>
                  </a:cubicBezTo>
                  <a:cubicBezTo>
                    <a:pt x="83343" y="199582"/>
                    <a:pt x="51996" y="203285"/>
                    <a:pt x="22389" y="195772"/>
                  </a:cubicBezTo>
                  <a:cubicBezTo>
                    <a:pt x="9216" y="192428"/>
                    <a:pt x="0" y="180548"/>
                    <a:pt x="0" y="166958"/>
                  </a:cubicBezTo>
                  <a:lnTo>
                    <a:pt x="0" y="47278"/>
                  </a:lnTo>
                  <a:cubicBezTo>
                    <a:pt x="0" y="42108"/>
                    <a:pt x="5323" y="38599"/>
                    <a:pt x="10040" y="40712"/>
                  </a:cubicBezTo>
                  <a:cubicBezTo>
                    <a:pt x="31982" y="50528"/>
                    <a:pt x="54069" y="46957"/>
                    <a:pt x="76243" y="35260"/>
                  </a:cubicBezTo>
                  <a:lnTo>
                    <a:pt x="77354" y="16938"/>
                  </a:lnTo>
                  <a:cubicBezTo>
                    <a:pt x="78197" y="3032"/>
                    <a:pt x="93838" y="-4688"/>
                    <a:pt x="105387" y="3102"/>
                  </a:cubicBezTo>
                  <a:lnTo>
                    <a:pt x="166482" y="44305"/>
                  </a:lnTo>
                  <a:cubicBezTo>
                    <a:pt x="200164" y="67021"/>
                    <a:pt x="238386" y="82134"/>
                    <a:pt x="278495" y="88597"/>
                  </a:cubicBezTo>
                  <a:lnTo>
                    <a:pt x="325694" y="96203"/>
                  </a:lnTo>
                  <a:cubicBezTo>
                    <a:pt x="357692" y="101357"/>
                    <a:pt x="381217" y="128976"/>
                    <a:pt x="381217" y="161386"/>
                  </a:cubicBezTo>
                  <a:lnTo>
                    <a:pt x="381217" y="161386"/>
                  </a:lnTo>
                  <a:cubicBezTo>
                    <a:pt x="381217" y="179060"/>
                    <a:pt x="369138" y="194563"/>
                    <a:pt x="351923" y="198561"/>
                  </a:cubicBezTo>
                  <a:close/>
                </a:path>
              </a:pathLst>
            </a:custGeom>
            <a:noFill/>
            <a:ln w="12502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6BA23DE5-A427-4C33-9A7F-D8BDCEB75111}"/>
                </a:ext>
              </a:extLst>
            </p:cNvPr>
            <p:cNvSpPr/>
            <p:nvPr/>
          </p:nvSpPr>
          <p:spPr>
            <a:xfrm>
              <a:off x="2482713" y="5159868"/>
              <a:ext cx="40459" cy="40458"/>
            </a:xfrm>
            <a:custGeom>
              <a:avLst/>
              <a:gdLst>
                <a:gd name="connsiteX0" fmla="*/ 40460 w 40459"/>
                <a:gd name="connsiteY0" fmla="*/ 0 h 40458"/>
                <a:gd name="connsiteX1" fmla="*/ 0 w 40459"/>
                <a:gd name="connsiteY1" fmla="*/ 40458 h 4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459" h="40458">
                  <a:moveTo>
                    <a:pt x="40460" y="0"/>
                  </a:moveTo>
                  <a:lnTo>
                    <a:pt x="0" y="40458"/>
                  </a:lnTo>
                </a:path>
              </a:pathLst>
            </a:custGeom>
            <a:ln w="12502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65BDF777-84A1-42C1-A2F7-AA19CEE59389}"/>
                </a:ext>
              </a:extLst>
            </p:cNvPr>
            <p:cNvSpPr/>
            <p:nvPr/>
          </p:nvSpPr>
          <p:spPr>
            <a:xfrm>
              <a:off x="2512189" y="5175752"/>
              <a:ext cx="34809" cy="34809"/>
            </a:xfrm>
            <a:custGeom>
              <a:avLst/>
              <a:gdLst>
                <a:gd name="connsiteX0" fmla="*/ 34810 w 34809"/>
                <a:gd name="connsiteY0" fmla="*/ 0 h 34809"/>
                <a:gd name="connsiteX1" fmla="*/ 0 w 34809"/>
                <a:gd name="connsiteY1" fmla="*/ 34810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34809">
                  <a:moveTo>
                    <a:pt x="34810" y="0"/>
                  </a:moveTo>
                  <a:lnTo>
                    <a:pt x="0" y="34810"/>
                  </a:lnTo>
                </a:path>
              </a:pathLst>
            </a:custGeom>
            <a:ln w="12502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0356331F-61B4-4C49-B553-CED094171586}"/>
                </a:ext>
              </a:extLst>
            </p:cNvPr>
            <p:cNvSpPr/>
            <p:nvPr/>
          </p:nvSpPr>
          <p:spPr>
            <a:xfrm>
              <a:off x="2540463" y="5191636"/>
              <a:ext cx="30362" cy="30360"/>
            </a:xfrm>
            <a:custGeom>
              <a:avLst/>
              <a:gdLst>
                <a:gd name="connsiteX0" fmla="*/ 30362 w 30362"/>
                <a:gd name="connsiteY0" fmla="*/ 0 h 30360"/>
                <a:gd name="connsiteX1" fmla="*/ 0 w 30362"/>
                <a:gd name="connsiteY1" fmla="*/ 30361 h 3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362" h="30360">
                  <a:moveTo>
                    <a:pt x="30362" y="0"/>
                  </a:moveTo>
                  <a:lnTo>
                    <a:pt x="0" y="30361"/>
                  </a:lnTo>
                </a:path>
              </a:pathLst>
            </a:custGeom>
            <a:ln w="12502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1DB7FA60-BF7D-493C-8F10-94F7B4986E57}"/>
                </a:ext>
              </a:extLst>
            </p:cNvPr>
            <p:cNvSpPr/>
            <p:nvPr/>
          </p:nvSpPr>
          <p:spPr>
            <a:xfrm>
              <a:off x="2369068" y="5159868"/>
              <a:ext cx="109720" cy="147586"/>
            </a:xfrm>
            <a:custGeom>
              <a:avLst/>
              <a:gdLst>
                <a:gd name="connsiteX0" fmla="*/ 0 w 109720"/>
                <a:gd name="connsiteY0" fmla="*/ 0 h 147586"/>
                <a:gd name="connsiteX1" fmla="*/ 109720 w 109720"/>
                <a:gd name="connsiteY1" fmla="*/ 147586 h 147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20" h="147586">
                  <a:moveTo>
                    <a:pt x="0" y="0"/>
                  </a:moveTo>
                  <a:cubicBezTo>
                    <a:pt x="9753" y="75730"/>
                    <a:pt x="41534" y="129668"/>
                    <a:pt x="109720" y="147586"/>
                  </a:cubicBezTo>
                </a:path>
              </a:pathLst>
            </a:custGeom>
            <a:noFill/>
            <a:ln w="12502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F747C594-980E-4A3B-B0B9-72D835C49382}"/>
                </a:ext>
              </a:extLst>
            </p:cNvPr>
            <p:cNvSpPr/>
            <p:nvPr/>
          </p:nvSpPr>
          <p:spPr>
            <a:xfrm>
              <a:off x="2375348" y="5230284"/>
              <a:ext cx="53405" cy="80628"/>
            </a:xfrm>
            <a:custGeom>
              <a:avLst/>
              <a:gdLst>
                <a:gd name="connsiteX0" fmla="*/ 0 w 53405"/>
                <a:gd name="connsiteY0" fmla="*/ 80629 h 80628"/>
                <a:gd name="connsiteX1" fmla="*/ 53405 w 53405"/>
                <a:gd name="connsiteY1" fmla="*/ 0 h 8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05" h="80628">
                  <a:moveTo>
                    <a:pt x="0" y="80629"/>
                  </a:moveTo>
                  <a:lnTo>
                    <a:pt x="53405" y="0"/>
                  </a:lnTo>
                </a:path>
              </a:pathLst>
            </a:custGeom>
            <a:ln w="12502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2" name="Graphic 214">
            <a:extLst>
              <a:ext uri="{FF2B5EF4-FFF2-40B4-BE49-F238E27FC236}">
                <a16:creationId xmlns:a16="http://schemas.microsoft.com/office/drawing/2014/main" id="{4FA042A4-06E5-4B40-A0B4-4BE77B047263}"/>
              </a:ext>
            </a:extLst>
          </p:cNvPr>
          <p:cNvGrpSpPr/>
          <p:nvPr/>
        </p:nvGrpSpPr>
        <p:grpSpPr>
          <a:xfrm>
            <a:off x="2987226" y="5053837"/>
            <a:ext cx="273918" cy="342398"/>
            <a:chOff x="2987226" y="5053837"/>
            <a:chExt cx="273918" cy="342398"/>
          </a:xfrm>
          <a:solidFill>
            <a:srgbClr val="000000"/>
          </a:solidFill>
        </p:grpSpPr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611A20E9-A3AA-415E-A2C2-0CCD64592CC9}"/>
                </a:ext>
              </a:extLst>
            </p:cNvPr>
            <p:cNvSpPr/>
            <p:nvPr/>
          </p:nvSpPr>
          <p:spPr>
            <a:xfrm>
              <a:off x="3055706" y="5156556"/>
              <a:ext cx="45653" cy="28533"/>
            </a:xfrm>
            <a:custGeom>
              <a:avLst/>
              <a:gdLst>
                <a:gd name="connsiteX0" fmla="*/ 34240 w 45653"/>
                <a:gd name="connsiteY0" fmla="*/ 22827 h 28533"/>
                <a:gd name="connsiteX1" fmla="*/ 39946 w 45653"/>
                <a:gd name="connsiteY1" fmla="*/ 28533 h 28533"/>
                <a:gd name="connsiteX2" fmla="*/ 45653 w 45653"/>
                <a:gd name="connsiteY2" fmla="*/ 22827 h 28533"/>
                <a:gd name="connsiteX3" fmla="*/ 22827 w 45653"/>
                <a:gd name="connsiteY3" fmla="*/ 0 h 28533"/>
                <a:gd name="connsiteX4" fmla="*/ 0 w 45653"/>
                <a:gd name="connsiteY4" fmla="*/ 22827 h 28533"/>
                <a:gd name="connsiteX5" fmla="*/ 5707 w 45653"/>
                <a:gd name="connsiteY5" fmla="*/ 28533 h 28533"/>
                <a:gd name="connsiteX6" fmla="*/ 11413 w 45653"/>
                <a:gd name="connsiteY6" fmla="*/ 22827 h 28533"/>
                <a:gd name="connsiteX7" fmla="*/ 22827 w 45653"/>
                <a:gd name="connsiteY7" fmla="*/ 11413 h 28533"/>
                <a:gd name="connsiteX8" fmla="*/ 34240 w 45653"/>
                <a:gd name="connsiteY8" fmla="*/ 22827 h 2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53" h="28533">
                  <a:moveTo>
                    <a:pt x="34240" y="22827"/>
                  </a:moveTo>
                  <a:cubicBezTo>
                    <a:pt x="34240" y="25982"/>
                    <a:pt x="36796" y="28533"/>
                    <a:pt x="39946" y="28533"/>
                  </a:cubicBezTo>
                  <a:cubicBezTo>
                    <a:pt x="43096" y="28533"/>
                    <a:pt x="45653" y="25982"/>
                    <a:pt x="45653" y="22827"/>
                  </a:cubicBezTo>
                  <a:cubicBezTo>
                    <a:pt x="45653" y="10238"/>
                    <a:pt x="35415" y="0"/>
                    <a:pt x="22827" y="0"/>
                  </a:cubicBezTo>
                  <a:cubicBezTo>
                    <a:pt x="10238" y="0"/>
                    <a:pt x="0" y="10238"/>
                    <a:pt x="0" y="22827"/>
                  </a:cubicBezTo>
                  <a:cubicBezTo>
                    <a:pt x="0" y="25982"/>
                    <a:pt x="2557" y="28533"/>
                    <a:pt x="5707" y="28533"/>
                  </a:cubicBezTo>
                  <a:cubicBezTo>
                    <a:pt x="8857" y="28533"/>
                    <a:pt x="11413" y="25982"/>
                    <a:pt x="11413" y="22827"/>
                  </a:cubicBezTo>
                  <a:cubicBezTo>
                    <a:pt x="11413" y="16532"/>
                    <a:pt x="16532" y="11413"/>
                    <a:pt x="22827" y="11413"/>
                  </a:cubicBezTo>
                  <a:cubicBezTo>
                    <a:pt x="29121" y="11413"/>
                    <a:pt x="34240" y="16532"/>
                    <a:pt x="34240" y="22827"/>
                  </a:cubicBezTo>
                  <a:close/>
                </a:path>
              </a:pathLst>
            </a:custGeom>
            <a:solidFill>
              <a:srgbClr val="000000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713ACD4F-3E77-433F-8538-C4873B2A940F}"/>
                </a:ext>
              </a:extLst>
            </p:cNvPr>
            <p:cNvSpPr/>
            <p:nvPr/>
          </p:nvSpPr>
          <p:spPr>
            <a:xfrm>
              <a:off x="3147012" y="5156556"/>
              <a:ext cx="45653" cy="28533"/>
            </a:xfrm>
            <a:custGeom>
              <a:avLst/>
              <a:gdLst>
                <a:gd name="connsiteX0" fmla="*/ 22827 w 45653"/>
                <a:gd name="connsiteY0" fmla="*/ 0 h 28533"/>
                <a:gd name="connsiteX1" fmla="*/ 0 w 45653"/>
                <a:gd name="connsiteY1" fmla="*/ 22827 h 28533"/>
                <a:gd name="connsiteX2" fmla="*/ 5707 w 45653"/>
                <a:gd name="connsiteY2" fmla="*/ 28533 h 28533"/>
                <a:gd name="connsiteX3" fmla="*/ 11413 w 45653"/>
                <a:gd name="connsiteY3" fmla="*/ 22827 h 28533"/>
                <a:gd name="connsiteX4" fmla="*/ 22827 w 45653"/>
                <a:gd name="connsiteY4" fmla="*/ 11413 h 28533"/>
                <a:gd name="connsiteX5" fmla="*/ 34240 w 45653"/>
                <a:gd name="connsiteY5" fmla="*/ 22827 h 28533"/>
                <a:gd name="connsiteX6" fmla="*/ 39946 w 45653"/>
                <a:gd name="connsiteY6" fmla="*/ 28533 h 28533"/>
                <a:gd name="connsiteX7" fmla="*/ 45653 w 45653"/>
                <a:gd name="connsiteY7" fmla="*/ 22827 h 28533"/>
                <a:gd name="connsiteX8" fmla="*/ 22827 w 45653"/>
                <a:gd name="connsiteY8" fmla="*/ 0 h 2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53" h="28533">
                  <a:moveTo>
                    <a:pt x="22827" y="0"/>
                  </a:moveTo>
                  <a:cubicBezTo>
                    <a:pt x="10238" y="0"/>
                    <a:pt x="0" y="10238"/>
                    <a:pt x="0" y="22827"/>
                  </a:cubicBezTo>
                  <a:cubicBezTo>
                    <a:pt x="0" y="25982"/>
                    <a:pt x="2557" y="28533"/>
                    <a:pt x="5707" y="28533"/>
                  </a:cubicBezTo>
                  <a:cubicBezTo>
                    <a:pt x="8857" y="28533"/>
                    <a:pt x="11413" y="25982"/>
                    <a:pt x="11413" y="22827"/>
                  </a:cubicBezTo>
                  <a:cubicBezTo>
                    <a:pt x="11413" y="16532"/>
                    <a:pt x="16532" y="11413"/>
                    <a:pt x="22827" y="11413"/>
                  </a:cubicBezTo>
                  <a:cubicBezTo>
                    <a:pt x="29121" y="11413"/>
                    <a:pt x="34240" y="16532"/>
                    <a:pt x="34240" y="22827"/>
                  </a:cubicBezTo>
                  <a:cubicBezTo>
                    <a:pt x="34240" y="25982"/>
                    <a:pt x="36796" y="28533"/>
                    <a:pt x="39946" y="28533"/>
                  </a:cubicBezTo>
                  <a:cubicBezTo>
                    <a:pt x="43096" y="28533"/>
                    <a:pt x="45653" y="25982"/>
                    <a:pt x="45653" y="22827"/>
                  </a:cubicBezTo>
                  <a:cubicBezTo>
                    <a:pt x="45653" y="10238"/>
                    <a:pt x="35415" y="0"/>
                    <a:pt x="22827" y="0"/>
                  </a:cubicBezTo>
                  <a:close/>
                </a:path>
              </a:pathLst>
            </a:custGeom>
            <a:solidFill>
              <a:srgbClr val="000000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C096143D-DA81-464A-AB73-11BB67076D13}"/>
                </a:ext>
              </a:extLst>
            </p:cNvPr>
            <p:cNvSpPr/>
            <p:nvPr/>
          </p:nvSpPr>
          <p:spPr>
            <a:xfrm>
              <a:off x="2987226" y="5053837"/>
              <a:ext cx="273918" cy="342398"/>
            </a:xfrm>
            <a:custGeom>
              <a:avLst/>
              <a:gdLst>
                <a:gd name="connsiteX0" fmla="*/ 268212 w 273918"/>
                <a:gd name="connsiteY0" fmla="*/ 79893 h 342398"/>
                <a:gd name="connsiteX1" fmla="*/ 268212 w 273918"/>
                <a:gd name="connsiteY1" fmla="*/ 0 h 342398"/>
                <a:gd name="connsiteX2" fmla="*/ 5707 w 273918"/>
                <a:gd name="connsiteY2" fmla="*/ 0 h 342398"/>
                <a:gd name="connsiteX3" fmla="*/ 5707 w 273918"/>
                <a:gd name="connsiteY3" fmla="*/ 79893 h 342398"/>
                <a:gd name="connsiteX4" fmla="*/ 0 w 273918"/>
                <a:gd name="connsiteY4" fmla="*/ 79893 h 342398"/>
                <a:gd name="connsiteX5" fmla="*/ 0 w 273918"/>
                <a:gd name="connsiteY5" fmla="*/ 342398 h 342398"/>
                <a:gd name="connsiteX6" fmla="*/ 273918 w 273918"/>
                <a:gd name="connsiteY6" fmla="*/ 342398 h 342398"/>
                <a:gd name="connsiteX7" fmla="*/ 273918 w 273918"/>
                <a:gd name="connsiteY7" fmla="*/ 79893 h 342398"/>
                <a:gd name="connsiteX8" fmla="*/ 268212 w 273918"/>
                <a:gd name="connsiteY8" fmla="*/ 79893 h 342398"/>
                <a:gd name="connsiteX9" fmla="*/ 253945 w 273918"/>
                <a:gd name="connsiteY9" fmla="*/ 79893 h 342398"/>
                <a:gd name="connsiteX10" fmla="*/ 224385 w 273918"/>
                <a:gd name="connsiteY10" fmla="*/ 40483 h 342398"/>
                <a:gd name="connsiteX11" fmla="*/ 253454 w 273918"/>
                <a:gd name="connsiteY11" fmla="*/ 11413 h 342398"/>
                <a:gd name="connsiteX12" fmla="*/ 256799 w 273918"/>
                <a:gd name="connsiteY12" fmla="*/ 11413 h 342398"/>
                <a:gd name="connsiteX13" fmla="*/ 256799 w 273918"/>
                <a:gd name="connsiteY13" fmla="*/ 79893 h 342398"/>
                <a:gd name="connsiteX14" fmla="*/ 253945 w 273918"/>
                <a:gd name="connsiteY14" fmla="*/ 79893 h 342398"/>
                <a:gd name="connsiteX15" fmla="*/ 62773 w 273918"/>
                <a:gd name="connsiteY15" fmla="*/ 79893 h 342398"/>
                <a:gd name="connsiteX16" fmla="*/ 62773 w 273918"/>
                <a:gd name="connsiteY16" fmla="*/ 39946 h 342398"/>
                <a:gd name="connsiteX17" fmla="*/ 62693 w 273918"/>
                <a:gd name="connsiteY17" fmla="*/ 39547 h 342398"/>
                <a:gd name="connsiteX18" fmla="*/ 62488 w 273918"/>
                <a:gd name="connsiteY18" fmla="*/ 38480 h 342398"/>
                <a:gd name="connsiteX19" fmla="*/ 62334 w 273918"/>
                <a:gd name="connsiteY19" fmla="*/ 37767 h 342398"/>
                <a:gd name="connsiteX20" fmla="*/ 62122 w 273918"/>
                <a:gd name="connsiteY20" fmla="*/ 37418 h 342398"/>
                <a:gd name="connsiteX21" fmla="*/ 61535 w 273918"/>
                <a:gd name="connsiteY21" fmla="*/ 36551 h 342398"/>
                <a:gd name="connsiteX22" fmla="*/ 61095 w 273918"/>
                <a:gd name="connsiteY22" fmla="*/ 35906 h 342398"/>
                <a:gd name="connsiteX23" fmla="*/ 36602 w 273918"/>
                <a:gd name="connsiteY23" fmla="*/ 11413 h 342398"/>
                <a:gd name="connsiteX24" fmla="*/ 237316 w 273918"/>
                <a:gd name="connsiteY24" fmla="*/ 11413 h 342398"/>
                <a:gd name="connsiteX25" fmla="*/ 212823 w 273918"/>
                <a:gd name="connsiteY25" fmla="*/ 35906 h 342398"/>
                <a:gd name="connsiteX26" fmla="*/ 212384 w 273918"/>
                <a:gd name="connsiteY26" fmla="*/ 36551 h 342398"/>
                <a:gd name="connsiteX27" fmla="*/ 211802 w 273918"/>
                <a:gd name="connsiteY27" fmla="*/ 37418 h 342398"/>
                <a:gd name="connsiteX28" fmla="*/ 211585 w 273918"/>
                <a:gd name="connsiteY28" fmla="*/ 37767 h 342398"/>
                <a:gd name="connsiteX29" fmla="*/ 211431 w 273918"/>
                <a:gd name="connsiteY29" fmla="*/ 38480 h 342398"/>
                <a:gd name="connsiteX30" fmla="*/ 211225 w 273918"/>
                <a:gd name="connsiteY30" fmla="*/ 39547 h 342398"/>
                <a:gd name="connsiteX31" fmla="*/ 211145 w 273918"/>
                <a:gd name="connsiteY31" fmla="*/ 39946 h 342398"/>
                <a:gd name="connsiteX32" fmla="*/ 211145 w 273918"/>
                <a:gd name="connsiteY32" fmla="*/ 79893 h 342398"/>
                <a:gd name="connsiteX33" fmla="*/ 62773 w 273918"/>
                <a:gd name="connsiteY33" fmla="*/ 79893 h 342398"/>
                <a:gd name="connsiteX34" fmla="*/ 34240 w 273918"/>
                <a:gd name="connsiteY34" fmla="*/ 79893 h 342398"/>
                <a:gd name="connsiteX35" fmla="*/ 51360 w 273918"/>
                <a:gd name="connsiteY35" fmla="*/ 57061 h 342398"/>
                <a:gd name="connsiteX36" fmla="*/ 51360 w 273918"/>
                <a:gd name="connsiteY36" fmla="*/ 79893 h 342398"/>
                <a:gd name="connsiteX37" fmla="*/ 34240 w 273918"/>
                <a:gd name="connsiteY37" fmla="*/ 79893 h 342398"/>
                <a:gd name="connsiteX38" fmla="*/ 222559 w 273918"/>
                <a:gd name="connsiteY38" fmla="*/ 57061 h 342398"/>
                <a:gd name="connsiteX39" fmla="*/ 239679 w 273918"/>
                <a:gd name="connsiteY39" fmla="*/ 79893 h 342398"/>
                <a:gd name="connsiteX40" fmla="*/ 222559 w 273918"/>
                <a:gd name="connsiteY40" fmla="*/ 79893 h 342398"/>
                <a:gd name="connsiteX41" fmla="*/ 222559 w 273918"/>
                <a:gd name="connsiteY41" fmla="*/ 57061 h 342398"/>
                <a:gd name="connsiteX42" fmla="*/ 17120 w 273918"/>
                <a:gd name="connsiteY42" fmla="*/ 11413 h 342398"/>
                <a:gd name="connsiteX43" fmla="*/ 20464 w 273918"/>
                <a:gd name="connsiteY43" fmla="*/ 11413 h 342398"/>
                <a:gd name="connsiteX44" fmla="*/ 49534 w 273918"/>
                <a:gd name="connsiteY44" fmla="*/ 40483 h 342398"/>
                <a:gd name="connsiteX45" fmla="*/ 19973 w 273918"/>
                <a:gd name="connsiteY45" fmla="*/ 79893 h 342398"/>
                <a:gd name="connsiteX46" fmla="*/ 17120 w 273918"/>
                <a:gd name="connsiteY46" fmla="*/ 79893 h 342398"/>
                <a:gd name="connsiteX47" fmla="*/ 17120 w 273918"/>
                <a:gd name="connsiteY47" fmla="*/ 11413 h 342398"/>
                <a:gd name="connsiteX48" fmla="*/ 262505 w 273918"/>
                <a:gd name="connsiteY48" fmla="*/ 330985 h 342398"/>
                <a:gd name="connsiteX49" fmla="*/ 11413 w 273918"/>
                <a:gd name="connsiteY49" fmla="*/ 330985 h 342398"/>
                <a:gd name="connsiteX50" fmla="*/ 11413 w 273918"/>
                <a:gd name="connsiteY50" fmla="*/ 91306 h 342398"/>
                <a:gd name="connsiteX51" fmla="*/ 262505 w 273918"/>
                <a:gd name="connsiteY51" fmla="*/ 91306 h 342398"/>
                <a:gd name="connsiteX52" fmla="*/ 262505 w 273918"/>
                <a:gd name="connsiteY52" fmla="*/ 330985 h 3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73918" h="342398">
                  <a:moveTo>
                    <a:pt x="268212" y="79893"/>
                  </a:moveTo>
                  <a:lnTo>
                    <a:pt x="268212" y="0"/>
                  </a:lnTo>
                  <a:lnTo>
                    <a:pt x="5707" y="0"/>
                  </a:lnTo>
                  <a:lnTo>
                    <a:pt x="5707" y="79893"/>
                  </a:lnTo>
                  <a:lnTo>
                    <a:pt x="0" y="79893"/>
                  </a:lnTo>
                  <a:lnTo>
                    <a:pt x="0" y="342398"/>
                  </a:lnTo>
                  <a:lnTo>
                    <a:pt x="273918" y="342398"/>
                  </a:lnTo>
                  <a:lnTo>
                    <a:pt x="273918" y="79893"/>
                  </a:lnTo>
                  <a:lnTo>
                    <a:pt x="268212" y="79893"/>
                  </a:lnTo>
                  <a:close/>
                  <a:moveTo>
                    <a:pt x="253945" y="79893"/>
                  </a:moveTo>
                  <a:lnTo>
                    <a:pt x="224385" y="40483"/>
                  </a:lnTo>
                  <a:lnTo>
                    <a:pt x="253454" y="11413"/>
                  </a:lnTo>
                  <a:lnTo>
                    <a:pt x="256799" y="11413"/>
                  </a:lnTo>
                  <a:lnTo>
                    <a:pt x="256799" y="79893"/>
                  </a:lnTo>
                  <a:lnTo>
                    <a:pt x="253945" y="79893"/>
                  </a:lnTo>
                  <a:close/>
                  <a:moveTo>
                    <a:pt x="62773" y="79893"/>
                  </a:moveTo>
                  <a:lnTo>
                    <a:pt x="62773" y="39946"/>
                  </a:lnTo>
                  <a:cubicBezTo>
                    <a:pt x="62773" y="39809"/>
                    <a:pt x="62704" y="39684"/>
                    <a:pt x="62693" y="39547"/>
                  </a:cubicBezTo>
                  <a:cubicBezTo>
                    <a:pt x="62665" y="39182"/>
                    <a:pt x="62579" y="38839"/>
                    <a:pt x="62488" y="38480"/>
                  </a:cubicBezTo>
                  <a:cubicBezTo>
                    <a:pt x="62425" y="38240"/>
                    <a:pt x="62431" y="37995"/>
                    <a:pt x="62334" y="37767"/>
                  </a:cubicBezTo>
                  <a:cubicBezTo>
                    <a:pt x="62282" y="37641"/>
                    <a:pt x="62179" y="37544"/>
                    <a:pt x="62122" y="37418"/>
                  </a:cubicBezTo>
                  <a:cubicBezTo>
                    <a:pt x="61968" y="37105"/>
                    <a:pt x="61751" y="36836"/>
                    <a:pt x="61535" y="36551"/>
                  </a:cubicBezTo>
                  <a:cubicBezTo>
                    <a:pt x="61375" y="36346"/>
                    <a:pt x="61284" y="36089"/>
                    <a:pt x="61095" y="35906"/>
                  </a:cubicBezTo>
                  <a:lnTo>
                    <a:pt x="36602" y="11413"/>
                  </a:lnTo>
                  <a:lnTo>
                    <a:pt x="237316" y="11413"/>
                  </a:lnTo>
                  <a:lnTo>
                    <a:pt x="212823" y="35906"/>
                  </a:lnTo>
                  <a:cubicBezTo>
                    <a:pt x="212641" y="36089"/>
                    <a:pt x="212544" y="36346"/>
                    <a:pt x="212384" y="36551"/>
                  </a:cubicBezTo>
                  <a:cubicBezTo>
                    <a:pt x="212167" y="36836"/>
                    <a:pt x="211956" y="37105"/>
                    <a:pt x="211802" y="37418"/>
                  </a:cubicBezTo>
                  <a:cubicBezTo>
                    <a:pt x="211739" y="37544"/>
                    <a:pt x="211642" y="37635"/>
                    <a:pt x="211585" y="37767"/>
                  </a:cubicBezTo>
                  <a:cubicBezTo>
                    <a:pt x="211488" y="37995"/>
                    <a:pt x="211494" y="38246"/>
                    <a:pt x="211431" y="38480"/>
                  </a:cubicBezTo>
                  <a:cubicBezTo>
                    <a:pt x="211334" y="38839"/>
                    <a:pt x="211248" y="39176"/>
                    <a:pt x="211225" y="39547"/>
                  </a:cubicBezTo>
                  <a:cubicBezTo>
                    <a:pt x="211214" y="39684"/>
                    <a:pt x="211145" y="39809"/>
                    <a:pt x="211145" y="39946"/>
                  </a:cubicBezTo>
                  <a:lnTo>
                    <a:pt x="211145" y="79893"/>
                  </a:lnTo>
                  <a:lnTo>
                    <a:pt x="62773" y="79893"/>
                  </a:lnTo>
                  <a:close/>
                  <a:moveTo>
                    <a:pt x="34240" y="79893"/>
                  </a:moveTo>
                  <a:lnTo>
                    <a:pt x="51360" y="57061"/>
                  </a:lnTo>
                  <a:lnTo>
                    <a:pt x="51360" y="79893"/>
                  </a:lnTo>
                  <a:lnTo>
                    <a:pt x="34240" y="79893"/>
                  </a:lnTo>
                  <a:close/>
                  <a:moveTo>
                    <a:pt x="222559" y="57061"/>
                  </a:moveTo>
                  <a:lnTo>
                    <a:pt x="239679" y="79893"/>
                  </a:lnTo>
                  <a:lnTo>
                    <a:pt x="222559" y="79893"/>
                  </a:lnTo>
                  <a:lnTo>
                    <a:pt x="222559" y="57061"/>
                  </a:lnTo>
                  <a:close/>
                  <a:moveTo>
                    <a:pt x="17120" y="11413"/>
                  </a:moveTo>
                  <a:lnTo>
                    <a:pt x="20464" y="11413"/>
                  </a:lnTo>
                  <a:lnTo>
                    <a:pt x="49534" y="40483"/>
                  </a:lnTo>
                  <a:lnTo>
                    <a:pt x="19973" y="79893"/>
                  </a:lnTo>
                  <a:lnTo>
                    <a:pt x="17120" y="79893"/>
                  </a:lnTo>
                  <a:lnTo>
                    <a:pt x="17120" y="11413"/>
                  </a:lnTo>
                  <a:close/>
                  <a:moveTo>
                    <a:pt x="262505" y="330985"/>
                  </a:moveTo>
                  <a:lnTo>
                    <a:pt x="11413" y="330985"/>
                  </a:lnTo>
                  <a:lnTo>
                    <a:pt x="11413" y="91306"/>
                  </a:lnTo>
                  <a:lnTo>
                    <a:pt x="262505" y="91306"/>
                  </a:lnTo>
                  <a:lnTo>
                    <a:pt x="262505" y="330985"/>
                  </a:lnTo>
                  <a:close/>
                </a:path>
              </a:pathLst>
            </a:custGeom>
            <a:solidFill>
              <a:srgbClr val="000000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079E1CEE-3E9B-43F8-B745-034AF01F5BE2}"/>
                </a:ext>
              </a:extLst>
            </p:cNvPr>
            <p:cNvSpPr/>
            <p:nvPr/>
          </p:nvSpPr>
          <p:spPr>
            <a:xfrm>
              <a:off x="3072826" y="5173676"/>
              <a:ext cx="102719" cy="91306"/>
            </a:xfrm>
            <a:custGeom>
              <a:avLst/>
              <a:gdLst>
                <a:gd name="connsiteX0" fmla="*/ 97013 w 102719"/>
                <a:gd name="connsiteY0" fmla="*/ 0 h 91306"/>
                <a:gd name="connsiteX1" fmla="*/ 91306 w 102719"/>
                <a:gd name="connsiteY1" fmla="*/ 5707 h 91306"/>
                <a:gd name="connsiteX2" fmla="*/ 91306 w 102719"/>
                <a:gd name="connsiteY2" fmla="*/ 39946 h 91306"/>
                <a:gd name="connsiteX3" fmla="*/ 51360 w 102719"/>
                <a:gd name="connsiteY3" fmla="*/ 79893 h 91306"/>
                <a:gd name="connsiteX4" fmla="*/ 11413 w 102719"/>
                <a:gd name="connsiteY4" fmla="*/ 39946 h 91306"/>
                <a:gd name="connsiteX5" fmla="*/ 11413 w 102719"/>
                <a:gd name="connsiteY5" fmla="*/ 5707 h 91306"/>
                <a:gd name="connsiteX6" fmla="*/ 5707 w 102719"/>
                <a:gd name="connsiteY6" fmla="*/ 0 h 91306"/>
                <a:gd name="connsiteX7" fmla="*/ 0 w 102719"/>
                <a:gd name="connsiteY7" fmla="*/ 5707 h 91306"/>
                <a:gd name="connsiteX8" fmla="*/ 0 w 102719"/>
                <a:gd name="connsiteY8" fmla="*/ 39946 h 91306"/>
                <a:gd name="connsiteX9" fmla="*/ 51360 w 102719"/>
                <a:gd name="connsiteY9" fmla="*/ 91306 h 91306"/>
                <a:gd name="connsiteX10" fmla="*/ 102719 w 102719"/>
                <a:gd name="connsiteY10" fmla="*/ 39946 h 91306"/>
                <a:gd name="connsiteX11" fmla="*/ 102719 w 102719"/>
                <a:gd name="connsiteY11" fmla="*/ 5707 h 91306"/>
                <a:gd name="connsiteX12" fmla="*/ 97013 w 102719"/>
                <a:gd name="connsiteY12" fmla="*/ 0 h 91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2719" h="91306">
                  <a:moveTo>
                    <a:pt x="97013" y="0"/>
                  </a:moveTo>
                  <a:cubicBezTo>
                    <a:pt x="93863" y="0"/>
                    <a:pt x="91306" y="2551"/>
                    <a:pt x="91306" y="5707"/>
                  </a:cubicBezTo>
                  <a:lnTo>
                    <a:pt x="91306" y="39946"/>
                  </a:lnTo>
                  <a:cubicBezTo>
                    <a:pt x="91306" y="61968"/>
                    <a:pt x="73387" y="79893"/>
                    <a:pt x="51360" y="79893"/>
                  </a:cubicBezTo>
                  <a:cubicBezTo>
                    <a:pt x="29332" y="79893"/>
                    <a:pt x="11413" y="61968"/>
                    <a:pt x="11413" y="39946"/>
                  </a:cubicBezTo>
                  <a:lnTo>
                    <a:pt x="11413" y="5707"/>
                  </a:lnTo>
                  <a:cubicBezTo>
                    <a:pt x="11413" y="2551"/>
                    <a:pt x="8857" y="0"/>
                    <a:pt x="5707" y="0"/>
                  </a:cubicBezTo>
                  <a:cubicBezTo>
                    <a:pt x="2557" y="0"/>
                    <a:pt x="0" y="2551"/>
                    <a:pt x="0" y="5707"/>
                  </a:cubicBezTo>
                  <a:lnTo>
                    <a:pt x="0" y="39946"/>
                  </a:lnTo>
                  <a:cubicBezTo>
                    <a:pt x="0" y="68268"/>
                    <a:pt x="23043" y="91306"/>
                    <a:pt x="51360" y="91306"/>
                  </a:cubicBezTo>
                  <a:cubicBezTo>
                    <a:pt x="79676" y="91306"/>
                    <a:pt x="102719" y="68268"/>
                    <a:pt x="102719" y="39946"/>
                  </a:cubicBezTo>
                  <a:lnTo>
                    <a:pt x="102719" y="5707"/>
                  </a:lnTo>
                  <a:cubicBezTo>
                    <a:pt x="102719" y="2551"/>
                    <a:pt x="100163" y="0"/>
                    <a:pt x="97013" y="0"/>
                  </a:cubicBezTo>
                  <a:close/>
                </a:path>
              </a:pathLst>
            </a:custGeom>
            <a:solidFill>
              <a:srgbClr val="000000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7" name="Graphic 216">
            <a:extLst>
              <a:ext uri="{FF2B5EF4-FFF2-40B4-BE49-F238E27FC236}">
                <a16:creationId xmlns:a16="http://schemas.microsoft.com/office/drawing/2014/main" id="{05A8C4EF-580C-4628-83CE-EFC8F288B6C4}"/>
              </a:ext>
            </a:extLst>
          </p:cNvPr>
          <p:cNvSpPr/>
          <p:nvPr/>
        </p:nvSpPr>
        <p:spPr>
          <a:xfrm>
            <a:off x="3526554" y="5027241"/>
            <a:ext cx="342397" cy="325277"/>
          </a:xfrm>
          <a:custGeom>
            <a:avLst/>
            <a:gdLst>
              <a:gd name="connsiteX0" fmla="*/ 336690 w 342397"/>
              <a:gd name="connsiteY0" fmla="*/ 291037 h 325277"/>
              <a:gd name="connsiteX1" fmla="*/ 336690 w 342397"/>
              <a:gd name="connsiteY1" fmla="*/ 268211 h 325277"/>
              <a:gd name="connsiteX2" fmla="*/ 325277 w 342397"/>
              <a:gd name="connsiteY2" fmla="*/ 268211 h 325277"/>
              <a:gd name="connsiteX3" fmla="*/ 325277 w 342397"/>
              <a:gd name="connsiteY3" fmla="*/ 256798 h 325277"/>
              <a:gd name="connsiteX4" fmla="*/ 313864 w 342397"/>
              <a:gd name="connsiteY4" fmla="*/ 245385 h 325277"/>
              <a:gd name="connsiteX5" fmla="*/ 313864 w 342397"/>
              <a:gd name="connsiteY5" fmla="*/ 154079 h 325277"/>
              <a:gd name="connsiteX6" fmla="*/ 325277 w 342397"/>
              <a:gd name="connsiteY6" fmla="*/ 142665 h 325277"/>
              <a:gd name="connsiteX7" fmla="*/ 325277 w 342397"/>
              <a:gd name="connsiteY7" fmla="*/ 131252 h 325277"/>
              <a:gd name="connsiteX8" fmla="*/ 340217 w 342397"/>
              <a:gd name="connsiteY8" fmla="*/ 131252 h 325277"/>
              <a:gd name="connsiteX9" fmla="*/ 323097 w 342397"/>
              <a:gd name="connsiteY9" fmla="*/ 97012 h 325277"/>
              <a:gd name="connsiteX10" fmla="*/ 283853 w 342397"/>
              <a:gd name="connsiteY10" fmla="*/ 97012 h 325277"/>
              <a:gd name="connsiteX11" fmla="*/ 272303 w 342397"/>
              <a:gd name="connsiteY11" fmla="*/ 62773 h 325277"/>
              <a:gd name="connsiteX12" fmla="*/ 264958 w 342397"/>
              <a:gd name="connsiteY12" fmla="*/ 62773 h 325277"/>
              <a:gd name="connsiteX13" fmla="*/ 171199 w 342397"/>
              <a:gd name="connsiteY13" fmla="*/ 0 h 325277"/>
              <a:gd name="connsiteX14" fmla="*/ 76725 w 342397"/>
              <a:gd name="connsiteY14" fmla="*/ 62773 h 325277"/>
              <a:gd name="connsiteX15" fmla="*/ 70089 w 342397"/>
              <a:gd name="connsiteY15" fmla="*/ 62773 h 325277"/>
              <a:gd name="connsiteX16" fmla="*/ 58538 w 342397"/>
              <a:gd name="connsiteY16" fmla="*/ 97012 h 325277"/>
              <a:gd name="connsiteX17" fmla="*/ 19300 w 342397"/>
              <a:gd name="connsiteY17" fmla="*/ 97012 h 325277"/>
              <a:gd name="connsiteX18" fmla="*/ 2180 w 342397"/>
              <a:gd name="connsiteY18" fmla="*/ 131252 h 325277"/>
              <a:gd name="connsiteX19" fmla="*/ 17120 w 342397"/>
              <a:gd name="connsiteY19" fmla="*/ 131252 h 325277"/>
              <a:gd name="connsiteX20" fmla="*/ 17120 w 342397"/>
              <a:gd name="connsiteY20" fmla="*/ 142665 h 325277"/>
              <a:gd name="connsiteX21" fmla="*/ 28533 w 342397"/>
              <a:gd name="connsiteY21" fmla="*/ 154079 h 325277"/>
              <a:gd name="connsiteX22" fmla="*/ 28533 w 342397"/>
              <a:gd name="connsiteY22" fmla="*/ 245385 h 325277"/>
              <a:gd name="connsiteX23" fmla="*/ 17120 w 342397"/>
              <a:gd name="connsiteY23" fmla="*/ 256798 h 325277"/>
              <a:gd name="connsiteX24" fmla="*/ 17120 w 342397"/>
              <a:gd name="connsiteY24" fmla="*/ 268211 h 325277"/>
              <a:gd name="connsiteX25" fmla="*/ 5707 w 342397"/>
              <a:gd name="connsiteY25" fmla="*/ 268211 h 325277"/>
              <a:gd name="connsiteX26" fmla="*/ 5707 w 342397"/>
              <a:gd name="connsiteY26" fmla="*/ 291037 h 325277"/>
              <a:gd name="connsiteX27" fmla="*/ 0 w 342397"/>
              <a:gd name="connsiteY27" fmla="*/ 291037 h 325277"/>
              <a:gd name="connsiteX28" fmla="*/ 0 w 342397"/>
              <a:gd name="connsiteY28" fmla="*/ 325277 h 325277"/>
              <a:gd name="connsiteX29" fmla="*/ 342397 w 342397"/>
              <a:gd name="connsiteY29" fmla="*/ 325277 h 325277"/>
              <a:gd name="connsiteX30" fmla="*/ 342397 w 342397"/>
              <a:gd name="connsiteY30" fmla="*/ 291037 h 325277"/>
              <a:gd name="connsiteX31" fmla="*/ 336690 w 342397"/>
              <a:gd name="connsiteY31" fmla="*/ 291037 h 325277"/>
              <a:gd name="connsiteX32" fmla="*/ 313864 w 342397"/>
              <a:gd name="connsiteY32" fmla="*/ 142665 h 325277"/>
              <a:gd name="connsiteX33" fmla="*/ 302451 w 342397"/>
              <a:gd name="connsiteY33" fmla="*/ 154079 h 325277"/>
              <a:gd name="connsiteX34" fmla="*/ 302451 w 342397"/>
              <a:gd name="connsiteY34" fmla="*/ 245385 h 325277"/>
              <a:gd name="connsiteX35" fmla="*/ 313864 w 342397"/>
              <a:gd name="connsiteY35" fmla="*/ 256798 h 325277"/>
              <a:gd name="connsiteX36" fmla="*/ 313864 w 342397"/>
              <a:gd name="connsiteY36" fmla="*/ 268211 h 325277"/>
              <a:gd name="connsiteX37" fmla="*/ 279624 w 342397"/>
              <a:gd name="connsiteY37" fmla="*/ 268211 h 325277"/>
              <a:gd name="connsiteX38" fmla="*/ 279624 w 342397"/>
              <a:gd name="connsiteY38" fmla="*/ 256798 h 325277"/>
              <a:gd name="connsiteX39" fmla="*/ 291037 w 342397"/>
              <a:gd name="connsiteY39" fmla="*/ 245385 h 325277"/>
              <a:gd name="connsiteX40" fmla="*/ 291037 w 342397"/>
              <a:gd name="connsiteY40" fmla="*/ 154079 h 325277"/>
              <a:gd name="connsiteX41" fmla="*/ 279624 w 342397"/>
              <a:gd name="connsiteY41" fmla="*/ 142665 h 325277"/>
              <a:gd name="connsiteX42" fmla="*/ 279624 w 342397"/>
              <a:gd name="connsiteY42" fmla="*/ 131252 h 325277"/>
              <a:gd name="connsiteX43" fmla="*/ 313864 w 342397"/>
              <a:gd name="connsiteY43" fmla="*/ 131252 h 325277"/>
              <a:gd name="connsiteX44" fmla="*/ 313864 w 342397"/>
              <a:gd name="connsiteY44" fmla="*/ 142665 h 325277"/>
              <a:gd name="connsiteX45" fmla="*/ 62773 w 342397"/>
              <a:gd name="connsiteY45" fmla="*/ 245385 h 325277"/>
              <a:gd name="connsiteX46" fmla="*/ 62773 w 342397"/>
              <a:gd name="connsiteY46" fmla="*/ 154079 h 325277"/>
              <a:gd name="connsiteX47" fmla="*/ 74186 w 342397"/>
              <a:gd name="connsiteY47" fmla="*/ 142665 h 325277"/>
              <a:gd name="connsiteX48" fmla="*/ 74186 w 342397"/>
              <a:gd name="connsiteY48" fmla="*/ 131252 h 325277"/>
              <a:gd name="connsiteX49" fmla="*/ 79893 w 342397"/>
              <a:gd name="connsiteY49" fmla="*/ 131252 h 325277"/>
              <a:gd name="connsiteX50" fmla="*/ 79893 w 342397"/>
              <a:gd name="connsiteY50" fmla="*/ 142665 h 325277"/>
              <a:gd name="connsiteX51" fmla="*/ 91306 w 342397"/>
              <a:gd name="connsiteY51" fmla="*/ 154079 h 325277"/>
              <a:gd name="connsiteX52" fmla="*/ 91306 w 342397"/>
              <a:gd name="connsiteY52" fmla="*/ 245385 h 325277"/>
              <a:gd name="connsiteX53" fmla="*/ 79893 w 342397"/>
              <a:gd name="connsiteY53" fmla="*/ 256798 h 325277"/>
              <a:gd name="connsiteX54" fmla="*/ 79893 w 342397"/>
              <a:gd name="connsiteY54" fmla="*/ 268211 h 325277"/>
              <a:gd name="connsiteX55" fmla="*/ 74186 w 342397"/>
              <a:gd name="connsiteY55" fmla="*/ 268211 h 325277"/>
              <a:gd name="connsiteX56" fmla="*/ 74186 w 342397"/>
              <a:gd name="connsiteY56" fmla="*/ 256798 h 325277"/>
              <a:gd name="connsiteX57" fmla="*/ 62773 w 342397"/>
              <a:gd name="connsiteY57" fmla="*/ 245385 h 325277"/>
              <a:gd name="connsiteX58" fmla="*/ 91306 w 342397"/>
              <a:gd name="connsiteY58" fmla="*/ 256798 h 325277"/>
              <a:gd name="connsiteX59" fmla="*/ 102719 w 342397"/>
              <a:gd name="connsiteY59" fmla="*/ 245385 h 325277"/>
              <a:gd name="connsiteX60" fmla="*/ 102719 w 342397"/>
              <a:gd name="connsiteY60" fmla="*/ 154079 h 325277"/>
              <a:gd name="connsiteX61" fmla="*/ 91306 w 342397"/>
              <a:gd name="connsiteY61" fmla="*/ 142665 h 325277"/>
              <a:gd name="connsiteX62" fmla="*/ 91306 w 342397"/>
              <a:gd name="connsiteY62" fmla="*/ 131252 h 325277"/>
              <a:gd name="connsiteX63" fmla="*/ 125546 w 342397"/>
              <a:gd name="connsiteY63" fmla="*/ 131252 h 325277"/>
              <a:gd name="connsiteX64" fmla="*/ 125546 w 342397"/>
              <a:gd name="connsiteY64" fmla="*/ 142665 h 325277"/>
              <a:gd name="connsiteX65" fmla="*/ 114132 w 342397"/>
              <a:gd name="connsiteY65" fmla="*/ 154079 h 325277"/>
              <a:gd name="connsiteX66" fmla="*/ 114132 w 342397"/>
              <a:gd name="connsiteY66" fmla="*/ 245385 h 325277"/>
              <a:gd name="connsiteX67" fmla="*/ 125546 w 342397"/>
              <a:gd name="connsiteY67" fmla="*/ 256798 h 325277"/>
              <a:gd name="connsiteX68" fmla="*/ 125546 w 342397"/>
              <a:gd name="connsiteY68" fmla="*/ 268211 h 325277"/>
              <a:gd name="connsiteX69" fmla="*/ 91306 w 342397"/>
              <a:gd name="connsiteY69" fmla="*/ 268211 h 325277"/>
              <a:gd name="connsiteX70" fmla="*/ 91306 w 342397"/>
              <a:gd name="connsiteY70" fmla="*/ 256798 h 325277"/>
              <a:gd name="connsiteX71" fmla="*/ 125546 w 342397"/>
              <a:gd name="connsiteY71" fmla="*/ 245385 h 325277"/>
              <a:gd name="connsiteX72" fmla="*/ 125546 w 342397"/>
              <a:gd name="connsiteY72" fmla="*/ 154079 h 325277"/>
              <a:gd name="connsiteX73" fmla="*/ 136959 w 342397"/>
              <a:gd name="connsiteY73" fmla="*/ 142665 h 325277"/>
              <a:gd name="connsiteX74" fmla="*/ 136959 w 342397"/>
              <a:gd name="connsiteY74" fmla="*/ 131252 h 325277"/>
              <a:gd name="connsiteX75" fmla="*/ 142665 w 342397"/>
              <a:gd name="connsiteY75" fmla="*/ 131252 h 325277"/>
              <a:gd name="connsiteX76" fmla="*/ 142665 w 342397"/>
              <a:gd name="connsiteY76" fmla="*/ 142665 h 325277"/>
              <a:gd name="connsiteX77" fmla="*/ 154079 w 342397"/>
              <a:gd name="connsiteY77" fmla="*/ 154079 h 325277"/>
              <a:gd name="connsiteX78" fmla="*/ 154079 w 342397"/>
              <a:gd name="connsiteY78" fmla="*/ 245385 h 325277"/>
              <a:gd name="connsiteX79" fmla="*/ 142665 w 342397"/>
              <a:gd name="connsiteY79" fmla="*/ 256798 h 325277"/>
              <a:gd name="connsiteX80" fmla="*/ 142665 w 342397"/>
              <a:gd name="connsiteY80" fmla="*/ 268211 h 325277"/>
              <a:gd name="connsiteX81" fmla="*/ 136959 w 342397"/>
              <a:gd name="connsiteY81" fmla="*/ 268211 h 325277"/>
              <a:gd name="connsiteX82" fmla="*/ 136959 w 342397"/>
              <a:gd name="connsiteY82" fmla="*/ 256798 h 325277"/>
              <a:gd name="connsiteX83" fmla="*/ 125546 w 342397"/>
              <a:gd name="connsiteY83" fmla="*/ 245385 h 325277"/>
              <a:gd name="connsiteX84" fmla="*/ 154079 w 342397"/>
              <a:gd name="connsiteY84" fmla="*/ 256798 h 325277"/>
              <a:gd name="connsiteX85" fmla="*/ 165492 w 342397"/>
              <a:gd name="connsiteY85" fmla="*/ 245385 h 325277"/>
              <a:gd name="connsiteX86" fmla="*/ 165492 w 342397"/>
              <a:gd name="connsiteY86" fmla="*/ 154079 h 325277"/>
              <a:gd name="connsiteX87" fmla="*/ 154079 w 342397"/>
              <a:gd name="connsiteY87" fmla="*/ 142665 h 325277"/>
              <a:gd name="connsiteX88" fmla="*/ 154079 w 342397"/>
              <a:gd name="connsiteY88" fmla="*/ 131252 h 325277"/>
              <a:gd name="connsiteX89" fmla="*/ 188318 w 342397"/>
              <a:gd name="connsiteY89" fmla="*/ 131252 h 325277"/>
              <a:gd name="connsiteX90" fmla="*/ 188318 w 342397"/>
              <a:gd name="connsiteY90" fmla="*/ 142665 h 325277"/>
              <a:gd name="connsiteX91" fmla="*/ 176905 w 342397"/>
              <a:gd name="connsiteY91" fmla="*/ 154079 h 325277"/>
              <a:gd name="connsiteX92" fmla="*/ 176905 w 342397"/>
              <a:gd name="connsiteY92" fmla="*/ 245385 h 325277"/>
              <a:gd name="connsiteX93" fmla="*/ 188318 w 342397"/>
              <a:gd name="connsiteY93" fmla="*/ 256798 h 325277"/>
              <a:gd name="connsiteX94" fmla="*/ 188318 w 342397"/>
              <a:gd name="connsiteY94" fmla="*/ 268211 h 325277"/>
              <a:gd name="connsiteX95" fmla="*/ 154079 w 342397"/>
              <a:gd name="connsiteY95" fmla="*/ 268211 h 325277"/>
              <a:gd name="connsiteX96" fmla="*/ 154079 w 342397"/>
              <a:gd name="connsiteY96" fmla="*/ 256798 h 325277"/>
              <a:gd name="connsiteX97" fmla="*/ 188318 w 342397"/>
              <a:gd name="connsiteY97" fmla="*/ 245385 h 325277"/>
              <a:gd name="connsiteX98" fmla="*/ 188318 w 342397"/>
              <a:gd name="connsiteY98" fmla="*/ 154079 h 325277"/>
              <a:gd name="connsiteX99" fmla="*/ 199732 w 342397"/>
              <a:gd name="connsiteY99" fmla="*/ 142665 h 325277"/>
              <a:gd name="connsiteX100" fmla="*/ 199732 w 342397"/>
              <a:gd name="connsiteY100" fmla="*/ 131252 h 325277"/>
              <a:gd name="connsiteX101" fmla="*/ 205438 w 342397"/>
              <a:gd name="connsiteY101" fmla="*/ 131252 h 325277"/>
              <a:gd name="connsiteX102" fmla="*/ 205438 w 342397"/>
              <a:gd name="connsiteY102" fmla="*/ 142665 h 325277"/>
              <a:gd name="connsiteX103" fmla="*/ 216851 w 342397"/>
              <a:gd name="connsiteY103" fmla="*/ 154079 h 325277"/>
              <a:gd name="connsiteX104" fmla="*/ 216851 w 342397"/>
              <a:gd name="connsiteY104" fmla="*/ 245385 h 325277"/>
              <a:gd name="connsiteX105" fmla="*/ 205438 w 342397"/>
              <a:gd name="connsiteY105" fmla="*/ 256798 h 325277"/>
              <a:gd name="connsiteX106" fmla="*/ 205438 w 342397"/>
              <a:gd name="connsiteY106" fmla="*/ 268211 h 325277"/>
              <a:gd name="connsiteX107" fmla="*/ 199732 w 342397"/>
              <a:gd name="connsiteY107" fmla="*/ 268211 h 325277"/>
              <a:gd name="connsiteX108" fmla="*/ 199732 w 342397"/>
              <a:gd name="connsiteY108" fmla="*/ 256798 h 325277"/>
              <a:gd name="connsiteX109" fmla="*/ 188318 w 342397"/>
              <a:gd name="connsiteY109" fmla="*/ 245385 h 325277"/>
              <a:gd name="connsiteX110" fmla="*/ 216851 w 342397"/>
              <a:gd name="connsiteY110" fmla="*/ 256798 h 325277"/>
              <a:gd name="connsiteX111" fmla="*/ 228265 w 342397"/>
              <a:gd name="connsiteY111" fmla="*/ 245385 h 325277"/>
              <a:gd name="connsiteX112" fmla="*/ 228265 w 342397"/>
              <a:gd name="connsiteY112" fmla="*/ 154079 h 325277"/>
              <a:gd name="connsiteX113" fmla="*/ 216851 w 342397"/>
              <a:gd name="connsiteY113" fmla="*/ 142665 h 325277"/>
              <a:gd name="connsiteX114" fmla="*/ 216851 w 342397"/>
              <a:gd name="connsiteY114" fmla="*/ 131252 h 325277"/>
              <a:gd name="connsiteX115" fmla="*/ 251091 w 342397"/>
              <a:gd name="connsiteY115" fmla="*/ 131252 h 325277"/>
              <a:gd name="connsiteX116" fmla="*/ 251091 w 342397"/>
              <a:gd name="connsiteY116" fmla="*/ 142665 h 325277"/>
              <a:gd name="connsiteX117" fmla="*/ 239678 w 342397"/>
              <a:gd name="connsiteY117" fmla="*/ 154079 h 325277"/>
              <a:gd name="connsiteX118" fmla="*/ 239678 w 342397"/>
              <a:gd name="connsiteY118" fmla="*/ 245385 h 325277"/>
              <a:gd name="connsiteX119" fmla="*/ 251091 w 342397"/>
              <a:gd name="connsiteY119" fmla="*/ 256798 h 325277"/>
              <a:gd name="connsiteX120" fmla="*/ 251091 w 342397"/>
              <a:gd name="connsiteY120" fmla="*/ 268211 h 325277"/>
              <a:gd name="connsiteX121" fmla="*/ 216851 w 342397"/>
              <a:gd name="connsiteY121" fmla="*/ 268211 h 325277"/>
              <a:gd name="connsiteX122" fmla="*/ 216851 w 342397"/>
              <a:gd name="connsiteY122" fmla="*/ 256798 h 325277"/>
              <a:gd name="connsiteX123" fmla="*/ 251091 w 342397"/>
              <a:gd name="connsiteY123" fmla="*/ 245385 h 325277"/>
              <a:gd name="connsiteX124" fmla="*/ 251091 w 342397"/>
              <a:gd name="connsiteY124" fmla="*/ 154079 h 325277"/>
              <a:gd name="connsiteX125" fmla="*/ 262504 w 342397"/>
              <a:gd name="connsiteY125" fmla="*/ 142665 h 325277"/>
              <a:gd name="connsiteX126" fmla="*/ 262504 w 342397"/>
              <a:gd name="connsiteY126" fmla="*/ 131252 h 325277"/>
              <a:gd name="connsiteX127" fmla="*/ 268211 w 342397"/>
              <a:gd name="connsiteY127" fmla="*/ 131252 h 325277"/>
              <a:gd name="connsiteX128" fmla="*/ 268211 w 342397"/>
              <a:gd name="connsiteY128" fmla="*/ 142665 h 325277"/>
              <a:gd name="connsiteX129" fmla="*/ 279624 w 342397"/>
              <a:gd name="connsiteY129" fmla="*/ 154079 h 325277"/>
              <a:gd name="connsiteX130" fmla="*/ 279624 w 342397"/>
              <a:gd name="connsiteY130" fmla="*/ 245385 h 325277"/>
              <a:gd name="connsiteX131" fmla="*/ 268211 w 342397"/>
              <a:gd name="connsiteY131" fmla="*/ 256798 h 325277"/>
              <a:gd name="connsiteX132" fmla="*/ 268211 w 342397"/>
              <a:gd name="connsiteY132" fmla="*/ 268211 h 325277"/>
              <a:gd name="connsiteX133" fmla="*/ 262504 w 342397"/>
              <a:gd name="connsiteY133" fmla="*/ 268211 h 325277"/>
              <a:gd name="connsiteX134" fmla="*/ 262504 w 342397"/>
              <a:gd name="connsiteY134" fmla="*/ 256798 h 325277"/>
              <a:gd name="connsiteX135" fmla="*/ 251091 w 342397"/>
              <a:gd name="connsiteY135" fmla="*/ 245385 h 325277"/>
              <a:gd name="connsiteX136" fmla="*/ 89446 w 342397"/>
              <a:gd name="connsiteY136" fmla="*/ 80680 h 325277"/>
              <a:gd name="connsiteX137" fmla="*/ 72851 w 342397"/>
              <a:gd name="connsiteY137" fmla="*/ 90290 h 325277"/>
              <a:gd name="connsiteX138" fmla="*/ 78278 w 342397"/>
              <a:gd name="connsiteY138" fmla="*/ 74186 h 325277"/>
              <a:gd name="connsiteX139" fmla="*/ 100665 w 342397"/>
              <a:gd name="connsiteY139" fmla="*/ 74186 h 325277"/>
              <a:gd name="connsiteX140" fmla="*/ 89446 w 342397"/>
              <a:gd name="connsiteY140" fmla="*/ 80680 h 325277"/>
              <a:gd name="connsiteX141" fmla="*/ 98753 w 342397"/>
              <a:gd name="connsiteY141" fmla="*/ 88487 h 325277"/>
              <a:gd name="connsiteX142" fmla="*/ 171199 w 342397"/>
              <a:gd name="connsiteY142" fmla="*/ 46537 h 325277"/>
              <a:gd name="connsiteX143" fmla="*/ 258373 w 342397"/>
              <a:gd name="connsiteY143" fmla="*/ 97012 h 325277"/>
              <a:gd name="connsiteX144" fmla="*/ 84024 w 342397"/>
              <a:gd name="connsiteY144" fmla="*/ 97012 h 325277"/>
              <a:gd name="connsiteX145" fmla="*/ 98753 w 342397"/>
              <a:gd name="connsiteY145" fmla="*/ 88487 h 325277"/>
              <a:gd name="connsiteX146" fmla="*/ 269541 w 342397"/>
              <a:gd name="connsiteY146" fmla="*/ 90290 h 325277"/>
              <a:gd name="connsiteX147" fmla="*/ 252946 w 342397"/>
              <a:gd name="connsiteY147" fmla="*/ 80680 h 325277"/>
              <a:gd name="connsiteX148" fmla="*/ 241727 w 342397"/>
              <a:gd name="connsiteY148" fmla="*/ 74186 h 325277"/>
              <a:gd name="connsiteX149" fmla="*/ 264114 w 342397"/>
              <a:gd name="connsiteY149" fmla="*/ 74186 h 325277"/>
              <a:gd name="connsiteX150" fmla="*/ 269541 w 342397"/>
              <a:gd name="connsiteY150" fmla="*/ 90290 h 325277"/>
              <a:gd name="connsiteX151" fmla="*/ 171199 w 342397"/>
              <a:gd name="connsiteY151" fmla="*/ 11413 h 325277"/>
              <a:gd name="connsiteX152" fmla="*/ 253534 w 342397"/>
              <a:gd name="connsiteY152" fmla="*/ 62773 h 325277"/>
              <a:gd name="connsiteX153" fmla="*/ 222022 w 342397"/>
              <a:gd name="connsiteY153" fmla="*/ 62773 h 325277"/>
              <a:gd name="connsiteX154" fmla="*/ 171199 w 342397"/>
              <a:gd name="connsiteY154" fmla="*/ 33355 h 325277"/>
              <a:gd name="connsiteX155" fmla="*/ 120381 w 342397"/>
              <a:gd name="connsiteY155" fmla="*/ 62773 h 325277"/>
              <a:gd name="connsiteX156" fmla="*/ 88173 w 342397"/>
              <a:gd name="connsiteY156" fmla="*/ 62773 h 325277"/>
              <a:gd name="connsiteX157" fmla="*/ 171199 w 342397"/>
              <a:gd name="connsiteY157" fmla="*/ 11413 h 325277"/>
              <a:gd name="connsiteX158" fmla="*/ 26353 w 342397"/>
              <a:gd name="connsiteY158" fmla="*/ 108426 h 325277"/>
              <a:gd name="connsiteX159" fmla="*/ 41527 w 342397"/>
              <a:gd name="connsiteY159" fmla="*/ 108426 h 325277"/>
              <a:gd name="connsiteX160" fmla="*/ 61837 w 342397"/>
              <a:gd name="connsiteY160" fmla="*/ 108426 h 325277"/>
              <a:gd name="connsiteX161" fmla="*/ 63087 w 342397"/>
              <a:gd name="connsiteY161" fmla="*/ 109133 h 325277"/>
              <a:gd name="connsiteX162" fmla="*/ 64314 w 342397"/>
              <a:gd name="connsiteY162" fmla="*/ 108426 h 325277"/>
              <a:gd name="connsiteX163" fmla="*/ 278295 w 342397"/>
              <a:gd name="connsiteY163" fmla="*/ 108426 h 325277"/>
              <a:gd name="connsiteX164" fmla="*/ 279596 w 342397"/>
              <a:gd name="connsiteY164" fmla="*/ 109093 h 325277"/>
              <a:gd name="connsiteX165" fmla="*/ 280691 w 342397"/>
              <a:gd name="connsiteY165" fmla="*/ 108426 h 325277"/>
              <a:gd name="connsiteX166" fmla="*/ 300876 w 342397"/>
              <a:gd name="connsiteY166" fmla="*/ 108426 h 325277"/>
              <a:gd name="connsiteX167" fmla="*/ 316050 w 342397"/>
              <a:gd name="connsiteY167" fmla="*/ 108426 h 325277"/>
              <a:gd name="connsiteX168" fmla="*/ 321756 w 342397"/>
              <a:gd name="connsiteY168" fmla="*/ 119839 h 325277"/>
              <a:gd name="connsiteX169" fmla="*/ 268211 w 342397"/>
              <a:gd name="connsiteY169" fmla="*/ 119839 h 325277"/>
              <a:gd name="connsiteX170" fmla="*/ 262504 w 342397"/>
              <a:gd name="connsiteY170" fmla="*/ 119839 h 325277"/>
              <a:gd name="connsiteX171" fmla="*/ 205438 w 342397"/>
              <a:gd name="connsiteY171" fmla="*/ 119839 h 325277"/>
              <a:gd name="connsiteX172" fmla="*/ 199732 w 342397"/>
              <a:gd name="connsiteY172" fmla="*/ 119839 h 325277"/>
              <a:gd name="connsiteX173" fmla="*/ 142665 w 342397"/>
              <a:gd name="connsiteY173" fmla="*/ 119839 h 325277"/>
              <a:gd name="connsiteX174" fmla="*/ 136959 w 342397"/>
              <a:gd name="connsiteY174" fmla="*/ 119839 h 325277"/>
              <a:gd name="connsiteX175" fmla="*/ 79893 w 342397"/>
              <a:gd name="connsiteY175" fmla="*/ 119839 h 325277"/>
              <a:gd name="connsiteX176" fmla="*/ 74186 w 342397"/>
              <a:gd name="connsiteY176" fmla="*/ 119839 h 325277"/>
              <a:gd name="connsiteX177" fmla="*/ 20647 w 342397"/>
              <a:gd name="connsiteY177" fmla="*/ 119839 h 325277"/>
              <a:gd name="connsiteX178" fmla="*/ 26353 w 342397"/>
              <a:gd name="connsiteY178" fmla="*/ 108426 h 325277"/>
              <a:gd name="connsiteX179" fmla="*/ 28533 w 342397"/>
              <a:gd name="connsiteY179" fmla="*/ 256798 h 325277"/>
              <a:gd name="connsiteX180" fmla="*/ 39946 w 342397"/>
              <a:gd name="connsiteY180" fmla="*/ 245385 h 325277"/>
              <a:gd name="connsiteX181" fmla="*/ 39946 w 342397"/>
              <a:gd name="connsiteY181" fmla="*/ 154079 h 325277"/>
              <a:gd name="connsiteX182" fmla="*/ 28533 w 342397"/>
              <a:gd name="connsiteY182" fmla="*/ 142665 h 325277"/>
              <a:gd name="connsiteX183" fmla="*/ 28533 w 342397"/>
              <a:gd name="connsiteY183" fmla="*/ 131252 h 325277"/>
              <a:gd name="connsiteX184" fmla="*/ 62773 w 342397"/>
              <a:gd name="connsiteY184" fmla="*/ 131252 h 325277"/>
              <a:gd name="connsiteX185" fmla="*/ 62773 w 342397"/>
              <a:gd name="connsiteY185" fmla="*/ 142665 h 325277"/>
              <a:gd name="connsiteX186" fmla="*/ 51360 w 342397"/>
              <a:gd name="connsiteY186" fmla="*/ 154079 h 325277"/>
              <a:gd name="connsiteX187" fmla="*/ 51360 w 342397"/>
              <a:gd name="connsiteY187" fmla="*/ 245385 h 325277"/>
              <a:gd name="connsiteX188" fmla="*/ 62773 w 342397"/>
              <a:gd name="connsiteY188" fmla="*/ 256798 h 325277"/>
              <a:gd name="connsiteX189" fmla="*/ 62773 w 342397"/>
              <a:gd name="connsiteY189" fmla="*/ 268211 h 325277"/>
              <a:gd name="connsiteX190" fmla="*/ 28533 w 342397"/>
              <a:gd name="connsiteY190" fmla="*/ 268211 h 325277"/>
              <a:gd name="connsiteX191" fmla="*/ 28533 w 342397"/>
              <a:gd name="connsiteY191" fmla="*/ 256798 h 325277"/>
              <a:gd name="connsiteX192" fmla="*/ 17120 w 342397"/>
              <a:gd name="connsiteY192" fmla="*/ 279624 h 325277"/>
              <a:gd name="connsiteX193" fmla="*/ 74186 w 342397"/>
              <a:gd name="connsiteY193" fmla="*/ 279624 h 325277"/>
              <a:gd name="connsiteX194" fmla="*/ 79893 w 342397"/>
              <a:gd name="connsiteY194" fmla="*/ 279624 h 325277"/>
              <a:gd name="connsiteX195" fmla="*/ 136959 w 342397"/>
              <a:gd name="connsiteY195" fmla="*/ 279624 h 325277"/>
              <a:gd name="connsiteX196" fmla="*/ 142665 w 342397"/>
              <a:gd name="connsiteY196" fmla="*/ 279624 h 325277"/>
              <a:gd name="connsiteX197" fmla="*/ 199732 w 342397"/>
              <a:gd name="connsiteY197" fmla="*/ 279624 h 325277"/>
              <a:gd name="connsiteX198" fmla="*/ 205438 w 342397"/>
              <a:gd name="connsiteY198" fmla="*/ 279624 h 325277"/>
              <a:gd name="connsiteX199" fmla="*/ 262504 w 342397"/>
              <a:gd name="connsiteY199" fmla="*/ 279624 h 325277"/>
              <a:gd name="connsiteX200" fmla="*/ 268211 w 342397"/>
              <a:gd name="connsiteY200" fmla="*/ 279624 h 325277"/>
              <a:gd name="connsiteX201" fmla="*/ 325277 w 342397"/>
              <a:gd name="connsiteY201" fmla="*/ 279624 h 325277"/>
              <a:gd name="connsiteX202" fmla="*/ 325277 w 342397"/>
              <a:gd name="connsiteY202" fmla="*/ 291037 h 325277"/>
              <a:gd name="connsiteX203" fmla="*/ 17120 w 342397"/>
              <a:gd name="connsiteY203" fmla="*/ 291037 h 325277"/>
              <a:gd name="connsiteX204" fmla="*/ 17120 w 342397"/>
              <a:gd name="connsiteY204" fmla="*/ 279624 h 325277"/>
              <a:gd name="connsiteX205" fmla="*/ 330984 w 342397"/>
              <a:gd name="connsiteY205" fmla="*/ 313864 h 325277"/>
              <a:gd name="connsiteX206" fmla="*/ 11413 w 342397"/>
              <a:gd name="connsiteY206" fmla="*/ 313864 h 325277"/>
              <a:gd name="connsiteX207" fmla="*/ 11413 w 342397"/>
              <a:gd name="connsiteY207" fmla="*/ 302451 h 325277"/>
              <a:gd name="connsiteX208" fmla="*/ 330984 w 342397"/>
              <a:gd name="connsiteY208" fmla="*/ 302451 h 325277"/>
              <a:gd name="connsiteX209" fmla="*/ 330984 w 342397"/>
              <a:gd name="connsiteY209" fmla="*/ 313864 h 325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342397" h="325277">
                <a:moveTo>
                  <a:pt x="336690" y="291037"/>
                </a:moveTo>
                <a:lnTo>
                  <a:pt x="336690" y="268211"/>
                </a:lnTo>
                <a:lnTo>
                  <a:pt x="325277" y="268211"/>
                </a:lnTo>
                <a:lnTo>
                  <a:pt x="325277" y="256798"/>
                </a:lnTo>
                <a:cubicBezTo>
                  <a:pt x="325277" y="250503"/>
                  <a:pt x="320158" y="245385"/>
                  <a:pt x="313864" y="245385"/>
                </a:cubicBezTo>
                <a:lnTo>
                  <a:pt x="313864" y="154079"/>
                </a:lnTo>
                <a:cubicBezTo>
                  <a:pt x="320158" y="154079"/>
                  <a:pt x="325277" y="148960"/>
                  <a:pt x="325277" y="142665"/>
                </a:cubicBezTo>
                <a:lnTo>
                  <a:pt x="325277" y="131252"/>
                </a:lnTo>
                <a:lnTo>
                  <a:pt x="340217" y="131252"/>
                </a:lnTo>
                <a:lnTo>
                  <a:pt x="323097" y="97012"/>
                </a:lnTo>
                <a:lnTo>
                  <a:pt x="283853" y="97012"/>
                </a:lnTo>
                <a:lnTo>
                  <a:pt x="272303" y="62773"/>
                </a:lnTo>
                <a:lnTo>
                  <a:pt x="264958" y="62773"/>
                </a:lnTo>
                <a:cubicBezTo>
                  <a:pt x="260946" y="27677"/>
                  <a:pt x="220464" y="0"/>
                  <a:pt x="171199" y="0"/>
                </a:cubicBezTo>
                <a:cubicBezTo>
                  <a:pt x="121557" y="0"/>
                  <a:pt x="80766" y="27677"/>
                  <a:pt x="76725" y="62773"/>
                </a:cubicBezTo>
                <a:lnTo>
                  <a:pt x="70089" y="62773"/>
                </a:lnTo>
                <a:lnTo>
                  <a:pt x="58538" y="97012"/>
                </a:lnTo>
                <a:lnTo>
                  <a:pt x="19300" y="97012"/>
                </a:lnTo>
                <a:lnTo>
                  <a:pt x="2180" y="131252"/>
                </a:lnTo>
                <a:lnTo>
                  <a:pt x="17120" y="131252"/>
                </a:lnTo>
                <a:lnTo>
                  <a:pt x="17120" y="142665"/>
                </a:lnTo>
                <a:cubicBezTo>
                  <a:pt x="17120" y="148960"/>
                  <a:pt x="22239" y="154079"/>
                  <a:pt x="28533" y="154079"/>
                </a:cubicBezTo>
                <a:lnTo>
                  <a:pt x="28533" y="245385"/>
                </a:lnTo>
                <a:cubicBezTo>
                  <a:pt x="22239" y="245385"/>
                  <a:pt x="17120" y="250503"/>
                  <a:pt x="17120" y="256798"/>
                </a:cubicBezTo>
                <a:lnTo>
                  <a:pt x="17120" y="268211"/>
                </a:lnTo>
                <a:lnTo>
                  <a:pt x="5707" y="268211"/>
                </a:lnTo>
                <a:lnTo>
                  <a:pt x="5707" y="291037"/>
                </a:lnTo>
                <a:lnTo>
                  <a:pt x="0" y="291037"/>
                </a:lnTo>
                <a:lnTo>
                  <a:pt x="0" y="325277"/>
                </a:lnTo>
                <a:lnTo>
                  <a:pt x="342397" y="325277"/>
                </a:lnTo>
                <a:lnTo>
                  <a:pt x="342397" y="291037"/>
                </a:lnTo>
                <a:lnTo>
                  <a:pt x="336690" y="291037"/>
                </a:lnTo>
                <a:close/>
                <a:moveTo>
                  <a:pt x="313864" y="142665"/>
                </a:moveTo>
                <a:cubicBezTo>
                  <a:pt x="307570" y="142665"/>
                  <a:pt x="302451" y="147784"/>
                  <a:pt x="302451" y="154079"/>
                </a:cubicBezTo>
                <a:lnTo>
                  <a:pt x="302451" y="245385"/>
                </a:lnTo>
                <a:cubicBezTo>
                  <a:pt x="302451" y="251679"/>
                  <a:pt x="307570" y="256798"/>
                  <a:pt x="313864" y="256798"/>
                </a:cubicBezTo>
                <a:lnTo>
                  <a:pt x="313864" y="268211"/>
                </a:lnTo>
                <a:lnTo>
                  <a:pt x="279624" y="268211"/>
                </a:lnTo>
                <a:lnTo>
                  <a:pt x="279624" y="256798"/>
                </a:lnTo>
                <a:cubicBezTo>
                  <a:pt x="285919" y="256798"/>
                  <a:pt x="291037" y="251679"/>
                  <a:pt x="291037" y="245385"/>
                </a:cubicBezTo>
                <a:lnTo>
                  <a:pt x="291037" y="154079"/>
                </a:lnTo>
                <a:cubicBezTo>
                  <a:pt x="291037" y="147784"/>
                  <a:pt x="285919" y="142665"/>
                  <a:pt x="279624" y="142665"/>
                </a:cubicBezTo>
                <a:lnTo>
                  <a:pt x="279624" y="131252"/>
                </a:lnTo>
                <a:lnTo>
                  <a:pt x="313864" y="131252"/>
                </a:lnTo>
                <a:lnTo>
                  <a:pt x="313864" y="142665"/>
                </a:lnTo>
                <a:close/>
                <a:moveTo>
                  <a:pt x="62773" y="245385"/>
                </a:moveTo>
                <a:lnTo>
                  <a:pt x="62773" y="154079"/>
                </a:lnTo>
                <a:cubicBezTo>
                  <a:pt x="69067" y="154079"/>
                  <a:pt x="74186" y="148960"/>
                  <a:pt x="74186" y="142665"/>
                </a:cubicBezTo>
                <a:lnTo>
                  <a:pt x="74186" y="131252"/>
                </a:lnTo>
                <a:lnTo>
                  <a:pt x="79893" y="131252"/>
                </a:lnTo>
                <a:lnTo>
                  <a:pt x="79893" y="142665"/>
                </a:lnTo>
                <a:cubicBezTo>
                  <a:pt x="79893" y="148960"/>
                  <a:pt x="85011" y="154079"/>
                  <a:pt x="91306" y="154079"/>
                </a:cubicBezTo>
                <a:lnTo>
                  <a:pt x="91306" y="245385"/>
                </a:lnTo>
                <a:cubicBezTo>
                  <a:pt x="85011" y="245385"/>
                  <a:pt x="79893" y="250503"/>
                  <a:pt x="79893" y="256798"/>
                </a:cubicBezTo>
                <a:lnTo>
                  <a:pt x="79893" y="268211"/>
                </a:lnTo>
                <a:lnTo>
                  <a:pt x="74186" y="268211"/>
                </a:lnTo>
                <a:lnTo>
                  <a:pt x="74186" y="256798"/>
                </a:lnTo>
                <a:cubicBezTo>
                  <a:pt x="74186" y="250503"/>
                  <a:pt x="69067" y="245385"/>
                  <a:pt x="62773" y="245385"/>
                </a:cubicBezTo>
                <a:close/>
                <a:moveTo>
                  <a:pt x="91306" y="256798"/>
                </a:moveTo>
                <a:cubicBezTo>
                  <a:pt x="97600" y="256798"/>
                  <a:pt x="102719" y="251679"/>
                  <a:pt x="102719" y="245385"/>
                </a:cubicBezTo>
                <a:lnTo>
                  <a:pt x="102719" y="154079"/>
                </a:lnTo>
                <a:cubicBezTo>
                  <a:pt x="102719" y="147784"/>
                  <a:pt x="97600" y="142665"/>
                  <a:pt x="91306" y="142665"/>
                </a:cubicBezTo>
                <a:lnTo>
                  <a:pt x="91306" y="131252"/>
                </a:lnTo>
                <a:lnTo>
                  <a:pt x="125546" y="131252"/>
                </a:lnTo>
                <a:lnTo>
                  <a:pt x="125546" y="142665"/>
                </a:lnTo>
                <a:cubicBezTo>
                  <a:pt x="119251" y="142665"/>
                  <a:pt x="114132" y="147784"/>
                  <a:pt x="114132" y="154079"/>
                </a:cubicBezTo>
                <a:lnTo>
                  <a:pt x="114132" y="245385"/>
                </a:lnTo>
                <a:cubicBezTo>
                  <a:pt x="114132" y="251679"/>
                  <a:pt x="119251" y="256798"/>
                  <a:pt x="125546" y="256798"/>
                </a:cubicBezTo>
                <a:lnTo>
                  <a:pt x="125546" y="268211"/>
                </a:lnTo>
                <a:lnTo>
                  <a:pt x="91306" y="268211"/>
                </a:lnTo>
                <a:lnTo>
                  <a:pt x="91306" y="256798"/>
                </a:lnTo>
                <a:close/>
                <a:moveTo>
                  <a:pt x="125546" y="245385"/>
                </a:moveTo>
                <a:lnTo>
                  <a:pt x="125546" y="154079"/>
                </a:lnTo>
                <a:cubicBezTo>
                  <a:pt x="131840" y="154079"/>
                  <a:pt x="136959" y="148960"/>
                  <a:pt x="136959" y="142665"/>
                </a:cubicBezTo>
                <a:lnTo>
                  <a:pt x="136959" y="131252"/>
                </a:lnTo>
                <a:lnTo>
                  <a:pt x="142665" y="131252"/>
                </a:lnTo>
                <a:lnTo>
                  <a:pt x="142665" y="142665"/>
                </a:lnTo>
                <a:cubicBezTo>
                  <a:pt x="142665" y="148960"/>
                  <a:pt x="147784" y="154079"/>
                  <a:pt x="154079" y="154079"/>
                </a:cubicBezTo>
                <a:lnTo>
                  <a:pt x="154079" y="245385"/>
                </a:lnTo>
                <a:cubicBezTo>
                  <a:pt x="147784" y="245385"/>
                  <a:pt x="142665" y="250503"/>
                  <a:pt x="142665" y="256798"/>
                </a:cubicBezTo>
                <a:lnTo>
                  <a:pt x="142665" y="268211"/>
                </a:lnTo>
                <a:lnTo>
                  <a:pt x="136959" y="268211"/>
                </a:lnTo>
                <a:lnTo>
                  <a:pt x="136959" y="256798"/>
                </a:lnTo>
                <a:cubicBezTo>
                  <a:pt x="136959" y="250503"/>
                  <a:pt x="131840" y="245385"/>
                  <a:pt x="125546" y="245385"/>
                </a:cubicBezTo>
                <a:close/>
                <a:moveTo>
                  <a:pt x="154079" y="256798"/>
                </a:moveTo>
                <a:cubicBezTo>
                  <a:pt x="160373" y="256798"/>
                  <a:pt x="165492" y="251679"/>
                  <a:pt x="165492" y="245385"/>
                </a:cubicBezTo>
                <a:lnTo>
                  <a:pt x="165492" y="154079"/>
                </a:lnTo>
                <a:cubicBezTo>
                  <a:pt x="165492" y="147784"/>
                  <a:pt x="160373" y="142665"/>
                  <a:pt x="154079" y="142665"/>
                </a:cubicBezTo>
                <a:lnTo>
                  <a:pt x="154079" y="131252"/>
                </a:lnTo>
                <a:lnTo>
                  <a:pt x="188318" y="131252"/>
                </a:lnTo>
                <a:lnTo>
                  <a:pt x="188318" y="142665"/>
                </a:lnTo>
                <a:cubicBezTo>
                  <a:pt x="182024" y="142665"/>
                  <a:pt x="176905" y="147784"/>
                  <a:pt x="176905" y="154079"/>
                </a:cubicBezTo>
                <a:lnTo>
                  <a:pt x="176905" y="245385"/>
                </a:lnTo>
                <a:cubicBezTo>
                  <a:pt x="176905" y="251679"/>
                  <a:pt x="182024" y="256798"/>
                  <a:pt x="188318" y="256798"/>
                </a:cubicBezTo>
                <a:lnTo>
                  <a:pt x="188318" y="268211"/>
                </a:lnTo>
                <a:lnTo>
                  <a:pt x="154079" y="268211"/>
                </a:lnTo>
                <a:lnTo>
                  <a:pt x="154079" y="256798"/>
                </a:lnTo>
                <a:close/>
                <a:moveTo>
                  <a:pt x="188318" y="245385"/>
                </a:moveTo>
                <a:lnTo>
                  <a:pt x="188318" y="154079"/>
                </a:lnTo>
                <a:cubicBezTo>
                  <a:pt x="194613" y="154079"/>
                  <a:pt x="199732" y="148960"/>
                  <a:pt x="199732" y="142665"/>
                </a:cubicBezTo>
                <a:lnTo>
                  <a:pt x="199732" y="131252"/>
                </a:lnTo>
                <a:lnTo>
                  <a:pt x="205438" y="131252"/>
                </a:lnTo>
                <a:lnTo>
                  <a:pt x="205438" y="142665"/>
                </a:lnTo>
                <a:cubicBezTo>
                  <a:pt x="205438" y="148960"/>
                  <a:pt x="210557" y="154079"/>
                  <a:pt x="216851" y="154079"/>
                </a:cubicBezTo>
                <a:lnTo>
                  <a:pt x="216851" y="245385"/>
                </a:lnTo>
                <a:cubicBezTo>
                  <a:pt x="210557" y="245385"/>
                  <a:pt x="205438" y="250503"/>
                  <a:pt x="205438" y="256798"/>
                </a:cubicBezTo>
                <a:lnTo>
                  <a:pt x="205438" y="268211"/>
                </a:lnTo>
                <a:lnTo>
                  <a:pt x="199732" y="268211"/>
                </a:lnTo>
                <a:lnTo>
                  <a:pt x="199732" y="256798"/>
                </a:lnTo>
                <a:cubicBezTo>
                  <a:pt x="199732" y="250503"/>
                  <a:pt x="194613" y="245385"/>
                  <a:pt x="188318" y="245385"/>
                </a:cubicBezTo>
                <a:close/>
                <a:moveTo>
                  <a:pt x="216851" y="256798"/>
                </a:moveTo>
                <a:cubicBezTo>
                  <a:pt x="223146" y="256798"/>
                  <a:pt x="228265" y="251679"/>
                  <a:pt x="228265" y="245385"/>
                </a:cubicBezTo>
                <a:lnTo>
                  <a:pt x="228265" y="154079"/>
                </a:lnTo>
                <a:cubicBezTo>
                  <a:pt x="228265" y="147784"/>
                  <a:pt x="223146" y="142665"/>
                  <a:pt x="216851" y="142665"/>
                </a:cubicBezTo>
                <a:lnTo>
                  <a:pt x="216851" y="131252"/>
                </a:lnTo>
                <a:lnTo>
                  <a:pt x="251091" y="131252"/>
                </a:lnTo>
                <a:lnTo>
                  <a:pt x="251091" y="142665"/>
                </a:lnTo>
                <a:cubicBezTo>
                  <a:pt x="244797" y="142665"/>
                  <a:pt x="239678" y="147784"/>
                  <a:pt x="239678" y="154079"/>
                </a:cubicBezTo>
                <a:lnTo>
                  <a:pt x="239678" y="245385"/>
                </a:lnTo>
                <a:cubicBezTo>
                  <a:pt x="239678" y="251679"/>
                  <a:pt x="244797" y="256798"/>
                  <a:pt x="251091" y="256798"/>
                </a:cubicBezTo>
                <a:lnTo>
                  <a:pt x="251091" y="268211"/>
                </a:lnTo>
                <a:lnTo>
                  <a:pt x="216851" y="268211"/>
                </a:lnTo>
                <a:lnTo>
                  <a:pt x="216851" y="256798"/>
                </a:lnTo>
                <a:close/>
                <a:moveTo>
                  <a:pt x="251091" y="245385"/>
                </a:moveTo>
                <a:lnTo>
                  <a:pt x="251091" y="154079"/>
                </a:lnTo>
                <a:cubicBezTo>
                  <a:pt x="257386" y="154079"/>
                  <a:pt x="262504" y="148960"/>
                  <a:pt x="262504" y="142665"/>
                </a:cubicBezTo>
                <a:lnTo>
                  <a:pt x="262504" y="131252"/>
                </a:lnTo>
                <a:lnTo>
                  <a:pt x="268211" y="131252"/>
                </a:lnTo>
                <a:lnTo>
                  <a:pt x="268211" y="142665"/>
                </a:lnTo>
                <a:cubicBezTo>
                  <a:pt x="268211" y="148960"/>
                  <a:pt x="273330" y="154079"/>
                  <a:pt x="279624" y="154079"/>
                </a:cubicBezTo>
                <a:lnTo>
                  <a:pt x="279624" y="245385"/>
                </a:lnTo>
                <a:cubicBezTo>
                  <a:pt x="273330" y="245385"/>
                  <a:pt x="268211" y="250503"/>
                  <a:pt x="268211" y="256798"/>
                </a:cubicBezTo>
                <a:lnTo>
                  <a:pt x="268211" y="268211"/>
                </a:lnTo>
                <a:lnTo>
                  <a:pt x="262504" y="268211"/>
                </a:lnTo>
                <a:lnTo>
                  <a:pt x="262504" y="256798"/>
                </a:lnTo>
                <a:cubicBezTo>
                  <a:pt x="262504" y="250503"/>
                  <a:pt x="257386" y="245385"/>
                  <a:pt x="251091" y="245385"/>
                </a:cubicBezTo>
                <a:close/>
                <a:moveTo>
                  <a:pt x="89446" y="80680"/>
                </a:moveTo>
                <a:lnTo>
                  <a:pt x="72851" y="90290"/>
                </a:lnTo>
                <a:lnTo>
                  <a:pt x="78278" y="74186"/>
                </a:lnTo>
                <a:lnTo>
                  <a:pt x="100665" y="74186"/>
                </a:lnTo>
                <a:lnTo>
                  <a:pt x="89446" y="80680"/>
                </a:lnTo>
                <a:close/>
                <a:moveTo>
                  <a:pt x="98753" y="88487"/>
                </a:moveTo>
                <a:lnTo>
                  <a:pt x="171199" y="46537"/>
                </a:lnTo>
                <a:lnTo>
                  <a:pt x="258373" y="97012"/>
                </a:lnTo>
                <a:lnTo>
                  <a:pt x="84024" y="97012"/>
                </a:lnTo>
                <a:lnTo>
                  <a:pt x="98753" y="88487"/>
                </a:lnTo>
                <a:close/>
                <a:moveTo>
                  <a:pt x="269541" y="90290"/>
                </a:moveTo>
                <a:lnTo>
                  <a:pt x="252946" y="80680"/>
                </a:lnTo>
                <a:lnTo>
                  <a:pt x="241727" y="74186"/>
                </a:lnTo>
                <a:lnTo>
                  <a:pt x="264114" y="74186"/>
                </a:lnTo>
                <a:lnTo>
                  <a:pt x="269541" y="90290"/>
                </a:lnTo>
                <a:close/>
                <a:moveTo>
                  <a:pt x="171199" y="11413"/>
                </a:moveTo>
                <a:cubicBezTo>
                  <a:pt x="214032" y="11413"/>
                  <a:pt x="249368" y="33977"/>
                  <a:pt x="253534" y="62773"/>
                </a:cubicBezTo>
                <a:lnTo>
                  <a:pt x="222022" y="62773"/>
                </a:lnTo>
                <a:lnTo>
                  <a:pt x="171199" y="33355"/>
                </a:lnTo>
                <a:lnTo>
                  <a:pt x="120381" y="62773"/>
                </a:lnTo>
                <a:lnTo>
                  <a:pt x="88173" y="62773"/>
                </a:lnTo>
                <a:cubicBezTo>
                  <a:pt x="92516" y="34394"/>
                  <a:pt x="128770" y="11413"/>
                  <a:pt x="171199" y="11413"/>
                </a:cubicBezTo>
                <a:close/>
                <a:moveTo>
                  <a:pt x="26353" y="108426"/>
                </a:moveTo>
                <a:lnTo>
                  <a:pt x="41527" y="108426"/>
                </a:lnTo>
                <a:lnTo>
                  <a:pt x="61837" y="108426"/>
                </a:lnTo>
                <a:lnTo>
                  <a:pt x="63087" y="109133"/>
                </a:lnTo>
                <a:lnTo>
                  <a:pt x="64314" y="108426"/>
                </a:lnTo>
                <a:lnTo>
                  <a:pt x="278295" y="108426"/>
                </a:lnTo>
                <a:lnTo>
                  <a:pt x="279596" y="109093"/>
                </a:lnTo>
                <a:lnTo>
                  <a:pt x="280691" y="108426"/>
                </a:lnTo>
                <a:lnTo>
                  <a:pt x="300876" y="108426"/>
                </a:lnTo>
                <a:lnTo>
                  <a:pt x="316050" y="108426"/>
                </a:lnTo>
                <a:lnTo>
                  <a:pt x="321756" y="119839"/>
                </a:lnTo>
                <a:lnTo>
                  <a:pt x="268211" y="119839"/>
                </a:lnTo>
                <a:lnTo>
                  <a:pt x="262504" y="119839"/>
                </a:lnTo>
                <a:lnTo>
                  <a:pt x="205438" y="119839"/>
                </a:lnTo>
                <a:lnTo>
                  <a:pt x="199732" y="119839"/>
                </a:lnTo>
                <a:lnTo>
                  <a:pt x="142665" y="119839"/>
                </a:lnTo>
                <a:lnTo>
                  <a:pt x="136959" y="119839"/>
                </a:lnTo>
                <a:lnTo>
                  <a:pt x="79893" y="119839"/>
                </a:lnTo>
                <a:lnTo>
                  <a:pt x="74186" y="119839"/>
                </a:lnTo>
                <a:lnTo>
                  <a:pt x="20647" y="119839"/>
                </a:lnTo>
                <a:lnTo>
                  <a:pt x="26353" y="108426"/>
                </a:lnTo>
                <a:close/>
                <a:moveTo>
                  <a:pt x="28533" y="256798"/>
                </a:moveTo>
                <a:cubicBezTo>
                  <a:pt x="34827" y="256798"/>
                  <a:pt x="39946" y="251679"/>
                  <a:pt x="39946" y="245385"/>
                </a:cubicBezTo>
                <a:lnTo>
                  <a:pt x="39946" y="154079"/>
                </a:lnTo>
                <a:cubicBezTo>
                  <a:pt x="39946" y="147784"/>
                  <a:pt x="34827" y="142665"/>
                  <a:pt x="28533" y="142665"/>
                </a:cubicBezTo>
                <a:lnTo>
                  <a:pt x="28533" y="131252"/>
                </a:lnTo>
                <a:lnTo>
                  <a:pt x="62773" y="131252"/>
                </a:lnTo>
                <a:lnTo>
                  <a:pt x="62773" y="142665"/>
                </a:lnTo>
                <a:cubicBezTo>
                  <a:pt x="56478" y="142665"/>
                  <a:pt x="51360" y="147784"/>
                  <a:pt x="51360" y="154079"/>
                </a:cubicBezTo>
                <a:lnTo>
                  <a:pt x="51360" y="245385"/>
                </a:lnTo>
                <a:cubicBezTo>
                  <a:pt x="51360" y="251679"/>
                  <a:pt x="56478" y="256798"/>
                  <a:pt x="62773" y="256798"/>
                </a:cubicBezTo>
                <a:lnTo>
                  <a:pt x="62773" y="268211"/>
                </a:lnTo>
                <a:lnTo>
                  <a:pt x="28533" y="268211"/>
                </a:lnTo>
                <a:lnTo>
                  <a:pt x="28533" y="256798"/>
                </a:lnTo>
                <a:close/>
                <a:moveTo>
                  <a:pt x="17120" y="279624"/>
                </a:moveTo>
                <a:lnTo>
                  <a:pt x="74186" y="279624"/>
                </a:lnTo>
                <a:lnTo>
                  <a:pt x="79893" y="279624"/>
                </a:lnTo>
                <a:lnTo>
                  <a:pt x="136959" y="279624"/>
                </a:lnTo>
                <a:lnTo>
                  <a:pt x="142665" y="279624"/>
                </a:lnTo>
                <a:lnTo>
                  <a:pt x="199732" y="279624"/>
                </a:lnTo>
                <a:lnTo>
                  <a:pt x="205438" y="279624"/>
                </a:lnTo>
                <a:lnTo>
                  <a:pt x="262504" y="279624"/>
                </a:lnTo>
                <a:lnTo>
                  <a:pt x="268211" y="279624"/>
                </a:lnTo>
                <a:lnTo>
                  <a:pt x="325277" y="279624"/>
                </a:lnTo>
                <a:lnTo>
                  <a:pt x="325277" y="291037"/>
                </a:lnTo>
                <a:lnTo>
                  <a:pt x="17120" y="291037"/>
                </a:lnTo>
                <a:lnTo>
                  <a:pt x="17120" y="279624"/>
                </a:lnTo>
                <a:close/>
                <a:moveTo>
                  <a:pt x="330984" y="313864"/>
                </a:moveTo>
                <a:lnTo>
                  <a:pt x="11413" y="313864"/>
                </a:lnTo>
                <a:lnTo>
                  <a:pt x="11413" y="302451"/>
                </a:lnTo>
                <a:lnTo>
                  <a:pt x="330984" y="302451"/>
                </a:lnTo>
                <a:lnTo>
                  <a:pt x="330984" y="313864"/>
                </a:lnTo>
                <a:close/>
              </a:path>
            </a:pathLst>
          </a:custGeom>
          <a:solidFill>
            <a:srgbClr val="000000"/>
          </a:solidFill>
          <a:ln w="55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8" name="Graphic 218">
            <a:extLst>
              <a:ext uri="{FF2B5EF4-FFF2-40B4-BE49-F238E27FC236}">
                <a16:creationId xmlns:a16="http://schemas.microsoft.com/office/drawing/2014/main" id="{386B4EAD-86E3-4207-A6BE-B3DB84CA2141}"/>
              </a:ext>
            </a:extLst>
          </p:cNvPr>
          <p:cNvSpPr/>
          <p:nvPr/>
        </p:nvSpPr>
        <p:spPr>
          <a:xfrm>
            <a:off x="4128880" y="5107336"/>
            <a:ext cx="299598" cy="235398"/>
          </a:xfrm>
          <a:custGeom>
            <a:avLst/>
            <a:gdLst>
              <a:gd name="connsiteX0" fmla="*/ 278198 w 299598"/>
              <a:gd name="connsiteY0" fmla="*/ 213999 h 235398"/>
              <a:gd name="connsiteX1" fmla="*/ 278198 w 299598"/>
              <a:gd name="connsiteY1" fmla="*/ 53500 h 235398"/>
              <a:gd name="connsiteX2" fmla="*/ 267498 w 299598"/>
              <a:gd name="connsiteY2" fmla="*/ 42800 h 235398"/>
              <a:gd name="connsiteX3" fmla="*/ 224699 w 299598"/>
              <a:gd name="connsiteY3" fmla="*/ 42800 h 235398"/>
              <a:gd name="connsiteX4" fmla="*/ 213999 w 299598"/>
              <a:gd name="connsiteY4" fmla="*/ 53500 h 235398"/>
              <a:gd name="connsiteX5" fmla="*/ 213999 w 299598"/>
              <a:gd name="connsiteY5" fmla="*/ 213999 h 235398"/>
              <a:gd name="connsiteX6" fmla="*/ 192599 w 299598"/>
              <a:gd name="connsiteY6" fmla="*/ 213999 h 235398"/>
              <a:gd name="connsiteX7" fmla="*/ 192599 w 299598"/>
              <a:gd name="connsiteY7" fmla="*/ 10700 h 235398"/>
              <a:gd name="connsiteX8" fmla="*/ 181899 w 299598"/>
              <a:gd name="connsiteY8" fmla="*/ 0 h 235398"/>
              <a:gd name="connsiteX9" fmla="*/ 139099 w 299598"/>
              <a:gd name="connsiteY9" fmla="*/ 0 h 235398"/>
              <a:gd name="connsiteX10" fmla="*/ 128399 w 299598"/>
              <a:gd name="connsiteY10" fmla="*/ 10700 h 235398"/>
              <a:gd name="connsiteX11" fmla="*/ 128399 w 299598"/>
              <a:gd name="connsiteY11" fmla="*/ 213999 h 235398"/>
              <a:gd name="connsiteX12" fmla="*/ 106999 w 299598"/>
              <a:gd name="connsiteY12" fmla="*/ 213999 h 235398"/>
              <a:gd name="connsiteX13" fmla="*/ 106999 w 299598"/>
              <a:gd name="connsiteY13" fmla="*/ 106999 h 235398"/>
              <a:gd name="connsiteX14" fmla="*/ 96299 w 299598"/>
              <a:gd name="connsiteY14" fmla="*/ 96299 h 235398"/>
              <a:gd name="connsiteX15" fmla="*/ 53500 w 299598"/>
              <a:gd name="connsiteY15" fmla="*/ 96299 h 235398"/>
              <a:gd name="connsiteX16" fmla="*/ 42800 w 299598"/>
              <a:gd name="connsiteY16" fmla="*/ 106999 h 235398"/>
              <a:gd name="connsiteX17" fmla="*/ 42800 w 299598"/>
              <a:gd name="connsiteY17" fmla="*/ 213999 h 235398"/>
              <a:gd name="connsiteX18" fmla="*/ 21400 w 299598"/>
              <a:gd name="connsiteY18" fmla="*/ 213999 h 235398"/>
              <a:gd name="connsiteX19" fmla="*/ 21400 w 299598"/>
              <a:gd name="connsiteY19" fmla="*/ 0 h 235398"/>
              <a:gd name="connsiteX20" fmla="*/ 0 w 299598"/>
              <a:gd name="connsiteY20" fmla="*/ 0 h 235398"/>
              <a:gd name="connsiteX21" fmla="*/ 0 w 299598"/>
              <a:gd name="connsiteY21" fmla="*/ 224699 h 235398"/>
              <a:gd name="connsiteX22" fmla="*/ 10700 w 299598"/>
              <a:gd name="connsiteY22" fmla="*/ 235399 h 235398"/>
              <a:gd name="connsiteX23" fmla="*/ 299598 w 299598"/>
              <a:gd name="connsiteY23" fmla="*/ 235399 h 235398"/>
              <a:gd name="connsiteX24" fmla="*/ 299598 w 299598"/>
              <a:gd name="connsiteY24" fmla="*/ 213999 h 235398"/>
              <a:gd name="connsiteX25" fmla="*/ 235399 w 299598"/>
              <a:gd name="connsiteY25" fmla="*/ 64200 h 235398"/>
              <a:gd name="connsiteX26" fmla="*/ 256799 w 299598"/>
              <a:gd name="connsiteY26" fmla="*/ 64200 h 235398"/>
              <a:gd name="connsiteX27" fmla="*/ 256799 w 299598"/>
              <a:gd name="connsiteY27" fmla="*/ 213999 h 235398"/>
              <a:gd name="connsiteX28" fmla="*/ 235399 w 299598"/>
              <a:gd name="connsiteY28" fmla="*/ 213999 h 235398"/>
              <a:gd name="connsiteX29" fmla="*/ 149799 w 299598"/>
              <a:gd name="connsiteY29" fmla="*/ 21400 h 235398"/>
              <a:gd name="connsiteX30" fmla="*/ 171199 w 299598"/>
              <a:gd name="connsiteY30" fmla="*/ 21400 h 235398"/>
              <a:gd name="connsiteX31" fmla="*/ 171199 w 299598"/>
              <a:gd name="connsiteY31" fmla="*/ 213999 h 235398"/>
              <a:gd name="connsiteX32" fmla="*/ 149799 w 299598"/>
              <a:gd name="connsiteY32" fmla="*/ 213999 h 235398"/>
              <a:gd name="connsiteX33" fmla="*/ 64200 w 299598"/>
              <a:gd name="connsiteY33" fmla="*/ 117699 h 235398"/>
              <a:gd name="connsiteX34" fmla="*/ 85600 w 299598"/>
              <a:gd name="connsiteY34" fmla="*/ 117699 h 235398"/>
              <a:gd name="connsiteX35" fmla="*/ 85600 w 299598"/>
              <a:gd name="connsiteY35" fmla="*/ 213999 h 235398"/>
              <a:gd name="connsiteX36" fmla="*/ 64200 w 299598"/>
              <a:gd name="connsiteY36" fmla="*/ 213999 h 235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9598" h="235398">
                <a:moveTo>
                  <a:pt x="278198" y="213999"/>
                </a:moveTo>
                <a:lnTo>
                  <a:pt x="278198" y="53500"/>
                </a:lnTo>
                <a:cubicBezTo>
                  <a:pt x="278198" y="47590"/>
                  <a:pt x="273408" y="42800"/>
                  <a:pt x="267498" y="42800"/>
                </a:cubicBezTo>
                <a:lnTo>
                  <a:pt x="224699" y="42800"/>
                </a:lnTo>
                <a:cubicBezTo>
                  <a:pt x="218789" y="42800"/>
                  <a:pt x="213999" y="47590"/>
                  <a:pt x="213999" y="53500"/>
                </a:cubicBezTo>
                <a:lnTo>
                  <a:pt x="213999" y="213999"/>
                </a:lnTo>
                <a:lnTo>
                  <a:pt x="192599" y="213999"/>
                </a:lnTo>
                <a:lnTo>
                  <a:pt x="192599" y="10700"/>
                </a:lnTo>
                <a:cubicBezTo>
                  <a:pt x="192599" y="4791"/>
                  <a:pt x="187809" y="0"/>
                  <a:pt x="181899" y="0"/>
                </a:cubicBezTo>
                <a:lnTo>
                  <a:pt x="139099" y="0"/>
                </a:lnTo>
                <a:cubicBezTo>
                  <a:pt x="133190" y="0"/>
                  <a:pt x="128399" y="4791"/>
                  <a:pt x="128399" y="10700"/>
                </a:cubicBezTo>
                <a:lnTo>
                  <a:pt x="128399" y="213999"/>
                </a:lnTo>
                <a:lnTo>
                  <a:pt x="106999" y="213999"/>
                </a:lnTo>
                <a:lnTo>
                  <a:pt x="106999" y="106999"/>
                </a:lnTo>
                <a:cubicBezTo>
                  <a:pt x="106999" y="101090"/>
                  <a:pt x="102209" y="96299"/>
                  <a:pt x="96299" y="96299"/>
                </a:cubicBezTo>
                <a:lnTo>
                  <a:pt x="53500" y="96299"/>
                </a:lnTo>
                <a:cubicBezTo>
                  <a:pt x="47590" y="96299"/>
                  <a:pt x="42800" y="101090"/>
                  <a:pt x="42800" y="106999"/>
                </a:cubicBezTo>
                <a:lnTo>
                  <a:pt x="42800" y="213999"/>
                </a:lnTo>
                <a:lnTo>
                  <a:pt x="21400" y="213999"/>
                </a:lnTo>
                <a:lnTo>
                  <a:pt x="21400" y="0"/>
                </a:lnTo>
                <a:lnTo>
                  <a:pt x="0" y="0"/>
                </a:lnTo>
                <a:lnTo>
                  <a:pt x="0" y="224699"/>
                </a:lnTo>
                <a:cubicBezTo>
                  <a:pt x="0" y="230608"/>
                  <a:pt x="4791" y="235399"/>
                  <a:pt x="10700" y="235399"/>
                </a:cubicBezTo>
                <a:lnTo>
                  <a:pt x="299598" y="235399"/>
                </a:lnTo>
                <a:lnTo>
                  <a:pt x="299598" y="213999"/>
                </a:lnTo>
                <a:close/>
                <a:moveTo>
                  <a:pt x="235399" y="64200"/>
                </a:moveTo>
                <a:lnTo>
                  <a:pt x="256799" y="64200"/>
                </a:lnTo>
                <a:lnTo>
                  <a:pt x="256799" y="213999"/>
                </a:lnTo>
                <a:lnTo>
                  <a:pt x="235399" y="213999"/>
                </a:lnTo>
                <a:close/>
                <a:moveTo>
                  <a:pt x="149799" y="21400"/>
                </a:moveTo>
                <a:lnTo>
                  <a:pt x="171199" y="21400"/>
                </a:lnTo>
                <a:lnTo>
                  <a:pt x="171199" y="213999"/>
                </a:lnTo>
                <a:lnTo>
                  <a:pt x="149799" y="213999"/>
                </a:lnTo>
                <a:close/>
                <a:moveTo>
                  <a:pt x="64200" y="117699"/>
                </a:moveTo>
                <a:lnTo>
                  <a:pt x="85600" y="117699"/>
                </a:lnTo>
                <a:lnTo>
                  <a:pt x="85600" y="213999"/>
                </a:lnTo>
                <a:lnTo>
                  <a:pt x="64200" y="213999"/>
                </a:lnTo>
                <a:close/>
              </a:path>
            </a:pathLst>
          </a:custGeom>
          <a:solidFill>
            <a:srgbClr val="000000"/>
          </a:solidFill>
          <a:ln w="104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9" name="Graphic 220">
            <a:extLst>
              <a:ext uri="{FF2B5EF4-FFF2-40B4-BE49-F238E27FC236}">
                <a16:creationId xmlns:a16="http://schemas.microsoft.com/office/drawing/2014/main" id="{93B84467-4AC8-4EE4-AA76-A483AA26F810}"/>
              </a:ext>
            </a:extLst>
          </p:cNvPr>
          <p:cNvSpPr/>
          <p:nvPr/>
        </p:nvSpPr>
        <p:spPr>
          <a:xfrm>
            <a:off x="4660325" y="5020491"/>
            <a:ext cx="357610" cy="315464"/>
          </a:xfrm>
          <a:custGeom>
            <a:avLst/>
            <a:gdLst>
              <a:gd name="connsiteX0" fmla="*/ 357611 w 357610"/>
              <a:gd name="connsiteY0" fmla="*/ 111115 h 315464"/>
              <a:gd name="connsiteX1" fmla="*/ 251477 w 357610"/>
              <a:gd name="connsiteY1" fmla="*/ 111115 h 315464"/>
              <a:gd name="connsiteX2" fmla="*/ 209202 w 357610"/>
              <a:gd name="connsiteY2" fmla="*/ 0 h 315464"/>
              <a:gd name="connsiteX3" fmla="*/ 185319 w 357610"/>
              <a:gd name="connsiteY3" fmla="*/ 8940 h 315464"/>
              <a:gd name="connsiteX4" fmla="*/ 223634 w 357610"/>
              <a:gd name="connsiteY4" fmla="*/ 111115 h 315464"/>
              <a:gd name="connsiteX5" fmla="*/ 132955 w 357610"/>
              <a:gd name="connsiteY5" fmla="*/ 111115 h 315464"/>
              <a:gd name="connsiteX6" fmla="*/ 171270 w 357610"/>
              <a:gd name="connsiteY6" fmla="*/ 8940 h 315464"/>
              <a:gd name="connsiteX7" fmla="*/ 148536 w 357610"/>
              <a:gd name="connsiteY7" fmla="*/ 0 h 315464"/>
              <a:gd name="connsiteX8" fmla="*/ 106134 w 357610"/>
              <a:gd name="connsiteY8" fmla="*/ 111115 h 315464"/>
              <a:gd name="connsiteX9" fmla="*/ 0 w 357610"/>
              <a:gd name="connsiteY9" fmla="*/ 111115 h 315464"/>
              <a:gd name="connsiteX10" fmla="*/ 0 w 357610"/>
              <a:gd name="connsiteY10" fmla="*/ 136658 h 315464"/>
              <a:gd name="connsiteX11" fmla="*/ 14432 w 357610"/>
              <a:gd name="connsiteY11" fmla="*/ 136658 h 315464"/>
              <a:gd name="connsiteX12" fmla="*/ 38315 w 357610"/>
              <a:gd name="connsiteY12" fmla="*/ 304480 h 315464"/>
              <a:gd name="connsiteX13" fmla="*/ 51087 w 357610"/>
              <a:gd name="connsiteY13" fmla="*/ 315464 h 315464"/>
              <a:gd name="connsiteX14" fmla="*/ 306524 w 357610"/>
              <a:gd name="connsiteY14" fmla="*/ 315464 h 315464"/>
              <a:gd name="connsiteX15" fmla="*/ 319295 w 357610"/>
              <a:gd name="connsiteY15" fmla="*/ 304480 h 315464"/>
              <a:gd name="connsiteX16" fmla="*/ 343179 w 357610"/>
              <a:gd name="connsiteY16" fmla="*/ 136658 h 315464"/>
              <a:gd name="connsiteX17" fmla="*/ 357611 w 357610"/>
              <a:gd name="connsiteY17" fmla="*/ 136658 h 315464"/>
              <a:gd name="connsiteX18" fmla="*/ 295412 w 357610"/>
              <a:gd name="connsiteY18" fmla="*/ 289920 h 315464"/>
              <a:gd name="connsiteX19" fmla="*/ 62199 w 357610"/>
              <a:gd name="connsiteY19" fmla="*/ 289920 h 315464"/>
              <a:gd name="connsiteX20" fmla="*/ 40231 w 357610"/>
              <a:gd name="connsiteY20" fmla="*/ 136658 h 315464"/>
              <a:gd name="connsiteX21" fmla="*/ 317380 w 357610"/>
              <a:gd name="connsiteY21" fmla="*/ 136658 h 31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57610" h="315464">
                <a:moveTo>
                  <a:pt x="357611" y="111115"/>
                </a:moveTo>
                <a:lnTo>
                  <a:pt x="251477" y="111115"/>
                </a:lnTo>
                <a:lnTo>
                  <a:pt x="209202" y="0"/>
                </a:lnTo>
                <a:lnTo>
                  <a:pt x="185319" y="8940"/>
                </a:lnTo>
                <a:lnTo>
                  <a:pt x="223634" y="111115"/>
                </a:lnTo>
                <a:lnTo>
                  <a:pt x="132955" y="111115"/>
                </a:lnTo>
                <a:lnTo>
                  <a:pt x="171270" y="8940"/>
                </a:lnTo>
                <a:lnTo>
                  <a:pt x="148536" y="0"/>
                </a:lnTo>
                <a:lnTo>
                  <a:pt x="106134" y="111115"/>
                </a:lnTo>
                <a:lnTo>
                  <a:pt x="0" y="111115"/>
                </a:lnTo>
                <a:lnTo>
                  <a:pt x="0" y="136658"/>
                </a:lnTo>
                <a:lnTo>
                  <a:pt x="14432" y="136658"/>
                </a:lnTo>
                <a:lnTo>
                  <a:pt x="38315" y="304480"/>
                </a:lnTo>
                <a:cubicBezTo>
                  <a:pt x="39213" y="310828"/>
                  <a:pt x="44677" y="315526"/>
                  <a:pt x="51087" y="315464"/>
                </a:cubicBezTo>
                <a:lnTo>
                  <a:pt x="306524" y="315464"/>
                </a:lnTo>
                <a:cubicBezTo>
                  <a:pt x="312934" y="315526"/>
                  <a:pt x="318399" y="310828"/>
                  <a:pt x="319295" y="304480"/>
                </a:cubicBezTo>
                <a:lnTo>
                  <a:pt x="343179" y="136658"/>
                </a:lnTo>
                <a:lnTo>
                  <a:pt x="357611" y="136658"/>
                </a:lnTo>
                <a:close/>
                <a:moveTo>
                  <a:pt x="295412" y="289920"/>
                </a:moveTo>
                <a:lnTo>
                  <a:pt x="62199" y="289920"/>
                </a:lnTo>
                <a:lnTo>
                  <a:pt x="40231" y="136658"/>
                </a:lnTo>
                <a:lnTo>
                  <a:pt x="317380" y="136658"/>
                </a:lnTo>
                <a:close/>
              </a:path>
            </a:pathLst>
          </a:custGeom>
          <a:solidFill>
            <a:srgbClr val="000000"/>
          </a:solidFill>
          <a:ln w="125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0" name="Graphic 222">
            <a:extLst>
              <a:ext uri="{FF2B5EF4-FFF2-40B4-BE49-F238E27FC236}">
                <a16:creationId xmlns:a16="http://schemas.microsoft.com/office/drawing/2014/main" id="{1DEFEB56-165F-4166-81F0-94D495DE0770}"/>
              </a:ext>
            </a:extLst>
          </p:cNvPr>
          <p:cNvSpPr/>
          <p:nvPr/>
        </p:nvSpPr>
        <p:spPr>
          <a:xfrm>
            <a:off x="5276000" y="5143239"/>
            <a:ext cx="357610" cy="229892"/>
          </a:xfrm>
          <a:custGeom>
            <a:avLst/>
            <a:gdLst>
              <a:gd name="connsiteX0" fmla="*/ 319295 w 357610"/>
              <a:gd name="connsiteY0" fmla="*/ 229893 h 229892"/>
              <a:gd name="connsiteX1" fmla="*/ 12772 w 357610"/>
              <a:gd name="connsiteY1" fmla="*/ 229893 h 229892"/>
              <a:gd name="connsiteX2" fmla="*/ 0 w 357610"/>
              <a:gd name="connsiteY2" fmla="*/ 217121 h 229892"/>
              <a:gd name="connsiteX3" fmla="*/ 0 w 357610"/>
              <a:gd name="connsiteY3" fmla="*/ 12772 h 229892"/>
              <a:gd name="connsiteX4" fmla="*/ 12772 w 357610"/>
              <a:gd name="connsiteY4" fmla="*/ 0 h 229892"/>
              <a:gd name="connsiteX5" fmla="*/ 319295 w 357610"/>
              <a:gd name="connsiteY5" fmla="*/ 0 h 229892"/>
              <a:gd name="connsiteX6" fmla="*/ 332067 w 357610"/>
              <a:gd name="connsiteY6" fmla="*/ 12772 h 229892"/>
              <a:gd name="connsiteX7" fmla="*/ 332067 w 357610"/>
              <a:gd name="connsiteY7" fmla="*/ 63859 h 229892"/>
              <a:gd name="connsiteX8" fmla="*/ 357611 w 357610"/>
              <a:gd name="connsiteY8" fmla="*/ 89403 h 229892"/>
              <a:gd name="connsiteX9" fmla="*/ 357611 w 357610"/>
              <a:gd name="connsiteY9" fmla="*/ 140490 h 229892"/>
              <a:gd name="connsiteX10" fmla="*/ 332067 w 357610"/>
              <a:gd name="connsiteY10" fmla="*/ 166034 h 229892"/>
              <a:gd name="connsiteX11" fmla="*/ 332067 w 357610"/>
              <a:gd name="connsiteY11" fmla="*/ 217121 h 229892"/>
              <a:gd name="connsiteX12" fmla="*/ 319295 w 357610"/>
              <a:gd name="connsiteY12" fmla="*/ 229893 h 229892"/>
              <a:gd name="connsiteX13" fmla="*/ 25544 w 357610"/>
              <a:gd name="connsiteY13" fmla="*/ 204349 h 229892"/>
              <a:gd name="connsiteX14" fmla="*/ 306524 w 357610"/>
              <a:gd name="connsiteY14" fmla="*/ 204349 h 229892"/>
              <a:gd name="connsiteX15" fmla="*/ 306524 w 357610"/>
              <a:gd name="connsiteY15" fmla="*/ 153262 h 229892"/>
              <a:gd name="connsiteX16" fmla="*/ 319295 w 357610"/>
              <a:gd name="connsiteY16" fmla="*/ 140490 h 229892"/>
              <a:gd name="connsiteX17" fmla="*/ 332067 w 357610"/>
              <a:gd name="connsiteY17" fmla="*/ 140490 h 229892"/>
              <a:gd name="connsiteX18" fmla="*/ 332067 w 357610"/>
              <a:gd name="connsiteY18" fmla="*/ 89403 h 229892"/>
              <a:gd name="connsiteX19" fmla="*/ 319295 w 357610"/>
              <a:gd name="connsiteY19" fmla="*/ 89403 h 229892"/>
              <a:gd name="connsiteX20" fmla="*/ 306524 w 357610"/>
              <a:gd name="connsiteY20" fmla="*/ 76631 h 229892"/>
              <a:gd name="connsiteX21" fmla="*/ 306524 w 357610"/>
              <a:gd name="connsiteY21" fmla="*/ 25544 h 229892"/>
              <a:gd name="connsiteX22" fmla="*/ 25544 w 357610"/>
              <a:gd name="connsiteY22" fmla="*/ 25544 h 229892"/>
              <a:gd name="connsiteX23" fmla="*/ 280980 w 357610"/>
              <a:gd name="connsiteY23" fmla="*/ 51087 h 229892"/>
              <a:gd name="connsiteX24" fmla="*/ 255436 w 357610"/>
              <a:gd name="connsiteY24" fmla="*/ 51087 h 229892"/>
              <a:gd name="connsiteX25" fmla="*/ 255436 w 357610"/>
              <a:gd name="connsiteY25" fmla="*/ 178805 h 229892"/>
              <a:gd name="connsiteX26" fmla="*/ 280980 w 357610"/>
              <a:gd name="connsiteY26" fmla="*/ 178805 h 229892"/>
              <a:gd name="connsiteX27" fmla="*/ 229893 w 357610"/>
              <a:gd name="connsiteY27" fmla="*/ 51087 h 229892"/>
              <a:gd name="connsiteX28" fmla="*/ 204349 w 357610"/>
              <a:gd name="connsiteY28" fmla="*/ 51087 h 229892"/>
              <a:gd name="connsiteX29" fmla="*/ 204349 w 357610"/>
              <a:gd name="connsiteY29" fmla="*/ 178805 h 229892"/>
              <a:gd name="connsiteX30" fmla="*/ 229893 w 357610"/>
              <a:gd name="connsiteY30" fmla="*/ 178805 h 229892"/>
              <a:gd name="connsiteX31" fmla="*/ 178805 w 357610"/>
              <a:gd name="connsiteY31" fmla="*/ 51087 h 229892"/>
              <a:gd name="connsiteX32" fmla="*/ 153262 w 357610"/>
              <a:gd name="connsiteY32" fmla="*/ 51087 h 229892"/>
              <a:gd name="connsiteX33" fmla="*/ 153262 w 357610"/>
              <a:gd name="connsiteY33" fmla="*/ 178805 h 229892"/>
              <a:gd name="connsiteX34" fmla="*/ 178805 w 357610"/>
              <a:gd name="connsiteY34" fmla="*/ 178805 h 229892"/>
              <a:gd name="connsiteX35" fmla="*/ 127718 w 357610"/>
              <a:gd name="connsiteY35" fmla="*/ 51087 h 229892"/>
              <a:gd name="connsiteX36" fmla="*/ 102175 w 357610"/>
              <a:gd name="connsiteY36" fmla="*/ 51087 h 229892"/>
              <a:gd name="connsiteX37" fmla="*/ 102175 w 357610"/>
              <a:gd name="connsiteY37" fmla="*/ 178805 h 229892"/>
              <a:gd name="connsiteX38" fmla="*/ 127718 w 357610"/>
              <a:gd name="connsiteY38" fmla="*/ 178805 h 229892"/>
              <a:gd name="connsiteX39" fmla="*/ 76631 w 357610"/>
              <a:gd name="connsiteY39" fmla="*/ 51087 h 229892"/>
              <a:gd name="connsiteX40" fmla="*/ 51087 w 357610"/>
              <a:gd name="connsiteY40" fmla="*/ 51087 h 229892"/>
              <a:gd name="connsiteX41" fmla="*/ 51087 w 357610"/>
              <a:gd name="connsiteY41" fmla="*/ 178805 h 229892"/>
              <a:gd name="connsiteX42" fmla="*/ 76631 w 357610"/>
              <a:gd name="connsiteY42" fmla="*/ 178805 h 229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57610" h="229892">
                <a:moveTo>
                  <a:pt x="319295" y="229893"/>
                </a:moveTo>
                <a:lnTo>
                  <a:pt x="12772" y="229893"/>
                </a:lnTo>
                <a:cubicBezTo>
                  <a:pt x="5718" y="229893"/>
                  <a:pt x="0" y="224175"/>
                  <a:pt x="0" y="217121"/>
                </a:cubicBezTo>
                <a:lnTo>
                  <a:pt x="0" y="12772"/>
                </a:lnTo>
                <a:cubicBezTo>
                  <a:pt x="0" y="5718"/>
                  <a:pt x="5718" y="0"/>
                  <a:pt x="12772" y="0"/>
                </a:cubicBezTo>
                <a:lnTo>
                  <a:pt x="319295" y="0"/>
                </a:lnTo>
                <a:cubicBezTo>
                  <a:pt x="326349" y="0"/>
                  <a:pt x="332067" y="5718"/>
                  <a:pt x="332067" y="12772"/>
                </a:cubicBezTo>
                <a:lnTo>
                  <a:pt x="332067" y="63859"/>
                </a:lnTo>
                <a:cubicBezTo>
                  <a:pt x="346175" y="63859"/>
                  <a:pt x="357611" y="75295"/>
                  <a:pt x="357611" y="89403"/>
                </a:cubicBezTo>
                <a:lnTo>
                  <a:pt x="357611" y="140490"/>
                </a:lnTo>
                <a:cubicBezTo>
                  <a:pt x="357611" y="154598"/>
                  <a:pt x="346175" y="166034"/>
                  <a:pt x="332067" y="166034"/>
                </a:cubicBezTo>
                <a:lnTo>
                  <a:pt x="332067" y="217121"/>
                </a:lnTo>
                <a:cubicBezTo>
                  <a:pt x="332067" y="224175"/>
                  <a:pt x="326349" y="229893"/>
                  <a:pt x="319295" y="229893"/>
                </a:cubicBezTo>
                <a:close/>
                <a:moveTo>
                  <a:pt x="25544" y="204349"/>
                </a:moveTo>
                <a:lnTo>
                  <a:pt x="306524" y="204349"/>
                </a:lnTo>
                <a:lnTo>
                  <a:pt x="306524" y="153262"/>
                </a:lnTo>
                <a:cubicBezTo>
                  <a:pt x="306524" y="146208"/>
                  <a:pt x="312241" y="140490"/>
                  <a:pt x="319295" y="140490"/>
                </a:cubicBezTo>
                <a:lnTo>
                  <a:pt x="332067" y="140490"/>
                </a:lnTo>
                <a:lnTo>
                  <a:pt x="332067" y="89403"/>
                </a:lnTo>
                <a:lnTo>
                  <a:pt x="319295" y="89403"/>
                </a:lnTo>
                <a:cubicBezTo>
                  <a:pt x="312241" y="89403"/>
                  <a:pt x="306524" y="83685"/>
                  <a:pt x="306524" y="76631"/>
                </a:cubicBezTo>
                <a:lnTo>
                  <a:pt x="306524" y="25544"/>
                </a:lnTo>
                <a:lnTo>
                  <a:pt x="25544" y="25544"/>
                </a:lnTo>
                <a:close/>
                <a:moveTo>
                  <a:pt x="280980" y="51087"/>
                </a:moveTo>
                <a:lnTo>
                  <a:pt x="255436" y="51087"/>
                </a:lnTo>
                <a:lnTo>
                  <a:pt x="255436" y="178805"/>
                </a:lnTo>
                <a:lnTo>
                  <a:pt x="280980" y="178805"/>
                </a:lnTo>
                <a:close/>
                <a:moveTo>
                  <a:pt x="229893" y="51087"/>
                </a:moveTo>
                <a:lnTo>
                  <a:pt x="204349" y="51087"/>
                </a:lnTo>
                <a:lnTo>
                  <a:pt x="204349" y="178805"/>
                </a:lnTo>
                <a:lnTo>
                  <a:pt x="229893" y="178805"/>
                </a:lnTo>
                <a:close/>
                <a:moveTo>
                  <a:pt x="178805" y="51087"/>
                </a:moveTo>
                <a:lnTo>
                  <a:pt x="153262" y="51087"/>
                </a:lnTo>
                <a:lnTo>
                  <a:pt x="153262" y="178805"/>
                </a:lnTo>
                <a:lnTo>
                  <a:pt x="178805" y="178805"/>
                </a:lnTo>
                <a:close/>
                <a:moveTo>
                  <a:pt x="127718" y="51087"/>
                </a:moveTo>
                <a:lnTo>
                  <a:pt x="102175" y="51087"/>
                </a:lnTo>
                <a:lnTo>
                  <a:pt x="102175" y="178805"/>
                </a:lnTo>
                <a:lnTo>
                  <a:pt x="127718" y="178805"/>
                </a:lnTo>
                <a:close/>
                <a:moveTo>
                  <a:pt x="76631" y="51087"/>
                </a:moveTo>
                <a:lnTo>
                  <a:pt x="51087" y="51087"/>
                </a:lnTo>
                <a:lnTo>
                  <a:pt x="51087" y="178805"/>
                </a:lnTo>
                <a:lnTo>
                  <a:pt x="76631" y="178805"/>
                </a:lnTo>
                <a:close/>
              </a:path>
            </a:pathLst>
          </a:custGeom>
          <a:solidFill>
            <a:srgbClr val="000000"/>
          </a:solidFill>
          <a:ln w="125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1" name="Graphic 224">
            <a:extLst>
              <a:ext uri="{FF2B5EF4-FFF2-40B4-BE49-F238E27FC236}">
                <a16:creationId xmlns:a16="http://schemas.microsoft.com/office/drawing/2014/main" id="{FC6A4D01-DFCD-42CD-8979-A091DE9EE826}"/>
              </a:ext>
            </a:extLst>
          </p:cNvPr>
          <p:cNvSpPr/>
          <p:nvPr/>
        </p:nvSpPr>
        <p:spPr>
          <a:xfrm>
            <a:off x="5877588" y="5040743"/>
            <a:ext cx="313344" cy="393672"/>
          </a:xfrm>
          <a:custGeom>
            <a:avLst/>
            <a:gdLst>
              <a:gd name="connsiteX0" fmla="*/ 307398 w 313344"/>
              <a:gd name="connsiteY0" fmla="*/ 312266 h 393672"/>
              <a:gd name="connsiteX1" fmla="*/ 212917 w 313344"/>
              <a:gd name="connsiteY1" fmla="*/ 123163 h 393672"/>
              <a:gd name="connsiteX2" fmla="*/ 212917 w 313344"/>
              <a:gd name="connsiteY2" fmla="*/ 28119 h 393672"/>
              <a:gd name="connsiteX3" fmla="*/ 226976 w 313344"/>
              <a:gd name="connsiteY3" fmla="*/ 28119 h 393672"/>
              <a:gd name="connsiteX4" fmla="*/ 226976 w 313344"/>
              <a:gd name="connsiteY4" fmla="*/ 0 h 393672"/>
              <a:gd name="connsiteX5" fmla="*/ 86379 w 313344"/>
              <a:gd name="connsiteY5" fmla="*/ 0 h 393672"/>
              <a:gd name="connsiteX6" fmla="*/ 86379 w 313344"/>
              <a:gd name="connsiteY6" fmla="*/ 28119 h 393672"/>
              <a:gd name="connsiteX7" fmla="*/ 100439 w 313344"/>
              <a:gd name="connsiteY7" fmla="*/ 28119 h 393672"/>
              <a:gd name="connsiteX8" fmla="*/ 100439 w 313344"/>
              <a:gd name="connsiteY8" fmla="*/ 123163 h 393672"/>
              <a:gd name="connsiteX9" fmla="*/ 5958 w 313344"/>
              <a:gd name="connsiteY9" fmla="*/ 312266 h 393672"/>
              <a:gd name="connsiteX10" fmla="*/ 31084 w 313344"/>
              <a:gd name="connsiteY10" fmla="*/ 387726 h 393672"/>
              <a:gd name="connsiteX11" fmla="*/ 56151 w 313344"/>
              <a:gd name="connsiteY11" fmla="*/ 393672 h 393672"/>
              <a:gd name="connsiteX12" fmla="*/ 257205 w 313344"/>
              <a:gd name="connsiteY12" fmla="*/ 393672 h 393672"/>
              <a:gd name="connsiteX13" fmla="*/ 313344 w 313344"/>
              <a:gd name="connsiteY13" fmla="*/ 337333 h 393672"/>
              <a:gd name="connsiteX14" fmla="*/ 307398 w 313344"/>
              <a:gd name="connsiteY14" fmla="*/ 312266 h 393672"/>
              <a:gd name="connsiteX15" fmla="*/ 127012 w 313344"/>
              <a:gd name="connsiteY15" fmla="*/ 132864 h 393672"/>
              <a:gd name="connsiteX16" fmla="*/ 128558 w 313344"/>
              <a:gd name="connsiteY16" fmla="*/ 126537 h 393672"/>
              <a:gd name="connsiteX17" fmla="*/ 128558 w 313344"/>
              <a:gd name="connsiteY17" fmla="*/ 28119 h 393672"/>
              <a:gd name="connsiteX18" fmla="*/ 184797 w 313344"/>
              <a:gd name="connsiteY18" fmla="*/ 28119 h 393672"/>
              <a:gd name="connsiteX19" fmla="*/ 184797 w 313344"/>
              <a:gd name="connsiteY19" fmla="*/ 126537 h 393672"/>
              <a:gd name="connsiteX20" fmla="*/ 186344 w 313344"/>
              <a:gd name="connsiteY20" fmla="*/ 132864 h 393672"/>
              <a:gd name="connsiteX21" fmla="*/ 246379 w 313344"/>
              <a:gd name="connsiteY21" fmla="*/ 253075 h 393672"/>
              <a:gd name="connsiteX22" fmla="*/ 66977 w 313344"/>
              <a:gd name="connsiteY22" fmla="*/ 253075 h 393672"/>
              <a:gd name="connsiteX23" fmla="*/ 281669 w 313344"/>
              <a:gd name="connsiteY23" fmla="*/ 352196 h 393672"/>
              <a:gd name="connsiteX24" fmla="*/ 257767 w 313344"/>
              <a:gd name="connsiteY24" fmla="*/ 365553 h 393672"/>
              <a:gd name="connsiteX25" fmla="*/ 56151 w 313344"/>
              <a:gd name="connsiteY25" fmla="*/ 365553 h 393672"/>
              <a:gd name="connsiteX26" fmla="*/ 28187 w 313344"/>
              <a:gd name="connsiteY26" fmla="*/ 337279 h 393672"/>
              <a:gd name="connsiteX27" fmla="*/ 31125 w 313344"/>
              <a:gd name="connsiteY27" fmla="*/ 324920 h 393672"/>
              <a:gd name="connsiteX28" fmla="*/ 52917 w 313344"/>
              <a:gd name="connsiteY28" fmla="*/ 281194 h 393672"/>
              <a:gd name="connsiteX29" fmla="*/ 260439 w 313344"/>
              <a:gd name="connsiteY29" fmla="*/ 281194 h 393672"/>
              <a:gd name="connsiteX30" fmla="*/ 282231 w 313344"/>
              <a:gd name="connsiteY30" fmla="*/ 324920 h 393672"/>
              <a:gd name="connsiteX31" fmla="*/ 281106 w 313344"/>
              <a:gd name="connsiteY31" fmla="*/ 352196 h 39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13344" h="393672">
                <a:moveTo>
                  <a:pt x="307398" y="312266"/>
                </a:moveTo>
                <a:lnTo>
                  <a:pt x="212917" y="123163"/>
                </a:lnTo>
                <a:lnTo>
                  <a:pt x="212917" y="28119"/>
                </a:lnTo>
                <a:lnTo>
                  <a:pt x="226976" y="28119"/>
                </a:lnTo>
                <a:lnTo>
                  <a:pt x="226976" y="0"/>
                </a:lnTo>
                <a:lnTo>
                  <a:pt x="86379" y="0"/>
                </a:lnTo>
                <a:lnTo>
                  <a:pt x="86379" y="28119"/>
                </a:lnTo>
                <a:lnTo>
                  <a:pt x="100439" y="28119"/>
                </a:lnTo>
                <a:lnTo>
                  <a:pt x="100439" y="123163"/>
                </a:lnTo>
                <a:lnTo>
                  <a:pt x="5958" y="312266"/>
                </a:lnTo>
                <a:cubicBezTo>
                  <a:pt x="-7942" y="340043"/>
                  <a:pt x="3308" y="373827"/>
                  <a:pt x="31084" y="387726"/>
                </a:cubicBezTo>
                <a:cubicBezTo>
                  <a:pt x="38867" y="391621"/>
                  <a:pt x="47448" y="393657"/>
                  <a:pt x="56151" y="393672"/>
                </a:cubicBezTo>
                <a:lnTo>
                  <a:pt x="257205" y="393672"/>
                </a:lnTo>
                <a:cubicBezTo>
                  <a:pt x="288264" y="393617"/>
                  <a:pt x="313399" y="368393"/>
                  <a:pt x="313344" y="337333"/>
                </a:cubicBezTo>
                <a:cubicBezTo>
                  <a:pt x="313328" y="328630"/>
                  <a:pt x="311293" y="320050"/>
                  <a:pt x="307398" y="312266"/>
                </a:cubicBezTo>
                <a:close/>
                <a:moveTo>
                  <a:pt x="127012" y="132864"/>
                </a:moveTo>
                <a:cubicBezTo>
                  <a:pt x="128016" y="130906"/>
                  <a:pt x="128546" y="128738"/>
                  <a:pt x="128558" y="126537"/>
                </a:cubicBezTo>
                <a:lnTo>
                  <a:pt x="128558" y="28119"/>
                </a:lnTo>
                <a:lnTo>
                  <a:pt x="184797" y="28119"/>
                </a:lnTo>
                <a:lnTo>
                  <a:pt x="184797" y="126537"/>
                </a:lnTo>
                <a:cubicBezTo>
                  <a:pt x="184810" y="128738"/>
                  <a:pt x="185340" y="130906"/>
                  <a:pt x="186344" y="132864"/>
                </a:cubicBezTo>
                <a:lnTo>
                  <a:pt x="246379" y="253075"/>
                </a:lnTo>
                <a:lnTo>
                  <a:pt x="66977" y="253075"/>
                </a:lnTo>
                <a:close/>
                <a:moveTo>
                  <a:pt x="281669" y="352196"/>
                </a:moveTo>
                <a:cubicBezTo>
                  <a:pt x="276554" y="360488"/>
                  <a:pt x="267511" y="365541"/>
                  <a:pt x="257767" y="365553"/>
                </a:cubicBezTo>
                <a:lnTo>
                  <a:pt x="56151" y="365553"/>
                </a:lnTo>
                <a:cubicBezTo>
                  <a:pt x="40621" y="365467"/>
                  <a:pt x="28101" y="352808"/>
                  <a:pt x="28187" y="337279"/>
                </a:cubicBezTo>
                <a:cubicBezTo>
                  <a:pt x="28211" y="332989"/>
                  <a:pt x="29216" y="328761"/>
                  <a:pt x="31125" y="324920"/>
                </a:cubicBezTo>
                <a:lnTo>
                  <a:pt x="52917" y="281194"/>
                </a:lnTo>
                <a:lnTo>
                  <a:pt x="260439" y="281194"/>
                </a:lnTo>
                <a:lnTo>
                  <a:pt x="282231" y="324920"/>
                </a:lnTo>
                <a:cubicBezTo>
                  <a:pt x="286591" y="333596"/>
                  <a:pt x="286165" y="343908"/>
                  <a:pt x="281106" y="352196"/>
                </a:cubicBezTo>
                <a:close/>
              </a:path>
            </a:pathLst>
          </a:custGeom>
          <a:solidFill>
            <a:srgbClr val="000000"/>
          </a:solidFill>
          <a:ln w="139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2" name="Graphic 226">
            <a:extLst>
              <a:ext uri="{FF2B5EF4-FFF2-40B4-BE49-F238E27FC236}">
                <a16:creationId xmlns:a16="http://schemas.microsoft.com/office/drawing/2014/main" id="{3AF58B34-4138-4B83-B77C-34CE82B420EF}"/>
              </a:ext>
            </a:extLst>
          </p:cNvPr>
          <p:cNvSpPr/>
          <p:nvPr/>
        </p:nvSpPr>
        <p:spPr>
          <a:xfrm>
            <a:off x="6500720" y="5069708"/>
            <a:ext cx="292771" cy="339900"/>
          </a:xfrm>
          <a:custGeom>
            <a:avLst/>
            <a:gdLst>
              <a:gd name="connsiteX0" fmla="*/ 286916 w 292771"/>
              <a:gd name="connsiteY0" fmla="*/ 269350 h 339900"/>
              <a:gd name="connsiteX1" fmla="*/ 263495 w 292771"/>
              <a:gd name="connsiteY1" fmla="*/ 245928 h 339900"/>
              <a:gd name="connsiteX2" fmla="*/ 263495 w 292771"/>
              <a:gd name="connsiteY2" fmla="*/ 140531 h 339900"/>
              <a:gd name="connsiteX3" fmla="*/ 158097 w 292771"/>
              <a:gd name="connsiteY3" fmla="*/ 24007 h 339900"/>
              <a:gd name="connsiteX4" fmla="*/ 158097 w 292771"/>
              <a:gd name="connsiteY4" fmla="*/ 0 h 339900"/>
              <a:gd name="connsiteX5" fmla="*/ 134675 w 292771"/>
              <a:gd name="connsiteY5" fmla="*/ 0 h 339900"/>
              <a:gd name="connsiteX6" fmla="*/ 134675 w 292771"/>
              <a:gd name="connsiteY6" fmla="*/ 24007 h 339900"/>
              <a:gd name="connsiteX7" fmla="*/ 29277 w 292771"/>
              <a:gd name="connsiteY7" fmla="*/ 140531 h 339900"/>
              <a:gd name="connsiteX8" fmla="*/ 29277 w 292771"/>
              <a:gd name="connsiteY8" fmla="*/ 245928 h 339900"/>
              <a:gd name="connsiteX9" fmla="*/ 5855 w 292771"/>
              <a:gd name="connsiteY9" fmla="*/ 269350 h 339900"/>
              <a:gd name="connsiteX10" fmla="*/ 0 w 292771"/>
              <a:gd name="connsiteY10" fmla="*/ 269350 h 339900"/>
              <a:gd name="connsiteX11" fmla="*/ 0 w 292771"/>
              <a:gd name="connsiteY11" fmla="*/ 292772 h 339900"/>
              <a:gd name="connsiteX12" fmla="*/ 113361 w 292771"/>
              <a:gd name="connsiteY12" fmla="*/ 292772 h 339900"/>
              <a:gd name="connsiteX13" fmla="*/ 134400 w 292771"/>
              <a:gd name="connsiteY13" fmla="*/ 337783 h 339900"/>
              <a:gd name="connsiteX14" fmla="*/ 179411 w 292771"/>
              <a:gd name="connsiteY14" fmla="*/ 316744 h 339900"/>
              <a:gd name="connsiteX15" fmla="*/ 179411 w 292771"/>
              <a:gd name="connsiteY15" fmla="*/ 292772 h 339900"/>
              <a:gd name="connsiteX16" fmla="*/ 292772 w 292771"/>
              <a:gd name="connsiteY16" fmla="*/ 292772 h 339900"/>
              <a:gd name="connsiteX17" fmla="*/ 292772 w 292771"/>
              <a:gd name="connsiteY17" fmla="*/ 269350 h 339900"/>
              <a:gd name="connsiteX18" fmla="*/ 52699 w 292771"/>
              <a:gd name="connsiteY18" fmla="*/ 245928 h 339900"/>
              <a:gd name="connsiteX19" fmla="*/ 52699 w 292771"/>
              <a:gd name="connsiteY19" fmla="*/ 140531 h 339900"/>
              <a:gd name="connsiteX20" fmla="*/ 146386 w 292771"/>
              <a:gd name="connsiteY20" fmla="*/ 46844 h 339900"/>
              <a:gd name="connsiteX21" fmla="*/ 240073 w 292771"/>
              <a:gd name="connsiteY21" fmla="*/ 140531 h 339900"/>
              <a:gd name="connsiteX22" fmla="*/ 240073 w 292771"/>
              <a:gd name="connsiteY22" fmla="*/ 245928 h 339900"/>
              <a:gd name="connsiteX23" fmla="*/ 246631 w 292771"/>
              <a:gd name="connsiteY23" fmla="*/ 269350 h 339900"/>
              <a:gd name="connsiteX24" fmla="*/ 46141 w 292771"/>
              <a:gd name="connsiteY24" fmla="*/ 269350 h 339900"/>
              <a:gd name="connsiteX25" fmla="*/ 52699 w 292771"/>
              <a:gd name="connsiteY25" fmla="*/ 245928 h 339900"/>
              <a:gd name="connsiteX26" fmla="*/ 158097 w 292771"/>
              <a:gd name="connsiteY26" fmla="*/ 304483 h 339900"/>
              <a:gd name="connsiteX27" fmla="*/ 146386 w 292771"/>
              <a:gd name="connsiteY27" fmla="*/ 316194 h 339900"/>
              <a:gd name="connsiteX28" fmla="*/ 134675 w 292771"/>
              <a:gd name="connsiteY28" fmla="*/ 304483 h 339900"/>
              <a:gd name="connsiteX29" fmla="*/ 146386 w 292771"/>
              <a:gd name="connsiteY29" fmla="*/ 292772 h 339900"/>
              <a:gd name="connsiteX30" fmla="*/ 158097 w 292771"/>
              <a:gd name="connsiteY30" fmla="*/ 304483 h 3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2771" h="339900">
                <a:moveTo>
                  <a:pt x="286916" y="269350"/>
                </a:moveTo>
                <a:cubicBezTo>
                  <a:pt x="273981" y="269350"/>
                  <a:pt x="263495" y="258864"/>
                  <a:pt x="263495" y="245928"/>
                </a:cubicBezTo>
                <a:lnTo>
                  <a:pt x="263495" y="140531"/>
                </a:lnTo>
                <a:cubicBezTo>
                  <a:pt x="263496" y="80388"/>
                  <a:pt x="217938" y="30022"/>
                  <a:pt x="158097" y="24007"/>
                </a:cubicBezTo>
                <a:lnTo>
                  <a:pt x="158097" y="0"/>
                </a:lnTo>
                <a:lnTo>
                  <a:pt x="134675" y="0"/>
                </a:lnTo>
                <a:lnTo>
                  <a:pt x="134675" y="24007"/>
                </a:lnTo>
                <a:cubicBezTo>
                  <a:pt x="74834" y="30022"/>
                  <a:pt x="29276" y="80388"/>
                  <a:pt x="29277" y="140531"/>
                </a:cubicBezTo>
                <a:lnTo>
                  <a:pt x="29277" y="245928"/>
                </a:lnTo>
                <a:cubicBezTo>
                  <a:pt x="29277" y="258864"/>
                  <a:pt x="18791" y="269350"/>
                  <a:pt x="5855" y="269350"/>
                </a:cubicBezTo>
                <a:lnTo>
                  <a:pt x="0" y="269350"/>
                </a:lnTo>
                <a:lnTo>
                  <a:pt x="0" y="292772"/>
                </a:lnTo>
                <a:lnTo>
                  <a:pt x="113361" y="292772"/>
                </a:lnTo>
                <a:cubicBezTo>
                  <a:pt x="106741" y="311010"/>
                  <a:pt x="116160" y="331162"/>
                  <a:pt x="134400" y="337783"/>
                </a:cubicBezTo>
                <a:cubicBezTo>
                  <a:pt x="152638" y="344403"/>
                  <a:pt x="172790" y="334984"/>
                  <a:pt x="179411" y="316744"/>
                </a:cubicBezTo>
                <a:cubicBezTo>
                  <a:pt x="182221" y="309001"/>
                  <a:pt x="182221" y="300515"/>
                  <a:pt x="179411" y="292772"/>
                </a:cubicBezTo>
                <a:lnTo>
                  <a:pt x="292772" y="292772"/>
                </a:lnTo>
                <a:lnTo>
                  <a:pt x="292772" y="269350"/>
                </a:lnTo>
                <a:close/>
                <a:moveTo>
                  <a:pt x="52699" y="245928"/>
                </a:moveTo>
                <a:lnTo>
                  <a:pt x="52699" y="140531"/>
                </a:lnTo>
                <a:cubicBezTo>
                  <a:pt x="52699" y="88789"/>
                  <a:pt x="94644" y="46844"/>
                  <a:pt x="146386" y="46844"/>
                </a:cubicBezTo>
                <a:cubicBezTo>
                  <a:pt x="198128" y="46844"/>
                  <a:pt x="240073" y="88789"/>
                  <a:pt x="240073" y="140531"/>
                </a:cubicBezTo>
                <a:lnTo>
                  <a:pt x="240073" y="245928"/>
                </a:lnTo>
                <a:cubicBezTo>
                  <a:pt x="240108" y="254185"/>
                  <a:pt x="242373" y="262277"/>
                  <a:pt x="246631" y="269350"/>
                </a:cubicBezTo>
                <a:lnTo>
                  <a:pt x="46141" y="269350"/>
                </a:lnTo>
                <a:cubicBezTo>
                  <a:pt x="50398" y="262277"/>
                  <a:pt x="52664" y="254185"/>
                  <a:pt x="52699" y="245928"/>
                </a:cubicBezTo>
                <a:close/>
                <a:moveTo>
                  <a:pt x="158097" y="304483"/>
                </a:moveTo>
                <a:cubicBezTo>
                  <a:pt x="158097" y="310951"/>
                  <a:pt x="152854" y="316194"/>
                  <a:pt x="146386" y="316194"/>
                </a:cubicBezTo>
                <a:cubicBezTo>
                  <a:pt x="139918" y="316194"/>
                  <a:pt x="134675" y="310951"/>
                  <a:pt x="134675" y="304483"/>
                </a:cubicBezTo>
                <a:cubicBezTo>
                  <a:pt x="134675" y="298015"/>
                  <a:pt x="139918" y="292772"/>
                  <a:pt x="146386" y="292772"/>
                </a:cubicBezTo>
                <a:cubicBezTo>
                  <a:pt x="152854" y="292772"/>
                  <a:pt x="158097" y="298015"/>
                  <a:pt x="158097" y="304483"/>
                </a:cubicBezTo>
                <a:close/>
              </a:path>
            </a:pathLst>
          </a:custGeom>
          <a:solidFill>
            <a:srgbClr val="000000"/>
          </a:solidFill>
          <a:ln w="116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3" name="Graphic 228">
            <a:extLst>
              <a:ext uri="{FF2B5EF4-FFF2-40B4-BE49-F238E27FC236}">
                <a16:creationId xmlns:a16="http://schemas.microsoft.com/office/drawing/2014/main" id="{2A7499A9-B78F-4210-80A5-2A910444B1B3}"/>
              </a:ext>
            </a:extLst>
          </p:cNvPr>
          <p:cNvSpPr/>
          <p:nvPr/>
        </p:nvSpPr>
        <p:spPr>
          <a:xfrm>
            <a:off x="7070215" y="5093222"/>
            <a:ext cx="305277" cy="317018"/>
          </a:xfrm>
          <a:custGeom>
            <a:avLst/>
            <a:gdLst>
              <a:gd name="connsiteX0" fmla="*/ 286256 w 305277"/>
              <a:gd name="connsiteY0" fmla="*/ 208998 h 317018"/>
              <a:gd name="connsiteX1" fmla="*/ 293536 w 305277"/>
              <a:gd name="connsiteY1" fmla="*/ 187863 h 317018"/>
              <a:gd name="connsiteX2" fmla="*/ 270053 w 305277"/>
              <a:gd name="connsiteY2" fmla="*/ 154752 h 317018"/>
              <a:gd name="connsiteX3" fmla="*/ 270053 w 305277"/>
              <a:gd name="connsiteY3" fmla="*/ 129156 h 317018"/>
              <a:gd name="connsiteX4" fmla="*/ 246570 w 305277"/>
              <a:gd name="connsiteY4" fmla="*/ 129156 h 317018"/>
              <a:gd name="connsiteX5" fmla="*/ 246570 w 305277"/>
              <a:gd name="connsiteY5" fmla="*/ 152639 h 317018"/>
              <a:gd name="connsiteX6" fmla="*/ 234829 w 305277"/>
              <a:gd name="connsiteY6" fmla="*/ 152639 h 317018"/>
              <a:gd name="connsiteX7" fmla="*/ 234829 w 305277"/>
              <a:gd name="connsiteY7" fmla="*/ 129156 h 317018"/>
              <a:gd name="connsiteX8" fmla="*/ 211346 w 305277"/>
              <a:gd name="connsiteY8" fmla="*/ 129156 h 317018"/>
              <a:gd name="connsiteX9" fmla="*/ 211346 w 305277"/>
              <a:gd name="connsiteY9" fmla="*/ 152639 h 317018"/>
              <a:gd name="connsiteX10" fmla="*/ 187863 w 305277"/>
              <a:gd name="connsiteY10" fmla="*/ 152639 h 317018"/>
              <a:gd name="connsiteX11" fmla="*/ 187863 w 305277"/>
              <a:gd name="connsiteY11" fmla="*/ 176122 h 317018"/>
              <a:gd name="connsiteX12" fmla="*/ 199604 w 305277"/>
              <a:gd name="connsiteY12" fmla="*/ 176122 h 317018"/>
              <a:gd name="connsiteX13" fmla="*/ 199604 w 305277"/>
              <a:gd name="connsiteY13" fmla="*/ 270053 h 317018"/>
              <a:gd name="connsiteX14" fmla="*/ 187863 w 305277"/>
              <a:gd name="connsiteY14" fmla="*/ 270053 h 317018"/>
              <a:gd name="connsiteX15" fmla="*/ 187863 w 305277"/>
              <a:gd name="connsiteY15" fmla="*/ 293536 h 317018"/>
              <a:gd name="connsiteX16" fmla="*/ 211346 w 305277"/>
              <a:gd name="connsiteY16" fmla="*/ 293536 h 317018"/>
              <a:gd name="connsiteX17" fmla="*/ 211346 w 305277"/>
              <a:gd name="connsiteY17" fmla="*/ 317019 h 317018"/>
              <a:gd name="connsiteX18" fmla="*/ 234829 w 305277"/>
              <a:gd name="connsiteY18" fmla="*/ 317019 h 317018"/>
              <a:gd name="connsiteX19" fmla="*/ 234829 w 305277"/>
              <a:gd name="connsiteY19" fmla="*/ 293536 h 317018"/>
              <a:gd name="connsiteX20" fmla="*/ 246570 w 305277"/>
              <a:gd name="connsiteY20" fmla="*/ 293536 h 317018"/>
              <a:gd name="connsiteX21" fmla="*/ 246570 w 305277"/>
              <a:gd name="connsiteY21" fmla="*/ 317019 h 317018"/>
              <a:gd name="connsiteX22" fmla="*/ 270053 w 305277"/>
              <a:gd name="connsiteY22" fmla="*/ 317019 h 317018"/>
              <a:gd name="connsiteX23" fmla="*/ 270053 w 305277"/>
              <a:gd name="connsiteY23" fmla="*/ 291892 h 317018"/>
              <a:gd name="connsiteX24" fmla="*/ 303376 w 305277"/>
              <a:gd name="connsiteY24" fmla="*/ 234437 h 317018"/>
              <a:gd name="connsiteX25" fmla="*/ 286256 w 305277"/>
              <a:gd name="connsiteY25" fmla="*/ 208998 h 317018"/>
              <a:gd name="connsiteX26" fmla="*/ 258312 w 305277"/>
              <a:gd name="connsiteY26" fmla="*/ 176122 h 317018"/>
              <a:gd name="connsiteX27" fmla="*/ 270053 w 305277"/>
              <a:gd name="connsiteY27" fmla="*/ 187863 h 317018"/>
              <a:gd name="connsiteX28" fmla="*/ 258312 w 305277"/>
              <a:gd name="connsiteY28" fmla="*/ 199604 h 317018"/>
              <a:gd name="connsiteX29" fmla="*/ 223087 w 305277"/>
              <a:gd name="connsiteY29" fmla="*/ 199604 h 317018"/>
              <a:gd name="connsiteX30" fmla="*/ 223087 w 305277"/>
              <a:gd name="connsiteY30" fmla="*/ 176122 h 317018"/>
              <a:gd name="connsiteX31" fmla="*/ 258312 w 305277"/>
              <a:gd name="connsiteY31" fmla="*/ 270053 h 317018"/>
              <a:gd name="connsiteX32" fmla="*/ 223087 w 305277"/>
              <a:gd name="connsiteY32" fmla="*/ 270053 h 317018"/>
              <a:gd name="connsiteX33" fmla="*/ 223087 w 305277"/>
              <a:gd name="connsiteY33" fmla="*/ 223087 h 317018"/>
              <a:gd name="connsiteX34" fmla="*/ 258312 w 305277"/>
              <a:gd name="connsiteY34" fmla="*/ 223087 h 317018"/>
              <a:gd name="connsiteX35" fmla="*/ 281795 w 305277"/>
              <a:gd name="connsiteY35" fmla="*/ 246570 h 317018"/>
              <a:gd name="connsiteX36" fmla="*/ 258312 w 305277"/>
              <a:gd name="connsiteY36" fmla="*/ 270053 h 317018"/>
              <a:gd name="connsiteX37" fmla="*/ 11741 w 305277"/>
              <a:gd name="connsiteY37" fmla="*/ 105673 h 317018"/>
              <a:gd name="connsiteX38" fmla="*/ 93932 w 305277"/>
              <a:gd name="connsiteY38" fmla="*/ 105673 h 317018"/>
              <a:gd name="connsiteX39" fmla="*/ 105673 w 305277"/>
              <a:gd name="connsiteY39" fmla="*/ 93932 h 317018"/>
              <a:gd name="connsiteX40" fmla="*/ 105673 w 305277"/>
              <a:gd name="connsiteY40" fmla="*/ 11741 h 317018"/>
              <a:gd name="connsiteX41" fmla="*/ 93932 w 305277"/>
              <a:gd name="connsiteY41" fmla="*/ 0 h 317018"/>
              <a:gd name="connsiteX42" fmla="*/ 11741 w 305277"/>
              <a:gd name="connsiteY42" fmla="*/ 0 h 317018"/>
              <a:gd name="connsiteX43" fmla="*/ 0 w 305277"/>
              <a:gd name="connsiteY43" fmla="*/ 11741 h 317018"/>
              <a:gd name="connsiteX44" fmla="*/ 0 w 305277"/>
              <a:gd name="connsiteY44" fmla="*/ 93932 h 317018"/>
              <a:gd name="connsiteX45" fmla="*/ 11741 w 305277"/>
              <a:gd name="connsiteY45" fmla="*/ 105673 h 317018"/>
              <a:gd name="connsiteX46" fmla="*/ 23483 w 305277"/>
              <a:gd name="connsiteY46" fmla="*/ 23483 h 317018"/>
              <a:gd name="connsiteX47" fmla="*/ 82190 w 305277"/>
              <a:gd name="connsiteY47" fmla="*/ 23483 h 317018"/>
              <a:gd name="connsiteX48" fmla="*/ 82190 w 305277"/>
              <a:gd name="connsiteY48" fmla="*/ 82190 h 317018"/>
              <a:gd name="connsiteX49" fmla="*/ 23483 w 305277"/>
              <a:gd name="connsiteY49" fmla="*/ 82190 h 317018"/>
              <a:gd name="connsiteX50" fmla="*/ 70449 w 305277"/>
              <a:gd name="connsiteY50" fmla="*/ 46966 h 317018"/>
              <a:gd name="connsiteX51" fmla="*/ 70449 w 305277"/>
              <a:gd name="connsiteY51" fmla="*/ 58707 h 317018"/>
              <a:gd name="connsiteX52" fmla="*/ 58707 w 305277"/>
              <a:gd name="connsiteY52" fmla="*/ 70449 h 317018"/>
              <a:gd name="connsiteX53" fmla="*/ 46966 w 305277"/>
              <a:gd name="connsiteY53" fmla="*/ 70449 h 317018"/>
              <a:gd name="connsiteX54" fmla="*/ 35224 w 305277"/>
              <a:gd name="connsiteY54" fmla="*/ 58707 h 317018"/>
              <a:gd name="connsiteX55" fmla="*/ 35224 w 305277"/>
              <a:gd name="connsiteY55" fmla="*/ 46966 h 317018"/>
              <a:gd name="connsiteX56" fmla="*/ 46966 w 305277"/>
              <a:gd name="connsiteY56" fmla="*/ 35224 h 317018"/>
              <a:gd name="connsiteX57" fmla="*/ 58707 w 305277"/>
              <a:gd name="connsiteY57" fmla="*/ 35224 h 317018"/>
              <a:gd name="connsiteX58" fmla="*/ 70449 w 305277"/>
              <a:gd name="connsiteY58" fmla="*/ 46966 h 317018"/>
              <a:gd name="connsiteX59" fmla="*/ 0 w 305277"/>
              <a:gd name="connsiteY59" fmla="*/ 152639 h 317018"/>
              <a:gd name="connsiteX60" fmla="*/ 0 w 305277"/>
              <a:gd name="connsiteY60" fmla="*/ 140897 h 317018"/>
              <a:gd name="connsiteX61" fmla="*/ 11741 w 305277"/>
              <a:gd name="connsiteY61" fmla="*/ 129156 h 317018"/>
              <a:gd name="connsiteX62" fmla="*/ 23483 w 305277"/>
              <a:gd name="connsiteY62" fmla="*/ 129156 h 317018"/>
              <a:gd name="connsiteX63" fmla="*/ 35224 w 305277"/>
              <a:gd name="connsiteY63" fmla="*/ 140897 h 317018"/>
              <a:gd name="connsiteX64" fmla="*/ 35224 w 305277"/>
              <a:gd name="connsiteY64" fmla="*/ 152639 h 317018"/>
              <a:gd name="connsiteX65" fmla="*/ 46966 w 305277"/>
              <a:gd name="connsiteY65" fmla="*/ 152639 h 317018"/>
              <a:gd name="connsiteX66" fmla="*/ 58707 w 305277"/>
              <a:gd name="connsiteY66" fmla="*/ 164380 h 317018"/>
              <a:gd name="connsiteX67" fmla="*/ 58707 w 305277"/>
              <a:gd name="connsiteY67" fmla="*/ 176122 h 317018"/>
              <a:gd name="connsiteX68" fmla="*/ 46966 w 305277"/>
              <a:gd name="connsiteY68" fmla="*/ 187863 h 317018"/>
              <a:gd name="connsiteX69" fmla="*/ 35224 w 305277"/>
              <a:gd name="connsiteY69" fmla="*/ 187863 h 317018"/>
              <a:gd name="connsiteX70" fmla="*/ 23483 w 305277"/>
              <a:gd name="connsiteY70" fmla="*/ 176122 h 317018"/>
              <a:gd name="connsiteX71" fmla="*/ 23483 w 305277"/>
              <a:gd name="connsiteY71" fmla="*/ 164380 h 317018"/>
              <a:gd name="connsiteX72" fmla="*/ 11741 w 305277"/>
              <a:gd name="connsiteY72" fmla="*/ 164380 h 317018"/>
              <a:gd name="connsiteX73" fmla="*/ 0 w 305277"/>
              <a:gd name="connsiteY73" fmla="*/ 152639 h 317018"/>
              <a:gd name="connsiteX74" fmla="*/ 129156 w 305277"/>
              <a:gd name="connsiteY74" fmla="*/ 23483 h 317018"/>
              <a:gd name="connsiteX75" fmla="*/ 129156 w 305277"/>
              <a:gd name="connsiteY75" fmla="*/ 11741 h 317018"/>
              <a:gd name="connsiteX76" fmla="*/ 140897 w 305277"/>
              <a:gd name="connsiteY76" fmla="*/ 0 h 317018"/>
              <a:gd name="connsiteX77" fmla="*/ 152639 w 305277"/>
              <a:gd name="connsiteY77" fmla="*/ 0 h 317018"/>
              <a:gd name="connsiteX78" fmla="*/ 164380 w 305277"/>
              <a:gd name="connsiteY78" fmla="*/ 11741 h 317018"/>
              <a:gd name="connsiteX79" fmla="*/ 164380 w 305277"/>
              <a:gd name="connsiteY79" fmla="*/ 23483 h 317018"/>
              <a:gd name="connsiteX80" fmla="*/ 152639 w 305277"/>
              <a:gd name="connsiteY80" fmla="*/ 35224 h 317018"/>
              <a:gd name="connsiteX81" fmla="*/ 140897 w 305277"/>
              <a:gd name="connsiteY81" fmla="*/ 35224 h 317018"/>
              <a:gd name="connsiteX82" fmla="*/ 129156 w 305277"/>
              <a:gd name="connsiteY82" fmla="*/ 23483 h 317018"/>
              <a:gd name="connsiteX83" fmla="*/ 129156 w 305277"/>
              <a:gd name="connsiteY83" fmla="*/ 93932 h 317018"/>
              <a:gd name="connsiteX84" fmla="*/ 129156 w 305277"/>
              <a:gd name="connsiteY84" fmla="*/ 82190 h 317018"/>
              <a:gd name="connsiteX85" fmla="*/ 140897 w 305277"/>
              <a:gd name="connsiteY85" fmla="*/ 70449 h 317018"/>
              <a:gd name="connsiteX86" fmla="*/ 152639 w 305277"/>
              <a:gd name="connsiteY86" fmla="*/ 70449 h 317018"/>
              <a:gd name="connsiteX87" fmla="*/ 164380 w 305277"/>
              <a:gd name="connsiteY87" fmla="*/ 82190 h 317018"/>
              <a:gd name="connsiteX88" fmla="*/ 164380 w 305277"/>
              <a:gd name="connsiteY88" fmla="*/ 93932 h 317018"/>
              <a:gd name="connsiteX89" fmla="*/ 176122 w 305277"/>
              <a:gd name="connsiteY89" fmla="*/ 93932 h 317018"/>
              <a:gd name="connsiteX90" fmla="*/ 187863 w 305277"/>
              <a:gd name="connsiteY90" fmla="*/ 105673 h 317018"/>
              <a:gd name="connsiteX91" fmla="*/ 187863 w 305277"/>
              <a:gd name="connsiteY91" fmla="*/ 117414 h 317018"/>
              <a:gd name="connsiteX92" fmla="*/ 176122 w 305277"/>
              <a:gd name="connsiteY92" fmla="*/ 129156 h 317018"/>
              <a:gd name="connsiteX93" fmla="*/ 164380 w 305277"/>
              <a:gd name="connsiteY93" fmla="*/ 129156 h 317018"/>
              <a:gd name="connsiteX94" fmla="*/ 152639 w 305277"/>
              <a:gd name="connsiteY94" fmla="*/ 117414 h 317018"/>
              <a:gd name="connsiteX95" fmla="*/ 152639 w 305277"/>
              <a:gd name="connsiteY95" fmla="*/ 105673 h 317018"/>
              <a:gd name="connsiteX96" fmla="*/ 140897 w 305277"/>
              <a:gd name="connsiteY96" fmla="*/ 105673 h 317018"/>
              <a:gd name="connsiteX97" fmla="*/ 129156 w 305277"/>
              <a:gd name="connsiteY97" fmla="*/ 93932 h 317018"/>
              <a:gd name="connsiteX98" fmla="*/ 187863 w 305277"/>
              <a:gd name="connsiteY98" fmla="*/ 199604 h 317018"/>
              <a:gd name="connsiteX99" fmla="*/ 176122 w 305277"/>
              <a:gd name="connsiteY99" fmla="*/ 211346 h 317018"/>
              <a:gd name="connsiteX100" fmla="*/ 164380 w 305277"/>
              <a:gd name="connsiteY100" fmla="*/ 211346 h 317018"/>
              <a:gd name="connsiteX101" fmla="*/ 164380 w 305277"/>
              <a:gd name="connsiteY101" fmla="*/ 223087 h 317018"/>
              <a:gd name="connsiteX102" fmla="*/ 152639 w 305277"/>
              <a:gd name="connsiteY102" fmla="*/ 234829 h 317018"/>
              <a:gd name="connsiteX103" fmla="*/ 140897 w 305277"/>
              <a:gd name="connsiteY103" fmla="*/ 234829 h 317018"/>
              <a:gd name="connsiteX104" fmla="*/ 129156 w 305277"/>
              <a:gd name="connsiteY104" fmla="*/ 223087 h 317018"/>
              <a:gd name="connsiteX105" fmla="*/ 129156 w 305277"/>
              <a:gd name="connsiteY105" fmla="*/ 211346 h 317018"/>
              <a:gd name="connsiteX106" fmla="*/ 140897 w 305277"/>
              <a:gd name="connsiteY106" fmla="*/ 199604 h 317018"/>
              <a:gd name="connsiteX107" fmla="*/ 152639 w 305277"/>
              <a:gd name="connsiteY107" fmla="*/ 199604 h 317018"/>
              <a:gd name="connsiteX108" fmla="*/ 152639 w 305277"/>
              <a:gd name="connsiteY108" fmla="*/ 187863 h 317018"/>
              <a:gd name="connsiteX109" fmla="*/ 164380 w 305277"/>
              <a:gd name="connsiteY109" fmla="*/ 176122 h 317018"/>
              <a:gd name="connsiteX110" fmla="*/ 176122 w 305277"/>
              <a:gd name="connsiteY110" fmla="*/ 176122 h 317018"/>
              <a:gd name="connsiteX111" fmla="*/ 187863 w 305277"/>
              <a:gd name="connsiteY111" fmla="*/ 187863 h 317018"/>
              <a:gd name="connsiteX112" fmla="*/ 129156 w 305277"/>
              <a:gd name="connsiteY112" fmla="*/ 164380 h 317018"/>
              <a:gd name="connsiteX113" fmla="*/ 117414 w 305277"/>
              <a:gd name="connsiteY113" fmla="*/ 176122 h 317018"/>
              <a:gd name="connsiteX114" fmla="*/ 82190 w 305277"/>
              <a:gd name="connsiteY114" fmla="*/ 176122 h 317018"/>
              <a:gd name="connsiteX115" fmla="*/ 70449 w 305277"/>
              <a:gd name="connsiteY115" fmla="*/ 164380 h 317018"/>
              <a:gd name="connsiteX116" fmla="*/ 70449 w 305277"/>
              <a:gd name="connsiteY116" fmla="*/ 129156 h 317018"/>
              <a:gd name="connsiteX117" fmla="*/ 82190 w 305277"/>
              <a:gd name="connsiteY117" fmla="*/ 117414 h 317018"/>
              <a:gd name="connsiteX118" fmla="*/ 93932 w 305277"/>
              <a:gd name="connsiteY118" fmla="*/ 117414 h 317018"/>
              <a:gd name="connsiteX119" fmla="*/ 105673 w 305277"/>
              <a:gd name="connsiteY119" fmla="*/ 129156 h 317018"/>
              <a:gd name="connsiteX120" fmla="*/ 105673 w 305277"/>
              <a:gd name="connsiteY120" fmla="*/ 140897 h 317018"/>
              <a:gd name="connsiteX121" fmla="*/ 117414 w 305277"/>
              <a:gd name="connsiteY121" fmla="*/ 140897 h 317018"/>
              <a:gd name="connsiteX122" fmla="*/ 129156 w 305277"/>
              <a:gd name="connsiteY122" fmla="*/ 152639 h 317018"/>
              <a:gd name="connsiteX123" fmla="*/ 129156 w 305277"/>
              <a:gd name="connsiteY123" fmla="*/ 152639 h 317018"/>
              <a:gd name="connsiteX124" fmla="*/ 129156 w 305277"/>
              <a:gd name="connsiteY124" fmla="*/ 140897 h 317018"/>
              <a:gd name="connsiteX125" fmla="*/ 140897 w 305277"/>
              <a:gd name="connsiteY125" fmla="*/ 129156 h 317018"/>
              <a:gd name="connsiteX126" fmla="*/ 152639 w 305277"/>
              <a:gd name="connsiteY126" fmla="*/ 129156 h 317018"/>
              <a:gd name="connsiteX127" fmla="*/ 164380 w 305277"/>
              <a:gd name="connsiteY127" fmla="*/ 140897 h 317018"/>
              <a:gd name="connsiteX128" fmla="*/ 164380 w 305277"/>
              <a:gd name="connsiteY128" fmla="*/ 152639 h 317018"/>
              <a:gd name="connsiteX129" fmla="*/ 152639 w 305277"/>
              <a:gd name="connsiteY129" fmla="*/ 164380 h 317018"/>
              <a:gd name="connsiteX130" fmla="*/ 140897 w 305277"/>
              <a:gd name="connsiteY130" fmla="*/ 164380 h 317018"/>
              <a:gd name="connsiteX131" fmla="*/ 129156 w 305277"/>
              <a:gd name="connsiteY131" fmla="*/ 152639 h 317018"/>
              <a:gd name="connsiteX132" fmla="*/ 164380 w 305277"/>
              <a:gd name="connsiteY132" fmla="*/ 281795 h 317018"/>
              <a:gd name="connsiteX133" fmla="*/ 164380 w 305277"/>
              <a:gd name="connsiteY133" fmla="*/ 293536 h 317018"/>
              <a:gd name="connsiteX134" fmla="*/ 152639 w 305277"/>
              <a:gd name="connsiteY134" fmla="*/ 305277 h 317018"/>
              <a:gd name="connsiteX135" fmla="*/ 140897 w 305277"/>
              <a:gd name="connsiteY135" fmla="*/ 305277 h 317018"/>
              <a:gd name="connsiteX136" fmla="*/ 129156 w 305277"/>
              <a:gd name="connsiteY136" fmla="*/ 293536 h 317018"/>
              <a:gd name="connsiteX137" fmla="*/ 129156 w 305277"/>
              <a:gd name="connsiteY137" fmla="*/ 281795 h 317018"/>
              <a:gd name="connsiteX138" fmla="*/ 140897 w 305277"/>
              <a:gd name="connsiteY138" fmla="*/ 270053 h 317018"/>
              <a:gd name="connsiteX139" fmla="*/ 152639 w 305277"/>
              <a:gd name="connsiteY139" fmla="*/ 270053 h 317018"/>
              <a:gd name="connsiteX140" fmla="*/ 164380 w 305277"/>
              <a:gd name="connsiteY140" fmla="*/ 281795 h 317018"/>
              <a:gd name="connsiteX141" fmla="*/ 93932 w 305277"/>
              <a:gd name="connsiteY141" fmla="*/ 199604 h 317018"/>
              <a:gd name="connsiteX142" fmla="*/ 11741 w 305277"/>
              <a:gd name="connsiteY142" fmla="*/ 199604 h 317018"/>
              <a:gd name="connsiteX143" fmla="*/ 0 w 305277"/>
              <a:gd name="connsiteY143" fmla="*/ 211346 h 317018"/>
              <a:gd name="connsiteX144" fmla="*/ 0 w 305277"/>
              <a:gd name="connsiteY144" fmla="*/ 293536 h 317018"/>
              <a:gd name="connsiteX145" fmla="*/ 11741 w 305277"/>
              <a:gd name="connsiteY145" fmla="*/ 305277 h 317018"/>
              <a:gd name="connsiteX146" fmla="*/ 93932 w 305277"/>
              <a:gd name="connsiteY146" fmla="*/ 305277 h 317018"/>
              <a:gd name="connsiteX147" fmla="*/ 105673 w 305277"/>
              <a:gd name="connsiteY147" fmla="*/ 293536 h 317018"/>
              <a:gd name="connsiteX148" fmla="*/ 105673 w 305277"/>
              <a:gd name="connsiteY148" fmla="*/ 211346 h 317018"/>
              <a:gd name="connsiteX149" fmla="*/ 93932 w 305277"/>
              <a:gd name="connsiteY149" fmla="*/ 199604 h 317018"/>
              <a:gd name="connsiteX150" fmla="*/ 82190 w 305277"/>
              <a:gd name="connsiteY150" fmla="*/ 281795 h 317018"/>
              <a:gd name="connsiteX151" fmla="*/ 23483 w 305277"/>
              <a:gd name="connsiteY151" fmla="*/ 281795 h 317018"/>
              <a:gd name="connsiteX152" fmla="*/ 23483 w 305277"/>
              <a:gd name="connsiteY152" fmla="*/ 223087 h 317018"/>
              <a:gd name="connsiteX153" fmla="*/ 82190 w 305277"/>
              <a:gd name="connsiteY153" fmla="*/ 223087 h 317018"/>
              <a:gd name="connsiteX154" fmla="*/ 35224 w 305277"/>
              <a:gd name="connsiteY154" fmla="*/ 258312 h 317018"/>
              <a:gd name="connsiteX155" fmla="*/ 35224 w 305277"/>
              <a:gd name="connsiteY155" fmla="*/ 246570 h 317018"/>
              <a:gd name="connsiteX156" fmla="*/ 46966 w 305277"/>
              <a:gd name="connsiteY156" fmla="*/ 234829 h 317018"/>
              <a:gd name="connsiteX157" fmla="*/ 58707 w 305277"/>
              <a:gd name="connsiteY157" fmla="*/ 234829 h 317018"/>
              <a:gd name="connsiteX158" fmla="*/ 70449 w 305277"/>
              <a:gd name="connsiteY158" fmla="*/ 246570 h 317018"/>
              <a:gd name="connsiteX159" fmla="*/ 70449 w 305277"/>
              <a:gd name="connsiteY159" fmla="*/ 258312 h 317018"/>
              <a:gd name="connsiteX160" fmla="*/ 58707 w 305277"/>
              <a:gd name="connsiteY160" fmla="*/ 270053 h 317018"/>
              <a:gd name="connsiteX161" fmla="*/ 46966 w 305277"/>
              <a:gd name="connsiteY161" fmla="*/ 270053 h 317018"/>
              <a:gd name="connsiteX162" fmla="*/ 35224 w 305277"/>
              <a:gd name="connsiteY162" fmla="*/ 258312 h 317018"/>
              <a:gd name="connsiteX163" fmla="*/ 293536 w 305277"/>
              <a:gd name="connsiteY163" fmla="*/ 0 h 317018"/>
              <a:gd name="connsiteX164" fmla="*/ 211346 w 305277"/>
              <a:gd name="connsiteY164" fmla="*/ 0 h 317018"/>
              <a:gd name="connsiteX165" fmla="*/ 199604 w 305277"/>
              <a:gd name="connsiteY165" fmla="*/ 11741 h 317018"/>
              <a:gd name="connsiteX166" fmla="*/ 199604 w 305277"/>
              <a:gd name="connsiteY166" fmla="*/ 93932 h 317018"/>
              <a:gd name="connsiteX167" fmla="*/ 211346 w 305277"/>
              <a:gd name="connsiteY167" fmla="*/ 105673 h 317018"/>
              <a:gd name="connsiteX168" fmla="*/ 293536 w 305277"/>
              <a:gd name="connsiteY168" fmla="*/ 105673 h 317018"/>
              <a:gd name="connsiteX169" fmla="*/ 305277 w 305277"/>
              <a:gd name="connsiteY169" fmla="*/ 93932 h 317018"/>
              <a:gd name="connsiteX170" fmla="*/ 305277 w 305277"/>
              <a:gd name="connsiteY170" fmla="*/ 11741 h 317018"/>
              <a:gd name="connsiteX171" fmla="*/ 293536 w 305277"/>
              <a:gd name="connsiteY171" fmla="*/ 0 h 317018"/>
              <a:gd name="connsiteX172" fmla="*/ 281795 w 305277"/>
              <a:gd name="connsiteY172" fmla="*/ 82190 h 317018"/>
              <a:gd name="connsiteX173" fmla="*/ 223087 w 305277"/>
              <a:gd name="connsiteY173" fmla="*/ 82190 h 317018"/>
              <a:gd name="connsiteX174" fmla="*/ 223087 w 305277"/>
              <a:gd name="connsiteY174" fmla="*/ 23483 h 317018"/>
              <a:gd name="connsiteX175" fmla="*/ 281795 w 305277"/>
              <a:gd name="connsiteY175" fmla="*/ 23483 h 317018"/>
              <a:gd name="connsiteX176" fmla="*/ 234829 w 305277"/>
              <a:gd name="connsiteY176" fmla="*/ 58707 h 317018"/>
              <a:gd name="connsiteX177" fmla="*/ 234829 w 305277"/>
              <a:gd name="connsiteY177" fmla="*/ 46966 h 317018"/>
              <a:gd name="connsiteX178" fmla="*/ 246570 w 305277"/>
              <a:gd name="connsiteY178" fmla="*/ 35224 h 317018"/>
              <a:gd name="connsiteX179" fmla="*/ 258312 w 305277"/>
              <a:gd name="connsiteY179" fmla="*/ 35224 h 317018"/>
              <a:gd name="connsiteX180" fmla="*/ 270053 w 305277"/>
              <a:gd name="connsiteY180" fmla="*/ 46966 h 317018"/>
              <a:gd name="connsiteX181" fmla="*/ 270053 w 305277"/>
              <a:gd name="connsiteY181" fmla="*/ 58707 h 317018"/>
              <a:gd name="connsiteX182" fmla="*/ 258312 w 305277"/>
              <a:gd name="connsiteY182" fmla="*/ 70449 h 317018"/>
              <a:gd name="connsiteX183" fmla="*/ 246570 w 305277"/>
              <a:gd name="connsiteY183" fmla="*/ 70449 h 317018"/>
              <a:gd name="connsiteX184" fmla="*/ 234829 w 305277"/>
              <a:gd name="connsiteY184" fmla="*/ 58707 h 317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305277" h="317018">
                <a:moveTo>
                  <a:pt x="286256" y="208998"/>
                </a:moveTo>
                <a:cubicBezTo>
                  <a:pt x="290913" y="202930"/>
                  <a:pt x="293468" y="195511"/>
                  <a:pt x="293536" y="187863"/>
                </a:cubicBezTo>
                <a:cubicBezTo>
                  <a:pt x="293494" y="172971"/>
                  <a:pt x="284092" y="159715"/>
                  <a:pt x="270053" y="154752"/>
                </a:cubicBezTo>
                <a:lnTo>
                  <a:pt x="270053" y="129156"/>
                </a:lnTo>
                <a:lnTo>
                  <a:pt x="246570" y="129156"/>
                </a:lnTo>
                <a:lnTo>
                  <a:pt x="246570" y="152639"/>
                </a:lnTo>
                <a:lnTo>
                  <a:pt x="234829" y="152639"/>
                </a:lnTo>
                <a:lnTo>
                  <a:pt x="234829" y="129156"/>
                </a:lnTo>
                <a:lnTo>
                  <a:pt x="211346" y="129156"/>
                </a:lnTo>
                <a:lnTo>
                  <a:pt x="211346" y="152639"/>
                </a:lnTo>
                <a:lnTo>
                  <a:pt x="187863" y="152639"/>
                </a:lnTo>
                <a:lnTo>
                  <a:pt x="187863" y="176122"/>
                </a:lnTo>
                <a:lnTo>
                  <a:pt x="199604" y="176122"/>
                </a:lnTo>
                <a:lnTo>
                  <a:pt x="199604" y="270053"/>
                </a:lnTo>
                <a:lnTo>
                  <a:pt x="187863" y="270053"/>
                </a:lnTo>
                <a:lnTo>
                  <a:pt x="187863" y="293536"/>
                </a:lnTo>
                <a:lnTo>
                  <a:pt x="211346" y="293536"/>
                </a:lnTo>
                <a:lnTo>
                  <a:pt x="211346" y="317019"/>
                </a:lnTo>
                <a:lnTo>
                  <a:pt x="234829" y="317019"/>
                </a:lnTo>
                <a:lnTo>
                  <a:pt x="234829" y="293536"/>
                </a:lnTo>
                <a:lnTo>
                  <a:pt x="246570" y="293536"/>
                </a:lnTo>
                <a:lnTo>
                  <a:pt x="246570" y="317019"/>
                </a:lnTo>
                <a:lnTo>
                  <a:pt x="270053" y="317019"/>
                </a:lnTo>
                <a:lnTo>
                  <a:pt x="270053" y="291892"/>
                </a:lnTo>
                <a:cubicBezTo>
                  <a:pt x="295121" y="285229"/>
                  <a:pt x="310041" y="259505"/>
                  <a:pt x="303376" y="234437"/>
                </a:cubicBezTo>
                <a:cubicBezTo>
                  <a:pt x="300677" y="224280"/>
                  <a:pt x="294648" y="215323"/>
                  <a:pt x="286256" y="208998"/>
                </a:cubicBezTo>
                <a:close/>
                <a:moveTo>
                  <a:pt x="258312" y="176122"/>
                </a:moveTo>
                <a:cubicBezTo>
                  <a:pt x="264796" y="176122"/>
                  <a:pt x="270053" y="181378"/>
                  <a:pt x="270053" y="187863"/>
                </a:cubicBezTo>
                <a:cubicBezTo>
                  <a:pt x="270053" y="194348"/>
                  <a:pt x="264796" y="199604"/>
                  <a:pt x="258312" y="199604"/>
                </a:cubicBezTo>
                <a:lnTo>
                  <a:pt x="223087" y="199604"/>
                </a:lnTo>
                <a:lnTo>
                  <a:pt x="223087" y="176122"/>
                </a:lnTo>
                <a:close/>
                <a:moveTo>
                  <a:pt x="258312" y="270053"/>
                </a:moveTo>
                <a:lnTo>
                  <a:pt x="223087" y="270053"/>
                </a:lnTo>
                <a:lnTo>
                  <a:pt x="223087" y="223087"/>
                </a:lnTo>
                <a:lnTo>
                  <a:pt x="258312" y="223087"/>
                </a:lnTo>
                <a:cubicBezTo>
                  <a:pt x="271281" y="223087"/>
                  <a:pt x="281795" y="233601"/>
                  <a:pt x="281795" y="246570"/>
                </a:cubicBezTo>
                <a:cubicBezTo>
                  <a:pt x="281795" y="259540"/>
                  <a:pt x="271281" y="270053"/>
                  <a:pt x="258312" y="270053"/>
                </a:cubicBezTo>
                <a:close/>
                <a:moveTo>
                  <a:pt x="11741" y="105673"/>
                </a:moveTo>
                <a:lnTo>
                  <a:pt x="93932" y="105673"/>
                </a:lnTo>
                <a:cubicBezTo>
                  <a:pt x="100416" y="105673"/>
                  <a:pt x="105673" y="100416"/>
                  <a:pt x="105673" y="93932"/>
                </a:cubicBezTo>
                <a:lnTo>
                  <a:pt x="105673" y="11741"/>
                </a:lnTo>
                <a:cubicBezTo>
                  <a:pt x="105673" y="5257"/>
                  <a:pt x="100416" y="0"/>
                  <a:pt x="93932" y="0"/>
                </a:cubicBezTo>
                <a:lnTo>
                  <a:pt x="11741" y="0"/>
                </a:lnTo>
                <a:cubicBezTo>
                  <a:pt x="5257" y="0"/>
                  <a:pt x="0" y="5257"/>
                  <a:pt x="0" y="11741"/>
                </a:cubicBezTo>
                <a:lnTo>
                  <a:pt x="0" y="93932"/>
                </a:lnTo>
                <a:cubicBezTo>
                  <a:pt x="0" y="100416"/>
                  <a:pt x="5257" y="105673"/>
                  <a:pt x="11741" y="105673"/>
                </a:cubicBezTo>
                <a:close/>
                <a:moveTo>
                  <a:pt x="23483" y="23483"/>
                </a:moveTo>
                <a:lnTo>
                  <a:pt x="82190" y="23483"/>
                </a:lnTo>
                <a:lnTo>
                  <a:pt x="82190" y="82190"/>
                </a:lnTo>
                <a:lnTo>
                  <a:pt x="23483" y="82190"/>
                </a:lnTo>
                <a:close/>
                <a:moveTo>
                  <a:pt x="70449" y="46966"/>
                </a:moveTo>
                <a:lnTo>
                  <a:pt x="70449" y="58707"/>
                </a:lnTo>
                <a:cubicBezTo>
                  <a:pt x="70449" y="65192"/>
                  <a:pt x="65192" y="70449"/>
                  <a:pt x="58707" y="70449"/>
                </a:cubicBezTo>
                <a:lnTo>
                  <a:pt x="46966" y="70449"/>
                </a:lnTo>
                <a:cubicBezTo>
                  <a:pt x="40481" y="70449"/>
                  <a:pt x="35224" y="65192"/>
                  <a:pt x="35224" y="58707"/>
                </a:cubicBezTo>
                <a:lnTo>
                  <a:pt x="35224" y="46966"/>
                </a:lnTo>
                <a:cubicBezTo>
                  <a:pt x="35224" y="40481"/>
                  <a:pt x="40481" y="35224"/>
                  <a:pt x="46966" y="35224"/>
                </a:cubicBezTo>
                <a:lnTo>
                  <a:pt x="58707" y="35224"/>
                </a:lnTo>
                <a:cubicBezTo>
                  <a:pt x="65192" y="35224"/>
                  <a:pt x="70449" y="40481"/>
                  <a:pt x="70449" y="46966"/>
                </a:cubicBezTo>
                <a:close/>
                <a:moveTo>
                  <a:pt x="0" y="152639"/>
                </a:moveTo>
                <a:lnTo>
                  <a:pt x="0" y="140897"/>
                </a:lnTo>
                <a:cubicBezTo>
                  <a:pt x="0" y="134412"/>
                  <a:pt x="5257" y="129156"/>
                  <a:pt x="11741" y="129156"/>
                </a:cubicBezTo>
                <a:lnTo>
                  <a:pt x="23483" y="129156"/>
                </a:lnTo>
                <a:cubicBezTo>
                  <a:pt x="29967" y="129156"/>
                  <a:pt x="35224" y="134412"/>
                  <a:pt x="35224" y="140897"/>
                </a:cubicBezTo>
                <a:lnTo>
                  <a:pt x="35224" y="152639"/>
                </a:lnTo>
                <a:lnTo>
                  <a:pt x="46966" y="152639"/>
                </a:lnTo>
                <a:cubicBezTo>
                  <a:pt x="53450" y="152639"/>
                  <a:pt x="58707" y="157895"/>
                  <a:pt x="58707" y="164380"/>
                </a:cubicBezTo>
                <a:lnTo>
                  <a:pt x="58707" y="176122"/>
                </a:lnTo>
                <a:cubicBezTo>
                  <a:pt x="58707" y="182606"/>
                  <a:pt x="53450" y="187863"/>
                  <a:pt x="46966" y="187863"/>
                </a:cubicBezTo>
                <a:lnTo>
                  <a:pt x="35224" y="187863"/>
                </a:lnTo>
                <a:cubicBezTo>
                  <a:pt x="28740" y="187863"/>
                  <a:pt x="23483" y="182606"/>
                  <a:pt x="23483" y="176122"/>
                </a:cubicBezTo>
                <a:lnTo>
                  <a:pt x="23483" y="164380"/>
                </a:lnTo>
                <a:lnTo>
                  <a:pt x="11741" y="164380"/>
                </a:lnTo>
                <a:cubicBezTo>
                  <a:pt x="5257" y="164380"/>
                  <a:pt x="0" y="159123"/>
                  <a:pt x="0" y="152639"/>
                </a:cubicBezTo>
                <a:close/>
                <a:moveTo>
                  <a:pt x="129156" y="23483"/>
                </a:moveTo>
                <a:lnTo>
                  <a:pt x="129156" y="11741"/>
                </a:lnTo>
                <a:cubicBezTo>
                  <a:pt x="129156" y="5257"/>
                  <a:pt x="134412" y="0"/>
                  <a:pt x="140897" y="0"/>
                </a:cubicBezTo>
                <a:lnTo>
                  <a:pt x="152639" y="0"/>
                </a:lnTo>
                <a:cubicBezTo>
                  <a:pt x="159123" y="0"/>
                  <a:pt x="164380" y="5257"/>
                  <a:pt x="164380" y="11741"/>
                </a:cubicBezTo>
                <a:lnTo>
                  <a:pt x="164380" y="23483"/>
                </a:lnTo>
                <a:cubicBezTo>
                  <a:pt x="164380" y="29967"/>
                  <a:pt x="159123" y="35224"/>
                  <a:pt x="152639" y="35224"/>
                </a:cubicBezTo>
                <a:lnTo>
                  <a:pt x="140897" y="35224"/>
                </a:lnTo>
                <a:cubicBezTo>
                  <a:pt x="134412" y="35224"/>
                  <a:pt x="129156" y="29967"/>
                  <a:pt x="129156" y="23483"/>
                </a:cubicBezTo>
                <a:close/>
                <a:moveTo>
                  <a:pt x="129156" y="93932"/>
                </a:moveTo>
                <a:lnTo>
                  <a:pt x="129156" y="82190"/>
                </a:lnTo>
                <a:cubicBezTo>
                  <a:pt x="129156" y="75705"/>
                  <a:pt x="134412" y="70449"/>
                  <a:pt x="140897" y="70449"/>
                </a:cubicBezTo>
                <a:lnTo>
                  <a:pt x="152639" y="70449"/>
                </a:lnTo>
                <a:cubicBezTo>
                  <a:pt x="159123" y="70449"/>
                  <a:pt x="164380" y="75705"/>
                  <a:pt x="164380" y="82190"/>
                </a:cubicBezTo>
                <a:lnTo>
                  <a:pt x="164380" y="93932"/>
                </a:lnTo>
                <a:lnTo>
                  <a:pt x="176122" y="93932"/>
                </a:lnTo>
                <a:cubicBezTo>
                  <a:pt x="182606" y="93932"/>
                  <a:pt x="187863" y="99188"/>
                  <a:pt x="187863" y="105673"/>
                </a:cubicBezTo>
                <a:lnTo>
                  <a:pt x="187863" y="117414"/>
                </a:lnTo>
                <a:cubicBezTo>
                  <a:pt x="187863" y="123899"/>
                  <a:pt x="182606" y="129156"/>
                  <a:pt x="176122" y="129156"/>
                </a:cubicBezTo>
                <a:lnTo>
                  <a:pt x="164380" y="129156"/>
                </a:lnTo>
                <a:cubicBezTo>
                  <a:pt x="157895" y="129156"/>
                  <a:pt x="152639" y="123899"/>
                  <a:pt x="152639" y="117414"/>
                </a:cubicBezTo>
                <a:lnTo>
                  <a:pt x="152639" y="105673"/>
                </a:lnTo>
                <a:lnTo>
                  <a:pt x="140897" y="105673"/>
                </a:lnTo>
                <a:cubicBezTo>
                  <a:pt x="134412" y="105673"/>
                  <a:pt x="129156" y="100416"/>
                  <a:pt x="129156" y="93932"/>
                </a:cubicBezTo>
                <a:close/>
                <a:moveTo>
                  <a:pt x="187863" y="199604"/>
                </a:moveTo>
                <a:cubicBezTo>
                  <a:pt x="187863" y="206089"/>
                  <a:pt x="182606" y="211346"/>
                  <a:pt x="176122" y="211346"/>
                </a:cubicBezTo>
                <a:lnTo>
                  <a:pt x="164380" y="211346"/>
                </a:lnTo>
                <a:lnTo>
                  <a:pt x="164380" y="223087"/>
                </a:lnTo>
                <a:cubicBezTo>
                  <a:pt x="164380" y="229572"/>
                  <a:pt x="159123" y="234829"/>
                  <a:pt x="152639" y="234829"/>
                </a:cubicBezTo>
                <a:lnTo>
                  <a:pt x="140897" y="234829"/>
                </a:lnTo>
                <a:cubicBezTo>
                  <a:pt x="134412" y="234829"/>
                  <a:pt x="129156" y="229572"/>
                  <a:pt x="129156" y="223087"/>
                </a:cubicBezTo>
                <a:lnTo>
                  <a:pt x="129156" y="211346"/>
                </a:lnTo>
                <a:cubicBezTo>
                  <a:pt x="129156" y="204861"/>
                  <a:pt x="134412" y="199604"/>
                  <a:pt x="140897" y="199604"/>
                </a:cubicBezTo>
                <a:lnTo>
                  <a:pt x="152639" y="199604"/>
                </a:lnTo>
                <a:lnTo>
                  <a:pt x="152639" y="187863"/>
                </a:lnTo>
                <a:cubicBezTo>
                  <a:pt x="152639" y="181378"/>
                  <a:pt x="157895" y="176122"/>
                  <a:pt x="164380" y="176122"/>
                </a:cubicBezTo>
                <a:lnTo>
                  <a:pt x="176122" y="176122"/>
                </a:lnTo>
                <a:cubicBezTo>
                  <a:pt x="182606" y="176122"/>
                  <a:pt x="187863" y="181378"/>
                  <a:pt x="187863" y="187863"/>
                </a:cubicBezTo>
                <a:close/>
                <a:moveTo>
                  <a:pt x="129156" y="164380"/>
                </a:moveTo>
                <a:cubicBezTo>
                  <a:pt x="129156" y="170865"/>
                  <a:pt x="123899" y="176122"/>
                  <a:pt x="117414" y="176122"/>
                </a:cubicBezTo>
                <a:lnTo>
                  <a:pt x="82190" y="176122"/>
                </a:lnTo>
                <a:cubicBezTo>
                  <a:pt x="75705" y="176122"/>
                  <a:pt x="70449" y="170865"/>
                  <a:pt x="70449" y="164380"/>
                </a:cubicBezTo>
                <a:lnTo>
                  <a:pt x="70449" y="129156"/>
                </a:lnTo>
                <a:cubicBezTo>
                  <a:pt x="70449" y="122671"/>
                  <a:pt x="75705" y="117414"/>
                  <a:pt x="82190" y="117414"/>
                </a:cubicBezTo>
                <a:lnTo>
                  <a:pt x="93932" y="117414"/>
                </a:lnTo>
                <a:cubicBezTo>
                  <a:pt x="100416" y="117414"/>
                  <a:pt x="105673" y="122671"/>
                  <a:pt x="105673" y="129156"/>
                </a:cubicBezTo>
                <a:lnTo>
                  <a:pt x="105673" y="140897"/>
                </a:lnTo>
                <a:lnTo>
                  <a:pt x="117414" y="140897"/>
                </a:lnTo>
                <a:cubicBezTo>
                  <a:pt x="123899" y="140897"/>
                  <a:pt x="129156" y="146154"/>
                  <a:pt x="129156" y="152639"/>
                </a:cubicBezTo>
                <a:close/>
                <a:moveTo>
                  <a:pt x="129156" y="152639"/>
                </a:moveTo>
                <a:lnTo>
                  <a:pt x="129156" y="140897"/>
                </a:lnTo>
                <a:cubicBezTo>
                  <a:pt x="129156" y="134412"/>
                  <a:pt x="134412" y="129156"/>
                  <a:pt x="140897" y="129156"/>
                </a:cubicBezTo>
                <a:lnTo>
                  <a:pt x="152639" y="129156"/>
                </a:lnTo>
                <a:cubicBezTo>
                  <a:pt x="159123" y="129156"/>
                  <a:pt x="164380" y="134412"/>
                  <a:pt x="164380" y="140897"/>
                </a:cubicBezTo>
                <a:lnTo>
                  <a:pt x="164380" y="152639"/>
                </a:lnTo>
                <a:cubicBezTo>
                  <a:pt x="164380" y="159123"/>
                  <a:pt x="159123" y="164380"/>
                  <a:pt x="152639" y="164380"/>
                </a:cubicBezTo>
                <a:lnTo>
                  <a:pt x="140897" y="164380"/>
                </a:lnTo>
                <a:cubicBezTo>
                  <a:pt x="134412" y="164380"/>
                  <a:pt x="129156" y="159123"/>
                  <a:pt x="129156" y="152639"/>
                </a:cubicBezTo>
                <a:close/>
                <a:moveTo>
                  <a:pt x="164380" y="281795"/>
                </a:moveTo>
                <a:lnTo>
                  <a:pt x="164380" y="293536"/>
                </a:lnTo>
                <a:cubicBezTo>
                  <a:pt x="164380" y="300021"/>
                  <a:pt x="159123" y="305277"/>
                  <a:pt x="152639" y="305277"/>
                </a:cubicBezTo>
                <a:lnTo>
                  <a:pt x="140897" y="305277"/>
                </a:lnTo>
                <a:cubicBezTo>
                  <a:pt x="134412" y="305277"/>
                  <a:pt x="129156" y="300021"/>
                  <a:pt x="129156" y="293536"/>
                </a:cubicBezTo>
                <a:lnTo>
                  <a:pt x="129156" y="281795"/>
                </a:lnTo>
                <a:cubicBezTo>
                  <a:pt x="129156" y="275310"/>
                  <a:pt x="134412" y="270053"/>
                  <a:pt x="140897" y="270053"/>
                </a:cubicBezTo>
                <a:lnTo>
                  <a:pt x="152639" y="270053"/>
                </a:lnTo>
                <a:cubicBezTo>
                  <a:pt x="159123" y="270053"/>
                  <a:pt x="164380" y="275310"/>
                  <a:pt x="164380" y="281795"/>
                </a:cubicBezTo>
                <a:close/>
                <a:moveTo>
                  <a:pt x="93932" y="199604"/>
                </a:moveTo>
                <a:lnTo>
                  <a:pt x="11741" y="199604"/>
                </a:lnTo>
                <a:cubicBezTo>
                  <a:pt x="5257" y="199604"/>
                  <a:pt x="0" y="204861"/>
                  <a:pt x="0" y="211346"/>
                </a:cubicBezTo>
                <a:lnTo>
                  <a:pt x="0" y="293536"/>
                </a:lnTo>
                <a:cubicBezTo>
                  <a:pt x="0" y="300021"/>
                  <a:pt x="5257" y="305277"/>
                  <a:pt x="11741" y="305277"/>
                </a:cubicBezTo>
                <a:lnTo>
                  <a:pt x="93932" y="305277"/>
                </a:lnTo>
                <a:cubicBezTo>
                  <a:pt x="100416" y="305277"/>
                  <a:pt x="105673" y="300021"/>
                  <a:pt x="105673" y="293536"/>
                </a:cubicBezTo>
                <a:lnTo>
                  <a:pt x="105673" y="211346"/>
                </a:lnTo>
                <a:cubicBezTo>
                  <a:pt x="105673" y="204861"/>
                  <a:pt x="100416" y="199604"/>
                  <a:pt x="93932" y="199604"/>
                </a:cubicBezTo>
                <a:close/>
                <a:moveTo>
                  <a:pt x="82190" y="281795"/>
                </a:moveTo>
                <a:lnTo>
                  <a:pt x="23483" y="281795"/>
                </a:lnTo>
                <a:lnTo>
                  <a:pt x="23483" y="223087"/>
                </a:lnTo>
                <a:lnTo>
                  <a:pt x="82190" y="223087"/>
                </a:lnTo>
                <a:close/>
                <a:moveTo>
                  <a:pt x="35224" y="258312"/>
                </a:moveTo>
                <a:lnTo>
                  <a:pt x="35224" y="246570"/>
                </a:lnTo>
                <a:cubicBezTo>
                  <a:pt x="35224" y="240085"/>
                  <a:pt x="40481" y="234829"/>
                  <a:pt x="46966" y="234829"/>
                </a:cubicBezTo>
                <a:lnTo>
                  <a:pt x="58707" y="234829"/>
                </a:lnTo>
                <a:cubicBezTo>
                  <a:pt x="65192" y="234829"/>
                  <a:pt x="70449" y="240085"/>
                  <a:pt x="70449" y="246570"/>
                </a:cubicBezTo>
                <a:lnTo>
                  <a:pt x="70449" y="258312"/>
                </a:lnTo>
                <a:cubicBezTo>
                  <a:pt x="70449" y="264796"/>
                  <a:pt x="65192" y="270053"/>
                  <a:pt x="58707" y="270053"/>
                </a:cubicBezTo>
                <a:lnTo>
                  <a:pt x="46966" y="270053"/>
                </a:lnTo>
                <a:cubicBezTo>
                  <a:pt x="40481" y="270053"/>
                  <a:pt x="35224" y="264796"/>
                  <a:pt x="35224" y="258312"/>
                </a:cubicBezTo>
                <a:close/>
                <a:moveTo>
                  <a:pt x="293536" y="0"/>
                </a:moveTo>
                <a:lnTo>
                  <a:pt x="211346" y="0"/>
                </a:lnTo>
                <a:cubicBezTo>
                  <a:pt x="204861" y="0"/>
                  <a:pt x="199604" y="5257"/>
                  <a:pt x="199604" y="11741"/>
                </a:cubicBezTo>
                <a:lnTo>
                  <a:pt x="199604" y="93932"/>
                </a:lnTo>
                <a:cubicBezTo>
                  <a:pt x="199604" y="100416"/>
                  <a:pt x="204861" y="105673"/>
                  <a:pt x="211346" y="105673"/>
                </a:cubicBezTo>
                <a:lnTo>
                  <a:pt x="293536" y="105673"/>
                </a:lnTo>
                <a:cubicBezTo>
                  <a:pt x="300021" y="105673"/>
                  <a:pt x="305277" y="100416"/>
                  <a:pt x="305277" y="93932"/>
                </a:cubicBezTo>
                <a:lnTo>
                  <a:pt x="305277" y="11741"/>
                </a:lnTo>
                <a:cubicBezTo>
                  <a:pt x="305277" y="5257"/>
                  <a:pt x="300021" y="0"/>
                  <a:pt x="293536" y="0"/>
                </a:cubicBezTo>
                <a:close/>
                <a:moveTo>
                  <a:pt x="281795" y="82190"/>
                </a:moveTo>
                <a:lnTo>
                  <a:pt x="223087" y="82190"/>
                </a:lnTo>
                <a:lnTo>
                  <a:pt x="223087" y="23483"/>
                </a:lnTo>
                <a:lnTo>
                  <a:pt x="281795" y="23483"/>
                </a:lnTo>
                <a:close/>
                <a:moveTo>
                  <a:pt x="234829" y="58707"/>
                </a:moveTo>
                <a:lnTo>
                  <a:pt x="234829" y="46966"/>
                </a:lnTo>
                <a:cubicBezTo>
                  <a:pt x="234829" y="40481"/>
                  <a:pt x="240085" y="35224"/>
                  <a:pt x="246570" y="35224"/>
                </a:cubicBezTo>
                <a:lnTo>
                  <a:pt x="258312" y="35224"/>
                </a:lnTo>
                <a:cubicBezTo>
                  <a:pt x="264796" y="35224"/>
                  <a:pt x="270053" y="40481"/>
                  <a:pt x="270053" y="46966"/>
                </a:cubicBezTo>
                <a:lnTo>
                  <a:pt x="270053" y="58707"/>
                </a:lnTo>
                <a:cubicBezTo>
                  <a:pt x="270053" y="65192"/>
                  <a:pt x="264796" y="70449"/>
                  <a:pt x="258312" y="70449"/>
                </a:cubicBezTo>
                <a:lnTo>
                  <a:pt x="246570" y="70449"/>
                </a:lnTo>
                <a:cubicBezTo>
                  <a:pt x="240085" y="70449"/>
                  <a:pt x="234829" y="65192"/>
                  <a:pt x="234829" y="58707"/>
                </a:cubicBezTo>
                <a:close/>
              </a:path>
            </a:pathLst>
          </a:custGeom>
          <a:solidFill>
            <a:srgbClr val="000000"/>
          </a:solidFill>
          <a:ln w="116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4" name="Graphic 230">
            <a:extLst>
              <a:ext uri="{FF2B5EF4-FFF2-40B4-BE49-F238E27FC236}">
                <a16:creationId xmlns:a16="http://schemas.microsoft.com/office/drawing/2014/main" id="{0FEE2B7C-798D-4FC8-8196-9F40B9ECFE13}"/>
              </a:ext>
            </a:extLst>
          </p:cNvPr>
          <p:cNvSpPr/>
          <p:nvPr/>
        </p:nvSpPr>
        <p:spPr>
          <a:xfrm>
            <a:off x="7685876" y="5081935"/>
            <a:ext cx="269033" cy="360577"/>
          </a:xfrm>
          <a:custGeom>
            <a:avLst/>
            <a:gdLst>
              <a:gd name="connsiteX0" fmla="*/ 267220 w 269033"/>
              <a:gd name="connsiteY0" fmla="*/ 141232 h 360577"/>
              <a:gd name="connsiteX1" fmla="*/ 216191 w 269033"/>
              <a:gd name="connsiteY1" fmla="*/ 59036 h 360577"/>
              <a:gd name="connsiteX2" fmla="*/ 215313 w 269033"/>
              <a:gd name="connsiteY2" fmla="*/ 58836 h 360577"/>
              <a:gd name="connsiteX3" fmla="*/ 196037 w 269033"/>
              <a:gd name="connsiteY3" fmla="*/ 54427 h 360577"/>
              <a:gd name="connsiteX4" fmla="*/ 204730 w 269033"/>
              <a:gd name="connsiteY4" fmla="*/ 16630 h 360577"/>
              <a:gd name="connsiteX5" fmla="*/ 182052 w 269033"/>
              <a:gd name="connsiteY5" fmla="*/ 11339 h 360577"/>
              <a:gd name="connsiteX6" fmla="*/ 173233 w 269033"/>
              <a:gd name="connsiteY6" fmla="*/ 49135 h 360577"/>
              <a:gd name="connsiteX7" fmla="*/ 146902 w 269033"/>
              <a:gd name="connsiteY7" fmla="*/ 43088 h 360577"/>
              <a:gd name="connsiteX8" fmla="*/ 155595 w 269033"/>
              <a:gd name="connsiteY8" fmla="*/ 5291 h 360577"/>
              <a:gd name="connsiteX9" fmla="*/ 132917 w 269033"/>
              <a:gd name="connsiteY9" fmla="*/ 0 h 360577"/>
              <a:gd name="connsiteX10" fmla="*/ 124224 w 269033"/>
              <a:gd name="connsiteY10" fmla="*/ 37796 h 360577"/>
              <a:gd name="connsiteX11" fmla="*/ 61230 w 269033"/>
              <a:gd name="connsiteY11" fmla="*/ 23434 h 360577"/>
              <a:gd name="connsiteX12" fmla="*/ 56695 w 269033"/>
              <a:gd name="connsiteY12" fmla="*/ 46238 h 360577"/>
              <a:gd name="connsiteX13" fmla="*/ 94491 w 269033"/>
              <a:gd name="connsiteY13" fmla="*/ 54931 h 360577"/>
              <a:gd name="connsiteX14" fmla="*/ 42962 w 269033"/>
              <a:gd name="connsiteY14" fmla="*/ 278055 h 360577"/>
              <a:gd name="connsiteX15" fmla="*/ 5165 w 269033"/>
              <a:gd name="connsiteY15" fmla="*/ 269362 h 360577"/>
              <a:gd name="connsiteX16" fmla="*/ 0 w 269033"/>
              <a:gd name="connsiteY16" fmla="*/ 292040 h 360577"/>
              <a:gd name="connsiteX17" fmla="*/ 62238 w 269033"/>
              <a:gd name="connsiteY17" fmla="*/ 306402 h 360577"/>
              <a:gd name="connsiteX18" fmla="*/ 53545 w 269033"/>
              <a:gd name="connsiteY18" fmla="*/ 344199 h 360577"/>
              <a:gd name="connsiteX19" fmla="*/ 76223 w 269033"/>
              <a:gd name="connsiteY19" fmla="*/ 349364 h 360577"/>
              <a:gd name="connsiteX20" fmla="*/ 84916 w 269033"/>
              <a:gd name="connsiteY20" fmla="*/ 311568 h 360577"/>
              <a:gd name="connsiteX21" fmla="*/ 111373 w 269033"/>
              <a:gd name="connsiteY21" fmla="*/ 317615 h 360577"/>
              <a:gd name="connsiteX22" fmla="*/ 102680 w 269033"/>
              <a:gd name="connsiteY22" fmla="*/ 355412 h 360577"/>
              <a:gd name="connsiteX23" fmla="*/ 125358 w 269033"/>
              <a:gd name="connsiteY23" fmla="*/ 360577 h 360577"/>
              <a:gd name="connsiteX24" fmla="*/ 134051 w 269033"/>
              <a:gd name="connsiteY24" fmla="*/ 322781 h 360577"/>
              <a:gd name="connsiteX25" fmla="*/ 134933 w 269033"/>
              <a:gd name="connsiteY25" fmla="*/ 322781 h 360577"/>
              <a:gd name="connsiteX26" fmla="*/ 165674 w 269033"/>
              <a:gd name="connsiteY26" fmla="*/ 329836 h 360577"/>
              <a:gd name="connsiteX27" fmla="*/ 184068 w 269033"/>
              <a:gd name="connsiteY27" fmla="*/ 331978 h 360577"/>
              <a:gd name="connsiteX28" fmla="*/ 262811 w 269033"/>
              <a:gd name="connsiteY28" fmla="*/ 268984 h 360577"/>
              <a:gd name="connsiteX29" fmla="*/ 252480 w 269033"/>
              <a:gd name="connsiteY29" fmla="*/ 207880 h 360577"/>
              <a:gd name="connsiteX30" fmla="*/ 231692 w 269033"/>
              <a:gd name="connsiteY30" fmla="*/ 185454 h 360577"/>
              <a:gd name="connsiteX31" fmla="*/ 236227 w 269033"/>
              <a:gd name="connsiteY31" fmla="*/ 183186 h 360577"/>
              <a:gd name="connsiteX32" fmla="*/ 267220 w 269033"/>
              <a:gd name="connsiteY32" fmla="*/ 141232 h 360577"/>
              <a:gd name="connsiteX33" fmla="*/ 238117 w 269033"/>
              <a:gd name="connsiteY33" fmla="*/ 101924 h 360577"/>
              <a:gd name="connsiteX34" fmla="*/ 223754 w 269033"/>
              <a:gd name="connsiteY34" fmla="*/ 164036 h 360577"/>
              <a:gd name="connsiteX35" fmla="*/ 201329 w 269033"/>
              <a:gd name="connsiteY35" fmla="*/ 170713 h 360577"/>
              <a:gd name="connsiteX36" fmla="*/ 213171 w 269033"/>
              <a:gd name="connsiteY36" fmla="*/ 148288 h 360577"/>
              <a:gd name="connsiteX37" fmla="*/ 221739 w 269033"/>
              <a:gd name="connsiteY37" fmla="*/ 111373 h 360577"/>
              <a:gd name="connsiteX38" fmla="*/ 220605 w 269033"/>
              <a:gd name="connsiteY38" fmla="*/ 86176 h 360577"/>
              <a:gd name="connsiteX39" fmla="*/ 238117 w 269033"/>
              <a:gd name="connsiteY39" fmla="*/ 101924 h 360577"/>
              <a:gd name="connsiteX40" fmla="*/ 195155 w 269033"/>
              <a:gd name="connsiteY40" fmla="*/ 235219 h 360577"/>
              <a:gd name="connsiteX41" fmla="*/ 186714 w 269033"/>
              <a:gd name="connsiteY41" fmla="*/ 272134 h 360577"/>
              <a:gd name="connsiteX42" fmla="*/ 140224 w 269033"/>
              <a:gd name="connsiteY42" fmla="*/ 301111 h 360577"/>
              <a:gd name="connsiteX43" fmla="*/ 115027 w 269033"/>
              <a:gd name="connsiteY43" fmla="*/ 295189 h 360577"/>
              <a:gd name="connsiteX44" fmla="*/ 141232 w 269033"/>
              <a:gd name="connsiteY44" fmla="*/ 182304 h 360577"/>
              <a:gd name="connsiteX45" fmla="*/ 166430 w 269033"/>
              <a:gd name="connsiteY45" fmla="*/ 188226 h 360577"/>
              <a:gd name="connsiteX46" fmla="*/ 195281 w 269033"/>
              <a:gd name="connsiteY46" fmla="*/ 234698 h 360577"/>
              <a:gd name="connsiteX47" fmla="*/ 195155 w 269033"/>
              <a:gd name="connsiteY47" fmla="*/ 235219 h 360577"/>
              <a:gd name="connsiteX48" fmla="*/ 195155 w 269033"/>
              <a:gd name="connsiteY48" fmla="*/ 87058 h 360577"/>
              <a:gd name="connsiteX49" fmla="*/ 198431 w 269033"/>
              <a:gd name="connsiteY49" fmla="*/ 106838 h 360577"/>
              <a:gd name="connsiteX50" fmla="*/ 189990 w 269033"/>
              <a:gd name="connsiteY50" fmla="*/ 143626 h 360577"/>
              <a:gd name="connsiteX51" fmla="*/ 158619 w 269033"/>
              <a:gd name="connsiteY51" fmla="*/ 163280 h 360577"/>
              <a:gd name="connsiteX52" fmla="*/ 158619 w 269033"/>
              <a:gd name="connsiteY52" fmla="*/ 163280 h 360577"/>
              <a:gd name="connsiteX53" fmla="*/ 145894 w 269033"/>
              <a:gd name="connsiteY53" fmla="*/ 159627 h 360577"/>
              <a:gd name="connsiteX54" fmla="*/ 166430 w 269033"/>
              <a:gd name="connsiteY54" fmla="*/ 71435 h 360577"/>
              <a:gd name="connsiteX55" fmla="*/ 179029 w 269033"/>
              <a:gd name="connsiteY55" fmla="*/ 74837 h 360577"/>
              <a:gd name="connsiteX56" fmla="*/ 179029 w 269033"/>
              <a:gd name="connsiteY56" fmla="*/ 74837 h 360577"/>
              <a:gd name="connsiteX57" fmla="*/ 195659 w 269033"/>
              <a:gd name="connsiteY57" fmla="*/ 86428 h 360577"/>
              <a:gd name="connsiteX58" fmla="*/ 117043 w 269033"/>
              <a:gd name="connsiteY58" fmla="*/ 60474 h 360577"/>
              <a:gd name="connsiteX59" fmla="*/ 143500 w 269033"/>
              <a:gd name="connsiteY59" fmla="*/ 66522 h 360577"/>
              <a:gd name="connsiteX60" fmla="*/ 92097 w 269033"/>
              <a:gd name="connsiteY60" fmla="*/ 289394 h 360577"/>
              <a:gd name="connsiteX61" fmla="*/ 65640 w 269033"/>
              <a:gd name="connsiteY61" fmla="*/ 283221 h 360577"/>
              <a:gd name="connsiteX62" fmla="*/ 240007 w 269033"/>
              <a:gd name="connsiteY62" fmla="*/ 264322 h 360577"/>
              <a:gd name="connsiteX63" fmla="*/ 190746 w 269033"/>
              <a:gd name="connsiteY63" fmla="*/ 308418 h 360577"/>
              <a:gd name="connsiteX64" fmla="*/ 209392 w 269033"/>
              <a:gd name="connsiteY64" fmla="*/ 276669 h 360577"/>
              <a:gd name="connsiteX65" fmla="*/ 217959 w 269033"/>
              <a:gd name="connsiteY65" fmla="*/ 239881 h 360577"/>
              <a:gd name="connsiteX66" fmla="*/ 215061 w 269033"/>
              <a:gd name="connsiteY66" fmla="*/ 203092 h 360577"/>
              <a:gd name="connsiteX67" fmla="*/ 240259 w 269033"/>
              <a:gd name="connsiteY67" fmla="*/ 264322 h 36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69033" h="360577">
                <a:moveTo>
                  <a:pt x="267220" y="141232"/>
                </a:moveTo>
                <a:cubicBezTo>
                  <a:pt x="275826" y="104443"/>
                  <a:pt x="252981" y="67642"/>
                  <a:pt x="216191" y="59036"/>
                </a:cubicBezTo>
                <a:cubicBezTo>
                  <a:pt x="215899" y="58967"/>
                  <a:pt x="215607" y="58901"/>
                  <a:pt x="215313" y="58836"/>
                </a:cubicBezTo>
                <a:lnTo>
                  <a:pt x="196037" y="54427"/>
                </a:lnTo>
                <a:lnTo>
                  <a:pt x="204730" y="16630"/>
                </a:lnTo>
                <a:lnTo>
                  <a:pt x="182052" y="11339"/>
                </a:lnTo>
                <a:lnTo>
                  <a:pt x="173233" y="49135"/>
                </a:lnTo>
                <a:lnTo>
                  <a:pt x="146902" y="43088"/>
                </a:lnTo>
                <a:lnTo>
                  <a:pt x="155595" y="5291"/>
                </a:lnTo>
                <a:lnTo>
                  <a:pt x="132917" y="0"/>
                </a:lnTo>
                <a:lnTo>
                  <a:pt x="124224" y="37796"/>
                </a:lnTo>
                <a:lnTo>
                  <a:pt x="61230" y="23434"/>
                </a:lnTo>
                <a:lnTo>
                  <a:pt x="56695" y="46238"/>
                </a:lnTo>
                <a:lnTo>
                  <a:pt x="94491" y="54931"/>
                </a:lnTo>
                <a:lnTo>
                  <a:pt x="42962" y="278055"/>
                </a:lnTo>
                <a:lnTo>
                  <a:pt x="5165" y="269362"/>
                </a:lnTo>
                <a:lnTo>
                  <a:pt x="0" y="292040"/>
                </a:lnTo>
                <a:lnTo>
                  <a:pt x="62238" y="306402"/>
                </a:lnTo>
                <a:lnTo>
                  <a:pt x="53545" y="344199"/>
                </a:lnTo>
                <a:lnTo>
                  <a:pt x="76223" y="349364"/>
                </a:lnTo>
                <a:lnTo>
                  <a:pt x="84916" y="311568"/>
                </a:lnTo>
                <a:lnTo>
                  <a:pt x="111373" y="317615"/>
                </a:lnTo>
                <a:lnTo>
                  <a:pt x="102680" y="355412"/>
                </a:lnTo>
                <a:lnTo>
                  <a:pt x="125358" y="360577"/>
                </a:lnTo>
                <a:lnTo>
                  <a:pt x="134051" y="322781"/>
                </a:lnTo>
                <a:lnTo>
                  <a:pt x="134933" y="322781"/>
                </a:lnTo>
                <a:lnTo>
                  <a:pt x="165674" y="329836"/>
                </a:lnTo>
                <a:cubicBezTo>
                  <a:pt x="171695" y="331301"/>
                  <a:pt x="177872" y="332021"/>
                  <a:pt x="184068" y="331978"/>
                </a:cubicBezTo>
                <a:cubicBezTo>
                  <a:pt x="221746" y="331774"/>
                  <a:pt x="254340" y="305698"/>
                  <a:pt x="262811" y="268984"/>
                </a:cubicBezTo>
                <a:cubicBezTo>
                  <a:pt x="267630" y="248052"/>
                  <a:pt x="263912" y="226064"/>
                  <a:pt x="252480" y="207880"/>
                </a:cubicBezTo>
                <a:cubicBezTo>
                  <a:pt x="247013" y="199172"/>
                  <a:pt x="239961" y="191564"/>
                  <a:pt x="231692" y="185454"/>
                </a:cubicBezTo>
                <a:cubicBezTo>
                  <a:pt x="233203" y="184698"/>
                  <a:pt x="234715" y="184068"/>
                  <a:pt x="236227" y="183186"/>
                </a:cubicBezTo>
                <a:cubicBezTo>
                  <a:pt x="251675" y="173823"/>
                  <a:pt x="262809" y="158750"/>
                  <a:pt x="267220" y="141232"/>
                </a:cubicBezTo>
                <a:close/>
                <a:moveTo>
                  <a:pt x="238117" y="101924"/>
                </a:moveTo>
                <a:cubicBezTo>
                  <a:pt x="251288" y="123045"/>
                  <a:pt x="244860" y="150841"/>
                  <a:pt x="223754" y="164036"/>
                </a:cubicBezTo>
                <a:cubicBezTo>
                  <a:pt x="217004" y="168213"/>
                  <a:pt x="209265" y="170517"/>
                  <a:pt x="201329" y="170713"/>
                </a:cubicBezTo>
                <a:cubicBezTo>
                  <a:pt x="207157" y="164393"/>
                  <a:pt x="211237" y="156665"/>
                  <a:pt x="213171" y="148288"/>
                </a:cubicBezTo>
                <a:lnTo>
                  <a:pt x="221739" y="111373"/>
                </a:lnTo>
                <a:cubicBezTo>
                  <a:pt x="223502" y="103014"/>
                  <a:pt x="223112" y="94343"/>
                  <a:pt x="220605" y="86176"/>
                </a:cubicBezTo>
                <a:cubicBezTo>
                  <a:pt x="227748" y="89761"/>
                  <a:pt x="233796" y="95200"/>
                  <a:pt x="238117" y="101924"/>
                </a:cubicBezTo>
                <a:close/>
                <a:moveTo>
                  <a:pt x="195155" y="235219"/>
                </a:moveTo>
                <a:lnTo>
                  <a:pt x="186714" y="272134"/>
                </a:lnTo>
                <a:cubicBezTo>
                  <a:pt x="181784" y="292907"/>
                  <a:pt x="161045" y="305833"/>
                  <a:pt x="140224" y="301111"/>
                </a:cubicBezTo>
                <a:lnTo>
                  <a:pt x="115027" y="295189"/>
                </a:lnTo>
                <a:lnTo>
                  <a:pt x="141232" y="182304"/>
                </a:lnTo>
                <a:lnTo>
                  <a:pt x="166430" y="188226"/>
                </a:lnTo>
                <a:cubicBezTo>
                  <a:pt x="187229" y="193091"/>
                  <a:pt x="200147" y="213898"/>
                  <a:pt x="195281" y="234698"/>
                </a:cubicBezTo>
                <a:cubicBezTo>
                  <a:pt x="195241" y="234872"/>
                  <a:pt x="195198" y="235045"/>
                  <a:pt x="195155" y="235219"/>
                </a:cubicBezTo>
                <a:close/>
                <a:moveTo>
                  <a:pt x="195155" y="87058"/>
                </a:moveTo>
                <a:cubicBezTo>
                  <a:pt x="198936" y="92914"/>
                  <a:pt x="200122" y="100075"/>
                  <a:pt x="198431" y="106838"/>
                </a:cubicBezTo>
                <a:lnTo>
                  <a:pt x="189990" y="143626"/>
                </a:lnTo>
                <a:cubicBezTo>
                  <a:pt x="186680" y="157664"/>
                  <a:pt x="172694" y="166425"/>
                  <a:pt x="158619" y="163280"/>
                </a:cubicBezTo>
                <a:lnTo>
                  <a:pt x="158619" y="163280"/>
                </a:lnTo>
                <a:lnTo>
                  <a:pt x="145894" y="159627"/>
                </a:lnTo>
                <a:lnTo>
                  <a:pt x="166430" y="71435"/>
                </a:lnTo>
                <a:lnTo>
                  <a:pt x="179029" y="74837"/>
                </a:lnTo>
                <a:lnTo>
                  <a:pt x="179029" y="74837"/>
                </a:lnTo>
                <a:cubicBezTo>
                  <a:pt x="185950" y="76202"/>
                  <a:pt x="191983" y="80406"/>
                  <a:pt x="195659" y="86428"/>
                </a:cubicBezTo>
                <a:close/>
                <a:moveTo>
                  <a:pt x="117043" y="60474"/>
                </a:moveTo>
                <a:lnTo>
                  <a:pt x="143500" y="66522"/>
                </a:lnTo>
                <a:lnTo>
                  <a:pt x="92097" y="289394"/>
                </a:lnTo>
                <a:lnTo>
                  <a:pt x="65640" y="283221"/>
                </a:lnTo>
                <a:close/>
                <a:moveTo>
                  <a:pt x="240007" y="264322"/>
                </a:moveTo>
                <a:cubicBezTo>
                  <a:pt x="234674" y="288025"/>
                  <a:pt x="214891" y="305732"/>
                  <a:pt x="190746" y="308418"/>
                </a:cubicBezTo>
                <a:cubicBezTo>
                  <a:pt x="200110" y="300031"/>
                  <a:pt x="206628" y="288933"/>
                  <a:pt x="209392" y="276669"/>
                </a:cubicBezTo>
                <a:lnTo>
                  <a:pt x="217959" y="239881"/>
                </a:lnTo>
                <a:cubicBezTo>
                  <a:pt x="220766" y="227610"/>
                  <a:pt x="219756" y="214773"/>
                  <a:pt x="215061" y="203092"/>
                </a:cubicBezTo>
                <a:cubicBezTo>
                  <a:pt x="235590" y="216098"/>
                  <a:pt x="245688" y="240634"/>
                  <a:pt x="240259" y="264322"/>
                </a:cubicBezTo>
                <a:close/>
              </a:path>
            </a:pathLst>
          </a:custGeom>
          <a:solidFill>
            <a:srgbClr val="000000"/>
          </a:solidFill>
          <a:ln w="125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05" name="Graphic 232">
            <a:extLst>
              <a:ext uri="{FF2B5EF4-FFF2-40B4-BE49-F238E27FC236}">
                <a16:creationId xmlns:a16="http://schemas.microsoft.com/office/drawing/2014/main" id="{0E1CD436-182B-4CFE-8088-8C25176EB559}"/>
              </a:ext>
            </a:extLst>
          </p:cNvPr>
          <p:cNvGrpSpPr/>
          <p:nvPr/>
        </p:nvGrpSpPr>
        <p:grpSpPr>
          <a:xfrm>
            <a:off x="8254185" y="5078661"/>
            <a:ext cx="376197" cy="376197"/>
            <a:chOff x="8254185" y="5078661"/>
            <a:chExt cx="376197" cy="376197"/>
          </a:xfrm>
          <a:solidFill>
            <a:srgbClr val="000000"/>
          </a:solidFill>
        </p:grpSpPr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3646F109-F136-4A43-B746-2E1055D39599}"/>
                </a:ext>
              </a:extLst>
            </p:cNvPr>
            <p:cNvSpPr/>
            <p:nvPr/>
          </p:nvSpPr>
          <p:spPr>
            <a:xfrm>
              <a:off x="8254185" y="5078661"/>
              <a:ext cx="376197" cy="376197"/>
            </a:xfrm>
            <a:custGeom>
              <a:avLst/>
              <a:gdLst>
                <a:gd name="connsiteX0" fmla="*/ 195936 w 376197"/>
                <a:gd name="connsiteY0" fmla="*/ 0 h 376197"/>
                <a:gd name="connsiteX1" fmla="*/ 180261 w 376197"/>
                <a:gd name="connsiteY1" fmla="*/ 0 h 376197"/>
                <a:gd name="connsiteX2" fmla="*/ 180261 w 376197"/>
                <a:gd name="connsiteY2" fmla="*/ 15675 h 376197"/>
                <a:gd name="connsiteX3" fmla="*/ 0 w 376197"/>
                <a:gd name="connsiteY3" fmla="*/ 15675 h 376197"/>
                <a:gd name="connsiteX4" fmla="*/ 0 w 376197"/>
                <a:gd name="connsiteY4" fmla="*/ 266473 h 376197"/>
                <a:gd name="connsiteX5" fmla="*/ 47025 w 376197"/>
                <a:gd name="connsiteY5" fmla="*/ 266473 h 376197"/>
                <a:gd name="connsiteX6" fmla="*/ 125399 w 376197"/>
                <a:gd name="connsiteY6" fmla="*/ 266473 h 376197"/>
                <a:gd name="connsiteX7" fmla="*/ 137030 w 376197"/>
                <a:gd name="connsiteY7" fmla="*/ 266473 h 376197"/>
                <a:gd name="connsiteX8" fmla="*/ 94049 w 376197"/>
                <a:gd name="connsiteY8" fmla="*/ 366753 h 376197"/>
                <a:gd name="connsiteX9" fmla="*/ 94049 w 376197"/>
                <a:gd name="connsiteY9" fmla="*/ 376197 h 376197"/>
                <a:gd name="connsiteX10" fmla="*/ 109724 w 376197"/>
                <a:gd name="connsiteY10" fmla="*/ 376197 h 376197"/>
                <a:gd name="connsiteX11" fmla="*/ 109724 w 376197"/>
                <a:gd name="connsiteY11" fmla="*/ 369966 h 376197"/>
                <a:gd name="connsiteX12" fmla="*/ 154076 w 376197"/>
                <a:gd name="connsiteY12" fmla="*/ 266473 h 376197"/>
                <a:gd name="connsiteX13" fmla="*/ 180261 w 376197"/>
                <a:gd name="connsiteY13" fmla="*/ 266473 h 376197"/>
                <a:gd name="connsiteX14" fmla="*/ 180261 w 376197"/>
                <a:gd name="connsiteY14" fmla="*/ 376197 h 376197"/>
                <a:gd name="connsiteX15" fmla="*/ 195936 w 376197"/>
                <a:gd name="connsiteY15" fmla="*/ 376197 h 376197"/>
                <a:gd name="connsiteX16" fmla="*/ 195936 w 376197"/>
                <a:gd name="connsiteY16" fmla="*/ 266473 h 376197"/>
                <a:gd name="connsiteX17" fmla="*/ 222121 w 376197"/>
                <a:gd name="connsiteY17" fmla="*/ 266473 h 376197"/>
                <a:gd name="connsiteX18" fmla="*/ 266473 w 376197"/>
                <a:gd name="connsiteY18" fmla="*/ 369966 h 376197"/>
                <a:gd name="connsiteX19" fmla="*/ 266473 w 376197"/>
                <a:gd name="connsiteY19" fmla="*/ 376197 h 376197"/>
                <a:gd name="connsiteX20" fmla="*/ 282148 w 376197"/>
                <a:gd name="connsiteY20" fmla="*/ 376197 h 376197"/>
                <a:gd name="connsiteX21" fmla="*/ 282148 w 376197"/>
                <a:gd name="connsiteY21" fmla="*/ 366753 h 376197"/>
                <a:gd name="connsiteX22" fmla="*/ 239167 w 376197"/>
                <a:gd name="connsiteY22" fmla="*/ 266473 h 376197"/>
                <a:gd name="connsiteX23" fmla="*/ 376197 w 376197"/>
                <a:gd name="connsiteY23" fmla="*/ 266473 h 376197"/>
                <a:gd name="connsiteX24" fmla="*/ 376197 w 376197"/>
                <a:gd name="connsiteY24" fmla="*/ 15675 h 376197"/>
                <a:gd name="connsiteX25" fmla="*/ 195936 w 376197"/>
                <a:gd name="connsiteY25" fmla="*/ 15675 h 376197"/>
                <a:gd name="connsiteX26" fmla="*/ 195936 w 376197"/>
                <a:gd name="connsiteY26" fmla="*/ 0 h 376197"/>
                <a:gd name="connsiteX27" fmla="*/ 62700 w 376197"/>
                <a:gd name="connsiteY27" fmla="*/ 250798 h 376197"/>
                <a:gd name="connsiteX28" fmla="*/ 62700 w 376197"/>
                <a:gd name="connsiteY28" fmla="*/ 235123 h 376197"/>
                <a:gd name="connsiteX29" fmla="*/ 109724 w 376197"/>
                <a:gd name="connsiteY29" fmla="*/ 235123 h 376197"/>
                <a:gd name="connsiteX30" fmla="*/ 109724 w 376197"/>
                <a:gd name="connsiteY30" fmla="*/ 250798 h 376197"/>
                <a:gd name="connsiteX31" fmla="*/ 62700 w 376197"/>
                <a:gd name="connsiteY31" fmla="*/ 250798 h 376197"/>
                <a:gd name="connsiteX32" fmla="*/ 360522 w 376197"/>
                <a:gd name="connsiteY32" fmla="*/ 250798 h 376197"/>
                <a:gd name="connsiteX33" fmla="*/ 125399 w 376197"/>
                <a:gd name="connsiteY33" fmla="*/ 250798 h 376197"/>
                <a:gd name="connsiteX34" fmla="*/ 125399 w 376197"/>
                <a:gd name="connsiteY34" fmla="*/ 219448 h 376197"/>
                <a:gd name="connsiteX35" fmla="*/ 47025 w 376197"/>
                <a:gd name="connsiteY35" fmla="*/ 219448 h 376197"/>
                <a:gd name="connsiteX36" fmla="*/ 47025 w 376197"/>
                <a:gd name="connsiteY36" fmla="*/ 250798 h 376197"/>
                <a:gd name="connsiteX37" fmla="*/ 15675 w 376197"/>
                <a:gd name="connsiteY37" fmla="*/ 250798 h 376197"/>
                <a:gd name="connsiteX38" fmla="*/ 15675 w 376197"/>
                <a:gd name="connsiteY38" fmla="*/ 31350 h 376197"/>
                <a:gd name="connsiteX39" fmla="*/ 360522 w 376197"/>
                <a:gd name="connsiteY39" fmla="*/ 31350 h 376197"/>
                <a:gd name="connsiteX40" fmla="*/ 360522 w 376197"/>
                <a:gd name="connsiteY40" fmla="*/ 250798 h 376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76197" h="376197">
                  <a:moveTo>
                    <a:pt x="195936" y="0"/>
                  </a:moveTo>
                  <a:lnTo>
                    <a:pt x="180261" y="0"/>
                  </a:lnTo>
                  <a:lnTo>
                    <a:pt x="180261" y="15675"/>
                  </a:lnTo>
                  <a:lnTo>
                    <a:pt x="0" y="15675"/>
                  </a:lnTo>
                  <a:lnTo>
                    <a:pt x="0" y="266473"/>
                  </a:lnTo>
                  <a:lnTo>
                    <a:pt x="47025" y="266473"/>
                  </a:lnTo>
                  <a:lnTo>
                    <a:pt x="125399" y="266473"/>
                  </a:lnTo>
                  <a:lnTo>
                    <a:pt x="137030" y="266473"/>
                  </a:lnTo>
                  <a:lnTo>
                    <a:pt x="94049" y="366753"/>
                  </a:lnTo>
                  <a:lnTo>
                    <a:pt x="94049" y="376197"/>
                  </a:lnTo>
                  <a:lnTo>
                    <a:pt x="109724" y="376197"/>
                  </a:lnTo>
                  <a:lnTo>
                    <a:pt x="109724" y="369966"/>
                  </a:lnTo>
                  <a:lnTo>
                    <a:pt x="154076" y="266473"/>
                  </a:lnTo>
                  <a:lnTo>
                    <a:pt x="180261" y="266473"/>
                  </a:lnTo>
                  <a:lnTo>
                    <a:pt x="180261" y="376197"/>
                  </a:lnTo>
                  <a:lnTo>
                    <a:pt x="195936" y="376197"/>
                  </a:lnTo>
                  <a:lnTo>
                    <a:pt x="195936" y="266473"/>
                  </a:lnTo>
                  <a:lnTo>
                    <a:pt x="222121" y="266473"/>
                  </a:lnTo>
                  <a:lnTo>
                    <a:pt x="266473" y="369966"/>
                  </a:lnTo>
                  <a:lnTo>
                    <a:pt x="266473" y="376197"/>
                  </a:lnTo>
                  <a:lnTo>
                    <a:pt x="282148" y="376197"/>
                  </a:lnTo>
                  <a:lnTo>
                    <a:pt x="282148" y="366753"/>
                  </a:lnTo>
                  <a:lnTo>
                    <a:pt x="239167" y="266473"/>
                  </a:lnTo>
                  <a:lnTo>
                    <a:pt x="376197" y="266473"/>
                  </a:lnTo>
                  <a:lnTo>
                    <a:pt x="376197" y="15675"/>
                  </a:lnTo>
                  <a:lnTo>
                    <a:pt x="195936" y="15675"/>
                  </a:lnTo>
                  <a:lnTo>
                    <a:pt x="195936" y="0"/>
                  </a:lnTo>
                  <a:close/>
                  <a:moveTo>
                    <a:pt x="62700" y="250798"/>
                  </a:moveTo>
                  <a:lnTo>
                    <a:pt x="62700" y="235123"/>
                  </a:lnTo>
                  <a:lnTo>
                    <a:pt x="109724" y="235123"/>
                  </a:lnTo>
                  <a:lnTo>
                    <a:pt x="109724" y="250798"/>
                  </a:lnTo>
                  <a:lnTo>
                    <a:pt x="62700" y="250798"/>
                  </a:lnTo>
                  <a:close/>
                  <a:moveTo>
                    <a:pt x="360522" y="250798"/>
                  </a:moveTo>
                  <a:lnTo>
                    <a:pt x="125399" y="250798"/>
                  </a:lnTo>
                  <a:lnTo>
                    <a:pt x="125399" y="219448"/>
                  </a:lnTo>
                  <a:lnTo>
                    <a:pt x="47025" y="219448"/>
                  </a:lnTo>
                  <a:lnTo>
                    <a:pt x="47025" y="250798"/>
                  </a:lnTo>
                  <a:lnTo>
                    <a:pt x="15675" y="250798"/>
                  </a:lnTo>
                  <a:lnTo>
                    <a:pt x="15675" y="31350"/>
                  </a:lnTo>
                  <a:lnTo>
                    <a:pt x="360522" y="31350"/>
                  </a:lnTo>
                  <a:lnTo>
                    <a:pt x="360522" y="250798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5CFE79A1-87BE-44EB-A6C5-8BEEC652D887}"/>
                </a:ext>
              </a:extLst>
            </p:cNvPr>
            <p:cNvSpPr/>
            <p:nvPr/>
          </p:nvSpPr>
          <p:spPr>
            <a:xfrm>
              <a:off x="8311343" y="5135819"/>
              <a:ext cx="238367" cy="128643"/>
            </a:xfrm>
            <a:custGeom>
              <a:avLst/>
              <a:gdLst>
                <a:gd name="connsiteX0" fmla="*/ 76078 w 238367"/>
                <a:gd name="connsiteY0" fmla="*/ 63648 h 128643"/>
                <a:gd name="connsiteX1" fmla="*/ 130940 w 238367"/>
                <a:gd name="connsiteY1" fmla="*/ 118510 h 128643"/>
                <a:gd name="connsiteX2" fmla="*/ 238368 w 238367"/>
                <a:gd name="connsiteY2" fmla="*/ 11082 h 128643"/>
                <a:gd name="connsiteX3" fmla="*/ 227286 w 238367"/>
                <a:gd name="connsiteY3" fmla="*/ 0 h 128643"/>
                <a:gd name="connsiteX4" fmla="*/ 130940 w 238367"/>
                <a:gd name="connsiteY4" fmla="*/ 96346 h 128643"/>
                <a:gd name="connsiteX5" fmla="*/ 76078 w 238367"/>
                <a:gd name="connsiteY5" fmla="*/ 41484 h 128643"/>
                <a:gd name="connsiteX6" fmla="*/ 0 w 238367"/>
                <a:gd name="connsiteY6" fmla="*/ 117562 h 128643"/>
                <a:gd name="connsiteX7" fmla="*/ 11082 w 238367"/>
                <a:gd name="connsiteY7" fmla="*/ 128644 h 128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367" h="128643">
                  <a:moveTo>
                    <a:pt x="76078" y="63648"/>
                  </a:moveTo>
                  <a:lnTo>
                    <a:pt x="130940" y="118510"/>
                  </a:lnTo>
                  <a:lnTo>
                    <a:pt x="238368" y="11082"/>
                  </a:lnTo>
                  <a:lnTo>
                    <a:pt x="227286" y="0"/>
                  </a:lnTo>
                  <a:lnTo>
                    <a:pt x="130940" y="96346"/>
                  </a:lnTo>
                  <a:lnTo>
                    <a:pt x="76078" y="41484"/>
                  </a:lnTo>
                  <a:lnTo>
                    <a:pt x="0" y="117562"/>
                  </a:lnTo>
                  <a:lnTo>
                    <a:pt x="11082" y="128644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9085209D-7D46-49CC-A84B-65022CFFD175}"/>
                </a:ext>
              </a:extLst>
            </p:cNvPr>
            <p:cNvSpPr/>
            <p:nvPr/>
          </p:nvSpPr>
          <p:spPr>
            <a:xfrm>
              <a:off x="8489308" y="5251085"/>
              <a:ext cx="15674" cy="47024"/>
            </a:xfrm>
            <a:custGeom>
              <a:avLst/>
              <a:gdLst>
                <a:gd name="connsiteX0" fmla="*/ 0 w 15674"/>
                <a:gd name="connsiteY0" fmla="*/ 0 h 47024"/>
                <a:gd name="connsiteX1" fmla="*/ 15675 w 15674"/>
                <a:gd name="connsiteY1" fmla="*/ 0 h 47024"/>
                <a:gd name="connsiteX2" fmla="*/ 15675 w 15674"/>
                <a:gd name="connsiteY2" fmla="*/ 47025 h 47024"/>
                <a:gd name="connsiteX3" fmla="*/ 0 w 15674"/>
                <a:gd name="connsiteY3" fmla="*/ 47025 h 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4" h="47024">
                  <a:moveTo>
                    <a:pt x="0" y="0"/>
                  </a:moveTo>
                  <a:lnTo>
                    <a:pt x="15675" y="0"/>
                  </a:lnTo>
                  <a:lnTo>
                    <a:pt x="15675" y="47025"/>
                  </a:lnTo>
                  <a:lnTo>
                    <a:pt x="0" y="47025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43A88A20-FDB1-4050-B142-870CB602C1EA}"/>
                </a:ext>
              </a:extLst>
            </p:cNvPr>
            <p:cNvSpPr/>
            <p:nvPr/>
          </p:nvSpPr>
          <p:spPr>
            <a:xfrm>
              <a:off x="8528495" y="5211897"/>
              <a:ext cx="15674" cy="86211"/>
            </a:xfrm>
            <a:custGeom>
              <a:avLst/>
              <a:gdLst>
                <a:gd name="connsiteX0" fmla="*/ 0 w 15674"/>
                <a:gd name="connsiteY0" fmla="*/ 0 h 86211"/>
                <a:gd name="connsiteX1" fmla="*/ 15675 w 15674"/>
                <a:gd name="connsiteY1" fmla="*/ 0 h 86211"/>
                <a:gd name="connsiteX2" fmla="*/ 15675 w 15674"/>
                <a:gd name="connsiteY2" fmla="*/ 86212 h 86211"/>
                <a:gd name="connsiteX3" fmla="*/ 0 w 15674"/>
                <a:gd name="connsiteY3" fmla="*/ 86212 h 8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4" h="86211">
                  <a:moveTo>
                    <a:pt x="0" y="0"/>
                  </a:moveTo>
                  <a:lnTo>
                    <a:pt x="15675" y="0"/>
                  </a:lnTo>
                  <a:lnTo>
                    <a:pt x="15675" y="86212"/>
                  </a:lnTo>
                  <a:lnTo>
                    <a:pt x="0" y="86212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E05E11CC-2B2D-4952-92E5-400394B3C3D6}"/>
                </a:ext>
              </a:extLst>
            </p:cNvPr>
            <p:cNvSpPr/>
            <p:nvPr/>
          </p:nvSpPr>
          <p:spPr>
            <a:xfrm>
              <a:off x="8567683" y="5172710"/>
              <a:ext cx="15674" cy="125399"/>
            </a:xfrm>
            <a:custGeom>
              <a:avLst/>
              <a:gdLst>
                <a:gd name="connsiteX0" fmla="*/ 0 w 15674"/>
                <a:gd name="connsiteY0" fmla="*/ 0 h 125399"/>
                <a:gd name="connsiteX1" fmla="*/ 15675 w 15674"/>
                <a:gd name="connsiteY1" fmla="*/ 0 h 125399"/>
                <a:gd name="connsiteX2" fmla="*/ 15675 w 15674"/>
                <a:gd name="connsiteY2" fmla="*/ 125399 h 125399"/>
                <a:gd name="connsiteX3" fmla="*/ 0 w 15674"/>
                <a:gd name="connsiteY3" fmla="*/ 125399 h 12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4" h="125399">
                  <a:moveTo>
                    <a:pt x="0" y="0"/>
                  </a:moveTo>
                  <a:lnTo>
                    <a:pt x="15675" y="0"/>
                  </a:lnTo>
                  <a:lnTo>
                    <a:pt x="15675" y="125399"/>
                  </a:lnTo>
                  <a:lnTo>
                    <a:pt x="0" y="125399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11" name="Graphic 234">
            <a:extLst>
              <a:ext uri="{FF2B5EF4-FFF2-40B4-BE49-F238E27FC236}">
                <a16:creationId xmlns:a16="http://schemas.microsoft.com/office/drawing/2014/main" id="{9208180C-BB83-475E-AC5C-1639B83493B3}"/>
              </a:ext>
            </a:extLst>
          </p:cNvPr>
          <p:cNvGrpSpPr/>
          <p:nvPr/>
        </p:nvGrpSpPr>
        <p:grpSpPr>
          <a:xfrm>
            <a:off x="8866831" y="5070824"/>
            <a:ext cx="354760" cy="354760"/>
            <a:chOff x="8866831" y="5070824"/>
            <a:chExt cx="354760" cy="354760"/>
          </a:xfrm>
          <a:solidFill>
            <a:srgbClr val="000000"/>
          </a:solidFill>
        </p:grpSpPr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95616FB2-975C-46DC-8771-661D6E199406}"/>
                </a:ext>
              </a:extLst>
            </p:cNvPr>
            <p:cNvSpPr/>
            <p:nvPr/>
          </p:nvSpPr>
          <p:spPr>
            <a:xfrm>
              <a:off x="8866831" y="5070824"/>
              <a:ext cx="354760" cy="354760"/>
            </a:xfrm>
            <a:custGeom>
              <a:avLst/>
              <a:gdLst>
                <a:gd name="connsiteX0" fmla="*/ 354760 w 354760"/>
                <a:gd name="connsiteY0" fmla="*/ 113121 h 354760"/>
                <a:gd name="connsiteX1" fmla="*/ 306678 w 354760"/>
                <a:gd name="connsiteY1" fmla="*/ 65039 h 354760"/>
                <a:gd name="connsiteX2" fmla="*/ 260157 w 354760"/>
                <a:gd name="connsiteY2" fmla="*/ 65039 h 354760"/>
                <a:gd name="connsiteX3" fmla="*/ 260157 w 354760"/>
                <a:gd name="connsiteY3" fmla="*/ 47301 h 354760"/>
                <a:gd name="connsiteX4" fmla="*/ 248332 w 354760"/>
                <a:gd name="connsiteY4" fmla="*/ 47301 h 354760"/>
                <a:gd name="connsiteX5" fmla="*/ 248332 w 354760"/>
                <a:gd name="connsiteY5" fmla="*/ 40732 h 354760"/>
                <a:gd name="connsiteX6" fmla="*/ 207600 w 354760"/>
                <a:gd name="connsiteY6" fmla="*/ 0 h 354760"/>
                <a:gd name="connsiteX7" fmla="*/ 147160 w 354760"/>
                <a:gd name="connsiteY7" fmla="*/ 0 h 354760"/>
                <a:gd name="connsiteX8" fmla="*/ 106428 w 354760"/>
                <a:gd name="connsiteY8" fmla="*/ 40732 h 354760"/>
                <a:gd name="connsiteX9" fmla="*/ 106428 w 354760"/>
                <a:gd name="connsiteY9" fmla="*/ 47301 h 354760"/>
                <a:gd name="connsiteX10" fmla="*/ 94603 w 354760"/>
                <a:gd name="connsiteY10" fmla="*/ 47301 h 354760"/>
                <a:gd name="connsiteX11" fmla="*/ 94603 w 354760"/>
                <a:gd name="connsiteY11" fmla="*/ 65039 h 354760"/>
                <a:gd name="connsiteX12" fmla="*/ 48082 w 354760"/>
                <a:gd name="connsiteY12" fmla="*/ 65039 h 354760"/>
                <a:gd name="connsiteX13" fmla="*/ 0 w 354760"/>
                <a:gd name="connsiteY13" fmla="*/ 113121 h 354760"/>
                <a:gd name="connsiteX14" fmla="*/ 0 w 354760"/>
                <a:gd name="connsiteY14" fmla="*/ 173584 h 354760"/>
                <a:gd name="connsiteX15" fmla="*/ 3979 w 354760"/>
                <a:gd name="connsiteY15" fmla="*/ 174956 h 354760"/>
                <a:gd name="connsiteX16" fmla="*/ 3985 w 354760"/>
                <a:gd name="connsiteY16" fmla="*/ 174956 h 354760"/>
                <a:gd name="connsiteX17" fmla="*/ 5913 w 354760"/>
                <a:gd name="connsiteY17" fmla="*/ 175618 h 354760"/>
                <a:gd name="connsiteX18" fmla="*/ 5913 w 354760"/>
                <a:gd name="connsiteY18" fmla="*/ 335662 h 354760"/>
                <a:gd name="connsiteX19" fmla="*/ 25005 w 354760"/>
                <a:gd name="connsiteY19" fmla="*/ 354760 h 354760"/>
                <a:gd name="connsiteX20" fmla="*/ 329749 w 354760"/>
                <a:gd name="connsiteY20" fmla="*/ 354760 h 354760"/>
                <a:gd name="connsiteX21" fmla="*/ 348847 w 354760"/>
                <a:gd name="connsiteY21" fmla="*/ 335668 h 354760"/>
                <a:gd name="connsiteX22" fmla="*/ 348847 w 354760"/>
                <a:gd name="connsiteY22" fmla="*/ 175618 h 354760"/>
                <a:gd name="connsiteX23" fmla="*/ 350775 w 354760"/>
                <a:gd name="connsiteY23" fmla="*/ 174950 h 354760"/>
                <a:gd name="connsiteX24" fmla="*/ 350781 w 354760"/>
                <a:gd name="connsiteY24" fmla="*/ 174950 h 354760"/>
                <a:gd name="connsiteX25" fmla="*/ 354760 w 354760"/>
                <a:gd name="connsiteY25" fmla="*/ 173578 h 354760"/>
                <a:gd name="connsiteX26" fmla="*/ 354760 w 354760"/>
                <a:gd name="connsiteY26" fmla="*/ 113121 h 354760"/>
                <a:gd name="connsiteX27" fmla="*/ 306678 w 354760"/>
                <a:gd name="connsiteY27" fmla="*/ 76865 h 354760"/>
                <a:gd name="connsiteX28" fmla="*/ 342935 w 354760"/>
                <a:gd name="connsiteY28" fmla="*/ 113121 h 354760"/>
                <a:gd name="connsiteX29" fmla="*/ 342935 w 354760"/>
                <a:gd name="connsiteY29" fmla="*/ 165153 h 354760"/>
                <a:gd name="connsiteX30" fmla="*/ 337998 w 354760"/>
                <a:gd name="connsiteY30" fmla="*/ 166855 h 354760"/>
                <a:gd name="connsiteX31" fmla="*/ 337022 w 354760"/>
                <a:gd name="connsiteY31" fmla="*/ 167187 h 354760"/>
                <a:gd name="connsiteX32" fmla="*/ 337022 w 354760"/>
                <a:gd name="connsiteY32" fmla="*/ 167187 h 354760"/>
                <a:gd name="connsiteX33" fmla="*/ 311550 w 354760"/>
                <a:gd name="connsiteY33" fmla="*/ 175967 h 354760"/>
                <a:gd name="connsiteX34" fmla="*/ 224681 w 354760"/>
                <a:gd name="connsiteY34" fmla="*/ 193941 h 354760"/>
                <a:gd name="connsiteX35" fmla="*/ 224681 w 354760"/>
                <a:gd name="connsiteY35" fmla="*/ 147817 h 354760"/>
                <a:gd name="connsiteX36" fmla="*/ 206943 w 354760"/>
                <a:gd name="connsiteY36" fmla="*/ 147817 h 354760"/>
                <a:gd name="connsiteX37" fmla="*/ 206943 w 354760"/>
                <a:gd name="connsiteY37" fmla="*/ 76865 h 354760"/>
                <a:gd name="connsiteX38" fmla="*/ 260157 w 354760"/>
                <a:gd name="connsiteY38" fmla="*/ 76865 h 354760"/>
                <a:gd name="connsiteX39" fmla="*/ 306678 w 354760"/>
                <a:gd name="connsiteY39" fmla="*/ 76865 h 354760"/>
                <a:gd name="connsiteX40" fmla="*/ 159642 w 354760"/>
                <a:gd name="connsiteY40" fmla="*/ 230594 h 354760"/>
                <a:gd name="connsiteX41" fmla="*/ 195118 w 354760"/>
                <a:gd name="connsiteY41" fmla="*/ 230594 h 354760"/>
                <a:gd name="connsiteX42" fmla="*/ 195118 w 354760"/>
                <a:gd name="connsiteY42" fmla="*/ 239971 h 354760"/>
                <a:gd name="connsiteX43" fmla="*/ 180845 w 354760"/>
                <a:gd name="connsiteY43" fmla="*/ 254245 h 354760"/>
                <a:gd name="connsiteX44" fmla="*/ 173915 w 354760"/>
                <a:gd name="connsiteY44" fmla="*/ 254245 h 354760"/>
                <a:gd name="connsiteX45" fmla="*/ 159642 w 354760"/>
                <a:gd name="connsiteY45" fmla="*/ 239971 h 354760"/>
                <a:gd name="connsiteX46" fmla="*/ 159642 w 354760"/>
                <a:gd name="connsiteY46" fmla="*/ 230594 h 354760"/>
                <a:gd name="connsiteX47" fmla="*/ 147817 w 354760"/>
                <a:gd name="connsiteY47" fmla="*/ 218769 h 354760"/>
                <a:gd name="connsiteX48" fmla="*/ 141904 w 354760"/>
                <a:gd name="connsiteY48" fmla="*/ 218769 h 354760"/>
                <a:gd name="connsiteX49" fmla="*/ 141904 w 354760"/>
                <a:gd name="connsiteY49" fmla="*/ 206949 h 354760"/>
                <a:gd name="connsiteX50" fmla="*/ 141904 w 354760"/>
                <a:gd name="connsiteY50" fmla="*/ 159642 h 354760"/>
                <a:gd name="connsiteX51" fmla="*/ 147817 w 354760"/>
                <a:gd name="connsiteY51" fmla="*/ 159642 h 354760"/>
                <a:gd name="connsiteX52" fmla="*/ 206943 w 354760"/>
                <a:gd name="connsiteY52" fmla="*/ 159642 h 354760"/>
                <a:gd name="connsiteX53" fmla="*/ 212856 w 354760"/>
                <a:gd name="connsiteY53" fmla="*/ 159642 h 354760"/>
                <a:gd name="connsiteX54" fmla="*/ 212856 w 354760"/>
                <a:gd name="connsiteY54" fmla="*/ 206967 h 354760"/>
                <a:gd name="connsiteX55" fmla="*/ 212856 w 354760"/>
                <a:gd name="connsiteY55" fmla="*/ 218769 h 354760"/>
                <a:gd name="connsiteX56" fmla="*/ 206943 w 354760"/>
                <a:gd name="connsiteY56" fmla="*/ 218769 h 354760"/>
                <a:gd name="connsiteX57" fmla="*/ 147817 w 354760"/>
                <a:gd name="connsiteY57" fmla="*/ 218769 h 354760"/>
                <a:gd name="connsiteX58" fmla="*/ 212856 w 354760"/>
                <a:gd name="connsiteY58" fmla="*/ 47301 h 354760"/>
                <a:gd name="connsiteX59" fmla="*/ 201031 w 354760"/>
                <a:gd name="connsiteY59" fmla="*/ 47301 h 354760"/>
                <a:gd name="connsiteX60" fmla="*/ 201031 w 354760"/>
                <a:gd name="connsiteY60" fmla="*/ 65039 h 354760"/>
                <a:gd name="connsiteX61" fmla="*/ 153729 w 354760"/>
                <a:gd name="connsiteY61" fmla="*/ 65039 h 354760"/>
                <a:gd name="connsiteX62" fmla="*/ 153729 w 354760"/>
                <a:gd name="connsiteY62" fmla="*/ 47301 h 354760"/>
                <a:gd name="connsiteX63" fmla="*/ 141904 w 354760"/>
                <a:gd name="connsiteY63" fmla="*/ 47301 h 354760"/>
                <a:gd name="connsiteX64" fmla="*/ 141904 w 354760"/>
                <a:gd name="connsiteY64" fmla="*/ 38101 h 354760"/>
                <a:gd name="connsiteX65" fmla="*/ 143382 w 354760"/>
                <a:gd name="connsiteY65" fmla="*/ 35334 h 354760"/>
                <a:gd name="connsiteX66" fmla="*/ 146504 w 354760"/>
                <a:gd name="connsiteY66" fmla="*/ 35021 h 354760"/>
                <a:gd name="connsiteX67" fmla="*/ 208262 w 354760"/>
                <a:gd name="connsiteY67" fmla="*/ 35021 h 354760"/>
                <a:gd name="connsiteX68" fmla="*/ 211384 w 354760"/>
                <a:gd name="connsiteY68" fmla="*/ 35334 h 354760"/>
                <a:gd name="connsiteX69" fmla="*/ 212856 w 354760"/>
                <a:gd name="connsiteY69" fmla="*/ 38101 h 354760"/>
                <a:gd name="connsiteX70" fmla="*/ 212856 w 354760"/>
                <a:gd name="connsiteY70" fmla="*/ 47301 h 354760"/>
                <a:gd name="connsiteX71" fmla="*/ 159642 w 354760"/>
                <a:gd name="connsiteY71" fmla="*/ 76865 h 354760"/>
                <a:gd name="connsiteX72" fmla="*/ 195118 w 354760"/>
                <a:gd name="connsiteY72" fmla="*/ 76865 h 354760"/>
                <a:gd name="connsiteX73" fmla="*/ 195118 w 354760"/>
                <a:gd name="connsiteY73" fmla="*/ 147817 h 354760"/>
                <a:gd name="connsiteX74" fmla="*/ 159642 w 354760"/>
                <a:gd name="connsiteY74" fmla="*/ 147817 h 354760"/>
                <a:gd name="connsiteX75" fmla="*/ 159642 w 354760"/>
                <a:gd name="connsiteY75" fmla="*/ 76865 h 354760"/>
                <a:gd name="connsiteX76" fmla="*/ 248332 w 354760"/>
                <a:gd name="connsiteY76" fmla="*/ 65039 h 354760"/>
                <a:gd name="connsiteX77" fmla="*/ 212856 w 354760"/>
                <a:gd name="connsiteY77" fmla="*/ 65039 h 354760"/>
                <a:gd name="connsiteX78" fmla="*/ 212856 w 354760"/>
                <a:gd name="connsiteY78" fmla="*/ 59127 h 354760"/>
                <a:gd name="connsiteX79" fmla="*/ 248332 w 354760"/>
                <a:gd name="connsiteY79" fmla="*/ 59127 h 354760"/>
                <a:gd name="connsiteX80" fmla="*/ 248332 w 354760"/>
                <a:gd name="connsiteY80" fmla="*/ 65039 h 354760"/>
                <a:gd name="connsiteX81" fmla="*/ 118253 w 354760"/>
                <a:gd name="connsiteY81" fmla="*/ 40732 h 354760"/>
                <a:gd name="connsiteX82" fmla="*/ 147160 w 354760"/>
                <a:gd name="connsiteY82" fmla="*/ 11825 h 354760"/>
                <a:gd name="connsiteX83" fmla="*/ 207606 w 354760"/>
                <a:gd name="connsiteY83" fmla="*/ 11825 h 354760"/>
                <a:gd name="connsiteX84" fmla="*/ 236507 w 354760"/>
                <a:gd name="connsiteY84" fmla="*/ 40732 h 354760"/>
                <a:gd name="connsiteX85" fmla="*/ 236507 w 354760"/>
                <a:gd name="connsiteY85" fmla="*/ 47301 h 354760"/>
                <a:gd name="connsiteX86" fmla="*/ 224681 w 354760"/>
                <a:gd name="connsiteY86" fmla="*/ 47301 h 354760"/>
                <a:gd name="connsiteX87" fmla="*/ 224681 w 354760"/>
                <a:gd name="connsiteY87" fmla="*/ 38101 h 354760"/>
                <a:gd name="connsiteX88" fmla="*/ 217953 w 354760"/>
                <a:gd name="connsiteY88" fmla="*/ 25507 h 354760"/>
                <a:gd name="connsiteX89" fmla="*/ 203745 w 354760"/>
                <a:gd name="connsiteY89" fmla="*/ 24100 h 354760"/>
                <a:gd name="connsiteX90" fmla="*/ 151015 w 354760"/>
                <a:gd name="connsiteY90" fmla="*/ 24100 h 354760"/>
                <a:gd name="connsiteX91" fmla="*/ 136807 w 354760"/>
                <a:gd name="connsiteY91" fmla="*/ 25507 h 354760"/>
                <a:gd name="connsiteX92" fmla="*/ 130079 w 354760"/>
                <a:gd name="connsiteY92" fmla="*/ 38101 h 354760"/>
                <a:gd name="connsiteX93" fmla="*/ 130079 w 354760"/>
                <a:gd name="connsiteY93" fmla="*/ 47301 h 354760"/>
                <a:gd name="connsiteX94" fmla="*/ 118253 w 354760"/>
                <a:gd name="connsiteY94" fmla="*/ 47301 h 354760"/>
                <a:gd name="connsiteX95" fmla="*/ 118253 w 354760"/>
                <a:gd name="connsiteY95" fmla="*/ 40732 h 354760"/>
                <a:gd name="connsiteX96" fmla="*/ 106428 w 354760"/>
                <a:gd name="connsiteY96" fmla="*/ 59127 h 354760"/>
                <a:gd name="connsiteX97" fmla="*/ 141904 w 354760"/>
                <a:gd name="connsiteY97" fmla="*/ 59127 h 354760"/>
                <a:gd name="connsiteX98" fmla="*/ 141904 w 354760"/>
                <a:gd name="connsiteY98" fmla="*/ 65039 h 354760"/>
                <a:gd name="connsiteX99" fmla="*/ 106428 w 354760"/>
                <a:gd name="connsiteY99" fmla="*/ 65039 h 354760"/>
                <a:gd name="connsiteX100" fmla="*/ 106428 w 354760"/>
                <a:gd name="connsiteY100" fmla="*/ 59127 h 354760"/>
                <a:gd name="connsiteX101" fmla="*/ 48082 w 354760"/>
                <a:gd name="connsiteY101" fmla="*/ 76865 h 354760"/>
                <a:gd name="connsiteX102" fmla="*/ 94603 w 354760"/>
                <a:gd name="connsiteY102" fmla="*/ 76865 h 354760"/>
                <a:gd name="connsiteX103" fmla="*/ 147817 w 354760"/>
                <a:gd name="connsiteY103" fmla="*/ 76865 h 354760"/>
                <a:gd name="connsiteX104" fmla="*/ 147817 w 354760"/>
                <a:gd name="connsiteY104" fmla="*/ 147817 h 354760"/>
                <a:gd name="connsiteX105" fmla="*/ 130079 w 354760"/>
                <a:gd name="connsiteY105" fmla="*/ 147817 h 354760"/>
                <a:gd name="connsiteX106" fmla="*/ 130079 w 354760"/>
                <a:gd name="connsiteY106" fmla="*/ 194101 h 354760"/>
                <a:gd name="connsiteX107" fmla="*/ 43204 w 354760"/>
                <a:gd name="connsiteY107" fmla="*/ 175973 h 354760"/>
                <a:gd name="connsiteX108" fmla="*/ 17738 w 354760"/>
                <a:gd name="connsiteY108" fmla="*/ 167187 h 354760"/>
                <a:gd name="connsiteX109" fmla="*/ 17738 w 354760"/>
                <a:gd name="connsiteY109" fmla="*/ 167187 h 354760"/>
                <a:gd name="connsiteX110" fmla="*/ 14634 w 354760"/>
                <a:gd name="connsiteY110" fmla="*/ 166116 h 354760"/>
                <a:gd name="connsiteX111" fmla="*/ 11825 w 354760"/>
                <a:gd name="connsiteY111" fmla="*/ 165153 h 354760"/>
                <a:gd name="connsiteX112" fmla="*/ 11825 w 354760"/>
                <a:gd name="connsiteY112" fmla="*/ 113121 h 354760"/>
                <a:gd name="connsiteX113" fmla="*/ 48082 w 354760"/>
                <a:gd name="connsiteY113" fmla="*/ 76865 h 354760"/>
                <a:gd name="connsiteX114" fmla="*/ 337022 w 354760"/>
                <a:gd name="connsiteY114" fmla="*/ 335668 h 354760"/>
                <a:gd name="connsiteX115" fmla="*/ 329755 w 354760"/>
                <a:gd name="connsiteY115" fmla="*/ 342935 h 354760"/>
                <a:gd name="connsiteX116" fmla="*/ 25005 w 354760"/>
                <a:gd name="connsiteY116" fmla="*/ 342935 h 354760"/>
                <a:gd name="connsiteX117" fmla="*/ 17738 w 354760"/>
                <a:gd name="connsiteY117" fmla="*/ 335668 h 354760"/>
                <a:gd name="connsiteX118" fmla="*/ 17738 w 354760"/>
                <a:gd name="connsiteY118" fmla="*/ 179698 h 354760"/>
                <a:gd name="connsiteX119" fmla="*/ 39349 w 354760"/>
                <a:gd name="connsiteY119" fmla="*/ 187148 h 354760"/>
                <a:gd name="connsiteX120" fmla="*/ 130079 w 354760"/>
                <a:gd name="connsiteY120" fmla="*/ 205938 h 354760"/>
                <a:gd name="connsiteX121" fmla="*/ 130079 w 354760"/>
                <a:gd name="connsiteY121" fmla="*/ 230594 h 354760"/>
                <a:gd name="connsiteX122" fmla="*/ 147817 w 354760"/>
                <a:gd name="connsiteY122" fmla="*/ 230594 h 354760"/>
                <a:gd name="connsiteX123" fmla="*/ 147817 w 354760"/>
                <a:gd name="connsiteY123" fmla="*/ 244867 h 354760"/>
                <a:gd name="connsiteX124" fmla="*/ 169019 w 354760"/>
                <a:gd name="connsiteY124" fmla="*/ 266070 h 354760"/>
                <a:gd name="connsiteX125" fmla="*/ 185741 w 354760"/>
                <a:gd name="connsiteY125" fmla="*/ 266070 h 354760"/>
                <a:gd name="connsiteX126" fmla="*/ 206943 w 354760"/>
                <a:gd name="connsiteY126" fmla="*/ 244867 h 354760"/>
                <a:gd name="connsiteX127" fmla="*/ 206943 w 354760"/>
                <a:gd name="connsiteY127" fmla="*/ 230594 h 354760"/>
                <a:gd name="connsiteX128" fmla="*/ 224681 w 354760"/>
                <a:gd name="connsiteY128" fmla="*/ 230594 h 354760"/>
                <a:gd name="connsiteX129" fmla="*/ 224681 w 354760"/>
                <a:gd name="connsiteY129" fmla="*/ 205796 h 354760"/>
                <a:gd name="connsiteX130" fmla="*/ 315411 w 354760"/>
                <a:gd name="connsiteY130" fmla="*/ 187148 h 354760"/>
                <a:gd name="connsiteX131" fmla="*/ 337022 w 354760"/>
                <a:gd name="connsiteY131" fmla="*/ 179698 h 354760"/>
                <a:gd name="connsiteX132" fmla="*/ 337022 w 354760"/>
                <a:gd name="connsiteY132" fmla="*/ 335668 h 35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354760" h="354760">
                  <a:moveTo>
                    <a:pt x="354760" y="113121"/>
                  </a:moveTo>
                  <a:cubicBezTo>
                    <a:pt x="354760" y="86603"/>
                    <a:pt x="333197" y="65039"/>
                    <a:pt x="306678" y="65039"/>
                  </a:cubicBezTo>
                  <a:lnTo>
                    <a:pt x="260157" y="65039"/>
                  </a:lnTo>
                  <a:lnTo>
                    <a:pt x="260157" y="47301"/>
                  </a:lnTo>
                  <a:lnTo>
                    <a:pt x="248332" y="47301"/>
                  </a:lnTo>
                  <a:lnTo>
                    <a:pt x="248332" y="40732"/>
                  </a:lnTo>
                  <a:cubicBezTo>
                    <a:pt x="248332" y="18270"/>
                    <a:pt x="230062" y="0"/>
                    <a:pt x="207600" y="0"/>
                  </a:cubicBezTo>
                  <a:lnTo>
                    <a:pt x="147160" y="0"/>
                  </a:lnTo>
                  <a:cubicBezTo>
                    <a:pt x="124698" y="0"/>
                    <a:pt x="106428" y="18270"/>
                    <a:pt x="106428" y="40732"/>
                  </a:cubicBezTo>
                  <a:lnTo>
                    <a:pt x="106428" y="47301"/>
                  </a:lnTo>
                  <a:lnTo>
                    <a:pt x="94603" y="47301"/>
                  </a:lnTo>
                  <a:lnTo>
                    <a:pt x="94603" y="65039"/>
                  </a:lnTo>
                  <a:lnTo>
                    <a:pt x="48082" y="65039"/>
                  </a:lnTo>
                  <a:cubicBezTo>
                    <a:pt x="21569" y="65039"/>
                    <a:pt x="0" y="86603"/>
                    <a:pt x="0" y="113121"/>
                  </a:cubicBezTo>
                  <a:lnTo>
                    <a:pt x="0" y="173584"/>
                  </a:lnTo>
                  <a:lnTo>
                    <a:pt x="3979" y="174956"/>
                  </a:lnTo>
                  <a:lnTo>
                    <a:pt x="3985" y="174956"/>
                  </a:lnTo>
                  <a:lnTo>
                    <a:pt x="5913" y="175618"/>
                  </a:lnTo>
                  <a:lnTo>
                    <a:pt x="5913" y="335662"/>
                  </a:lnTo>
                  <a:cubicBezTo>
                    <a:pt x="5913" y="346193"/>
                    <a:pt x="14480" y="354760"/>
                    <a:pt x="25005" y="354760"/>
                  </a:cubicBezTo>
                  <a:lnTo>
                    <a:pt x="329749" y="354760"/>
                  </a:lnTo>
                  <a:cubicBezTo>
                    <a:pt x="340280" y="354760"/>
                    <a:pt x="348847" y="346193"/>
                    <a:pt x="348847" y="335668"/>
                  </a:cubicBezTo>
                  <a:lnTo>
                    <a:pt x="348847" y="175618"/>
                  </a:lnTo>
                  <a:lnTo>
                    <a:pt x="350775" y="174950"/>
                  </a:lnTo>
                  <a:lnTo>
                    <a:pt x="350781" y="174950"/>
                  </a:lnTo>
                  <a:lnTo>
                    <a:pt x="354760" y="173578"/>
                  </a:lnTo>
                  <a:lnTo>
                    <a:pt x="354760" y="113121"/>
                  </a:lnTo>
                  <a:close/>
                  <a:moveTo>
                    <a:pt x="306678" y="76865"/>
                  </a:moveTo>
                  <a:cubicBezTo>
                    <a:pt x="326669" y="76865"/>
                    <a:pt x="342935" y="93130"/>
                    <a:pt x="342935" y="113121"/>
                  </a:cubicBezTo>
                  <a:lnTo>
                    <a:pt x="342935" y="165153"/>
                  </a:lnTo>
                  <a:lnTo>
                    <a:pt x="337998" y="166855"/>
                  </a:lnTo>
                  <a:lnTo>
                    <a:pt x="337022" y="167187"/>
                  </a:lnTo>
                  <a:lnTo>
                    <a:pt x="337022" y="167187"/>
                  </a:lnTo>
                  <a:lnTo>
                    <a:pt x="311550" y="175967"/>
                  </a:lnTo>
                  <a:cubicBezTo>
                    <a:pt x="286333" y="184659"/>
                    <a:pt x="258590" y="190406"/>
                    <a:pt x="224681" y="193941"/>
                  </a:cubicBezTo>
                  <a:lnTo>
                    <a:pt x="224681" y="147817"/>
                  </a:lnTo>
                  <a:lnTo>
                    <a:pt x="206943" y="147817"/>
                  </a:lnTo>
                  <a:lnTo>
                    <a:pt x="206943" y="76865"/>
                  </a:lnTo>
                  <a:lnTo>
                    <a:pt x="260157" y="76865"/>
                  </a:lnTo>
                  <a:lnTo>
                    <a:pt x="306678" y="76865"/>
                  </a:lnTo>
                  <a:close/>
                  <a:moveTo>
                    <a:pt x="159642" y="230594"/>
                  </a:moveTo>
                  <a:lnTo>
                    <a:pt x="195118" y="230594"/>
                  </a:lnTo>
                  <a:lnTo>
                    <a:pt x="195118" y="239971"/>
                  </a:lnTo>
                  <a:lnTo>
                    <a:pt x="180845" y="254245"/>
                  </a:lnTo>
                  <a:lnTo>
                    <a:pt x="173915" y="254245"/>
                  </a:lnTo>
                  <a:lnTo>
                    <a:pt x="159642" y="239971"/>
                  </a:lnTo>
                  <a:lnTo>
                    <a:pt x="159642" y="230594"/>
                  </a:lnTo>
                  <a:close/>
                  <a:moveTo>
                    <a:pt x="147817" y="218769"/>
                  </a:moveTo>
                  <a:lnTo>
                    <a:pt x="141904" y="218769"/>
                  </a:lnTo>
                  <a:lnTo>
                    <a:pt x="141904" y="206949"/>
                  </a:lnTo>
                  <a:lnTo>
                    <a:pt x="141904" y="159642"/>
                  </a:lnTo>
                  <a:lnTo>
                    <a:pt x="147817" y="159642"/>
                  </a:lnTo>
                  <a:lnTo>
                    <a:pt x="206943" y="159642"/>
                  </a:lnTo>
                  <a:lnTo>
                    <a:pt x="212856" y="159642"/>
                  </a:lnTo>
                  <a:lnTo>
                    <a:pt x="212856" y="206967"/>
                  </a:lnTo>
                  <a:lnTo>
                    <a:pt x="212856" y="218769"/>
                  </a:lnTo>
                  <a:lnTo>
                    <a:pt x="206943" y="218769"/>
                  </a:lnTo>
                  <a:lnTo>
                    <a:pt x="147817" y="218769"/>
                  </a:lnTo>
                  <a:close/>
                  <a:moveTo>
                    <a:pt x="212856" y="47301"/>
                  </a:moveTo>
                  <a:lnTo>
                    <a:pt x="201031" y="47301"/>
                  </a:lnTo>
                  <a:lnTo>
                    <a:pt x="201031" y="65039"/>
                  </a:lnTo>
                  <a:lnTo>
                    <a:pt x="153729" y="65039"/>
                  </a:lnTo>
                  <a:lnTo>
                    <a:pt x="153729" y="47301"/>
                  </a:lnTo>
                  <a:lnTo>
                    <a:pt x="141904" y="47301"/>
                  </a:lnTo>
                  <a:lnTo>
                    <a:pt x="141904" y="38101"/>
                  </a:lnTo>
                  <a:cubicBezTo>
                    <a:pt x="141904" y="36499"/>
                    <a:pt x="142939" y="35636"/>
                    <a:pt x="143382" y="35334"/>
                  </a:cubicBezTo>
                  <a:cubicBezTo>
                    <a:pt x="143826" y="35033"/>
                    <a:pt x="145014" y="34424"/>
                    <a:pt x="146504" y="35021"/>
                  </a:cubicBezTo>
                  <a:cubicBezTo>
                    <a:pt x="166418" y="43257"/>
                    <a:pt x="188354" y="43263"/>
                    <a:pt x="208262" y="35021"/>
                  </a:cubicBezTo>
                  <a:cubicBezTo>
                    <a:pt x="209746" y="34418"/>
                    <a:pt x="210940" y="35033"/>
                    <a:pt x="211384" y="35334"/>
                  </a:cubicBezTo>
                  <a:cubicBezTo>
                    <a:pt x="211821" y="35636"/>
                    <a:pt x="212856" y="36499"/>
                    <a:pt x="212856" y="38101"/>
                  </a:cubicBezTo>
                  <a:lnTo>
                    <a:pt x="212856" y="47301"/>
                  </a:lnTo>
                  <a:close/>
                  <a:moveTo>
                    <a:pt x="159642" y="76865"/>
                  </a:moveTo>
                  <a:lnTo>
                    <a:pt x="195118" y="76865"/>
                  </a:lnTo>
                  <a:lnTo>
                    <a:pt x="195118" y="147817"/>
                  </a:lnTo>
                  <a:lnTo>
                    <a:pt x="159642" y="147817"/>
                  </a:lnTo>
                  <a:lnTo>
                    <a:pt x="159642" y="76865"/>
                  </a:lnTo>
                  <a:close/>
                  <a:moveTo>
                    <a:pt x="248332" y="65039"/>
                  </a:moveTo>
                  <a:lnTo>
                    <a:pt x="212856" y="65039"/>
                  </a:lnTo>
                  <a:lnTo>
                    <a:pt x="212856" y="59127"/>
                  </a:lnTo>
                  <a:lnTo>
                    <a:pt x="248332" y="59127"/>
                  </a:lnTo>
                  <a:lnTo>
                    <a:pt x="248332" y="65039"/>
                  </a:lnTo>
                  <a:close/>
                  <a:moveTo>
                    <a:pt x="118253" y="40732"/>
                  </a:moveTo>
                  <a:cubicBezTo>
                    <a:pt x="118253" y="24792"/>
                    <a:pt x="131220" y="11825"/>
                    <a:pt x="147160" y="11825"/>
                  </a:cubicBezTo>
                  <a:lnTo>
                    <a:pt x="207606" y="11825"/>
                  </a:lnTo>
                  <a:cubicBezTo>
                    <a:pt x="223540" y="11825"/>
                    <a:pt x="236507" y="24792"/>
                    <a:pt x="236507" y="40732"/>
                  </a:cubicBezTo>
                  <a:lnTo>
                    <a:pt x="236507" y="47301"/>
                  </a:lnTo>
                  <a:lnTo>
                    <a:pt x="224681" y="47301"/>
                  </a:lnTo>
                  <a:lnTo>
                    <a:pt x="224681" y="38101"/>
                  </a:lnTo>
                  <a:cubicBezTo>
                    <a:pt x="224681" y="33034"/>
                    <a:pt x="222168" y="28328"/>
                    <a:pt x="217953" y="25507"/>
                  </a:cubicBezTo>
                  <a:cubicBezTo>
                    <a:pt x="213737" y="22681"/>
                    <a:pt x="208433" y="22155"/>
                    <a:pt x="203745" y="24100"/>
                  </a:cubicBezTo>
                  <a:cubicBezTo>
                    <a:pt x="186740" y="31124"/>
                    <a:pt x="168014" y="31124"/>
                    <a:pt x="151015" y="24100"/>
                  </a:cubicBezTo>
                  <a:cubicBezTo>
                    <a:pt x="146333" y="22155"/>
                    <a:pt x="141023" y="22687"/>
                    <a:pt x="136807" y="25507"/>
                  </a:cubicBezTo>
                  <a:cubicBezTo>
                    <a:pt x="132592" y="28328"/>
                    <a:pt x="130079" y="33034"/>
                    <a:pt x="130079" y="38101"/>
                  </a:cubicBezTo>
                  <a:lnTo>
                    <a:pt x="130079" y="47301"/>
                  </a:lnTo>
                  <a:lnTo>
                    <a:pt x="118253" y="47301"/>
                  </a:lnTo>
                  <a:lnTo>
                    <a:pt x="118253" y="40732"/>
                  </a:lnTo>
                  <a:close/>
                  <a:moveTo>
                    <a:pt x="106428" y="59127"/>
                  </a:moveTo>
                  <a:lnTo>
                    <a:pt x="141904" y="59127"/>
                  </a:lnTo>
                  <a:lnTo>
                    <a:pt x="141904" y="65039"/>
                  </a:lnTo>
                  <a:lnTo>
                    <a:pt x="106428" y="65039"/>
                  </a:lnTo>
                  <a:lnTo>
                    <a:pt x="106428" y="59127"/>
                  </a:lnTo>
                  <a:close/>
                  <a:moveTo>
                    <a:pt x="48082" y="76865"/>
                  </a:moveTo>
                  <a:lnTo>
                    <a:pt x="94603" y="76865"/>
                  </a:lnTo>
                  <a:lnTo>
                    <a:pt x="147817" y="76865"/>
                  </a:lnTo>
                  <a:lnTo>
                    <a:pt x="147817" y="147817"/>
                  </a:lnTo>
                  <a:lnTo>
                    <a:pt x="130079" y="147817"/>
                  </a:lnTo>
                  <a:lnTo>
                    <a:pt x="130079" y="194101"/>
                  </a:lnTo>
                  <a:cubicBezTo>
                    <a:pt x="97411" y="191097"/>
                    <a:pt x="71100" y="185593"/>
                    <a:pt x="43204" y="175973"/>
                  </a:cubicBezTo>
                  <a:lnTo>
                    <a:pt x="17738" y="167187"/>
                  </a:lnTo>
                  <a:lnTo>
                    <a:pt x="17738" y="167187"/>
                  </a:lnTo>
                  <a:lnTo>
                    <a:pt x="14634" y="166116"/>
                  </a:lnTo>
                  <a:lnTo>
                    <a:pt x="11825" y="165153"/>
                  </a:lnTo>
                  <a:lnTo>
                    <a:pt x="11825" y="113121"/>
                  </a:lnTo>
                  <a:cubicBezTo>
                    <a:pt x="11825" y="93130"/>
                    <a:pt x="28091" y="76865"/>
                    <a:pt x="48082" y="76865"/>
                  </a:cubicBezTo>
                  <a:close/>
                  <a:moveTo>
                    <a:pt x="337022" y="335668"/>
                  </a:moveTo>
                  <a:cubicBezTo>
                    <a:pt x="337022" y="339671"/>
                    <a:pt x="333758" y="342935"/>
                    <a:pt x="329755" y="342935"/>
                  </a:cubicBezTo>
                  <a:lnTo>
                    <a:pt x="25005" y="342935"/>
                  </a:lnTo>
                  <a:cubicBezTo>
                    <a:pt x="21002" y="342935"/>
                    <a:pt x="17738" y="339671"/>
                    <a:pt x="17738" y="335668"/>
                  </a:cubicBezTo>
                  <a:lnTo>
                    <a:pt x="17738" y="179698"/>
                  </a:lnTo>
                  <a:lnTo>
                    <a:pt x="39349" y="187148"/>
                  </a:lnTo>
                  <a:cubicBezTo>
                    <a:pt x="68481" y="197193"/>
                    <a:pt x="95957" y="202864"/>
                    <a:pt x="130079" y="205938"/>
                  </a:cubicBezTo>
                  <a:lnTo>
                    <a:pt x="130079" y="230594"/>
                  </a:lnTo>
                  <a:lnTo>
                    <a:pt x="147817" y="230594"/>
                  </a:lnTo>
                  <a:lnTo>
                    <a:pt x="147817" y="244867"/>
                  </a:lnTo>
                  <a:lnTo>
                    <a:pt x="169019" y="266070"/>
                  </a:lnTo>
                  <a:lnTo>
                    <a:pt x="185741" y="266070"/>
                  </a:lnTo>
                  <a:lnTo>
                    <a:pt x="206943" y="244867"/>
                  </a:lnTo>
                  <a:lnTo>
                    <a:pt x="206943" y="230594"/>
                  </a:lnTo>
                  <a:lnTo>
                    <a:pt x="224681" y="230594"/>
                  </a:lnTo>
                  <a:lnTo>
                    <a:pt x="224681" y="205796"/>
                  </a:lnTo>
                  <a:cubicBezTo>
                    <a:pt x="260033" y="202178"/>
                    <a:pt x="289035" y="196241"/>
                    <a:pt x="315411" y="187148"/>
                  </a:cubicBezTo>
                  <a:lnTo>
                    <a:pt x="337022" y="179698"/>
                  </a:lnTo>
                  <a:lnTo>
                    <a:pt x="337022" y="335668"/>
                  </a:lnTo>
                  <a:close/>
                </a:path>
              </a:pathLst>
            </a:custGeom>
            <a:solidFill>
              <a:srgbClr val="000000"/>
            </a:solidFill>
            <a:ln w="5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0BA5F49F-07C4-4C9F-960F-B9488E928A82}"/>
                </a:ext>
              </a:extLst>
            </p:cNvPr>
            <p:cNvSpPr/>
            <p:nvPr/>
          </p:nvSpPr>
          <p:spPr>
            <a:xfrm>
              <a:off x="9115163" y="5360544"/>
              <a:ext cx="70952" cy="35476"/>
            </a:xfrm>
            <a:custGeom>
              <a:avLst/>
              <a:gdLst>
                <a:gd name="connsiteX0" fmla="*/ 0 w 70952"/>
                <a:gd name="connsiteY0" fmla="*/ 35476 h 35476"/>
                <a:gd name="connsiteX1" fmla="*/ 70952 w 70952"/>
                <a:gd name="connsiteY1" fmla="*/ 35476 h 35476"/>
                <a:gd name="connsiteX2" fmla="*/ 70952 w 70952"/>
                <a:gd name="connsiteY2" fmla="*/ 0 h 35476"/>
                <a:gd name="connsiteX3" fmla="*/ 0 w 70952"/>
                <a:gd name="connsiteY3" fmla="*/ 0 h 35476"/>
                <a:gd name="connsiteX4" fmla="*/ 0 w 70952"/>
                <a:gd name="connsiteY4" fmla="*/ 35476 h 35476"/>
                <a:gd name="connsiteX5" fmla="*/ 11825 w 70952"/>
                <a:gd name="connsiteY5" fmla="*/ 11825 h 35476"/>
                <a:gd name="connsiteX6" fmla="*/ 59127 w 70952"/>
                <a:gd name="connsiteY6" fmla="*/ 11825 h 35476"/>
                <a:gd name="connsiteX7" fmla="*/ 59127 w 70952"/>
                <a:gd name="connsiteY7" fmla="*/ 23651 h 35476"/>
                <a:gd name="connsiteX8" fmla="*/ 11825 w 70952"/>
                <a:gd name="connsiteY8" fmla="*/ 23651 h 35476"/>
                <a:gd name="connsiteX9" fmla="*/ 11825 w 70952"/>
                <a:gd name="connsiteY9" fmla="*/ 11825 h 3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952" h="35476">
                  <a:moveTo>
                    <a:pt x="0" y="35476"/>
                  </a:moveTo>
                  <a:lnTo>
                    <a:pt x="70952" y="35476"/>
                  </a:lnTo>
                  <a:lnTo>
                    <a:pt x="70952" y="0"/>
                  </a:lnTo>
                  <a:lnTo>
                    <a:pt x="0" y="0"/>
                  </a:lnTo>
                  <a:lnTo>
                    <a:pt x="0" y="35476"/>
                  </a:lnTo>
                  <a:close/>
                  <a:moveTo>
                    <a:pt x="11825" y="11825"/>
                  </a:moveTo>
                  <a:lnTo>
                    <a:pt x="59127" y="11825"/>
                  </a:lnTo>
                  <a:lnTo>
                    <a:pt x="59127" y="23651"/>
                  </a:lnTo>
                  <a:lnTo>
                    <a:pt x="11825" y="23651"/>
                  </a:lnTo>
                  <a:lnTo>
                    <a:pt x="11825" y="11825"/>
                  </a:lnTo>
                  <a:close/>
                </a:path>
              </a:pathLst>
            </a:custGeom>
            <a:solidFill>
              <a:srgbClr val="000000"/>
            </a:solidFill>
            <a:ln w="5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D94FD4AB-1B3E-4F35-9806-69265C1EE38F}"/>
                </a:ext>
              </a:extLst>
            </p:cNvPr>
            <p:cNvSpPr/>
            <p:nvPr/>
          </p:nvSpPr>
          <p:spPr>
            <a:xfrm>
              <a:off x="9026473" y="5236378"/>
              <a:ext cx="35476" cy="47301"/>
            </a:xfrm>
            <a:custGeom>
              <a:avLst/>
              <a:gdLst>
                <a:gd name="connsiteX0" fmla="*/ 0 w 35476"/>
                <a:gd name="connsiteY0" fmla="*/ 35476 h 47301"/>
                <a:gd name="connsiteX1" fmla="*/ 11825 w 35476"/>
                <a:gd name="connsiteY1" fmla="*/ 35476 h 47301"/>
                <a:gd name="connsiteX2" fmla="*/ 11825 w 35476"/>
                <a:gd name="connsiteY2" fmla="*/ 41389 h 47301"/>
                <a:gd name="connsiteX3" fmla="*/ 17738 w 35476"/>
                <a:gd name="connsiteY3" fmla="*/ 47301 h 47301"/>
                <a:gd name="connsiteX4" fmla="*/ 23651 w 35476"/>
                <a:gd name="connsiteY4" fmla="*/ 41389 h 47301"/>
                <a:gd name="connsiteX5" fmla="*/ 23651 w 35476"/>
                <a:gd name="connsiteY5" fmla="*/ 35476 h 47301"/>
                <a:gd name="connsiteX6" fmla="*/ 35476 w 35476"/>
                <a:gd name="connsiteY6" fmla="*/ 35476 h 47301"/>
                <a:gd name="connsiteX7" fmla="*/ 35476 w 35476"/>
                <a:gd name="connsiteY7" fmla="*/ 0 h 47301"/>
                <a:gd name="connsiteX8" fmla="*/ 0 w 35476"/>
                <a:gd name="connsiteY8" fmla="*/ 0 h 47301"/>
                <a:gd name="connsiteX9" fmla="*/ 0 w 35476"/>
                <a:gd name="connsiteY9" fmla="*/ 35476 h 47301"/>
                <a:gd name="connsiteX10" fmla="*/ 11825 w 35476"/>
                <a:gd name="connsiteY10" fmla="*/ 11825 h 47301"/>
                <a:gd name="connsiteX11" fmla="*/ 23651 w 35476"/>
                <a:gd name="connsiteY11" fmla="*/ 11825 h 47301"/>
                <a:gd name="connsiteX12" fmla="*/ 23651 w 35476"/>
                <a:gd name="connsiteY12" fmla="*/ 23651 h 47301"/>
                <a:gd name="connsiteX13" fmla="*/ 11825 w 35476"/>
                <a:gd name="connsiteY13" fmla="*/ 23651 h 47301"/>
                <a:gd name="connsiteX14" fmla="*/ 11825 w 35476"/>
                <a:gd name="connsiteY14" fmla="*/ 11825 h 4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476" h="47301">
                  <a:moveTo>
                    <a:pt x="0" y="35476"/>
                  </a:moveTo>
                  <a:lnTo>
                    <a:pt x="11825" y="35476"/>
                  </a:lnTo>
                  <a:lnTo>
                    <a:pt x="11825" y="41389"/>
                  </a:lnTo>
                  <a:cubicBezTo>
                    <a:pt x="11825" y="44658"/>
                    <a:pt x="14474" y="47301"/>
                    <a:pt x="17738" y="47301"/>
                  </a:cubicBezTo>
                  <a:cubicBezTo>
                    <a:pt x="21002" y="47301"/>
                    <a:pt x="23651" y="44658"/>
                    <a:pt x="23651" y="41389"/>
                  </a:cubicBezTo>
                  <a:lnTo>
                    <a:pt x="23651" y="35476"/>
                  </a:lnTo>
                  <a:lnTo>
                    <a:pt x="35476" y="35476"/>
                  </a:lnTo>
                  <a:lnTo>
                    <a:pt x="35476" y="0"/>
                  </a:lnTo>
                  <a:lnTo>
                    <a:pt x="0" y="0"/>
                  </a:lnTo>
                  <a:lnTo>
                    <a:pt x="0" y="35476"/>
                  </a:lnTo>
                  <a:close/>
                  <a:moveTo>
                    <a:pt x="11825" y="11825"/>
                  </a:moveTo>
                  <a:lnTo>
                    <a:pt x="23651" y="11825"/>
                  </a:lnTo>
                  <a:lnTo>
                    <a:pt x="23651" y="23651"/>
                  </a:lnTo>
                  <a:lnTo>
                    <a:pt x="11825" y="23651"/>
                  </a:lnTo>
                  <a:lnTo>
                    <a:pt x="11825" y="11825"/>
                  </a:lnTo>
                  <a:close/>
                </a:path>
              </a:pathLst>
            </a:custGeom>
            <a:solidFill>
              <a:srgbClr val="000000"/>
            </a:solidFill>
            <a:ln w="5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15" name="Graphic 236">
            <a:extLst>
              <a:ext uri="{FF2B5EF4-FFF2-40B4-BE49-F238E27FC236}">
                <a16:creationId xmlns:a16="http://schemas.microsoft.com/office/drawing/2014/main" id="{0B0000BB-E61C-4DD0-B145-F48B8B0ACDDB}"/>
              </a:ext>
            </a:extLst>
          </p:cNvPr>
          <p:cNvGrpSpPr/>
          <p:nvPr/>
        </p:nvGrpSpPr>
        <p:grpSpPr>
          <a:xfrm>
            <a:off x="9442407" y="5065234"/>
            <a:ext cx="322557" cy="389617"/>
            <a:chOff x="9442407" y="5065234"/>
            <a:chExt cx="322557" cy="389617"/>
          </a:xfrm>
          <a:noFill/>
        </p:grpSpPr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7EC1A277-1A76-41DA-9051-A6FBF3C532C4}"/>
                </a:ext>
              </a:extLst>
            </p:cNvPr>
            <p:cNvSpPr/>
            <p:nvPr/>
          </p:nvSpPr>
          <p:spPr>
            <a:xfrm>
              <a:off x="9504102" y="5139000"/>
              <a:ext cx="198496" cy="274945"/>
            </a:xfrm>
            <a:custGeom>
              <a:avLst/>
              <a:gdLst>
                <a:gd name="connsiteX0" fmla="*/ 96357 w 198496"/>
                <a:gd name="connsiteY0" fmla="*/ -7680 h 274945"/>
                <a:gd name="connsiteX1" fmla="*/ 195606 w 198496"/>
                <a:gd name="connsiteY1" fmla="*/ 91568 h 274945"/>
                <a:gd name="connsiteX2" fmla="*/ 195606 w 198496"/>
                <a:gd name="connsiteY2" fmla="*/ 168016 h 274945"/>
                <a:gd name="connsiteX3" fmla="*/ 96357 w 198496"/>
                <a:gd name="connsiteY3" fmla="*/ 267265 h 274945"/>
                <a:gd name="connsiteX4" fmla="*/ 96357 w 198496"/>
                <a:gd name="connsiteY4" fmla="*/ 267265 h 274945"/>
                <a:gd name="connsiteX5" fmla="*/ -2891 w 198496"/>
                <a:gd name="connsiteY5" fmla="*/ 168016 h 274945"/>
                <a:gd name="connsiteX6" fmla="*/ -2891 w 198496"/>
                <a:gd name="connsiteY6" fmla="*/ 91568 h 274945"/>
                <a:gd name="connsiteX7" fmla="*/ 96357 w 198496"/>
                <a:gd name="connsiteY7" fmla="*/ -7680 h 27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8496" h="274945">
                  <a:moveTo>
                    <a:pt x="96357" y="-7680"/>
                  </a:moveTo>
                  <a:cubicBezTo>
                    <a:pt x="151170" y="-7680"/>
                    <a:pt x="195606" y="36755"/>
                    <a:pt x="195606" y="91568"/>
                  </a:cubicBezTo>
                  <a:lnTo>
                    <a:pt x="195606" y="168016"/>
                  </a:lnTo>
                  <a:cubicBezTo>
                    <a:pt x="195606" y="222830"/>
                    <a:pt x="151170" y="267265"/>
                    <a:pt x="96357" y="267265"/>
                  </a:cubicBezTo>
                  <a:lnTo>
                    <a:pt x="96357" y="267265"/>
                  </a:lnTo>
                  <a:cubicBezTo>
                    <a:pt x="41544" y="267265"/>
                    <a:pt x="-2891" y="222830"/>
                    <a:pt x="-2891" y="168016"/>
                  </a:cubicBezTo>
                  <a:lnTo>
                    <a:pt x="-2891" y="91568"/>
                  </a:lnTo>
                  <a:cubicBezTo>
                    <a:pt x="-2891" y="36755"/>
                    <a:pt x="41544" y="-7680"/>
                    <a:pt x="96357" y="-7680"/>
                  </a:cubicBezTo>
                  <a:close/>
                </a:path>
              </a:pathLst>
            </a:custGeom>
            <a:noFill/>
            <a:ln w="1369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3E3FD55D-E5D5-446E-8ECB-C359222B30F1}"/>
                </a:ext>
              </a:extLst>
            </p:cNvPr>
            <p:cNvSpPr/>
            <p:nvPr/>
          </p:nvSpPr>
          <p:spPr>
            <a:xfrm>
              <a:off x="9537632" y="5098764"/>
              <a:ext cx="130095" cy="65047"/>
            </a:xfrm>
            <a:custGeom>
              <a:avLst/>
              <a:gdLst>
                <a:gd name="connsiteX0" fmla="*/ -2890 w 130095"/>
                <a:gd name="connsiteY0" fmla="*/ 57563 h 65047"/>
                <a:gd name="connsiteX1" fmla="*/ 62158 w 130095"/>
                <a:gd name="connsiteY1" fmla="*/ -7485 h 65047"/>
                <a:gd name="connsiteX2" fmla="*/ 127206 w 130095"/>
                <a:gd name="connsiteY2" fmla="*/ 57563 h 6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095" h="65047">
                  <a:moveTo>
                    <a:pt x="-2890" y="57563"/>
                  </a:moveTo>
                  <a:cubicBezTo>
                    <a:pt x="-2890" y="22022"/>
                    <a:pt x="25945" y="-7485"/>
                    <a:pt x="62158" y="-7485"/>
                  </a:cubicBezTo>
                  <a:cubicBezTo>
                    <a:pt x="97699" y="-7485"/>
                    <a:pt x="127206" y="21351"/>
                    <a:pt x="127206" y="57563"/>
                  </a:cubicBezTo>
                </a:path>
              </a:pathLst>
            </a:custGeom>
            <a:noFill/>
            <a:ln w="1369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B78D447A-2A4D-4265-AA5D-C9444E753AFA}"/>
                </a:ext>
              </a:extLst>
            </p:cNvPr>
            <p:cNvSpPr/>
            <p:nvPr/>
          </p:nvSpPr>
          <p:spPr>
            <a:xfrm>
              <a:off x="9602680" y="5414615"/>
              <a:ext cx="6985" cy="40235"/>
            </a:xfrm>
            <a:custGeom>
              <a:avLst/>
              <a:gdLst>
                <a:gd name="connsiteX0" fmla="*/ -2890 w 6985"/>
                <a:gd name="connsiteY0" fmla="*/ -7894 h 40235"/>
                <a:gd name="connsiteX1" fmla="*/ -2890 w 6985"/>
                <a:gd name="connsiteY1" fmla="*/ 32342 h 4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85" h="40235">
                  <a:moveTo>
                    <a:pt x="-2890" y="-7894"/>
                  </a:moveTo>
                  <a:lnTo>
                    <a:pt x="-2890" y="32342"/>
                  </a:lnTo>
                </a:path>
              </a:pathLst>
            </a:custGeom>
            <a:ln w="1369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BFE7D0AE-7589-4EBF-ABEB-A8965FF50A02}"/>
                </a:ext>
              </a:extLst>
            </p:cNvPr>
            <p:cNvSpPr/>
            <p:nvPr/>
          </p:nvSpPr>
          <p:spPr>
            <a:xfrm>
              <a:off x="9573174" y="5147718"/>
              <a:ext cx="59012" cy="179049"/>
            </a:xfrm>
            <a:custGeom>
              <a:avLst/>
              <a:gdLst>
                <a:gd name="connsiteX0" fmla="*/ -2890 w 59012"/>
                <a:gd name="connsiteY0" fmla="*/ -6286 h 179049"/>
                <a:gd name="connsiteX1" fmla="*/ 26616 w 59012"/>
                <a:gd name="connsiteY1" fmla="*/ 171422 h 179049"/>
                <a:gd name="connsiteX2" fmla="*/ 56122 w 59012"/>
                <a:gd name="connsiteY2" fmla="*/ -7628 h 17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012" h="179049">
                  <a:moveTo>
                    <a:pt x="-2890" y="-6286"/>
                  </a:moveTo>
                  <a:lnTo>
                    <a:pt x="26616" y="171422"/>
                  </a:lnTo>
                  <a:lnTo>
                    <a:pt x="56122" y="-7628"/>
                  </a:lnTo>
                </a:path>
              </a:pathLst>
            </a:custGeom>
            <a:noFill/>
            <a:ln w="1369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14AD670C-7211-464A-8033-37038B7E1F82}"/>
                </a:ext>
              </a:extLst>
            </p:cNvPr>
            <p:cNvSpPr/>
            <p:nvPr/>
          </p:nvSpPr>
          <p:spPr>
            <a:xfrm>
              <a:off x="9626151" y="5065234"/>
              <a:ext cx="21459" cy="38224"/>
            </a:xfrm>
            <a:custGeom>
              <a:avLst/>
              <a:gdLst>
                <a:gd name="connsiteX0" fmla="*/ -2936 w 21459"/>
                <a:gd name="connsiteY0" fmla="*/ 30803 h 38224"/>
                <a:gd name="connsiteX1" fmla="*/ 18523 w 21459"/>
                <a:gd name="connsiteY1" fmla="*/ -7421 h 3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59" h="38224">
                  <a:moveTo>
                    <a:pt x="-2936" y="30803"/>
                  </a:moveTo>
                  <a:lnTo>
                    <a:pt x="18523" y="-7421"/>
                  </a:lnTo>
                </a:path>
              </a:pathLst>
            </a:custGeom>
            <a:ln w="1369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72F9EB9F-AFAD-413D-9668-0F6A2E2F7CD0}"/>
                </a:ext>
              </a:extLst>
            </p:cNvPr>
            <p:cNvSpPr/>
            <p:nvPr/>
          </p:nvSpPr>
          <p:spPr>
            <a:xfrm>
              <a:off x="9559091" y="5065905"/>
              <a:ext cx="20788" cy="36212"/>
            </a:xfrm>
            <a:custGeom>
              <a:avLst/>
              <a:gdLst>
                <a:gd name="connsiteX0" fmla="*/ 17943 w 20788"/>
                <a:gd name="connsiteY0" fmla="*/ 28791 h 36212"/>
                <a:gd name="connsiteX1" fmla="*/ -2846 w 20788"/>
                <a:gd name="connsiteY1" fmla="*/ -7421 h 3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788" h="36212">
                  <a:moveTo>
                    <a:pt x="17943" y="28791"/>
                  </a:moveTo>
                  <a:lnTo>
                    <a:pt x="-2846" y="-7421"/>
                  </a:lnTo>
                </a:path>
              </a:pathLst>
            </a:custGeom>
            <a:ln w="1369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99E71DDA-BFEF-4A5C-8065-CAB24441DF59}"/>
                </a:ext>
              </a:extLst>
            </p:cNvPr>
            <p:cNvSpPr/>
            <p:nvPr/>
          </p:nvSpPr>
          <p:spPr>
            <a:xfrm>
              <a:off x="9442407" y="5257696"/>
              <a:ext cx="322557" cy="6985"/>
            </a:xfrm>
            <a:custGeom>
              <a:avLst/>
              <a:gdLst>
                <a:gd name="connsiteX0" fmla="*/ -2892 w 322557"/>
                <a:gd name="connsiteY0" fmla="*/ -7655 h 6985"/>
                <a:gd name="connsiteX1" fmla="*/ 57462 w 322557"/>
                <a:gd name="connsiteY1" fmla="*/ -7655 h 6985"/>
                <a:gd name="connsiteX2" fmla="*/ 259983 w 322557"/>
                <a:gd name="connsiteY2" fmla="*/ -7655 h 6985"/>
                <a:gd name="connsiteX3" fmla="*/ 319666 w 322557"/>
                <a:gd name="connsiteY3" fmla="*/ -7655 h 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57" h="6985">
                  <a:moveTo>
                    <a:pt x="-2892" y="-7655"/>
                  </a:moveTo>
                  <a:lnTo>
                    <a:pt x="57462" y="-7655"/>
                  </a:lnTo>
                  <a:moveTo>
                    <a:pt x="259983" y="-7655"/>
                  </a:moveTo>
                  <a:lnTo>
                    <a:pt x="319666" y="-7655"/>
                  </a:lnTo>
                </a:path>
              </a:pathLst>
            </a:custGeom>
            <a:noFill/>
            <a:ln w="1369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4B427848-AEC1-4E1B-8A73-741FB2CB0588}"/>
                </a:ext>
              </a:extLst>
            </p:cNvPr>
            <p:cNvSpPr/>
            <p:nvPr/>
          </p:nvSpPr>
          <p:spPr>
            <a:xfrm>
              <a:off x="9453807" y="5130953"/>
              <a:ext cx="299757" cy="52977"/>
            </a:xfrm>
            <a:custGeom>
              <a:avLst/>
              <a:gdLst>
                <a:gd name="connsiteX0" fmla="*/ 296865 w 299757"/>
                <a:gd name="connsiteY0" fmla="*/ -7520 h 52977"/>
                <a:gd name="connsiteX1" fmla="*/ 296865 w 299757"/>
                <a:gd name="connsiteY1" fmla="*/ 45457 h 52977"/>
                <a:gd name="connsiteX2" fmla="*/ 229806 w 299757"/>
                <a:gd name="connsiteY2" fmla="*/ 45457 h 52977"/>
                <a:gd name="connsiteX3" fmla="*/ 63497 w 299757"/>
                <a:gd name="connsiteY3" fmla="*/ 45457 h 52977"/>
                <a:gd name="connsiteX4" fmla="*/ -2892 w 299757"/>
                <a:gd name="connsiteY4" fmla="*/ 45457 h 52977"/>
                <a:gd name="connsiteX5" fmla="*/ -2892 w 299757"/>
                <a:gd name="connsiteY5" fmla="*/ -7520 h 5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757" h="52977">
                  <a:moveTo>
                    <a:pt x="296865" y="-7520"/>
                  </a:moveTo>
                  <a:lnTo>
                    <a:pt x="296865" y="45457"/>
                  </a:lnTo>
                  <a:lnTo>
                    <a:pt x="229806" y="45457"/>
                  </a:lnTo>
                  <a:moveTo>
                    <a:pt x="63497" y="45457"/>
                  </a:moveTo>
                  <a:lnTo>
                    <a:pt x="-2892" y="45457"/>
                  </a:lnTo>
                  <a:lnTo>
                    <a:pt x="-2892" y="-7520"/>
                  </a:lnTo>
                </a:path>
              </a:pathLst>
            </a:custGeom>
            <a:noFill/>
            <a:ln w="1369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5ADC79C3-679F-4083-9D3A-E6D4FF8E35F6}"/>
                </a:ext>
              </a:extLst>
            </p:cNvPr>
            <p:cNvSpPr/>
            <p:nvPr/>
          </p:nvSpPr>
          <p:spPr>
            <a:xfrm>
              <a:off x="9453137" y="5326767"/>
              <a:ext cx="299086" cy="52977"/>
            </a:xfrm>
            <a:custGeom>
              <a:avLst/>
              <a:gdLst>
                <a:gd name="connsiteX0" fmla="*/ 296196 w 299086"/>
                <a:gd name="connsiteY0" fmla="*/ 45193 h 52977"/>
                <a:gd name="connsiteX1" fmla="*/ 296196 w 299086"/>
                <a:gd name="connsiteY1" fmla="*/ -7784 h 52977"/>
                <a:gd name="connsiteX2" fmla="*/ 247243 w 299086"/>
                <a:gd name="connsiteY2" fmla="*/ -7784 h 52977"/>
                <a:gd name="connsiteX3" fmla="*/ 48746 w 299086"/>
                <a:gd name="connsiteY3" fmla="*/ -7784 h 52977"/>
                <a:gd name="connsiteX4" fmla="*/ -2890 w 299086"/>
                <a:gd name="connsiteY4" fmla="*/ -7784 h 52977"/>
                <a:gd name="connsiteX5" fmla="*/ -2890 w 299086"/>
                <a:gd name="connsiteY5" fmla="*/ 45193 h 5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086" h="52977">
                  <a:moveTo>
                    <a:pt x="296196" y="45193"/>
                  </a:moveTo>
                  <a:lnTo>
                    <a:pt x="296196" y="-7784"/>
                  </a:lnTo>
                  <a:lnTo>
                    <a:pt x="247243" y="-7784"/>
                  </a:lnTo>
                  <a:moveTo>
                    <a:pt x="48746" y="-7784"/>
                  </a:moveTo>
                  <a:lnTo>
                    <a:pt x="-2890" y="-7784"/>
                  </a:lnTo>
                  <a:lnTo>
                    <a:pt x="-2890" y="45193"/>
                  </a:lnTo>
                </a:path>
              </a:pathLst>
            </a:custGeom>
            <a:noFill/>
            <a:ln w="1369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5" name="Graphic 238">
            <a:extLst>
              <a:ext uri="{FF2B5EF4-FFF2-40B4-BE49-F238E27FC236}">
                <a16:creationId xmlns:a16="http://schemas.microsoft.com/office/drawing/2014/main" id="{EE253898-4FB3-4935-9E59-205CBA9958DF}"/>
              </a:ext>
            </a:extLst>
          </p:cNvPr>
          <p:cNvGrpSpPr/>
          <p:nvPr/>
        </p:nvGrpSpPr>
        <p:grpSpPr>
          <a:xfrm>
            <a:off x="10034535" y="5077282"/>
            <a:ext cx="340928" cy="293903"/>
            <a:chOff x="10034535" y="5077282"/>
            <a:chExt cx="340928" cy="293903"/>
          </a:xfrm>
          <a:solidFill>
            <a:srgbClr val="000000"/>
          </a:solidFill>
        </p:grpSpPr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823BF9D7-BA11-4FC1-97EE-3F2F62F585F8}"/>
                </a:ext>
              </a:extLst>
            </p:cNvPr>
            <p:cNvSpPr/>
            <p:nvPr/>
          </p:nvSpPr>
          <p:spPr>
            <a:xfrm>
              <a:off x="10034535" y="5124307"/>
              <a:ext cx="340928" cy="246879"/>
            </a:xfrm>
            <a:custGeom>
              <a:avLst/>
              <a:gdLst>
                <a:gd name="connsiteX0" fmla="*/ 295373 w 340928"/>
                <a:gd name="connsiteY0" fmla="*/ 246879 h 246879"/>
                <a:gd name="connsiteX1" fmla="*/ 45555 w 340928"/>
                <a:gd name="connsiteY1" fmla="*/ 246879 h 246879"/>
                <a:gd name="connsiteX2" fmla="*/ 0 w 340928"/>
                <a:gd name="connsiteY2" fmla="*/ 201324 h 246879"/>
                <a:gd name="connsiteX3" fmla="*/ 0 w 340928"/>
                <a:gd name="connsiteY3" fmla="*/ 45555 h 246879"/>
                <a:gd name="connsiteX4" fmla="*/ 45555 w 340928"/>
                <a:gd name="connsiteY4" fmla="*/ 0 h 246879"/>
                <a:gd name="connsiteX5" fmla="*/ 295373 w 340928"/>
                <a:gd name="connsiteY5" fmla="*/ 0 h 246879"/>
                <a:gd name="connsiteX6" fmla="*/ 340929 w 340928"/>
                <a:gd name="connsiteY6" fmla="*/ 45555 h 246879"/>
                <a:gd name="connsiteX7" fmla="*/ 340929 w 340928"/>
                <a:gd name="connsiteY7" fmla="*/ 201324 h 246879"/>
                <a:gd name="connsiteX8" fmla="*/ 295373 w 340928"/>
                <a:gd name="connsiteY8" fmla="*/ 246879 h 246879"/>
                <a:gd name="connsiteX9" fmla="*/ 45555 w 340928"/>
                <a:gd name="connsiteY9" fmla="*/ 11756 h 246879"/>
                <a:gd name="connsiteX10" fmla="*/ 11756 w 340928"/>
                <a:gd name="connsiteY10" fmla="*/ 45555 h 246879"/>
                <a:gd name="connsiteX11" fmla="*/ 11756 w 340928"/>
                <a:gd name="connsiteY11" fmla="*/ 201324 h 246879"/>
                <a:gd name="connsiteX12" fmla="*/ 45555 w 340928"/>
                <a:gd name="connsiteY12" fmla="*/ 235123 h 246879"/>
                <a:gd name="connsiteX13" fmla="*/ 295373 w 340928"/>
                <a:gd name="connsiteY13" fmla="*/ 235123 h 246879"/>
                <a:gd name="connsiteX14" fmla="*/ 329172 w 340928"/>
                <a:gd name="connsiteY14" fmla="*/ 201324 h 246879"/>
                <a:gd name="connsiteX15" fmla="*/ 329172 w 340928"/>
                <a:gd name="connsiteY15" fmla="*/ 45555 h 246879"/>
                <a:gd name="connsiteX16" fmla="*/ 295373 w 340928"/>
                <a:gd name="connsiteY16" fmla="*/ 11756 h 246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0928" h="246879">
                  <a:moveTo>
                    <a:pt x="295373" y="246879"/>
                  </a:moveTo>
                  <a:lnTo>
                    <a:pt x="45555" y="246879"/>
                  </a:lnTo>
                  <a:cubicBezTo>
                    <a:pt x="20409" y="246847"/>
                    <a:pt x="32" y="226470"/>
                    <a:pt x="0" y="201324"/>
                  </a:cubicBezTo>
                  <a:lnTo>
                    <a:pt x="0" y="45555"/>
                  </a:lnTo>
                  <a:cubicBezTo>
                    <a:pt x="32" y="20409"/>
                    <a:pt x="20409" y="32"/>
                    <a:pt x="45555" y="0"/>
                  </a:cubicBezTo>
                  <a:lnTo>
                    <a:pt x="295373" y="0"/>
                  </a:lnTo>
                  <a:cubicBezTo>
                    <a:pt x="320519" y="32"/>
                    <a:pt x="340896" y="20409"/>
                    <a:pt x="340929" y="45555"/>
                  </a:cubicBezTo>
                  <a:lnTo>
                    <a:pt x="340929" y="201324"/>
                  </a:lnTo>
                  <a:cubicBezTo>
                    <a:pt x="340896" y="226470"/>
                    <a:pt x="320519" y="246847"/>
                    <a:pt x="295373" y="246879"/>
                  </a:cubicBezTo>
                  <a:close/>
                  <a:moveTo>
                    <a:pt x="45555" y="11756"/>
                  </a:moveTo>
                  <a:cubicBezTo>
                    <a:pt x="26902" y="11788"/>
                    <a:pt x="11788" y="26902"/>
                    <a:pt x="11756" y="45555"/>
                  </a:cubicBezTo>
                  <a:lnTo>
                    <a:pt x="11756" y="201324"/>
                  </a:lnTo>
                  <a:cubicBezTo>
                    <a:pt x="11788" y="219978"/>
                    <a:pt x="26902" y="235091"/>
                    <a:pt x="45555" y="235123"/>
                  </a:cubicBezTo>
                  <a:lnTo>
                    <a:pt x="295373" y="235123"/>
                  </a:lnTo>
                  <a:cubicBezTo>
                    <a:pt x="314027" y="235091"/>
                    <a:pt x="329140" y="219978"/>
                    <a:pt x="329172" y="201324"/>
                  </a:cubicBezTo>
                  <a:lnTo>
                    <a:pt x="329172" y="45555"/>
                  </a:lnTo>
                  <a:cubicBezTo>
                    <a:pt x="329140" y="26902"/>
                    <a:pt x="314027" y="11788"/>
                    <a:pt x="295373" y="11756"/>
                  </a:cubicBezTo>
                  <a:close/>
                </a:path>
              </a:pathLst>
            </a:custGeom>
            <a:solidFill>
              <a:srgbClr val="000000"/>
            </a:solidFill>
            <a:ln w="5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27D5E34C-C09E-4555-9DE3-5E3B212A59CF}"/>
                </a:ext>
              </a:extLst>
            </p:cNvPr>
            <p:cNvSpPr/>
            <p:nvPr/>
          </p:nvSpPr>
          <p:spPr>
            <a:xfrm>
              <a:off x="10140340" y="5077282"/>
              <a:ext cx="129317" cy="58780"/>
            </a:xfrm>
            <a:custGeom>
              <a:avLst/>
              <a:gdLst>
                <a:gd name="connsiteX0" fmla="*/ 123440 w 129317"/>
                <a:gd name="connsiteY0" fmla="*/ 58781 h 58780"/>
                <a:gd name="connsiteX1" fmla="*/ 5878 w 129317"/>
                <a:gd name="connsiteY1" fmla="*/ 58781 h 58780"/>
                <a:gd name="connsiteX2" fmla="*/ 0 w 129317"/>
                <a:gd name="connsiteY2" fmla="*/ 52903 h 58780"/>
                <a:gd name="connsiteX3" fmla="*/ 0 w 129317"/>
                <a:gd name="connsiteY3" fmla="*/ 37091 h 58780"/>
                <a:gd name="connsiteX4" fmla="*/ 37091 w 129317"/>
                <a:gd name="connsiteY4" fmla="*/ 0 h 58780"/>
                <a:gd name="connsiteX5" fmla="*/ 92227 w 129317"/>
                <a:gd name="connsiteY5" fmla="*/ 0 h 58780"/>
                <a:gd name="connsiteX6" fmla="*/ 129318 w 129317"/>
                <a:gd name="connsiteY6" fmla="*/ 37091 h 58780"/>
                <a:gd name="connsiteX7" fmla="*/ 129318 w 129317"/>
                <a:gd name="connsiteY7" fmla="*/ 52903 h 58780"/>
                <a:gd name="connsiteX8" fmla="*/ 123440 w 129317"/>
                <a:gd name="connsiteY8" fmla="*/ 58781 h 58780"/>
                <a:gd name="connsiteX9" fmla="*/ 11756 w 129317"/>
                <a:gd name="connsiteY9" fmla="*/ 47025 h 58780"/>
                <a:gd name="connsiteX10" fmla="*/ 117562 w 129317"/>
                <a:gd name="connsiteY10" fmla="*/ 47025 h 58780"/>
                <a:gd name="connsiteX11" fmla="*/ 117562 w 129317"/>
                <a:gd name="connsiteY11" fmla="*/ 37091 h 58780"/>
                <a:gd name="connsiteX12" fmla="*/ 92227 w 129317"/>
                <a:gd name="connsiteY12" fmla="*/ 11756 h 58780"/>
                <a:gd name="connsiteX13" fmla="*/ 37091 w 129317"/>
                <a:gd name="connsiteY13" fmla="*/ 11756 h 58780"/>
                <a:gd name="connsiteX14" fmla="*/ 11756 w 129317"/>
                <a:gd name="connsiteY14" fmla="*/ 37091 h 5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317" h="58780">
                  <a:moveTo>
                    <a:pt x="123440" y="58781"/>
                  </a:moveTo>
                  <a:lnTo>
                    <a:pt x="5878" y="58781"/>
                  </a:lnTo>
                  <a:cubicBezTo>
                    <a:pt x="2632" y="58781"/>
                    <a:pt x="0" y="56149"/>
                    <a:pt x="0" y="52903"/>
                  </a:cubicBezTo>
                  <a:lnTo>
                    <a:pt x="0" y="37091"/>
                  </a:lnTo>
                  <a:cubicBezTo>
                    <a:pt x="32" y="16620"/>
                    <a:pt x="16620" y="32"/>
                    <a:pt x="37091" y="0"/>
                  </a:cubicBezTo>
                  <a:lnTo>
                    <a:pt x="92227" y="0"/>
                  </a:lnTo>
                  <a:cubicBezTo>
                    <a:pt x="112698" y="32"/>
                    <a:pt x="129285" y="16620"/>
                    <a:pt x="129318" y="37091"/>
                  </a:cubicBezTo>
                  <a:lnTo>
                    <a:pt x="129318" y="52903"/>
                  </a:lnTo>
                  <a:cubicBezTo>
                    <a:pt x="129318" y="56149"/>
                    <a:pt x="126686" y="58781"/>
                    <a:pt x="123440" y="58781"/>
                  </a:cubicBezTo>
                  <a:close/>
                  <a:moveTo>
                    <a:pt x="11756" y="47025"/>
                  </a:moveTo>
                  <a:lnTo>
                    <a:pt x="117562" y="47025"/>
                  </a:lnTo>
                  <a:lnTo>
                    <a:pt x="117562" y="37091"/>
                  </a:lnTo>
                  <a:cubicBezTo>
                    <a:pt x="117562" y="23099"/>
                    <a:pt x="106219" y="11756"/>
                    <a:pt x="92227" y="11756"/>
                  </a:cubicBezTo>
                  <a:lnTo>
                    <a:pt x="37091" y="11756"/>
                  </a:lnTo>
                  <a:cubicBezTo>
                    <a:pt x="23099" y="11756"/>
                    <a:pt x="11756" y="23099"/>
                    <a:pt x="11756" y="37091"/>
                  </a:cubicBezTo>
                  <a:close/>
                </a:path>
              </a:pathLst>
            </a:custGeom>
            <a:solidFill>
              <a:srgbClr val="000000"/>
            </a:solidFill>
            <a:ln w="5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2D26F55-3D50-4E34-BAC3-AFC139F264D0}"/>
                </a:ext>
              </a:extLst>
            </p:cNvPr>
            <p:cNvSpPr/>
            <p:nvPr/>
          </p:nvSpPr>
          <p:spPr>
            <a:xfrm>
              <a:off x="10140340" y="5194844"/>
              <a:ext cx="129317" cy="129317"/>
            </a:xfrm>
            <a:custGeom>
              <a:avLst/>
              <a:gdLst>
                <a:gd name="connsiteX0" fmla="*/ 64659 w 129317"/>
                <a:gd name="connsiteY0" fmla="*/ 129318 h 129317"/>
                <a:gd name="connsiteX1" fmla="*/ 0 w 129317"/>
                <a:gd name="connsiteY1" fmla="*/ 64659 h 129317"/>
                <a:gd name="connsiteX2" fmla="*/ 64659 w 129317"/>
                <a:gd name="connsiteY2" fmla="*/ 0 h 129317"/>
                <a:gd name="connsiteX3" fmla="*/ 129318 w 129317"/>
                <a:gd name="connsiteY3" fmla="*/ 64659 h 129317"/>
                <a:gd name="connsiteX4" fmla="*/ 64659 w 129317"/>
                <a:gd name="connsiteY4" fmla="*/ 129318 h 129317"/>
                <a:gd name="connsiteX5" fmla="*/ 64659 w 129317"/>
                <a:gd name="connsiteY5" fmla="*/ 11756 h 129317"/>
                <a:gd name="connsiteX6" fmla="*/ 11756 w 129317"/>
                <a:gd name="connsiteY6" fmla="*/ 64659 h 129317"/>
                <a:gd name="connsiteX7" fmla="*/ 64659 w 129317"/>
                <a:gd name="connsiteY7" fmla="*/ 117562 h 129317"/>
                <a:gd name="connsiteX8" fmla="*/ 117562 w 129317"/>
                <a:gd name="connsiteY8" fmla="*/ 64659 h 129317"/>
                <a:gd name="connsiteX9" fmla="*/ 64659 w 129317"/>
                <a:gd name="connsiteY9" fmla="*/ 11756 h 12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317" h="129317">
                  <a:moveTo>
                    <a:pt x="64659" y="129318"/>
                  </a:moveTo>
                  <a:cubicBezTo>
                    <a:pt x="28949" y="129318"/>
                    <a:pt x="0" y="100369"/>
                    <a:pt x="0" y="64659"/>
                  </a:cubicBezTo>
                  <a:cubicBezTo>
                    <a:pt x="0" y="28949"/>
                    <a:pt x="28949" y="0"/>
                    <a:pt x="64659" y="0"/>
                  </a:cubicBezTo>
                  <a:cubicBezTo>
                    <a:pt x="100369" y="0"/>
                    <a:pt x="129318" y="28949"/>
                    <a:pt x="129318" y="64659"/>
                  </a:cubicBezTo>
                  <a:cubicBezTo>
                    <a:pt x="129318" y="100369"/>
                    <a:pt x="100369" y="129318"/>
                    <a:pt x="64659" y="129318"/>
                  </a:cubicBezTo>
                  <a:close/>
                  <a:moveTo>
                    <a:pt x="64659" y="11756"/>
                  </a:moveTo>
                  <a:cubicBezTo>
                    <a:pt x="35441" y="11756"/>
                    <a:pt x="11756" y="35441"/>
                    <a:pt x="11756" y="64659"/>
                  </a:cubicBezTo>
                  <a:cubicBezTo>
                    <a:pt x="11756" y="93876"/>
                    <a:pt x="35441" y="117562"/>
                    <a:pt x="64659" y="117562"/>
                  </a:cubicBezTo>
                  <a:cubicBezTo>
                    <a:pt x="93876" y="117562"/>
                    <a:pt x="117562" y="93876"/>
                    <a:pt x="117562" y="64659"/>
                  </a:cubicBezTo>
                  <a:cubicBezTo>
                    <a:pt x="117562" y="35441"/>
                    <a:pt x="93876" y="11756"/>
                    <a:pt x="64659" y="11756"/>
                  </a:cubicBezTo>
                  <a:close/>
                </a:path>
              </a:pathLst>
            </a:custGeom>
            <a:solidFill>
              <a:srgbClr val="000000"/>
            </a:solidFill>
            <a:ln w="5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0EFC7605-4E8D-4CF0-81E1-70F0CD3F9217}"/>
                </a:ext>
              </a:extLst>
            </p:cNvPr>
            <p:cNvSpPr/>
            <p:nvPr/>
          </p:nvSpPr>
          <p:spPr>
            <a:xfrm>
              <a:off x="10116828" y="5171332"/>
              <a:ext cx="176342" cy="176342"/>
            </a:xfrm>
            <a:custGeom>
              <a:avLst/>
              <a:gdLst>
                <a:gd name="connsiteX0" fmla="*/ 88171 w 176342"/>
                <a:gd name="connsiteY0" fmla="*/ 176342 h 176342"/>
                <a:gd name="connsiteX1" fmla="*/ 0 w 176342"/>
                <a:gd name="connsiteY1" fmla="*/ 88171 h 176342"/>
                <a:gd name="connsiteX2" fmla="*/ 88171 w 176342"/>
                <a:gd name="connsiteY2" fmla="*/ 0 h 176342"/>
                <a:gd name="connsiteX3" fmla="*/ 176342 w 176342"/>
                <a:gd name="connsiteY3" fmla="*/ 88171 h 176342"/>
                <a:gd name="connsiteX4" fmla="*/ 88171 w 176342"/>
                <a:gd name="connsiteY4" fmla="*/ 176342 h 176342"/>
                <a:gd name="connsiteX5" fmla="*/ 88171 w 176342"/>
                <a:gd name="connsiteY5" fmla="*/ 11756 h 176342"/>
                <a:gd name="connsiteX6" fmla="*/ 11756 w 176342"/>
                <a:gd name="connsiteY6" fmla="*/ 88171 h 176342"/>
                <a:gd name="connsiteX7" fmla="*/ 88171 w 176342"/>
                <a:gd name="connsiteY7" fmla="*/ 164586 h 176342"/>
                <a:gd name="connsiteX8" fmla="*/ 164586 w 176342"/>
                <a:gd name="connsiteY8" fmla="*/ 88171 h 176342"/>
                <a:gd name="connsiteX9" fmla="*/ 88171 w 176342"/>
                <a:gd name="connsiteY9" fmla="*/ 11756 h 176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342" h="176342">
                  <a:moveTo>
                    <a:pt x="88171" y="176342"/>
                  </a:moveTo>
                  <a:cubicBezTo>
                    <a:pt x="39475" y="176342"/>
                    <a:pt x="0" y="136867"/>
                    <a:pt x="0" y="88171"/>
                  </a:cubicBezTo>
                  <a:cubicBezTo>
                    <a:pt x="0" y="39475"/>
                    <a:pt x="39475" y="0"/>
                    <a:pt x="88171" y="0"/>
                  </a:cubicBezTo>
                  <a:cubicBezTo>
                    <a:pt x="136867" y="0"/>
                    <a:pt x="176342" y="39475"/>
                    <a:pt x="176342" y="88171"/>
                  </a:cubicBezTo>
                  <a:cubicBezTo>
                    <a:pt x="176342" y="136867"/>
                    <a:pt x="136867" y="176342"/>
                    <a:pt x="88171" y="176342"/>
                  </a:cubicBezTo>
                  <a:close/>
                  <a:moveTo>
                    <a:pt x="88171" y="11756"/>
                  </a:moveTo>
                  <a:cubicBezTo>
                    <a:pt x="45968" y="11756"/>
                    <a:pt x="11756" y="45968"/>
                    <a:pt x="11756" y="88171"/>
                  </a:cubicBezTo>
                  <a:cubicBezTo>
                    <a:pt x="11756" y="130374"/>
                    <a:pt x="45968" y="164586"/>
                    <a:pt x="88171" y="164586"/>
                  </a:cubicBezTo>
                  <a:cubicBezTo>
                    <a:pt x="130374" y="164586"/>
                    <a:pt x="164586" y="130374"/>
                    <a:pt x="164586" y="88171"/>
                  </a:cubicBezTo>
                  <a:cubicBezTo>
                    <a:pt x="164586" y="45968"/>
                    <a:pt x="130374" y="11756"/>
                    <a:pt x="88171" y="11756"/>
                  </a:cubicBezTo>
                  <a:close/>
                </a:path>
              </a:pathLst>
            </a:custGeom>
            <a:solidFill>
              <a:srgbClr val="000000"/>
            </a:solidFill>
            <a:ln w="5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7B7EB93E-39A1-49B1-A891-3B2607E582E6}"/>
                </a:ext>
              </a:extLst>
            </p:cNvPr>
            <p:cNvSpPr/>
            <p:nvPr/>
          </p:nvSpPr>
          <p:spPr>
            <a:xfrm>
              <a:off x="10058047" y="5153697"/>
              <a:ext cx="58780" cy="58780"/>
            </a:xfrm>
            <a:custGeom>
              <a:avLst/>
              <a:gdLst>
                <a:gd name="connsiteX0" fmla="*/ 52903 w 58780"/>
                <a:gd name="connsiteY0" fmla="*/ 58781 h 58780"/>
                <a:gd name="connsiteX1" fmla="*/ 5878 w 58780"/>
                <a:gd name="connsiteY1" fmla="*/ 58781 h 58780"/>
                <a:gd name="connsiteX2" fmla="*/ 0 w 58780"/>
                <a:gd name="connsiteY2" fmla="*/ 52903 h 58780"/>
                <a:gd name="connsiteX3" fmla="*/ 0 w 58780"/>
                <a:gd name="connsiteY3" fmla="*/ 5878 h 58780"/>
                <a:gd name="connsiteX4" fmla="*/ 5878 w 58780"/>
                <a:gd name="connsiteY4" fmla="*/ 0 h 58780"/>
                <a:gd name="connsiteX5" fmla="*/ 52903 w 58780"/>
                <a:gd name="connsiteY5" fmla="*/ 0 h 58780"/>
                <a:gd name="connsiteX6" fmla="*/ 58781 w 58780"/>
                <a:gd name="connsiteY6" fmla="*/ 5878 h 58780"/>
                <a:gd name="connsiteX7" fmla="*/ 58781 w 58780"/>
                <a:gd name="connsiteY7" fmla="*/ 52903 h 58780"/>
                <a:gd name="connsiteX8" fmla="*/ 52903 w 58780"/>
                <a:gd name="connsiteY8" fmla="*/ 58781 h 58780"/>
                <a:gd name="connsiteX9" fmla="*/ 11756 w 58780"/>
                <a:gd name="connsiteY9" fmla="*/ 47025 h 58780"/>
                <a:gd name="connsiteX10" fmla="*/ 47025 w 58780"/>
                <a:gd name="connsiteY10" fmla="*/ 47025 h 58780"/>
                <a:gd name="connsiteX11" fmla="*/ 47025 w 58780"/>
                <a:gd name="connsiteY11" fmla="*/ 11756 h 58780"/>
                <a:gd name="connsiteX12" fmla="*/ 11756 w 58780"/>
                <a:gd name="connsiteY12" fmla="*/ 11756 h 5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780" h="58780">
                  <a:moveTo>
                    <a:pt x="52903" y="58781"/>
                  </a:moveTo>
                  <a:lnTo>
                    <a:pt x="5878" y="58781"/>
                  </a:lnTo>
                  <a:cubicBezTo>
                    <a:pt x="2632" y="58781"/>
                    <a:pt x="0" y="56149"/>
                    <a:pt x="0" y="52903"/>
                  </a:cubicBezTo>
                  <a:lnTo>
                    <a:pt x="0" y="5878"/>
                  </a:lnTo>
                  <a:cubicBezTo>
                    <a:pt x="0" y="2632"/>
                    <a:pt x="2632" y="0"/>
                    <a:pt x="5878" y="0"/>
                  </a:cubicBezTo>
                  <a:lnTo>
                    <a:pt x="52903" y="0"/>
                  </a:lnTo>
                  <a:cubicBezTo>
                    <a:pt x="56149" y="0"/>
                    <a:pt x="58781" y="2632"/>
                    <a:pt x="58781" y="5878"/>
                  </a:cubicBezTo>
                  <a:lnTo>
                    <a:pt x="58781" y="52903"/>
                  </a:lnTo>
                  <a:cubicBezTo>
                    <a:pt x="58781" y="56149"/>
                    <a:pt x="56149" y="58781"/>
                    <a:pt x="52903" y="58781"/>
                  </a:cubicBezTo>
                  <a:close/>
                  <a:moveTo>
                    <a:pt x="11756" y="47025"/>
                  </a:moveTo>
                  <a:lnTo>
                    <a:pt x="47025" y="47025"/>
                  </a:lnTo>
                  <a:lnTo>
                    <a:pt x="47025" y="11756"/>
                  </a:lnTo>
                  <a:lnTo>
                    <a:pt x="11756" y="11756"/>
                  </a:lnTo>
                  <a:close/>
                </a:path>
              </a:pathLst>
            </a:custGeom>
            <a:solidFill>
              <a:srgbClr val="000000"/>
            </a:solidFill>
            <a:ln w="5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DFBCD549-5079-4A00-8476-38B4D4FA61D4}"/>
                </a:ext>
              </a:extLst>
            </p:cNvPr>
            <p:cNvSpPr/>
            <p:nvPr/>
          </p:nvSpPr>
          <p:spPr>
            <a:xfrm>
              <a:off x="10293170" y="5147819"/>
              <a:ext cx="58780" cy="35268"/>
            </a:xfrm>
            <a:custGeom>
              <a:avLst/>
              <a:gdLst>
                <a:gd name="connsiteX0" fmla="*/ 52903 w 58780"/>
                <a:gd name="connsiteY0" fmla="*/ 35268 h 35268"/>
                <a:gd name="connsiteX1" fmla="*/ 5878 w 58780"/>
                <a:gd name="connsiteY1" fmla="*/ 35268 h 35268"/>
                <a:gd name="connsiteX2" fmla="*/ 0 w 58780"/>
                <a:gd name="connsiteY2" fmla="*/ 29390 h 35268"/>
                <a:gd name="connsiteX3" fmla="*/ 0 w 58780"/>
                <a:gd name="connsiteY3" fmla="*/ 5878 h 35268"/>
                <a:gd name="connsiteX4" fmla="*/ 5878 w 58780"/>
                <a:gd name="connsiteY4" fmla="*/ 0 h 35268"/>
                <a:gd name="connsiteX5" fmla="*/ 52903 w 58780"/>
                <a:gd name="connsiteY5" fmla="*/ 0 h 35268"/>
                <a:gd name="connsiteX6" fmla="*/ 58781 w 58780"/>
                <a:gd name="connsiteY6" fmla="*/ 5878 h 35268"/>
                <a:gd name="connsiteX7" fmla="*/ 58781 w 58780"/>
                <a:gd name="connsiteY7" fmla="*/ 29390 h 35268"/>
                <a:gd name="connsiteX8" fmla="*/ 52903 w 58780"/>
                <a:gd name="connsiteY8" fmla="*/ 35268 h 35268"/>
                <a:gd name="connsiteX9" fmla="*/ 11756 w 58780"/>
                <a:gd name="connsiteY9" fmla="*/ 23512 h 35268"/>
                <a:gd name="connsiteX10" fmla="*/ 47025 w 58780"/>
                <a:gd name="connsiteY10" fmla="*/ 23512 h 35268"/>
                <a:gd name="connsiteX11" fmla="*/ 47025 w 58780"/>
                <a:gd name="connsiteY11" fmla="*/ 11756 h 35268"/>
                <a:gd name="connsiteX12" fmla="*/ 11756 w 58780"/>
                <a:gd name="connsiteY12" fmla="*/ 11756 h 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780" h="35268">
                  <a:moveTo>
                    <a:pt x="52903" y="35268"/>
                  </a:moveTo>
                  <a:lnTo>
                    <a:pt x="5878" y="35268"/>
                  </a:lnTo>
                  <a:cubicBezTo>
                    <a:pt x="2632" y="35268"/>
                    <a:pt x="0" y="32637"/>
                    <a:pt x="0" y="29390"/>
                  </a:cubicBezTo>
                  <a:lnTo>
                    <a:pt x="0" y="5878"/>
                  </a:lnTo>
                  <a:cubicBezTo>
                    <a:pt x="0" y="2632"/>
                    <a:pt x="2632" y="0"/>
                    <a:pt x="5878" y="0"/>
                  </a:cubicBezTo>
                  <a:lnTo>
                    <a:pt x="52903" y="0"/>
                  </a:lnTo>
                  <a:cubicBezTo>
                    <a:pt x="56149" y="0"/>
                    <a:pt x="58781" y="2632"/>
                    <a:pt x="58781" y="5878"/>
                  </a:cubicBezTo>
                  <a:lnTo>
                    <a:pt x="58781" y="29390"/>
                  </a:lnTo>
                  <a:cubicBezTo>
                    <a:pt x="58781" y="32637"/>
                    <a:pt x="56149" y="35268"/>
                    <a:pt x="52903" y="35268"/>
                  </a:cubicBezTo>
                  <a:close/>
                  <a:moveTo>
                    <a:pt x="11756" y="23512"/>
                  </a:moveTo>
                  <a:lnTo>
                    <a:pt x="47025" y="23512"/>
                  </a:lnTo>
                  <a:lnTo>
                    <a:pt x="47025" y="11756"/>
                  </a:lnTo>
                  <a:lnTo>
                    <a:pt x="11756" y="11756"/>
                  </a:lnTo>
                  <a:close/>
                </a:path>
              </a:pathLst>
            </a:custGeom>
            <a:solidFill>
              <a:srgbClr val="000000"/>
            </a:solidFill>
            <a:ln w="5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E9A91EB4-EF12-4888-9A1B-098498ED8315}"/>
                </a:ext>
              </a:extLst>
            </p:cNvPr>
            <p:cNvSpPr/>
            <p:nvPr/>
          </p:nvSpPr>
          <p:spPr>
            <a:xfrm>
              <a:off x="10163852" y="5100795"/>
              <a:ext cx="82293" cy="35268"/>
            </a:xfrm>
            <a:custGeom>
              <a:avLst/>
              <a:gdLst>
                <a:gd name="connsiteX0" fmla="*/ 76415 w 82293"/>
                <a:gd name="connsiteY0" fmla="*/ 35268 h 35268"/>
                <a:gd name="connsiteX1" fmla="*/ 5878 w 82293"/>
                <a:gd name="connsiteY1" fmla="*/ 35268 h 35268"/>
                <a:gd name="connsiteX2" fmla="*/ 0 w 82293"/>
                <a:gd name="connsiteY2" fmla="*/ 29390 h 35268"/>
                <a:gd name="connsiteX3" fmla="*/ 0 w 82293"/>
                <a:gd name="connsiteY3" fmla="*/ 5878 h 35268"/>
                <a:gd name="connsiteX4" fmla="*/ 5878 w 82293"/>
                <a:gd name="connsiteY4" fmla="*/ 0 h 35268"/>
                <a:gd name="connsiteX5" fmla="*/ 76415 w 82293"/>
                <a:gd name="connsiteY5" fmla="*/ 0 h 35268"/>
                <a:gd name="connsiteX6" fmla="*/ 82293 w 82293"/>
                <a:gd name="connsiteY6" fmla="*/ 5878 h 35268"/>
                <a:gd name="connsiteX7" fmla="*/ 82293 w 82293"/>
                <a:gd name="connsiteY7" fmla="*/ 29390 h 35268"/>
                <a:gd name="connsiteX8" fmla="*/ 76415 w 82293"/>
                <a:gd name="connsiteY8" fmla="*/ 35268 h 35268"/>
                <a:gd name="connsiteX9" fmla="*/ 11756 w 82293"/>
                <a:gd name="connsiteY9" fmla="*/ 23512 h 35268"/>
                <a:gd name="connsiteX10" fmla="*/ 70537 w 82293"/>
                <a:gd name="connsiteY10" fmla="*/ 23512 h 35268"/>
                <a:gd name="connsiteX11" fmla="*/ 70537 w 82293"/>
                <a:gd name="connsiteY11" fmla="*/ 11756 h 35268"/>
                <a:gd name="connsiteX12" fmla="*/ 11756 w 82293"/>
                <a:gd name="connsiteY12" fmla="*/ 11756 h 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293" h="35268">
                  <a:moveTo>
                    <a:pt x="76415" y="35268"/>
                  </a:moveTo>
                  <a:lnTo>
                    <a:pt x="5878" y="35268"/>
                  </a:lnTo>
                  <a:cubicBezTo>
                    <a:pt x="2632" y="35268"/>
                    <a:pt x="0" y="32637"/>
                    <a:pt x="0" y="29390"/>
                  </a:cubicBezTo>
                  <a:lnTo>
                    <a:pt x="0" y="5878"/>
                  </a:lnTo>
                  <a:cubicBezTo>
                    <a:pt x="0" y="2632"/>
                    <a:pt x="2632" y="0"/>
                    <a:pt x="5878" y="0"/>
                  </a:cubicBezTo>
                  <a:lnTo>
                    <a:pt x="76415" y="0"/>
                  </a:lnTo>
                  <a:cubicBezTo>
                    <a:pt x="79661" y="0"/>
                    <a:pt x="82293" y="2632"/>
                    <a:pt x="82293" y="5878"/>
                  </a:cubicBezTo>
                  <a:lnTo>
                    <a:pt x="82293" y="29390"/>
                  </a:lnTo>
                  <a:cubicBezTo>
                    <a:pt x="82293" y="32637"/>
                    <a:pt x="79661" y="35268"/>
                    <a:pt x="76415" y="35268"/>
                  </a:cubicBezTo>
                  <a:close/>
                  <a:moveTo>
                    <a:pt x="11756" y="23512"/>
                  </a:moveTo>
                  <a:lnTo>
                    <a:pt x="70537" y="23512"/>
                  </a:lnTo>
                  <a:lnTo>
                    <a:pt x="70537" y="11756"/>
                  </a:lnTo>
                  <a:lnTo>
                    <a:pt x="11756" y="11756"/>
                  </a:lnTo>
                  <a:close/>
                </a:path>
              </a:pathLst>
            </a:custGeom>
            <a:solidFill>
              <a:srgbClr val="000000"/>
            </a:solidFill>
            <a:ln w="5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3" name="Graphic 240">
            <a:extLst>
              <a:ext uri="{FF2B5EF4-FFF2-40B4-BE49-F238E27FC236}">
                <a16:creationId xmlns:a16="http://schemas.microsoft.com/office/drawing/2014/main" id="{63F4428D-BC39-4575-B2AE-23695D7290F0}"/>
              </a:ext>
            </a:extLst>
          </p:cNvPr>
          <p:cNvGrpSpPr/>
          <p:nvPr/>
        </p:nvGrpSpPr>
        <p:grpSpPr>
          <a:xfrm>
            <a:off x="10607208" y="5130971"/>
            <a:ext cx="344918" cy="245580"/>
            <a:chOff x="10607208" y="5130971"/>
            <a:chExt cx="344918" cy="245580"/>
          </a:xfrm>
          <a:solidFill>
            <a:srgbClr val="000000"/>
          </a:solidFill>
        </p:grpSpPr>
        <p:grpSp>
          <p:nvGrpSpPr>
            <p:cNvPr id="534" name="Graphic 240">
              <a:extLst>
                <a:ext uri="{FF2B5EF4-FFF2-40B4-BE49-F238E27FC236}">
                  <a16:creationId xmlns:a16="http://schemas.microsoft.com/office/drawing/2014/main" id="{63F4428D-BC39-4575-B2AE-23695D7290F0}"/>
                </a:ext>
              </a:extLst>
            </p:cNvPr>
            <p:cNvGrpSpPr/>
            <p:nvPr/>
          </p:nvGrpSpPr>
          <p:grpSpPr>
            <a:xfrm>
              <a:off x="10607208" y="5130971"/>
              <a:ext cx="344918" cy="245580"/>
              <a:chOff x="10607208" y="5130971"/>
              <a:chExt cx="344918" cy="245580"/>
            </a:xfrm>
            <a:solidFill>
              <a:srgbClr val="000000"/>
            </a:solidFill>
          </p:grpSpPr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563C9864-6F81-461F-9A37-4DD442AA96EE}"/>
                  </a:ext>
                </a:extLst>
              </p:cNvPr>
              <p:cNvSpPr/>
              <p:nvPr/>
            </p:nvSpPr>
            <p:spPr>
              <a:xfrm>
                <a:off x="10607208" y="5130971"/>
                <a:ext cx="344918" cy="245580"/>
              </a:xfrm>
              <a:custGeom>
                <a:avLst/>
                <a:gdLst>
                  <a:gd name="connsiteX0" fmla="*/ 0 w 344918"/>
                  <a:gd name="connsiteY0" fmla="*/ 219930 h 245580"/>
                  <a:gd name="connsiteX1" fmla="*/ 0 w 344918"/>
                  <a:gd name="connsiteY1" fmla="*/ 25642 h 245580"/>
                  <a:gd name="connsiteX2" fmla="*/ 25642 w 344918"/>
                  <a:gd name="connsiteY2" fmla="*/ 0 h 245580"/>
                  <a:gd name="connsiteX3" fmla="*/ 319260 w 344918"/>
                  <a:gd name="connsiteY3" fmla="*/ 0 h 245580"/>
                  <a:gd name="connsiteX4" fmla="*/ 344919 w 344918"/>
                  <a:gd name="connsiteY4" fmla="*/ 25642 h 245580"/>
                  <a:gd name="connsiteX5" fmla="*/ 344919 w 344918"/>
                  <a:gd name="connsiteY5" fmla="*/ 219930 h 245580"/>
                  <a:gd name="connsiteX6" fmla="*/ 319260 w 344918"/>
                  <a:gd name="connsiteY6" fmla="*/ 245581 h 245580"/>
                  <a:gd name="connsiteX7" fmla="*/ 25642 w 344918"/>
                  <a:gd name="connsiteY7" fmla="*/ 245581 h 245580"/>
                  <a:gd name="connsiteX8" fmla="*/ 0 w 344918"/>
                  <a:gd name="connsiteY8" fmla="*/ 219930 h 245580"/>
                  <a:gd name="connsiteX9" fmla="*/ 172451 w 344918"/>
                  <a:gd name="connsiteY9" fmla="*/ 229345 h 245580"/>
                  <a:gd name="connsiteX10" fmla="*/ 172451 w 344918"/>
                  <a:gd name="connsiteY10" fmla="*/ 16227 h 245580"/>
                  <a:gd name="connsiteX11" fmla="*/ 25642 w 344918"/>
                  <a:gd name="connsiteY11" fmla="*/ 16227 h 245580"/>
                  <a:gd name="connsiteX12" fmla="*/ 16227 w 344918"/>
                  <a:gd name="connsiteY12" fmla="*/ 25642 h 245580"/>
                  <a:gd name="connsiteX13" fmla="*/ 16227 w 344918"/>
                  <a:gd name="connsiteY13" fmla="*/ 219930 h 245580"/>
                  <a:gd name="connsiteX14" fmla="*/ 25642 w 344918"/>
                  <a:gd name="connsiteY14" fmla="*/ 229345 h 245580"/>
                  <a:gd name="connsiteX15" fmla="*/ 172451 w 344918"/>
                  <a:gd name="connsiteY15" fmla="*/ 229345 h 245580"/>
                  <a:gd name="connsiteX16" fmla="*/ 309430 w 344918"/>
                  <a:gd name="connsiteY16" fmla="*/ 125286 h 245580"/>
                  <a:gd name="connsiteX17" fmla="*/ 259426 w 344918"/>
                  <a:gd name="connsiteY17" fmla="*/ 75282 h 245580"/>
                  <a:gd name="connsiteX18" fmla="*/ 209422 w 344918"/>
                  <a:gd name="connsiteY18" fmla="*/ 125286 h 245580"/>
                  <a:gd name="connsiteX19" fmla="*/ 259426 w 344918"/>
                  <a:gd name="connsiteY19" fmla="*/ 175282 h 245580"/>
                  <a:gd name="connsiteX20" fmla="*/ 309430 w 344918"/>
                  <a:gd name="connsiteY20" fmla="*/ 125286 h 245580"/>
                  <a:gd name="connsiteX21" fmla="*/ 218447 w 344918"/>
                  <a:gd name="connsiteY21" fmla="*/ 125286 h 245580"/>
                  <a:gd name="connsiteX22" fmla="*/ 259426 w 344918"/>
                  <a:gd name="connsiteY22" fmla="*/ 84298 h 245580"/>
                  <a:gd name="connsiteX23" fmla="*/ 300414 w 344918"/>
                  <a:gd name="connsiteY23" fmla="*/ 125286 h 245580"/>
                  <a:gd name="connsiteX24" fmla="*/ 259426 w 344918"/>
                  <a:gd name="connsiteY24" fmla="*/ 166274 h 245580"/>
                  <a:gd name="connsiteX25" fmla="*/ 218447 w 344918"/>
                  <a:gd name="connsiteY25" fmla="*/ 125286 h 245580"/>
                  <a:gd name="connsiteX26" fmla="*/ 287483 w 344918"/>
                  <a:gd name="connsiteY26" fmla="*/ 125286 h 245580"/>
                  <a:gd name="connsiteX27" fmla="*/ 259426 w 344918"/>
                  <a:gd name="connsiteY27" fmla="*/ 97229 h 245580"/>
                  <a:gd name="connsiteX28" fmla="*/ 231370 w 344918"/>
                  <a:gd name="connsiteY28" fmla="*/ 125286 h 245580"/>
                  <a:gd name="connsiteX29" fmla="*/ 259426 w 344918"/>
                  <a:gd name="connsiteY29" fmla="*/ 153343 h 245580"/>
                  <a:gd name="connsiteX30" fmla="*/ 287483 w 344918"/>
                  <a:gd name="connsiteY30" fmla="*/ 125286 h 245580"/>
                  <a:gd name="connsiteX31" fmla="*/ 317218 w 344918"/>
                  <a:gd name="connsiteY31" fmla="*/ 39598 h 245580"/>
                  <a:gd name="connsiteX32" fmla="*/ 302363 w 344918"/>
                  <a:gd name="connsiteY32" fmla="*/ 24735 h 245580"/>
                  <a:gd name="connsiteX33" fmla="*/ 287500 w 344918"/>
                  <a:gd name="connsiteY33" fmla="*/ 39598 h 245580"/>
                  <a:gd name="connsiteX34" fmla="*/ 302363 w 344918"/>
                  <a:gd name="connsiteY34" fmla="*/ 54453 h 245580"/>
                  <a:gd name="connsiteX35" fmla="*/ 317218 w 344918"/>
                  <a:gd name="connsiteY35" fmla="*/ 39598 h 245580"/>
                  <a:gd name="connsiteX36" fmla="*/ 296516 w 344918"/>
                  <a:gd name="connsiteY36" fmla="*/ 39598 h 245580"/>
                  <a:gd name="connsiteX37" fmla="*/ 302363 w 344918"/>
                  <a:gd name="connsiteY37" fmla="*/ 33760 h 245580"/>
                  <a:gd name="connsiteX38" fmla="*/ 308202 w 344918"/>
                  <a:gd name="connsiteY38" fmla="*/ 39598 h 245580"/>
                  <a:gd name="connsiteX39" fmla="*/ 302363 w 344918"/>
                  <a:gd name="connsiteY39" fmla="*/ 45437 h 245580"/>
                  <a:gd name="connsiteX40" fmla="*/ 296516 w 344918"/>
                  <a:gd name="connsiteY40" fmla="*/ 39598 h 245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44918" h="245580">
                    <a:moveTo>
                      <a:pt x="0" y="219930"/>
                    </a:moveTo>
                    <a:lnTo>
                      <a:pt x="0" y="25642"/>
                    </a:lnTo>
                    <a:cubicBezTo>
                      <a:pt x="0" y="11491"/>
                      <a:pt x="11491" y="0"/>
                      <a:pt x="25642" y="0"/>
                    </a:cubicBezTo>
                    <a:lnTo>
                      <a:pt x="319260" y="0"/>
                    </a:lnTo>
                    <a:cubicBezTo>
                      <a:pt x="333395" y="0"/>
                      <a:pt x="344919" y="11474"/>
                      <a:pt x="344919" y="25642"/>
                    </a:cubicBezTo>
                    <a:lnTo>
                      <a:pt x="344919" y="219930"/>
                    </a:lnTo>
                    <a:cubicBezTo>
                      <a:pt x="344919" y="234090"/>
                      <a:pt x="333411" y="245581"/>
                      <a:pt x="319260" y="245581"/>
                    </a:cubicBezTo>
                    <a:lnTo>
                      <a:pt x="25642" y="245581"/>
                    </a:lnTo>
                    <a:cubicBezTo>
                      <a:pt x="11491" y="245581"/>
                      <a:pt x="0" y="234090"/>
                      <a:pt x="0" y="219930"/>
                    </a:cubicBezTo>
                    <a:close/>
                    <a:moveTo>
                      <a:pt x="172451" y="229345"/>
                    </a:moveTo>
                    <a:lnTo>
                      <a:pt x="172451" y="16227"/>
                    </a:lnTo>
                    <a:lnTo>
                      <a:pt x="25642" y="16227"/>
                    </a:lnTo>
                    <a:cubicBezTo>
                      <a:pt x="20447" y="16227"/>
                      <a:pt x="16227" y="20447"/>
                      <a:pt x="16227" y="25642"/>
                    </a:cubicBezTo>
                    <a:lnTo>
                      <a:pt x="16227" y="219930"/>
                    </a:lnTo>
                    <a:cubicBezTo>
                      <a:pt x="16227" y="225125"/>
                      <a:pt x="20447" y="229345"/>
                      <a:pt x="25642" y="229345"/>
                    </a:cubicBezTo>
                    <a:lnTo>
                      <a:pt x="172451" y="229345"/>
                    </a:lnTo>
                    <a:close/>
                    <a:moveTo>
                      <a:pt x="309430" y="125286"/>
                    </a:moveTo>
                    <a:cubicBezTo>
                      <a:pt x="309430" y="97695"/>
                      <a:pt x="287009" y="75282"/>
                      <a:pt x="259426" y="75282"/>
                    </a:cubicBezTo>
                    <a:cubicBezTo>
                      <a:pt x="231819" y="75282"/>
                      <a:pt x="209422" y="97695"/>
                      <a:pt x="209422" y="125286"/>
                    </a:cubicBezTo>
                    <a:cubicBezTo>
                      <a:pt x="209422" y="152894"/>
                      <a:pt x="231819" y="175282"/>
                      <a:pt x="259426" y="175282"/>
                    </a:cubicBezTo>
                    <a:cubicBezTo>
                      <a:pt x="287009" y="175282"/>
                      <a:pt x="309430" y="152894"/>
                      <a:pt x="309430" y="125286"/>
                    </a:cubicBezTo>
                    <a:close/>
                    <a:moveTo>
                      <a:pt x="218447" y="125286"/>
                    </a:moveTo>
                    <a:cubicBezTo>
                      <a:pt x="218447" y="102686"/>
                      <a:pt x="236818" y="84298"/>
                      <a:pt x="259426" y="84298"/>
                    </a:cubicBezTo>
                    <a:cubicBezTo>
                      <a:pt x="282018" y="84298"/>
                      <a:pt x="300414" y="102686"/>
                      <a:pt x="300414" y="125286"/>
                    </a:cubicBezTo>
                    <a:cubicBezTo>
                      <a:pt x="300414" y="147903"/>
                      <a:pt x="282018" y="166274"/>
                      <a:pt x="259426" y="166274"/>
                    </a:cubicBezTo>
                    <a:cubicBezTo>
                      <a:pt x="236818" y="166274"/>
                      <a:pt x="218447" y="147903"/>
                      <a:pt x="218447" y="125286"/>
                    </a:cubicBezTo>
                    <a:close/>
                    <a:moveTo>
                      <a:pt x="287483" y="125286"/>
                    </a:moveTo>
                    <a:cubicBezTo>
                      <a:pt x="287483" y="109796"/>
                      <a:pt x="274917" y="97229"/>
                      <a:pt x="259426" y="97229"/>
                    </a:cubicBezTo>
                    <a:cubicBezTo>
                      <a:pt x="243936" y="97229"/>
                      <a:pt x="231370" y="109796"/>
                      <a:pt x="231370" y="125286"/>
                    </a:cubicBezTo>
                    <a:cubicBezTo>
                      <a:pt x="231370" y="140776"/>
                      <a:pt x="243936" y="153343"/>
                      <a:pt x="259426" y="153343"/>
                    </a:cubicBezTo>
                    <a:cubicBezTo>
                      <a:pt x="274917" y="153343"/>
                      <a:pt x="287483" y="140776"/>
                      <a:pt x="287483" y="125286"/>
                    </a:cubicBezTo>
                    <a:close/>
                    <a:moveTo>
                      <a:pt x="317218" y="39598"/>
                    </a:moveTo>
                    <a:cubicBezTo>
                      <a:pt x="317218" y="31413"/>
                      <a:pt x="310549" y="24735"/>
                      <a:pt x="302363" y="24735"/>
                    </a:cubicBezTo>
                    <a:cubicBezTo>
                      <a:pt x="294152" y="24735"/>
                      <a:pt x="287500" y="31413"/>
                      <a:pt x="287500" y="39598"/>
                    </a:cubicBezTo>
                    <a:cubicBezTo>
                      <a:pt x="287500" y="47801"/>
                      <a:pt x="294152" y="54453"/>
                      <a:pt x="302363" y="54453"/>
                    </a:cubicBezTo>
                    <a:cubicBezTo>
                      <a:pt x="310549" y="54453"/>
                      <a:pt x="317218" y="47801"/>
                      <a:pt x="317218" y="39598"/>
                    </a:cubicBezTo>
                    <a:close/>
                    <a:moveTo>
                      <a:pt x="296516" y="39598"/>
                    </a:moveTo>
                    <a:cubicBezTo>
                      <a:pt x="296516" y="36404"/>
                      <a:pt x="299143" y="33760"/>
                      <a:pt x="302363" y="33760"/>
                    </a:cubicBezTo>
                    <a:cubicBezTo>
                      <a:pt x="305558" y="33760"/>
                      <a:pt x="308202" y="36404"/>
                      <a:pt x="308202" y="39598"/>
                    </a:cubicBezTo>
                    <a:cubicBezTo>
                      <a:pt x="308202" y="42801"/>
                      <a:pt x="305558" y="45437"/>
                      <a:pt x="302363" y="45437"/>
                    </a:cubicBezTo>
                    <a:cubicBezTo>
                      <a:pt x="299143" y="45437"/>
                      <a:pt x="296516" y="42801"/>
                      <a:pt x="296516" y="395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8334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D5A894D8-8EE8-45EF-943F-587BB0A9A14F}"/>
                  </a:ext>
                </a:extLst>
              </p:cNvPr>
              <p:cNvSpPr/>
              <p:nvPr/>
            </p:nvSpPr>
            <p:spPr>
              <a:xfrm>
                <a:off x="10635697" y="5155706"/>
                <a:ext cx="59613" cy="15566"/>
              </a:xfrm>
              <a:custGeom>
                <a:avLst/>
                <a:gdLst>
                  <a:gd name="connsiteX0" fmla="*/ 0 w 59613"/>
                  <a:gd name="connsiteY0" fmla="*/ 7796 h 15566"/>
                  <a:gd name="connsiteX1" fmla="*/ 7796 w 59613"/>
                  <a:gd name="connsiteY1" fmla="*/ 0 h 15566"/>
                  <a:gd name="connsiteX2" fmla="*/ 15566 w 59613"/>
                  <a:gd name="connsiteY2" fmla="*/ 7796 h 15566"/>
                  <a:gd name="connsiteX3" fmla="*/ 7796 w 59613"/>
                  <a:gd name="connsiteY3" fmla="*/ 15566 h 15566"/>
                  <a:gd name="connsiteX4" fmla="*/ 0 w 59613"/>
                  <a:gd name="connsiteY4" fmla="*/ 7796 h 15566"/>
                  <a:gd name="connsiteX5" fmla="*/ 22032 w 59613"/>
                  <a:gd name="connsiteY5" fmla="*/ 7796 h 15566"/>
                  <a:gd name="connsiteX6" fmla="*/ 29802 w 59613"/>
                  <a:gd name="connsiteY6" fmla="*/ 0 h 15566"/>
                  <a:gd name="connsiteX7" fmla="*/ 37598 w 59613"/>
                  <a:gd name="connsiteY7" fmla="*/ 7796 h 15566"/>
                  <a:gd name="connsiteX8" fmla="*/ 29802 w 59613"/>
                  <a:gd name="connsiteY8" fmla="*/ 15566 h 15566"/>
                  <a:gd name="connsiteX9" fmla="*/ 22032 w 59613"/>
                  <a:gd name="connsiteY9" fmla="*/ 7796 h 15566"/>
                  <a:gd name="connsiteX10" fmla="*/ 44055 w 59613"/>
                  <a:gd name="connsiteY10" fmla="*/ 7796 h 15566"/>
                  <a:gd name="connsiteX11" fmla="*/ 51826 w 59613"/>
                  <a:gd name="connsiteY11" fmla="*/ 0 h 15566"/>
                  <a:gd name="connsiteX12" fmla="*/ 59613 w 59613"/>
                  <a:gd name="connsiteY12" fmla="*/ 7796 h 15566"/>
                  <a:gd name="connsiteX13" fmla="*/ 51826 w 59613"/>
                  <a:gd name="connsiteY13" fmla="*/ 15566 h 15566"/>
                  <a:gd name="connsiteX14" fmla="*/ 44055 w 59613"/>
                  <a:gd name="connsiteY14" fmla="*/ 7796 h 15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9613" h="15566">
                    <a:moveTo>
                      <a:pt x="0" y="7796"/>
                    </a:moveTo>
                    <a:cubicBezTo>
                      <a:pt x="0" y="3500"/>
                      <a:pt x="3500" y="0"/>
                      <a:pt x="7796" y="0"/>
                    </a:cubicBezTo>
                    <a:cubicBezTo>
                      <a:pt x="12084" y="0"/>
                      <a:pt x="15566" y="3500"/>
                      <a:pt x="15566" y="7796"/>
                    </a:cubicBezTo>
                    <a:cubicBezTo>
                      <a:pt x="15566" y="12067"/>
                      <a:pt x="12084" y="15566"/>
                      <a:pt x="7796" y="15566"/>
                    </a:cubicBezTo>
                    <a:cubicBezTo>
                      <a:pt x="3500" y="15566"/>
                      <a:pt x="0" y="12067"/>
                      <a:pt x="0" y="7796"/>
                    </a:cubicBezTo>
                    <a:close/>
                    <a:moveTo>
                      <a:pt x="22032" y="7796"/>
                    </a:moveTo>
                    <a:cubicBezTo>
                      <a:pt x="22032" y="3500"/>
                      <a:pt x="25523" y="0"/>
                      <a:pt x="29802" y="0"/>
                    </a:cubicBezTo>
                    <a:cubicBezTo>
                      <a:pt x="34099" y="0"/>
                      <a:pt x="37598" y="3500"/>
                      <a:pt x="37598" y="7796"/>
                    </a:cubicBezTo>
                    <a:cubicBezTo>
                      <a:pt x="37598" y="12067"/>
                      <a:pt x="34099" y="15566"/>
                      <a:pt x="29802" y="15566"/>
                    </a:cubicBezTo>
                    <a:cubicBezTo>
                      <a:pt x="25523" y="15566"/>
                      <a:pt x="22032" y="12067"/>
                      <a:pt x="22032" y="7796"/>
                    </a:cubicBezTo>
                    <a:close/>
                    <a:moveTo>
                      <a:pt x="44055" y="7796"/>
                    </a:moveTo>
                    <a:cubicBezTo>
                      <a:pt x="44055" y="3500"/>
                      <a:pt x="47555" y="0"/>
                      <a:pt x="51826" y="0"/>
                    </a:cubicBezTo>
                    <a:cubicBezTo>
                      <a:pt x="56122" y="0"/>
                      <a:pt x="59613" y="3500"/>
                      <a:pt x="59613" y="7796"/>
                    </a:cubicBezTo>
                    <a:cubicBezTo>
                      <a:pt x="59613" y="12067"/>
                      <a:pt x="56122" y="15566"/>
                      <a:pt x="51826" y="15566"/>
                    </a:cubicBezTo>
                    <a:cubicBezTo>
                      <a:pt x="47555" y="15566"/>
                      <a:pt x="44055" y="12067"/>
                      <a:pt x="44055" y="77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8334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A96EA390-DE61-49F1-A388-37C07208DFBC}"/>
                </a:ext>
              </a:extLst>
            </p:cNvPr>
            <p:cNvSpPr/>
            <p:nvPr/>
          </p:nvSpPr>
          <p:spPr>
            <a:xfrm>
              <a:off x="10643908" y="5305558"/>
              <a:ext cx="48572" cy="25345"/>
            </a:xfrm>
            <a:custGeom>
              <a:avLst/>
              <a:gdLst>
                <a:gd name="connsiteX0" fmla="*/ 119 w 48572"/>
                <a:gd name="connsiteY0" fmla="*/ 20846 h 25345"/>
                <a:gd name="connsiteX1" fmla="*/ 4627 w 48572"/>
                <a:gd name="connsiteY1" fmla="*/ 16338 h 25345"/>
                <a:gd name="connsiteX2" fmla="*/ 32523 w 48572"/>
                <a:gd name="connsiteY2" fmla="*/ 16338 h 25345"/>
                <a:gd name="connsiteX3" fmla="*/ 37031 w 48572"/>
                <a:gd name="connsiteY3" fmla="*/ 20846 h 25345"/>
                <a:gd name="connsiteX4" fmla="*/ 32523 w 48572"/>
                <a:gd name="connsiteY4" fmla="*/ 25345 h 25345"/>
                <a:gd name="connsiteX5" fmla="*/ 4627 w 48572"/>
                <a:gd name="connsiteY5" fmla="*/ 25345 h 25345"/>
                <a:gd name="connsiteX6" fmla="*/ 119 w 48572"/>
                <a:gd name="connsiteY6" fmla="*/ 20846 h 25345"/>
                <a:gd name="connsiteX7" fmla="*/ 0 w 48572"/>
                <a:gd name="connsiteY7" fmla="*/ 4508 h 25345"/>
                <a:gd name="connsiteX8" fmla="*/ 4500 w 48572"/>
                <a:gd name="connsiteY8" fmla="*/ 0 h 25345"/>
                <a:gd name="connsiteX9" fmla="*/ 44064 w 48572"/>
                <a:gd name="connsiteY9" fmla="*/ 0 h 25345"/>
                <a:gd name="connsiteX10" fmla="*/ 48572 w 48572"/>
                <a:gd name="connsiteY10" fmla="*/ 4508 h 25345"/>
                <a:gd name="connsiteX11" fmla="*/ 44064 w 48572"/>
                <a:gd name="connsiteY11" fmla="*/ 9008 h 25345"/>
                <a:gd name="connsiteX12" fmla="*/ 4500 w 48572"/>
                <a:gd name="connsiteY12" fmla="*/ 9008 h 25345"/>
                <a:gd name="connsiteX13" fmla="*/ 0 w 48572"/>
                <a:gd name="connsiteY13" fmla="*/ 4508 h 2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572" h="25345">
                  <a:moveTo>
                    <a:pt x="119" y="20846"/>
                  </a:moveTo>
                  <a:cubicBezTo>
                    <a:pt x="119" y="18371"/>
                    <a:pt x="2135" y="16338"/>
                    <a:pt x="4627" y="16338"/>
                  </a:cubicBezTo>
                  <a:lnTo>
                    <a:pt x="32523" y="16338"/>
                  </a:lnTo>
                  <a:cubicBezTo>
                    <a:pt x="34997" y="16338"/>
                    <a:pt x="37031" y="18371"/>
                    <a:pt x="37031" y="20846"/>
                  </a:cubicBezTo>
                  <a:cubicBezTo>
                    <a:pt x="37031" y="23329"/>
                    <a:pt x="34997" y="25345"/>
                    <a:pt x="32523" y="25345"/>
                  </a:cubicBezTo>
                  <a:lnTo>
                    <a:pt x="4627" y="25345"/>
                  </a:lnTo>
                  <a:cubicBezTo>
                    <a:pt x="2135" y="25345"/>
                    <a:pt x="119" y="23329"/>
                    <a:pt x="119" y="20846"/>
                  </a:cubicBezTo>
                  <a:close/>
                  <a:moveTo>
                    <a:pt x="0" y="4508"/>
                  </a:moveTo>
                  <a:cubicBezTo>
                    <a:pt x="0" y="2034"/>
                    <a:pt x="2017" y="0"/>
                    <a:pt x="4500" y="0"/>
                  </a:cubicBezTo>
                  <a:lnTo>
                    <a:pt x="44064" y="0"/>
                  </a:lnTo>
                  <a:cubicBezTo>
                    <a:pt x="46538" y="0"/>
                    <a:pt x="48572" y="2034"/>
                    <a:pt x="48572" y="4508"/>
                  </a:cubicBezTo>
                  <a:cubicBezTo>
                    <a:pt x="48572" y="6991"/>
                    <a:pt x="46538" y="9008"/>
                    <a:pt x="44064" y="9008"/>
                  </a:cubicBezTo>
                  <a:lnTo>
                    <a:pt x="4500" y="9008"/>
                  </a:lnTo>
                  <a:cubicBezTo>
                    <a:pt x="2017" y="9008"/>
                    <a:pt x="0" y="6991"/>
                    <a:pt x="0" y="4508"/>
                  </a:cubicBezTo>
                  <a:close/>
                </a:path>
              </a:pathLst>
            </a:custGeom>
            <a:solidFill>
              <a:srgbClr val="000000"/>
            </a:solidFill>
            <a:ln w="8334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6881DC52-BBBB-4DC9-B22E-66436D35F893}"/>
                </a:ext>
              </a:extLst>
            </p:cNvPr>
            <p:cNvSpPr/>
            <p:nvPr/>
          </p:nvSpPr>
          <p:spPr>
            <a:xfrm>
              <a:off x="10713376" y="5206312"/>
              <a:ext cx="66756" cy="124252"/>
            </a:xfrm>
            <a:custGeom>
              <a:avLst/>
              <a:gdLst>
                <a:gd name="connsiteX0" fmla="*/ 0 w 66756"/>
                <a:gd name="connsiteY0" fmla="*/ 124252 h 124252"/>
                <a:gd name="connsiteX1" fmla="*/ 0 w 66756"/>
                <a:gd name="connsiteY1" fmla="*/ 0 h 124252"/>
                <a:gd name="connsiteX2" fmla="*/ 66757 w 66756"/>
                <a:gd name="connsiteY2" fmla="*/ 0 h 124252"/>
                <a:gd name="connsiteX3" fmla="*/ 66757 w 66756"/>
                <a:gd name="connsiteY3" fmla="*/ 9008 h 124252"/>
                <a:gd name="connsiteX4" fmla="*/ 9016 w 66756"/>
                <a:gd name="connsiteY4" fmla="*/ 9008 h 124252"/>
                <a:gd name="connsiteX5" fmla="*/ 9016 w 66756"/>
                <a:gd name="connsiteY5" fmla="*/ 115236 h 124252"/>
                <a:gd name="connsiteX6" fmla="*/ 66757 w 66756"/>
                <a:gd name="connsiteY6" fmla="*/ 115236 h 124252"/>
                <a:gd name="connsiteX7" fmla="*/ 66757 w 66756"/>
                <a:gd name="connsiteY7" fmla="*/ 124252 h 124252"/>
                <a:gd name="connsiteX8" fmla="*/ 0 w 66756"/>
                <a:gd name="connsiteY8" fmla="*/ 124252 h 1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756" h="124252">
                  <a:moveTo>
                    <a:pt x="0" y="124252"/>
                  </a:moveTo>
                  <a:lnTo>
                    <a:pt x="0" y="0"/>
                  </a:lnTo>
                  <a:lnTo>
                    <a:pt x="66757" y="0"/>
                  </a:lnTo>
                  <a:lnTo>
                    <a:pt x="66757" y="9008"/>
                  </a:lnTo>
                  <a:lnTo>
                    <a:pt x="9016" y="9008"/>
                  </a:lnTo>
                  <a:lnTo>
                    <a:pt x="9016" y="115236"/>
                  </a:lnTo>
                  <a:lnTo>
                    <a:pt x="66757" y="115236"/>
                  </a:lnTo>
                  <a:lnTo>
                    <a:pt x="66757" y="124252"/>
                  </a:lnTo>
                  <a:lnTo>
                    <a:pt x="0" y="124252"/>
                  </a:lnTo>
                  <a:close/>
                </a:path>
              </a:pathLst>
            </a:custGeom>
            <a:solidFill>
              <a:srgbClr val="000000"/>
            </a:solidFill>
            <a:ln w="8334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3EE013B5-EB0D-4AA9-A4FE-880D8825EF47}"/>
                </a:ext>
              </a:extLst>
            </p:cNvPr>
            <p:cNvSpPr/>
            <p:nvPr/>
          </p:nvSpPr>
          <p:spPr>
            <a:xfrm>
              <a:off x="10643908" y="5257596"/>
              <a:ext cx="48572" cy="25345"/>
            </a:xfrm>
            <a:custGeom>
              <a:avLst/>
              <a:gdLst>
                <a:gd name="connsiteX0" fmla="*/ 119 w 48572"/>
                <a:gd name="connsiteY0" fmla="*/ 20846 h 25345"/>
                <a:gd name="connsiteX1" fmla="*/ 4627 w 48572"/>
                <a:gd name="connsiteY1" fmla="*/ 16329 h 25345"/>
                <a:gd name="connsiteX2" fmla="*/ 32523 w 48572"/>
                <a:gd name="connsiteY2" fmla="*/ 16329 h 25345"/>
                <a:gd name="connsiteX3" fmla="*/ 37031 w 48572"/>
                <a:gd name="connsiteY3" fmla="*/ 20846 h 25345"/>
                <a:gd name="connsiteX4" fmla="*/ 32523 w 48572"/>
                <a:gd name="connsiteY4" fmla="*/ 25345 h 25345"/>
                <a:gd name="connsiteX5" fmla="*/ 4627 w 48572"/>
                <a:gd name="connsiteY5" fmla="*/ 25345 h 25345"/>
                <a:gd name="connsiteX6" fmla="*/ 119 w 48572"/>
                <a:gd name="connsiteY6" fmla="*/ 20846 h 25345"/>
                <a:gd name="connsiteX7" fmla="*/ 0 w 48572"/>
                <a:gd name="connsiteY7" fmla="*/ 4500 h 25345"/>
                <a:gd name="connsiteX8" fmla="*/ 4500 w 48572"/>
                <a:gd name="connsiteY8" fmla="*/ 0 h 25345"/>
                <a:gd name="connsiteX9" fmla="*/ 44064 w 48572"/>
                <a:gd name="connsiteY9" fmla="*/ 0 h 25345"/>
                <a:gd name="connsiteX10" fmla="*/ 48572 w 48572"/>
                <a:gd name="connsiteY10" fmla="*/ 4500 h 25345"/>
                <a:gd name="connsiteX11" fmla="*/ 44064 w 48572"/>
                <a:gd name="connsiteY11" fmla="*/ 9008 h 25345"/>
                <a:gd name="connsiteX12" fmla="*/ 4500 w 48572"/>
                <a:gd name="connsiteY12" fmla="*/ 9008 h 25345"/>
                <a:gd name="connsiteX13" fmla="*/ 0 w 48572"/>
                <a:gd name="connsiteY13" fmla="*/ 4500 h 2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572" h="25345">
                  <a:moveTo>
                    <a:pt x="119" y="20846"/>
                  </a:moveTo>
                  <a:cubicBezTo>
                    <a:pt x="119" y="18371"/>
                    <a:pt x="2135" y="16329"/>
                    <a:pt x="4627" y="16329"/>
                  </a:cubicBezTo>
                  <a:lnTo>
                    <a:pt x="32523" y="16329"/>
                  </a:lnTo>
                  <a:cubicBezTo>
                    <a:pt x="34997" y="16329"/>
                    <a:pt x="37031" y="18371"/>
                    <a:pt x="37031" y="20846"/>
                  </a:cubicBezTo>
                  <a:cubicBezTo>
                    <a:pt x="37031" y="23329"/>
                    <a:pt x="34997" y="25345"/>
                    <a:pt x="32523" y="25345"/>
                  </a:cubicBezTo>
                  <a:lnTo>
                    <a:pt x="4627" y="25345"/>
                  </a:lnTo>
                  <a:cubicBezTo>
                    <a:pt x="2135" y="25345"/>
                    <a:pt x="119" y="23329"/>
                    <a:pt x="119" y="20846"/>
                  </a:cubicBezTo>
                  <a:close/>
                  <a:moveTo>
                    <a:pt x="0" y="4500"/>
                  </a:moveTo>
                  <a:cubicBezTo>
                    <a:pt x="0" y="2034"/>
                    <a:pt x="2017" y="0"/>
                    <a:pt x="4500" y="0"/>
                  </a:cubicBezTo>
                  <a:lnTo>
                    <a:pt x="44064" y="0"/>
                  </a:lnTo>
                  <a:cubicBezTo>
                    <a:pt x="46538" y="0"/>
                    <a:pt x="48572" y="2034"/>
                    <a:pt x="48572" y="4500"/>
                  </a:cubicBezTo>
                  <a:cubicBezTo>
                    <a:pt x="48572" y="6991"/>
                    <a:pt x="46538" y="9008"/>
                    <a:pt x="44064" y="9008"/>
                  </a:cubicBezTo>
                  <a:lnTo>
                    <a:pt x="4500" y="9008"/>
                  </a:lnTo>
                  <a:cubicBezTo>
                    <a:pt x="2017" y="9008"/>
                    <a:pt x="0" y="6991"/>
                    <a:pt x="0" y="4500"/>
                  </a:cubicBezTo>
                  <a:close/>
                </a:path>
              </a:pathLst>
            </a:custGeom>
            <a:solidFill>
              <a:srgbClr val="000000"/>
            </a:solidFill>
            <a:ln w="8334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C33BB178-5B80-498C-B4FF-B48CD05EADF7}"/>
                </a:ext>
              </a:extLst>
            </p:cNvPr>
            <p:cNvSpPr/>
            <p:nvPr/>
          </p:nvSpPr>
          <p:spPr>
            <a:xfrm>
              <a:off x="10643925" y="5206812"/>
              <a:ext cx="48572" cy="25353"/>
            </a:xfrm>
            <a:custGeom>
              <a:avLst/>
              <a:gdLst>
                <a:gd name="connsiteX0" fmla="*/ 119 w 48572"/>
                <a:gd name="connsiteY0" fmla="*/ 20846 h 25353"/>
                <a:gd name="connsiteX1" fmla="*/ 4627 w 48572"/>
                <a:gd name="connsiteY1" fmla="*/ 16338 h 25353"/>
                <a:gd name="connsiteX2" fmla="*/ 32523 w 48572"/>
                <a:gd name="connsiteY2" fmla="*/ 16338 h 25353"/>
                <a:gd name="connsiteX3" fmla="*/ 37031 w 48572"/>
                <a:gd name="connsiteY3" fmla="*/ 20846 h 25353"/>
                <a:gd name="connsiteX4" fmla="*/ 32523 w 48572"/>
                <a:gd name="connsiteY4" fmla="*/ 25354 h 25353"/>
                <a:gd name="connsiteX5" fmla="*/ 4627 w 48572"/>
                <a:gd name="connsiteY5" fmla="*/ 25354 h 25353"/>
                <a:gd name="connsiteX6" fmla="*/ 119 w 48572"/>
                <a:gd name="connsiteY6" fmla="*/ 20846 h 25353"/>
                <a:gd name="connsiteX7" fmla="*/ 0 w 48572"/>
                <a:gd name="connsiteY7" fmla="*/ 4508 h 25353"/>
                <a:gd name="connsiteX8" fmla="*/ 4500 w 48572"/>
                <a:gd name="connsiteY8" fmla="*/ 0 h 25353"/>
                <a:gd name="connsiteX9" fmla="*/ 44064 w 48572"/>
                <a:gd name="connsiteY9" fmla="*/ 0 h 25353"/>
                <a:gd name="connsiteX10" fmla="*/ 48572 w 48572"/>
                <a:gd name="connsiteY10" fmla="*/ 4508 h 25353"/>
                <a:gd name="connsiteX11" fmla="*/ 44064 w 48572"/>
                <a:gd name="connsiteY11" fmla="*/ 9016 h 25353"/>
                <a:gd name="connsiteX12" fmla="*/ 4500 w 48572"/>
                <a:gd name="connsiteY12" fmla="*/ 9016 h 25353"/>
                <a:gd name="connsiteX13" fmla="*/ 0 w 48572"/>
                <a:gd name="connsiteY13" fmla="*/ 4508 h 2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572" h="25353">
                  <a:moveTo>
                    <a:pt x="119" y="20846"/>
                  </a:moveTo>
                  <a:cubicBezTo>
                    <a:pt x="119" y="18380"/>
                    <a:pt x="2144" y="16338"/>
                    <a:pt x="4627" y="16338"/>
                  </a:cubicBezTo>
                  <a:lnTo>
                    <a:pt x="32523" y="16338"/>
                  </a:lnTo>
                  <a:cubicBezTo>
                    <a:pt x="34997" y="16338"/>
                    <a:pt x="37031" y="18380"/>
                    <a:pt x="37031" y="20846"/>
                  </a:cubicBezTo>
                  <a:cubicBezTo>
                    <a:pt x="37031" y="23337"/>
                    <a:pt x="34997" y="25354"/>
                    <a:pt x="32523" y="25354"/>
                  </a:cubicBezTo>
                  <a:lnTo>
                    <a:pt x="4627" y="25354"/>
                  </a:lnTo>
                  <a:cubicBezTo>
                    <a:pt x="2144" y="25354"/>
                    <a:pt x="119" y="23337"/>
                    <a:pt x="119" y="20846"/>
                  </a:cubicBezTo>
                  <a:close/>
                  <a:moveTo>
                    <a:pt x="0" y="4508"/>
                  </a:moveTo>
                  <a:cubicBezTo>
                    <a:pt x="0" y="2042"/>
                    <a:pt x="2017" y="0"/>
                    <a:pt x="4500" y="0"/>
                  </a:cubicBezTo>
                  <a:lnTo>
                    <a:pt x="44064" y="0"/>
                  </a:lnTo>
                  <a:cubicBezTo>
                    <a:pt x="46538" y="0"/>
                    <a:pt x="48572" y="2042"/>
                    <a:pt x="48572" y="4508"/>
                  </a:cubicBezTo>
                  <a:cubicBezTo>
                    <a:pt x="48572" y="6999"/>
                    <a:pt x="46538" y="9016"/>
                    <a:pt x="44064" y="9016"/>
                  </a:cubicBezTo>
                  <a:lnTo>
                    <a:pt x="4500" y="9016"/>
                  </a:lnTo>
                  <a:cubicBezTo>
                    <a:pt x="2017" y="9016"/>
                    <a:pt x="0" y="6999"/>
                    <a:pt x="0" y="4508"/>
                  </a:cubicBezTo>
                  <a:close/>
                </a:path>
              </a:pathLst>
            </a:custGeom>
            <a:solidFill>
              <a:srgbClr val="000000"/>
            </a:solidFill>
            <a:ln w="8334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1" name="Graphic 242">
            <a:extLst>
              <a:ext uri="{FF2B5EF4-FFF2-40B4-BE49-F238E27FC236}">
                <a16:creationId xmlns:a16="http://schemas.microsoft.com/office/drawing/2014/main" id="{9FCB98CC-AD9D-4545-8AAA-2C6683B2D82F}"/>
              </a:ext>
            </a:extLst>
          </p:cNvPr>
          <p:cNvGrpSpPr/>
          <p:nvPr/>
        </p:nvGrpSpPr>
        <p:grpSpPr>
          <a:xfrm>
            <a:off x="1172455" y="5761019"/>
            <a:ext cx="361371" cy="334098"/>
            <a:chOff x="1172455" y="5761019"/>
            <a:chExt cx="361371" cy="334098"/>
          </a:xfrm>
          <a:noFill/>
        </p:grpSpPr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2AC8EE89-7385-4349-8A77-91EC6CDB7443}"/>
                </a:ext>
              </a:extLst>
            </p:cNvPr>
            <p:cNvSpPr/>
            <p:nvPr/>
          </p:nvSpPr>
          <p:spPr>
            <a:xfrm>
              <a:off x="1172455" y="5761019"/>
              <a:ext cx="361371" cy="261142"/>
            </a:xfrm>
            <a:custGeom>
              <a:avLst/>
              <a:gdLst>
                <a:gd name="connsiteX0" fmla="*/ 54573 w 361371"/>
                <a:gd name="connsiteY0" fmla="*/ 72231 h 261142"/>
                <a:gd name="connsiteX1" fmla="*/ 54573 w 361371"/>
                <a:gd name="connsiteY1" fmla="*/ 24502 h 261142"/>
                <a:gd name="connsiteX2" fmla="*/ 27300 w 361371"/>
                <a:gd name="connsiteY2" fmla="*/ -44 h 261142"/>
                <a:gd name="connsiteX3" fmla="*/ 26 w 361371"/>
                <a:gd name="connsiteY3" fmla="*/ -44 h 261142"/>
                <a:gd name="connsiteX4" fmla="*/ 55254 w 361371"/>
                <a:gd name="connsiteY4" fmla="*/ 72231 h 261142"/>
                <a:gd name="connsiteX5" fmla="*/ 361398 w 361371"/>
                <a:gd name="connsiteY5" fmla="*/ 117232 h 261142"/>
                <a:gd name="connsiteX6" fmla="*/ 323897 w 361371"/>
                <a:gd name="connsiteY6" fmla="*/ 261098 h 261142"/>
                <a:gd name="connsiteX7" fmla="*/ 55254 w 361371"/>
                <a:gd name="connsiteY7" fmla="*/ 261098 h 26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371" h="261142">
                  <a:moveTo>
                    <a:pt x="54573" y="72231"/>
                  </a:moveTo>
                  <a:lnTo>
                    <a:pt x="54573" y="24502"/>
                  </a:lnTo>
                  <a:cubicBezTo>
                    <a:pt x="54573" y="11548"/>
                    <a:pt x="46391" y="638"/>
                    <a:pt x="27300" y="-44"/>
                  </a:cubicBezTo>
                  <a:lnTo>
                    <a:pt x="26" y="-44"/>
                  </a:lnTo>
                  <a:moveTo>
                    <a:pt x="55254" y="72231"/>
                  </a:moveTo>
                  <a:lnTo>
                    <a:pt x="361398" y="117232"/>
                  </a:lnTo>
                  <a:lnTo>
                    <a:pt x="323897" y="261098"/>
                  </a:lnTo>
                  <a:lnTo>
                    <a:pt x="55254" y="261098"/>
                  </a:lnTo>
                  <a:close/>
                </a:path>
              </a:pathLst>
            </a:custGeom>
            <a:noFill/>
            <a:ln w="1399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87149AC1-C030-4D16-830B-C2EEFB6C48BD}"/>
                </a:ext>
              </a:extLst>
            </p:cNvPr>
            <p:cNvSpPr/>
            <p:nvPr/>
          </p:nvSpPr>
          <p:spPr>
            <a:xfrm>
              <a:off x="1239958" y="6022162"/>
              <a:ext cx="246141" cy="34773"/>
            </a:xfrm>
            <a:custGeom>
              <a:avLst/>
              <a:gdLst>
                <a:gd name="connsiteX0" fmla="*/ -4884 w 246141"/>
                <a:gd name="connsiteY0" fmla="*/ 24997 h 34773"/>
                <a:gd name="connsiteX1" fmla="*/ 63982 w 246141"/>
                <a:gd name="connsiteY1" fmla="*/ -9777 h 34773"/>
                <a:gd name="connsiteX2" fmla="*/ 133529 w 246141"/>
                <a:gd name="connsiteY2" fmla="*/ -9777 h 34773"/>
                <a:gd name="connsiteX3" fmla="*/ 241258 w 246141"/>
                <a:gd name="connsiteY3" fmla="*/ 24315 h 3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141" h="34773">
                  <a:moveTo>
                    <a:pt x="-4884" y="24997"/>
                  </a:moveTo>
                  <a:lnTo>
                    <a:pt x="63982" y="-9777"/>
                  </a:lnTo>
                  <a:lnTo>
                    <a:pt x="133529" y="-9777"/>
                  </a:lnTo>
                  <a:lnTo>
                    <a:pt x="241258" y="24315"/>
                  </a:lnTo>
                </a:path>
              </a:pathLst>
            </a:custGeom>
            <a:noFill/>
            <a:ln w="1399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66C055C6-93E5-41BA-B4FF-B9EEE4E1A010}"/>
                </a:ext>
              </a:extLst>
            </p:cNvPr>
            <p:cNvSpPr/>
            <p:nvPr/>
          </p:nvSpPr>
          <p:spPr>
            <a:xfrm>
              <a:off x="1222229" y="6056935"/>
              <a:ext cx="38182" cy="38182"/>
            </a:xfrm>
            <a:custGeom>
              <a:avLst/>
              <a:gdLst>
                <a:gd name="connsiteX0" fmla="*/ 38209 w 38182"/>
                <a:gd name="connsiteY0" fmla="*/ 19047 h 38182"/>
                <a:gd name="connsiteX1" fmla="*/ 19118 w 38182"/>
                <a:gd name="connsiteY1" fmla="*/ 38139 h 38182"/>
                <a:gd name="connsiteX2" fmla="*/ 26 w 38182"/>
                <a:gd name="connsiteY2" fmla="*/ 19047 h 38182"/>
                <a:gd name="connsiteX3" fmla="*/ 19118 w 38182"/>
                <a:gd name="connsiteY3" fmla="*/ -44 h 38182"/>
                <a:gd name="connsiteX4" fmla="*/ 38209 w 38182"/>
                <a:gd name="connsiteY4" fmla="*/ 19047 h 3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82" h="38182">
                  <a:moveTo>
                    <a:pt x="38209" y="19047"/>
                  </a:moveTo>
                  <a:cubicBezTo>
                    <a:pt x="38209" y="29591"/>
                    <a:pt x="29661" y="38139"/>
                    <a:pt x="19118" y="38139"/>
                  </a:cubicBezTo>
                  <a:cubicBezTo>
                    <a:pt x="8574" y="38139"/>
                    <a:pt x="26" y="29591"/>
                    <a:pt x="26" y="19047"/>
                  </a:cubicBezTo>
                  <a:cubicBezTo>
                    <a:pt x="26" y="8503"/>
                    <a:pt x="8574" y="-44"/>
                    <a:pt x="19118" y="-44"/>
                  </a:cubicBezTo>
                  <a:cubicBezTo>
                    <a:pt x="29661" y="-44"/>
                    <a:pt x="38209" y="8503"/>
                    <a:pt x="38209" y="19047"/>
                  </a:cubicBezTo>
                  <a:close/>
                </a:path>
              </a:pathLst>
            </a:custGeom>
            <a:noFill/>
            <a:ln w="1399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84EE4D45-1362-42B4-BE1F-97861361B0A4}"/>
                </a:ext>
              </a:extLst>
            </p:cNvPr>
            <p:cNvSpPr/>
            <p:nvPr/>
          </p:nvSpPr>
          <p:spPr>
            <a:xfrm>
              <a:off x="1469052" y="6056935"/>
              <a:ext cx="38182" cy="38182"/>
            </a:xfrm>
            <a:custGeom>
              <a:avLst/>
              <a:gdLst>
                <a:gd name="connsiteX0" fmla="*/ 38209 w 38182"/>
                <a:gd name="connsiteY0" fmla="*/ 19047 h 38182"/>
                <a:gd name="connsiteX1" fmla="*/ 19118 w 38182"/>
                <a:gd name="connsiteY1" fmla="*/ 38139 h 38182"/>
                <a:gd name="connsiteX2" fmla="*/ 26 w 38182"/>
                <a:gd name="connsiteY2" fmla="*/ 19047 h 38182"/>
                <a:gd name="connsiteX3" fmla="*/ 19118 w 38182"/>
                <a:gd name="connsiteY3" fmla="*/ -44 h 38182"/>
                <a:gd name="connsiteX4" fmla="*/ 38209 w 38182"/>
                <a:gd name="connsiteY4" fmla="*/ 19047 h 3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82" h="38182">
                  <a:moveTo>
                    <a:pt x="38209" y="19047"/>
                  </a:moveTo>
                  <a:cubicBezTo>
                    <a:pt x="38209" y="29591"/>
                    <a:pt x="29661" y="38139"/>
                    <a:pt x="19118" y="38139"/>
                  </a:cubicBezTo>
                  <a:cubicBezTo>
                    <a:pt x="8574" y="38139"/>
                    <a:pt x="26" y="29591"/>
                    <a:pt x="26" y="19047"/>
                  </a:cubicBezTo>
                  <a:cubicBezTo>
                    <a:pt x="26" y="8503"/>
                    <a:pt x="8574" y="-44"/>
                    <a:pt x="19118" y="-44"/>
                  </a:cubicBezTo>
                  <a:cubicBezTo>
                    <a:pt x="29661" y="-44"/>
                    <a:pt x="38209" y="8503"/>
                    <a:pt x="38209" y="19047"/>
                  </a:cubicBezTo>
                  <a:close/>
                </a:path>
              </a:pathLst>
            </a:custGeom>
            <a:noFill/>
            <a:ln w="1399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ABBFACD4-8649-4432-BC75-B180603BB73D}"/>
                </a:ext>
              </a:extLst>
            </p:cNvPr>
            <p:cNvSpPr/>
            <p:nvPr/>
          </p:nvSpPr>
          <p:spPr>
            <a:xfrm>
              <a:off x="1265866" y="5880341"/>
              <a:ext cx="7102" cy="110456"/>
            </a:xfrm>
            <a:custGeom>
              <a:avLst/>
              <a:gdLst>
                <a:gd name="connsiteX0" fmla="*/ 26 w 7102"/>
                <a:gd name="connsiteY0" fmla="*/ -44 h 110456"/>
                <a:gd name="connsiteX1" fmla="*/ 26 w 7102"/>
                <a:gd name="connsiteY1" fmla="*/ 110413 h 11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02" h="110456">
                  <a:moveTo>
                    <a:pt x="26" y="-44"/>
                  </a:moveTo>
                  <a:lnTo>
                    <a:pt x="26" y="110413"/>
                  </a:lnTo>
                </a:path>
              </a:pathLst>
            </a:custGeom>
            <a:ln w="1399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EBE27E3B-367B-48DE-8AAB-ED6368BC5427}"/>
                </a:ext>
              </a:extLst>
            </p:cNvPr>
            <p:cNvSpPr/>
            <p:nvPr/>
          </p:nvSpPr>
          <p:spPr>
            <a:xfrm>
              <a:off x="1313594" y="5885113"/>
              <a:ext cx="7102" cy="105683"/>
            </a:xfrm>
            <a:custGeom>
              <a:avLst/>
              <a:gdLst>
                <a:gd name="connsiteX0" fmla="*/ 26 w 7102"/>
                <a:gd name="connsiteY0" fmla="*/ -44 h 105683"/>
                <a:gd name="connsiteX1" fmla="*/ 26 w 7102"/>
                <a:gd name="connsiteY1" fmla="*/ 105640 h 10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02" h="105683">
                  <a:moveTo>
                    <a:pt x="26" y="-44"/>
                  </a:moveTo>
                  <a:lnTo>
                    <a:pt x="26" y="105640"/>
                  </a:lnTo>
                </a:path>
              </a:pathLst>
            </a:custGeom>
            <a:ln w="1399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4F6A4F51-EABF-4B1E-B823-979EA224F2AC}"/>
                </a:ext>
              </a:extLst>
            </p:cNvPr>
            <p:cNvSpPr/>
            <p:nvPr/>
          </p:nvSpPr>
          <p:spPr>
            <a:xfrm>
              <a:off x="1361323" y="5891931"/>
              <a:ext cx="7102" cy="98865"/>
            </a:xfrm>
            <a:custGeom>
              <a:avLst/>
              <a:gdLst>
                <a:gd name="connsiteX0" fmla="*/ 26 w 7102"/>
                <a:gd name="connsiteY0" fmla="*/ -44 h 98865"/>
                <a:gd name="connsiteX1" fmla="*/ 26 w 7102"/>
                <a:gd name="connsiteY1" fmla="*/ 98822 h 98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02" h="98865">
                  <a:moveTo>
                    <a:pt x="26" y="-44"/>
                  </a:moveTo>
                  <a:lnTo>
                    <a:pt x="26" y="98822"/>
                  </a:lnTo>
                </a:path>
              </a:pathLst>
            </a:custGeom>
            <a:ln w="1399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CF4EC47A-4B27-4693-954D-E2BA7D72295C}"/>
                </a:ext>
              </a:extLst>
            </p:cNvPr>
            <p:cNvSpPr/>
            <p:nvPr/>
          </p:nvSpPr>
          <p:spPr>
            <a:xfrm>
              <a:off x="1409051" y="5898068"/>
              <a:ext cx="7102" cy="92728"/>
            </a:xfrm>
            <a:custGeom>
              <a:avLst/>
              <a:gdLst>
                <a:gd name="connsiteX0" fmla="*/ 26 w 7102"/>
                <a:gd name="connsiteY0" fmla="*/ -44 h 92728"/>
                <a:gd name="connsiteX1" fmla="*/ 26 w 7102"/>
                <a:gd name="connsiteY1" fmla="*/ 92685 h 9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02" h="92728">
                  <a:moveTo>
                    <a:pt x="26" y="-44"/>
                  </a:moveTo>
                  <a:lnTo>
                    <a:pt x="26" y="92685"/>
                  </a:lnTo>
                </a:path>
              </a:pathLst>
            </a:custGeom>
            <a:ln w="1399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69C7D6BC-AB66-4276-A167-8B7753198438}"/>
                </a:ext>
              </a:extLst>
            </p:cNvPr>
            <p:cNvSpPr/>
            <p:nvPr/>
          </p:nvSpPr>
          <p:spPr>
            <a:xfrm>
              <a:off x="1456779" y="5903523"/>
              <a:ext cx="7102" cy="87274"/>
            </a:xfrm>
            <a:custGeom>
              <a:avLst/>
              <a:gdLst>
                <a:gd name="connsiteX0" fmla="*/ 26 w 7102"/>
                <a:gd name="connsiteY0" fmla="*/ -44 h 87274"/>
                <a:gd name="connsiteX1" fmla="*/ 26 w 7102"/>
                <a:gd name="connsiteY1" fmla="*/ 87230 h 87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02" h="87274">
                  <a:moveTo>
                    <a:pt x="26" y="-44"/>
                  </a:moveTo>
                  <a:lnTo>
                    <a:pt x="26" y="87230"/>
                  </a:lnTo>
                </a:path>
              </a:pathLst>
            </a:custGeom>
            <a:ln w="1399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51" name="Graphic 244">
            <a:extLst>
              <a:ext uri="{FF2B5EF4-FFF2-40B4-BE49-F238E27FC236}">
                <a16:creationId xmlns:a16="http://schemas.microsoft.com/office/drawing/2014/main" id="{EB06E7EE-4674-4761-BBD6-B065A0CEF806}"/>
              </a:ext>
            </a:extLst>
          </p:cNvPr>
          <p:cNvSpPr/>
          <p:nvPr/>
        </p:nvSpPr>
        <p:spPr>
          <a:xfrm>
            <a:off x="1738741" y="5768108"/>
            <a:ext cx="393258" cy="334203"/>
          </a:xfrm>
          <a:custGeom>
            <a:avLst/>
            <a:gdLst>
              <a:gd name="connsiteX0" fmla="*/ 76539 w 393258"/>
              <a:gd name="connsiteY0" fmla="*/ 52424 h 334203"/>
              <a:gd name="connsiteX1" fmla="*/ 71087 w 393258"/>
              <a:gd name="connsiteY1" fmla="*/ 19659 h 334203"/>
              <a:gd name="connsiteX2" fmla="*/ 51493 w 393258"/>
              <a:gd name="connsiteY2" fmla="*/ 19659 h 334203"/>
              <a:gd name="connsiteX3" fmla="*/ 26212 w 393258"/>
              <a:gd name="connsiteY3" fmla="*/ 0 h 334203"/>
              <a:gd name="connsiteX4" fmla="*/ 0 w 393258"/>
              <a:gd name="connsiteY4" fmla="*/ 26212 h 334203"/>
              <a:gd name="connsiteX5" fmla="*/ 26212 w 393258"/>
              <a:gd name="connsiteY5" fmla="*/ 52424 h 334203"/>
              <a:gd name="connsiteX6" fmla="*/ 51493 w 393258"/>
              <a:gd name="connsiteY6" fmla="*/ 32765 h 334203"/>
              <a:gd name="connsiteX7" fmla="*/ 59973 w 393258"/>
              <a:gd name="connsiteY7" fmla="*/ 32765 h 334203"/>
              <a:gd name="connsiteX8" fmla="*/ 63250 w 393258"/>
              <a:gd name="connsiteY8" fmla="*/ 52424 h 334203"/>
              <a:gd name="connsiteX9" fmla="*/ 63066 w 393258"/>
              <a:gd name="connsiteY9" fmla="*/ 52424 h 334203"/>
              <a:gd name="connsiteX10" fmla="*/ 64521 w 393258"/>
              <a:gd name="connsiteY10" fmla="*/ 60032 h 334203"/>
              <a:gd name="connsiteX11" fmla="*/ 64521 w 393258"/>
              <a:gd name="connsiteY11" fmla="*/ 60052 h 334203"/>
              <a:gd name="connsiteX12" fmla="*/ 64521 w 393258"/>
              <a:gd name="connsiteY12" fmla="*/ 60052 h 334203"/>
              <a:gd name="connsiteX13" fmla="*/ 81290 w 393258"/>
              <a:gd name="connsiteY13" fmla="*/ 147692 h 334203"/>
              <a:gd name="connsiteX14" fmla="*/ 88131 w 393258"/>
              <a:gd name="connsiteY14" fmla="*/ 183484 h 334203"/>
              <a:gd name="connsiteX15" fmla="*/ 88138 w 393258"/>
              <a:gd name="connsiteY15" fmla="*/ 183484 h 334203"/>
              <a:gd name="connsiteX16" fmla="*/ 96932 w 393258"/>
              <a:gd name="connsiteY16" fmla="*/ 229453 h 334203"/>
              <a:gd name="connsiteX17" fmla="*/ 65687 w 393258"/>
              <a:gd name="connsiteY17" fmla="*/ 258778 h 334203"/>
              <a:gd name="connsiteX18" fmla="*/ 73996 w 393258"/>
              <a:gd name="connsiteY18" fmla="*/ 284059 h 334203"/>
              <a:gd name="connsiteX19" fmla="*/ 98288 w 393258"/>
              <a:gd name="connsiteY19" fmla="*/ 294885 h 334203"/>
              <a:gd name="connsiteX20" fmla="*/ 111394 w 393258"/>
              <a:gd name="connsiteY20" fmla="*/ 294885 h 334203"/>
              <a:gd name="connsiteX21" fmla="*/ 150712 w 393258"/>
              <a:gd name="connsiteY21" fmla="*/ 334203 h 334203"/>
              <a:gd name="connsiteX22" fmla="*/ 190030 w 393258"/>
              <a:gd name="connsiteY22" fmla="*/ 294885 h 334203"/>
              <a:gd name="connsiteX23" fmla="*/ 262113 w 393258"/>
              <a:gd name="connsiteY23" fmla="*/ 294885 h 334203"/>
              <a:gd name="connsiteX24" fmla="*/ 301431 w 393258"/>
              <a:gd name="connsiteY24" fmla="*/ 334203 h 334203"/>
              <a:gd name="connsiteX25" fmla="*/ 340749 w 393258"/>
              <a:gd name="connsiteY25" fmla="*/ 294885 h 334203"/>
              <a:gd name="connsiteX26" fmla="*/ 366961 w 393258"/>
              <a:gd name="connsiteY26" fmla="*/ 294885 h 334203"/>
              <a:gd name="connsiteX27" fmla="*/ 373514 w 393258"/>
              <a:gd name="connsiteY27" fmla="*/ 288332 h 334203"/>
              <a:gd name="connsiteX28" fmla="*/ 366961 w 393258"/>
              <a:gd name="connsiteY28" fmla="*/ 281779 h 334203"/>
              <a:gd name="connsiteX29" fmla="*/ 338456 w 393258"/>
              <a:gd name="connsiteY29" fmla="*/ 281779 h 334203"/>
              <a:gd name="connsiteX30" fmla="*/ 301431 w 393258"/>
              <a:gd name="connsiteY30" fmla="*/ 255567 h 334203"/>
              <a:gd name="connsiteX31" fmla="*/ 264407 w 393258"/>
              <a:gd name="connsiteY31" fmla="*/ 281779 h 334203"/>
              <a:gd name="connsiteX32" fmla="*/ 187737 w 393258"/>
              <a:gd name="connsiteY32" fmla="*/ 281779 h 334203"/>
              <a:gd name="connsiteX33" fmla="*/ 150712 w 393258"/>
              <a:gd name="connsiteY33" fmla="*/ 255567 h 334203"/>
              <a:gd name="connsiteX34" fmla="*/ 113688 w 393258"/>
              <a:gd name="connsiteY34" fmla="*/ 281779 h 334203"/>
              <a:gd name="connsiteX35" fmla="*/ 98295 w 393258"/>
              <a:gd name="connsiteY35" fmla="*/ 281779 h 334203"/>
              <a:gd name="connsiteX36" fmla="*/ 83721 w 393258"/>
              <a:gd name="connsiteY36" fmla="*/ 275272 h 334203"/>
              <a:gd name="connsiteX37" fmla="*/ 78734 w 393258"/>
              <a:gd name="connsiteY37" fmla="*/ 260095 h 334203"/>
              <a:gd name="connsiteX38" fmla="*/ 99527 w 393258"/>
              <a:gd name="connsiteY38" fmla="*/ 242468 h 334203"/>
              <a:gd name="connsiteX39" fmla="*/ 104645 w 393258"/>
              <a:gd name="connsiteY39" fmla="*/ 242468 h 334203"/>
              <a:gd name="connsiteX40" fmla="*/ 105038 w 393258"/>
              <a:gd name="connsiteY40" fmla="*/ 242468 h 334203"/>
              <a:gd name="connsiteX41" fmla="*/ 145195 w 393258"/>
              <a:gd name="connsiteY41" fmla="*/ 242454 h 334203"/>
              <a:gd name="connsiteX42" fmla="*/ 216249 w 393258"/>
              <a:gd name="connsiteY42" fmla="*/ 242428 h 334203"/>
              <a:gd name="connsiteX43" fmla="*/ 216249 w 393258"/>
              <a:gd name="connsiteY43" fmla="*/ 242422 h 334203"/>
              <a:gd name="connsiteX44" fmla="*/ 263070 w 393258"/>
              <a:gd name="connsiteY44" fmla="*/ 242409 h 334203"/>
              <a:gd name="connsiteX45" fmla="*/ 334203 w 393258"/>
              <a:gd name="connsiteY45" fmla="*/ 242395 h 334203"/>
              <a:gd name="connsiteX46" fmla="*/ 334203 w 393258"/>
              <a:gd name="connsiteY46" fmla="*/ 242389 h 334203"/>
              <a:gd name="connsiteX47" fmla="*/ 360572 w 393258"/>
              <a:gd name="connsiteY47" fmla="*/ 242382 h 334203"/>
              <a:gd name="connsiteX48" fmla="*/ 393259 w 393258"/>
              <a:gd name="connsiteY48" fmla="*/ 209703 h 334203"/>
              <a:gd name="connsiteX49" fmla="*/ 393259 w 393258"/>
              <a:gd name="connsiteY49" fmla="*/ 52345 h 334203"/>
              <a:gd name="connsiteX50" fmla="*/ 76539 w 393258"/>
              <a:gd name="connsiteY50" fmla="*/ 52424 h 334203"/>
              <a:gd name="connsiteX51" fmla="*/ 26212 w 393258"/>
              <a:gd name="connsiteY51" fmla="*/ 39318 h 334203"/>
              <a:gd name="connsiteX52" fmla="*/ 13106 w 393258"/>
              <a:gd name="connsiteY52" fmla="*/ 26212 h 334203"/>
              <a:gd name="connsiteX53" fmla="*/ 26212 w 393258"/>
              <a:gd name="connsiteY53" fmla="*/ 13106 h 334203"/>
              <a:gd name="connsiteX54" fmla="*/ 39318 w 393258"/>
              <a:gd name="connsiteY54" fmla="*/ 26212 h 334203"/>
              <a:gd name="connsiteX55" fmla="*/ 26212 w 393258"/>
              <a:gd name="connsiteY55" fmla="*/ 39318 h 334203"/>
              <a:gd name="connsiteX56" fmla="*/ 301438 w 393258"/>
              <a:gd name="connsiteY56" fmla="*/ 268673 h 334203"/>
              <a:gd name="connsiteX57" fmla="*/ 327650 w 393258"/>
              <a:gd name="connsiteY57" fmla="*/ 294885 h 334203"/>
              <a:gd name="connsiteX58" fmla="*/ 301438 w 393258"/>
              <a:gd name="connsiteY58" fmla="*/ 321097 h 334203"/>
              <a:gd name="connsiteX59" fmla="*/ 275226 w 393258"/>
              <a:gd name="connsiteY59" fmla="*/ 294885 h 334203"/>
              <a:gd name="connsiteX60" fmla="*/ 301438 w 393258"/>
              <a:gd name="connsiteY60" fmla="*/ 268673 h 334203"/>
              <a:gd name="connsiteX61" fmla="*/ 150719 w 393258"/>
              <a:gd name="connsiteY61" fmla="*/ 268673 h 334203"/>
              <a:gd name="connsiteX62" fmla="*/ 176931 w 393258"/>
              <a:gd name="connsiteY62" fmla="*/ 294885 h 334203"/>
              <a:gd name="connsiteX63" fmla="*/ 150719 w 393258"/>
              <a:gd name="connsiteY63" fmla="*/ 321097 h 334203"/>
              <a:gd name="connsiteX64" fmla="*/ 124507 w 393258"/>
              <a:gd name="connsiteY64" fmla="*/ 294885 h 334203"/>
              <a:gd name="connsiteX65" fmla="*/ 150719 w 393258"/>
              <a:gd name="connsiteY65" fmla="*/ 268673 h 334203"/>
              <a:gd name="connsiteX66" fmla="*/ 380159 w 393258"/>
              <a:gd name="connsiteY66" fmla="*/ 111401 h 334203"/>
              <a:gd name="connsiteX67" fmla="*/ 334203 w 393258"/>
              <a:gd name="connsiteY67" fmla="*/ 111401 h 334203"/>
              <a:gd name="connsiteX68" fmla="*/ 334203 w 393258"/>
              <a:gd name="connsiteY68" fmla="*/ 65458 h 334203"/>
              <a:gd name="connsiteX69" fmla="*/ 380159 w 393258"/>
              <a:gd name="connsiteY69" fmla="*/ 65445 h 334203"/>
              <a:gd name="connsiteX70" fmla="*/ 380159 w 393258"/>
              <a:gd name="connsiteY70" fmla="*/ 111401 h 334203"/>
              <a:gd name="connsiteX71" fmla="*/ 275226 w 393258"/>
              <a:gd name="connsiteY71" fmla="*/ 229303 h 334203"/>
              <a:gd name="connsiteX72" fmla="*/ 275226 w 393258"/>
              <a:gd name="connsiteY72" fmla="*/ 183491 h 334203"/>
              <a:gd name="connsiteX73" fmla="*/ 321097 w 393258"/>
              <a:gd name="connsiteY73" fmla="*/ 183491 h 334203"/>
              <a:gd name="connsiteX74" fmla="*/ 321097 w 393258"/>
              <a:gd name="connsiteY74" fmla="*/ 229289 h 334203"/>
              <a:gd name="connsiteX75" fmla="*/ 275226 w 393258"/>
              <a:gd name="connsiteY75" fmla="*/ 229303 h 334203"/>
              <a:gd name="connsiteX76" fmla="*/ 275226 w 393258"/>
              <a:gd name="connsiteY76" fmla="*/ 170378 h 334203"/>
              <a:gd name="connsiteX77" fmla="*/ 275226 w 393258"/>
              <a:gd name="connsiteY77" fmla="*/ 124507 h 334203"/>
              <a:gd name="connsiteX78" fmla="*/ 321097 w 393258"/>
              <a:gd name="connsiteY78" fmla="*/ 124507 h 334203"/>
              <a:gd name="connsiteX79" fmla="*/ 321097 w 393258"/>
              <a:gd name="connsiteY79" fmla="*/ 170378 h 334203"/>
              <a:gd name="connsiteX80" fmla="*/ 275226 w 393258"/>
              <a:gd name="connsiteY80" fmla="*/ 170378 h 334203"/>
              <a:gd name="connsiteX81" fmla="*/ 157272 w 393258"/>
              <a:gd name="connsiteY81" fmla="*/ 229335 h 334203"/>
              <a:gd name="connsiteX82" fmla="*/ 157272 w 393258"/>
              <a:gd name="connsiteY82" fmla="*/ 183484 h 334203"/>
              <a:gd name="connsiteX83" fmla="*/ 203143 w 393258"/>
              <a:gd name="connsiteY83" fmla="*/ 183484 h 334203"/>
              <a:gd name="connsiteX84" fmla="*/ 203143 w 393258"/>
              <a:gd name="connsiteY84" fmla="*/ 229322 h 334203"/>
              <a:gd name="connsiteX85" fmla="*/ 157272 w 393258"/>
              <a:gd name="connsiteY85" fmla="*/ 229335 h 334203"/>
              <a:gd name="connsiteX86" fmla="*/ 157272 w 393258"/>
              <a:gd name="connsiteY86" fmla="*/ 170378 h 334203"/>
              <a:gd name="connsiteX87" fmla="*/ 157272 w 393258"/>
              <a:gd name="connsiteY87" fmla="*/ 124507 h 334203"/>
              <a:gd name="connsiteX88" fmla="*/ 203143 w 393258"/>
              <a:gd name="connsiteY88" fmla="*/ 124507 h 334203"/>
              <a:gd name="connsiteX89" fmla="*/ 203143 w 393258"/>
              <a:gd name="connsiteY89" fmla="*/ 170378 h 334203"/>
              <a:gd name="connsiteX90" fmla="*/ 157272 w 393258"/>
              <a:gd name="connsiteY90" fmla="*/ 170378 h 334203"/>
              <a:gd name="connsiteX91" fmla="*/ 90202 w 393258"/>
              <a:gd name="connsiteY91" fmla="*/ 124507 h 334203"/>
              <a:gd name="connsiteX92" fmla="*/ 144166 w 393258"/>
              <a:gd name="connsiteY92" fmla="*/ 124507 h 334203"/>
              <a:gd name="connsiteX93" fmla="*/ 144166 w 393258"/>
              <a:gd name="connsiteY93" fmla="*/ 170378 h 334203"/>
              <a:gd name="connsiteX94" fmla="*/ 98983 w 393258"/>
              <a:gd name="connsiteY94" fmla="*/ 170378 h 334203"/>
              <a:gd name="connsiteX95" fmla="*/ 90202 w 393258"/>
              <a:gd name="connsiteY95" fmla="*/ 124507 h 334203"/>
              <a:gd name="connsiteX96" fmla="*/ 321097 w 393258"/>
              <a:gd name="connsiteY96" fmla="*/ 111401 h 334203"/>
              <a:gd name="connsiteX97" fmla="*/ 275226 w 393258"/>
              <a:gd name="connsiteY97" fmla="*/ 111401 h 334203"/>
              <a:gd name="connsiteX98" fmla="*/ 275226 w 393258"/>
              <a:gd name="connsiteY98" fmla="*/ 65530 h 334203"/>
              <a:gd name="connsiteX99" fmla="*/ 321097 w 393258"/>
              <a:gd name="connsiteY99" fmla="*/ 65530 h 334203"/>
              <a:gd name="connsiteX100" fmla="*/ 321097 w 393258"/>
              <a:gd name="connsiteY100" fmla="*/ 111401 h 334203"/>
              <a:gd name="connsiteX101" fmla="*/ 262120 w 393258"/>
              <a:gd name="connsiteY101" fmla="*/ 111401 h 334203"/>
              <a:gd name="connsiteX102" fmla="*/ 216249 w 393258"/>
              <a:gd name="connsiteY102" fmla="*/ 111401 h 334203"/>
              <a:gd name="connsiteX103" fmla="*/ 216249 w 393258"/>
              <a:gd name="connsiteY103" fmla="*/ 65491 h 334203"/>
              <a:gd name="connsiteX104" fmla="*/ 262120 w 393258"/>
              <a:gd name="connsiteY104" fmla="*/ 65478 h 334203"/>
              <a:gd name="connsiteX105" fmla="*/ 262120 w 393258"/>
              <a:gd name="connsiteY105" fmla="*/ 111401 h 334203"/>
              <a:gd name="connsiteX106" fmla="*/ 203143 w 393258"/>
              <a:gd name="connsiteY106" fmla="*/ 65530 h 334203"/>
              <a:gd name="connsiteX107" fmla="*/ 203143 w 393258"/>
              <a:gd name="connsiteY107" fmla="*/ 111401 h 334203"/>
              <a:gd name="connsiteX108" fmla="*/ 157272 w 393258"/>
              <a:gd name="connsiteY108" fmla="*/ 111401 h 334203"/>
              <a:gd name="connsiteX109" fmla="*/ 157272 w 393258"/>
              <a:gd name="connsiteY109" fmla="*/ 65530 h 334203"/>
              <a:gd name="connsiteX110" fmla="*/ 203143 w 393258"/>
              <a:gd name="connsiteY110" fmla="*/ 65530 h 334203"/>
              <a:gd name="connsiteX111" fmla="*/ 216249 w 393258"/>
              <a:gd name="connsiteY111" fmla="*/ 124507 h 334203"/>
              <a:gd name="connsiteX112" fmla="*/ 262120 w 393258"/>
              <a:gd name="connsiteY112" fmla="*/ 124507 h 334203"/>
              <a:gd name="connsiteX113" fmla="*/ 262120 w 393258"/>
              <a:gd name="connsiteY113" fmla="*/ 170378 h 334203"/>
              <a:gd name="connsiteX114" fmla="*/ 216249 w 393258"/>
              <a:gd name="connsiteY114" fmla="*/ 170378 h 334203"/>
              <a:gd name="connsiteX115" fmla="*/ 216249 w 393258"/>
              <a:gd name="connsiteY115" fmla="*/ 124507 h 334203"/>
              <a:gd name="connsiteX116" fmla="*/ 334203 w 393258"/>
              <a:gd name="connsiteY116" fmla="*/ 124507 h 334203"/>
              <a:gd name="connsiteX117" fmla="*/ 380074 w 393258"/>
              <a:gd name="connsiteY117" fmla="*/ 124507 h 334203"/>
              <a:gd name="connsiteX118" fmla="*/ 380074 w 393258"/>
              <a:gd name="connsiteY118" fmla="*/ 170378 h 334203"/>
              <a:gd name="connsiteX119" fmla="*/ 334203 w 393258"/>
              <a:gd name="connsiteY119" fmla="*/ 170378 h 334203"/>
              <a:gd name="connsiteX120" fmla="*/ 334203 w 393258"/>
              <a:gd name="connsiteY120" fmla="*/ 124507 h 334203"/>
              <a:gd name="connsiteX121" fmla="*/ 144166 w 393258"/>
              <a:gd name="connsiteY121" fmla="*/ 65517 h 334203"/>
              <a:gd name="connsiteX122" fmla="*/ 144166 w 393258"/>
              <a:gd name="connsiteY122" fmla="*/ 111408 h 334203"/>
              <a:gd name="connsiteX123" fmla="*/ 87692 w 393258"/>
              <a:gd name="connsiteY123" fmla="*/ 111408 h 334203"/>
              <a:gd name="connsiteX124" fmla="*/ 78911 w 393258"/>
              <a:gd name="connsiteY124" fmla="*/ 65537 h 334203"/>
              <a:gd name="connsiteX125" fmla="*/ 144166 w 393258"/>
              <a:gd name="connsiteY125" fmla="*/ 65517 h 334203"/>
              <a:gd name="connsiteX126" fmla="*/ 101486 w 393258"/>
              <a:gd name="connsiteY126" fmla="*/ 183484 h 334203"/>
              <a:gd name="connsiteX127" fmla="*/ 144166 w 393258"/>
              <a:gd name="connsiteY127" fmla="*/ 183484 h 334203"/>
              <a:gd name="connsiteX128" fmla="*/ 144166 w 393258"/>
              <a:gd name="connsiteY128" fmla="*/ 229335 h 334203"/>
              <a:gd name="connsiteX129" fmla="*/ 110267 w 393258"/>
              <a:gd name="connsiteY129" fmla="*/ 229348 h 334203"/>
              <a:gd name="connsiteX130" fmla="*/ 101486 w 393258"/>
              <a:gd name="connsiteY130" fmla="*/ 183484 h 334203"/>
              <a:gd name="connsiteX131" fmla="*/ 216249 w 393258"/>
              <a:gd name="connsiteY131" fmla="*/ 183484 h 334203"/>
              <a:gd name="connsiteX132" fmla="*/ 262120 w 393258"/>
              <a:gd name="connsiteY132" fmla="*/ 183484 h 334203"/>
              <a:gd name="connsiteX133" fmla="*/ 262120 w 393258"/>
              <a:gd name="connsiteY133" fmla="*/ 229303 h 334203"/>
              <a:gd name="connsiteX134" fmla="*/ 216249 w 393258"/>
              <a:gd name="connsiteY134" fmla="*/ 229316 h 334203"/>
              <a:gd name="connsiteX135" fmla="*/ 216249 w 393258"/>
              <a:gd name="connsiteY135" fmla="*/ 183484 h 334203"/>
              <a:gd name="connsiteX136" fmla="*/ 360572 w 393258"/>
              <a:gd name="connsiteY136" fmla="*/ 229276 h 334203"/>
              <a:gd name="connsiteX137" fmla="*/ 334203 w 393258"/>
              <a:gd name="connsiteY137" fmla="*/ 229283 h 334203"/>
              <a:gd name="connsiteX138" fmla="*/ 334203 w 393258"/>
              <a:gd name="connsiteY138" fmla="*/ 183484 h 334203"/>
              <a:gd name="connsiteX139" fmla="*/ 380159 w 393258"/>
              <a:gd name="connsiteY139" fmla="*/ 183484 h 334203"/>
              <a:gd name="connsiteX140" fmla="*/ 380159 w 393258"/>
              <a:gd name="connsiteY140" fmla="*/ 209696 h 334203"/>
              <a:gd name="connsiteX141" fmla="*/ 360572 w 393258"/>
              <a:gd name="connsiteY141" fmla="*/ 229276 h 33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393258" h="334203">
                <a:moveTo>
                  <a:pt x="76539" y="52424"/>
                </a:moveTo>
                <a:lnTo>
                  <a:pt x="71087" y="19659"/>
                </a:lnTo>
                <a:lnTo>
                  <a:pt x="51493" y="19659"/>
                </a:lnTo>
                <a:cubicBezTo>
                  <a:pt x="48564" y="8388"/>
                  <a:pt x="38394" y="0"/>
                  <a:pt x="26212" y="0"/>
                </a:cubicBezTo>
                <a:cubicBezTo>
                  <a:pt x="11756" y="0"/>
                  <a:pt x="0" y="11756"/>
                  <a:pt x="0" y="26212"/>
                </a:cubicBezTo>
                <a:cubicBezTo>
                  <a:pt x="0" y="40668"/>
                  <a:pt x="11756" y="52424"/>
                  <a:pt x="26212" y="52424"/>
                </a:cubicBezTo>
                <a:cubicBezTo>
                  <a:pt x="38394" y="52424"/>
                  <a:pt x="48564" y="44036"/>
                  <a:pt x="51493" y="32765"/>
                </a:cubicBezTo>
                <a:lnTo>
                  <a:pt x="59973" y="32765"/>
                </a:lnTo>
                <a:lnTo>
                  <a:pt x="63250" y="52424"/>
                </a:lnTo>
                <a:lnTo>
                  <a:pt x="63066" y="52424"/>
                </a:lnTo>
                <a:lnTo>
                  <a:pt x="64521" y="60032"/>
                </a:lnTo>
                <a:lnTo>
                  <a:pt x="64521" y="60052"/>
                </a:lnTo>
                <a:cubicBezTo>
                  <a:pt x="64521" y="60052"/>
                  <a:pt x="64521" y="60052"/>
                  <a:pt x="64521" y="60052"/>
                </a:cubicBezTo>
                <a:lnTo>
                  <a:pt x="81290" y="147692"/>
                </a:lnTo>
                <a:lnTo>
                  <a:pt x="88131" y="183484"/>
                </a:lnTo>
                <a:lnTo>
                  <a:pt x="88138" y="183484"/>
                </a:lnTo>
                <a:lnTo>
                  <a:pt x="96932" y="229453"/>
                </a:lnTo>
                <a:cubicBezTo>
                  <a:pt x="80759" y="230672"/>
                  <a:pt x="67280" y="243110"/>
                  <a:pt x="65687" y="258778"/>
                </a:cubicBezTo>
                <a:cubicBezTo>
                  <a:pt x="64757" y="267985"/>
                  <a:pt x="67784" y="277205"/>
                  <a:pt x="73996" y="284059"/>
                </a:cubicBezTo>
                <a:cubicBezTo>
                  <a:pt x="80215" y="290940"/>
                  <a:pt x="89075" y="294885"/>
                  <a:pt x="98288" y="294885"/>
                </a:cubicBezTo>
                <a:lnTo>
                  <a:pt x="111394" y="294885"/>
                </a:lnTo>
                <a:cubicBezTo>
                  <a:pt x="111394" y="316569"/>
                  <a:pt x="129029" y="334203"/>
                  <a:pt x="150712" y="334203"/>
                </a:cubicBezTo>
                <a:cubicBezTo>
                  <a:pt x="172396" y="334203"/>
                  <a:pt x="190030" y="316569"/>
                  <a:pt x="190030" y="294885"/>
                </a:cubicBezTo>
                <a:lnTo>
                  <a:pt x="262113" y="294885"/>
                </a:lnTo>
                <a:cubicBezTo>
                  <a:pt x="262113" y="316569"/>
                  <a:pt x="279748" y="334203"/>
                  <a:pt x="301431" y="334203"/>
                </a:cubicBezTo>
                <a:cubicBezTo>
                  <a:pt x="323115" y="334203"/>
                  <a:pt x="340749" y="316569"/>
                  <a:pt x="340749" y="294885"/>
                </a:cubicBezTo>
                <a:lnTo>
                  <a:pt x="366961" y="294885"/>
                </a:lnTo>
                <a:cubicBezTo>
                  <a:pt x="370585" y="294885"/>
                  <a:pt x="373514" y="291956"/>
                  <a:pt x="373514" y="288332"/>
                </a:cubicBezTo>
                <a:cubicBezTo>
                  <a:pt x="373514" y="284708"/>
                  <a:pt x="370585" y="281779"/>
                  <a:pt x="366961" y="281779"/>
                </a:cubicBezTo>
                <a:lnTo>
                  <a:pt x="338456" y="281779"/>
                </a:lnTo>
                <a:cubicBezTo>
                  <a:pt x="333043" y="266530"/>
                  <a:pt x="318515" y="255567"/>
                  <a:pt x="301431" y="255567"/>
                </a:cubicBezTo>
                <a:cubicBezTo>
                  <a:pt x="284348" y="255567"/>
                  <a:pt x="269820" y="266530"/>
                  <a:pt x="264407" y="281779"/>
                </a:cubicBezTo>
                <a:lnTo>
                  <a:pt x="187737" y="281779"/>
                </a:lnTo>
                <a:cubicBezTo>
                  <a:pt x="182324" y="266530"/>
                  <a:pt x="167796" y="255567"/>
                  <a:pt x="150712" y="255567"/>
                </a:cubicBezTo>
                <a:cubicBezTo>
                  <a:pt x="133629" y="255567"/>
                  <a:pt x="119101" y="266530"/>
                  <a:pt x="113688" y="281779"/>
                </a:cubicBezTo>
                <a:lnTo>
                  <a:pt x="98295" y="281779"/>
                </a:lnTo>
                <a:cubicBezTo>
                  <a:pt x="92777" y="281779"/>
                  <a:pt x="87469" y="279407"/>
                  <a:pt x="83721" y="275272"/>
                </a:cubicBezTo>
                <a:cubicBezTo>
                  <a:pt x="79940" y="271085"/>
                  <a:pt x="78164" y="265698"/>
                  <a:pt x="78734" y="260095"/>
                </a:cubicBezTo>
                <a:cubicBezTo>
                  <a:pt x="79730" y="250207"/>
                  <a:pt x="88865" y="242468"/>
                  <a:pt x="99527" y="242468"/>
                </a:cubicBezTo>
                <a:lnTo>
                  <a:pt x="104645" y="242468"/>
                </a:lnTo>
                <a:cubicBezTo>
                  <a:pt x="104776" y="242468"/>
                  <a:pt x="104894" y="242468"/>
                  <a:pt x="105038" y="242468"/>
                </a:cubicBezTo>
                <a:lnTo>
                  <a:pt x="145195" y="242454"/>
                </a:lnTo>
                <a:lnTo>
                  <a:pt x="216249" y="242428"/>
                </a:lnTo>
                <a:lnTo>
                  <a:pt x="216249" y="242422"/>
                </a:lnTo>
                <a:lnTo>
                  <a:pt x="263070" y="242409"/>
                </a:lnTo>
                <a:lnTo>
                  <a:pt x="334203" y="242395"/>
                </a:lnTo>
                <a:lnTo>
                  <a:pt x="334203" y="242389"/>
                </a:lnTo>
                <a:lnTo>
                  <a:pt x="360572" y="242382"/>
                </a:lnTo>
                <a:cubicBezTo>
                  <a:pt x="378600" y="242382"/>
                  <a:pt x="393259" y="227723"/>
                  <a:pt x="393259" y="209703"/>
                </a:cubicBezTo>
                <a:lnTo>
                  <a:pt x="393259" y="52345"/>
                </a:lnTo>
                <a:lnTo>
                  <a:pt x="76539" y="52424"/>
                </a:lnTo>
                <a:close/>
                <a:moveTo>
                  <a:pt x="26212" y="39318"/>
                </a:moveTo>
                <a:cubicBezTo>
                  <a:pt x="18984" y="39318"/>
                  <a:pt x="13106" y="33440"/>
                  <a:pt x="13106" y="26212"/>
                </a:cubicBezTo>
                <a:cubicBezTo>
                  <a:pt x="13106" y="18984"/>
                  <a:pt x="18984" y="13106"/>
                  <a:pt x="26212" y="13106"/>
                </a:cubicBezTo>
                <a:cubicBezTo>
                  <a:pt x="33440" y="13106"/>
                  <a:pt x="39318" y="18984"/>
                  <a:pt x="39318" y="26212"/>
                </a:cubicBezTo>
                <a:cubicBezTo>
                  <a:pt x="39318" y="33440"/>
                  <a:pt x="33440" y="39318"/>
                  <a:pt x="26212" y="39318"/>
                </a:cubicBezTo>
                <a:close/>
                <a:moveTo>
                  <a:pt x="301438" y="268673"/>
                </a:moveTo>
                <a:cubicBezTo>
                  <a:pt x="315894" y="268673"/>
                  <a:pt x="327650" y="280429"/>
                  <a:pt x="327650" y="294885"/>
                </a:cubicBezTo>
                <a:cubicBezTo>
                  <a:pt x="327650" y="309341"/>
                  <a:pt x="315894" y="321097"/>
                  <a:pt x="301438" y="321097"/>
                </a:cubicBezTo>
                <a:cubicBezTo>
                  <a:pt x="286982" y="321097"/>
                  <a:pt x="275226" y="309341"/>
                  <a:pt x="275226" y="294885"/>
                </a:cubicBezTo>
                <a:cubicBezTo>
                  <a:pt x="275226" y="280429"/>
                  <a:pt x="286982" y="268673"/>
                  <a:pt x="301438" y="268673"/>
                </a:cubicBezTo>
                <a:close/>
                <a:moveTo>
                  <a:pt x="150719" y="268673"/>
                </a:moveTo>
                <a:cubicBezTo>
                  <a:pt x="165175" y="268673"/>
                  <a:pt x="176931" y="280429"/>
                  <a:pt x="176931" y="294885"/>
                </a:cubicBezTo>
                <a:cubicBezTo>
                  <a:pt x="176931" y="309341"/>
                  <a:pt x="165175" y="321097"/>
                  <a:pt x="150719" y="321097"/>
                </a:cubicBezTo>
                <a:cubicBezTo>
                  <a:pt x="136263" y="321097"/>
                  <a:pt x="124507" y="309341"/>
                  <a:pt x="124507" y="294885"/>
                </a:cubicBezTo>
                <a:cubicBezTo>
                  <a:pt x="124507" y="280429"/>
                  <a:pt x="136263" y="268673"/>
                  <a:pt x="150719" y="268673"/>
                </a:cubicBezTo>
                <a:close/>
                <a:moveTo>
                  <a:pt x="380159" y="111401"/>
                </a:moveTo>
                <a:lnTo>
                  <a:pt x="334203" y="111401"/>
                </a:lnTo>
                <a:lnTo>
                  <a:pt x="334203" y="65458"/>
                </a:lnTo>
                <a:lnTo>
                  <a:pt x="380159" y="65445"/>
                </a:lnTo>
                <a:lnTo>
                  <a:pt x="380159" y="111401"/>
                </a:lnTo>
                <a:close/>
                <a:moveTo>
                  <a:pt x="275226" y="229303"/>
                </a:moveTo>
                <a:lnTo>
                  <a:pt x="275226" y="183491"/>
                </a:lnTo>
                <a:lnTo>
                  <a:pt x="321097" y="183491"/>
                </a:lnTo>
                <a:lnTo>
                  <a:pt x="321097" y="229289"/>
                </a:lnTo>
                <a:lnTo>
                  <a:pt x="275226" y="229303"/>
                </a:lnTo>
                <a:close/>
                <a:moveTo>
                  <a:pt x="275226" y="170378"/>
                </a:moveTo>
                <a:lnTo>
                  <a:pt x="275226" y="124507"/>
                </a:lnTo>
                <a:lnTo>
                  <a:pt x="321097" y="124507"/>
                </a:lnTo>
                <a:lnTo>
                  <a:pt x="321097" y="170378"/>
                </a:lnTo>
                <a:lnTo>
                  <a:pt x="275226" y="170378"/>
                </a:lnTo>
                <a:close/>
                <a:moveTo>
                  <a:pt x="157272" y="229335"/>
                </a:moveTo>
                <a:lnTo>
                  <a:pt x="157272" y="183484"/>
                </a:lnTo>
                <a:lnTo>
                  <a:pt x="203143" y="183484"/>
                </a:lnTo>
                <a:lnTo>
                  <a:pt x="203143" y="229322"/>
                </a:lnTo>
                <a:lnTo>
                  <a:pt x="157272" y="229335"/>
                </a:lnTo>
                <a:close/>
                <a:moveTo>
                  <a:pt x="157272" y="170378"/>
                </a:moveTo>
                <a:lnTo>
                  <a:pt x="157272" y="124507"/>
                </a:lnTo>
                <a:lnTo>
                  <a:pt x="203143" y="124507"/>
                </a:lnTo>
                <a:lnTo>
                  <a:pt x="203143" y="170378"/>
                </a:lnTo>
                <a:lnTo>
                  <a:pt x="157272" y="170378"/>
                </a:lnTo>
                <a:close/>
                <a:moveTo>
                  <a:pt x="90202" y="124507"/>
                </a:moveTo>
                <a:lnTo>
                  <a:pt x="144166" y="124507"/>
                </a:lnTo>
                <a:lnTo>
                  <a:pt x="144166" y="170378"/>
                </a:lnTo>
                <a:lnTo>
                  <a:pt x="98983" y="170378"/>
                </a:lnTo>
                <a:lnTo>
                  <a:pt x="90202" y="124507"/>
                </a:lnTo>
                <a:close/>
                <a:moveTo>
                  <a:pt x="321097" y="111401"/>
                </a:moveTo>
                <a:lnTo>
                  <a:pt x="275226" y="111401"/>
                </a:lnTo>
                <a:lnTo>
                  <a:pt x="275226" y="65530"/>
                </a:lnTo>
                <a:lnTo>
                  <a:pt x="321097" y="65530"/>
                </a:lnTo>
                <a:lnTo>
                  <a:pt x="321097" y="111401"/>
                </a:lnTo>
                <a:close/>
                <a:moveTo>
                  <a:pt x="262120" y="111401"/>
                </a:moveTo>
                <a:lnTo>
                  <a:pt x="216249" y="111401"/>
                </a:lnTo>
                <a:lnTo>
                  <a:pt x="216249" y="65491"/>
                </a:lnTo>
                <a:lnTo>
                  <a:pt x="262120" y="65478"/>
                </a:lnTo>
                <a:lnTo>
                  <a:pt x="262120" y="111401"/>
                </a:lnTo>
                <a:close/>
                <a:moveTo>
                  <a:pt x="203143" y="65530"/>
                </a:moveTo>
                <a:lnTo>
                  <a:pt x="203143" y="111401"/>
                </a:lnTo>
                <a:lnTo>
                  <a:pt x="157272" y="111401"/>
                </a:lnTo>
                <a:lnTo>
                  <a:pt x="157272" y="65530"/>
                </a:lnTo>
                <a:lnTo>
                  <a:pt x="203143" y="65530"/>
                </a:lnTo>
                <a:close/>
                <a:moveTo>
                  <a:pt x="216249" y="124507"/>
                </a:moveTo>
                <a:lnTo>
                  <a:pt x="262120" y="124507"/>
                </a:lnTo>
                <a:lnTo>
                  <a:pt x="262120" y="170378"/>
                </a:lnTo>
                <a:lnTo>
                  <a:pt x="216249" y="170378"/>
                </a:lnTo>
                <a:lnTo>
                  <a:pt x="216249" y="124507"/>
                </a:lnTo>
                <a:close/>
                <a:moveTo>
                  <a:pt x="334203" y="124507"/>
                </a:moveTo>
                <a:lnTo>
                  <a:pt x="380074" y="124507"/>
                </a:lnTo>
                <a:lnTo>
                  <a:pt x="380074" y="170378"/>
                </a:lnTo>
                <a:lnTo>
                  <a:pt x="334203" y="170378"/>
                </a:lnTo>
                <a:lnTo>
                  <a:pt x="334203" y="124507"/>
                </a:lnTo>
                <a:close/>
                <a:moveTo>
                  <a:pt x="144166" y="65517"/>
                </a:moveTo>
                <a:lnTo>
                  <a:pt x="144166" y="111408"/>
                </a:lnTo>
                <a:lnTo>
                  <a:pt x="87692" y="111408"/>
                </a:lnTo>
                <a:lnTo>
                  <a:pt x="78911" y="65537"/>
                </a:lnTo>
                <a:lnTo>
                  <a:pt x="144166" y="65517"/>
                </a:lnTo>
                <a:close/>
                <a:moveTo>
                  <a:pt x="101486" y="183484"/>
                </a:moveTo>
                <a:lnTo>
                  <a:pt x="144166" y="183484"/>
                </a:lnTo>
                <a:lnTo>
                  <a:pt x="144166" y="229335"/>
                </a:lnTo>
                <a:lnTo>
                  <a:pt x="110267" y="229348"/>
                </a:lnTo>
                <a:lnTo>
                  <a:pt x="101486" y="183484"/>
                </a:lnTo>
                <a:close/>
                <a:moveTo>
                  <a:pt x="216249" y="183484"/>
                </a:moveTo>
                <a:lnTo>
                  <a:pt x="262120" y="183484"/>
                </a:lnTo>
                <a:lnTo>
                  <a:pt x="262120" y="229303"/>
                </a:lnTo>
                <a:lnTo>
                  <a:pt x="216249" y="229316"/>
                </a:lnTo>
                <a:lnTo>
                  <a:pt x="216249" y="183484"/>
                </a:lnTo>
                <a:close/>
                <a:moveTo>
                  <a:pt x="360572" y="229276"/>
                </a:moveTo>
                <a:lnTo>
                  <a:pt x="334203" y="229283"/>
                </a:lnTo>
                <a:lnTo>
                  <a:pt x="334203" y="183484"/>
                </a:lnTo>
                <a:lnTo>
                  <a:pt x="380159" y="183484"/>
                </a:lnTo>
                <a:lnTo>
                  <a:pt x="380159" y="209696"/>
                </a:lnTo>
                <a:cubicBezTo>
                  <a:pt x="380159" y="220495"/>
                  <a:pt x="371372" y="229276"/>
                  <a:pt x="360572" y="229276"/>
                </a:cubicBezTo>
                <a:close/>
              </a:path>
            </a:pathLst>
          </a:custGeom>
          <a:solidFill>
            <a:srgbClr val="000000"/>
          </a:solidFill>
          <a:ln w="65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52" name="Graphic 246">
            <a:extLst>
              <a:ext uri="{FF2B5EF4-FFF2-40B4-BE49-F238E27FC236}">
                <a16:creationId xmlns:a16="http://schemas.microsoft.com/office/drawing/2014/main" id="{5FAFC1E5-6B38-480E-A7A6-4F6F9DC66DC3}"/>
              </a:ext>
            </a:extLst>
          </p:cNvPr>
          <p:cNvGrpSpPr/>
          <p:nvPr/>
        </p:nvGrpSpPr>
        <p:grpSpPr>
          <a:xfrm>
            <a:off x="2327141" y="5757021"/>
            <a:ext cx="406631" cy="379062"/>
            <a:chOff x="2327141" y="5757021"/>
            <a:chExt cx="406631" cy="379062"/>
          </a:xfrm>
          <a:solidFill>
            <a:srgbClr val="000000"/>
          </a:solidFill>
        </p:grpSpPr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588C61D4-609B-4E25-B709-9F7C0386C99B}"/>
                </a:ext>
              </a:extLst>
            </p:cNvPr>
            <p:cNvSpPr/>
            <p:nvPr/>
          </p:nvSpPr>
          <p:spPr>
            <a:xfrm>
              <a:off x="2327141" y="5763913"/>
              <a:ext cx="406631" cy="372170"/>
            </a:xfrm>
            <a:custGeom>
              <a:avLst/>
              <a:gdLst>
                <a:gd name="connsiteX0" fmla="*/ 406631 w 406631"/>
                <a:gd name="connsiteY0" fmla="*/ 261898 h 372170"/>
                <a:gd name="connsiteX1" fmla="*/ 406631 w 406631"/>
                <a:gd name="connsiteY1" fmla="*/ 82705 h 372170"/>
                <a:gd name="connsiteX2" fmla="*/ 344603 w 406631"/>
                <a:gd name="connsiteY2" fmla="*/ 82705 h 372170"/>
                <a:gd name="connsiteX3" fmla="*/ 337711 w 406631"/>
                <a:gd name="connsiteY3" fmla="*/ 89597 h 372170"/>
                <a:gd name="connsiteX4" fmla="*/ 344603 w 406631"/>
                <a:gd name="connsiteY4" fmla="*/ 96489 h 372170"/>
                <a:gd name="connsiteX5" fmla="*/ 392847 w 406631"/>
                <a:gd name="connsiteY5" fmla="*/ 96489 h 372170"/>
                <a:gd name="connsiteX6" fmla="*/ 392847 w 406631"/>
                <a:gd name="connsiteY6" fmla="*/ 248114 h 372170"/>
                <a:gd name="connsiteX7" fmla="*/ 75813 w 406631"/>
                <a:gd name="connsiteY7" fmla="*/ 248114 h 372170"/>
                <a:gd name="connsiteX8" fmla="*/ 75813 w 406631"/>
                <a:gd name="connsiteY8" fmla="*/ 96489 h 372170"/>
                <a:gd name="connsiteX9" fmla="*/ 124057 w 406631"/>
                <a:gd name="connsiteY9" fmla="*/ 96489 h 372170"/>
                <a:gd name="connsiteX10" fmla="*/ 130949 w 406631"/>
                <a:gd name="connsiteY10" fmla="*/ 89597 h 372170"/>
                <a:gd name="connsiteX11" fmla="*/ 124057 w 406631"/>
                <a:gd name="connsiteY11" fmla="*/ 82705 h 372170"/>
                <a:gd name="connsiteX12" fmla="*/ 75813 w 406631"/>
                <a:gd name="connsiteY12" fmla="*/ 82705 h 372170"/>
                <a:gd name="connsiteX13" fmla="*/ 75813 w 406631"/>
                <a:gd name="connsiteY13" fmla="*/ 27568 h 372170"/>
                <a:gd name="connsiteX14" fmla="*/ 68921 w 406631"/>
                <a:gd name="connsiteY14" fmla="*/ 20676 h 372170"/>
                <a:gd name="connsiteX15" fmla="*/ 54158 w 406631"/>
                <a:gd name="connsiteY15" fmla="*/ 20676 h 372170"/>
                <a:gd name="connsiteX16" fmla="*/ 27568 w 406631"/>
                <a:gd name="connsiteY16" fmla="*/ 0 h 372170"/>
                <a:gd name="connsiteX17" fmla="*/ 0 w 406631"/>
                <a:gd name="connsiteY17" fmla="*/ 27568 h 372170"/>
                <a:gd name="connsiteX18" fmla="*/ 27568 w 406631"/>
                <a:gd name="connsiteY18" fmla="*/ 55136 h 372170"/>
                <a:gd name="connsiteX19" fmla="*/ 54158 w 406631"/>
                <a:gd name="connsiteY19" fmla="*/ 34460 h 372170"/>
                <a:gd name="connsiteX20" fmla="*/ 62028 w 406631"/>
                <a:gd name="connsiteY20" fmla="*/ 34460 h 372170"/>
                <a:gd name="connsiteX21" fmla="*/ 62028 w 406631"/>
                <a:gd name="connsiteY21" fmla="*/ 82705 h 372170"/>
                <a:gd name="connsiteX22" fmla="*/ 62028 w 406631"/>
                <a:gd name="connsiteY22" fmla="*/ 89597 h 372170"/>
                <a:gd name="connsiteX23" fmla="*/ 62028 w 406631"/>
                <a:gd name="connsiteY23" fmla="*/ 255006 h 372170"/>
                <a:gd name="connsiteX24" fmla="*/ 62028 w 406631"/>
                <a:gd name="connsiteY24" fmla="*/ 261898 h 372170"/>
                <a:gd name="connsiteX25" fmla="*/ 62028 w 406631"/>
                <a:gd name="connsiteY25" fmla="*/ 303250 h 372170"/>
                <a:gd name="connsiteX26" fmla="*/ 68921 w 406631"/>
                <a:gd name="connsiteY26" fmla="*/ 310142 h 372170"/>
                <a:gd name="connsiteX27" fmla="*/ 117379 w 406631"/>
                <a:gd name="connsiteY27" fmla="*/ 310142 h 372170"/>
                <a:gd name="connsiteX28" fmla="*/ 103381 w 406631"/>
                <a:gd name="connsiteY28" fmla="*/ 337711 h 372170"/>
                <a:gd name="connsiteX29" fmla="*/ 137841 w 406631"/>
                <a:gd name="connsiteY29" fmla="*/ 372171 h 372170"/>
                <a:gd name="connsiteX30" fmla="*/ 172301 w 406631"/>
                <a:gd name="connsiteY30" fmla="*/ 337711 h 372170"/>
                <a:gd name="connsiteX31" fmla="*/ 158304 w 406631"/>
                <a:gd name="connsiteY31" fmla="*/ 310142 h 372170"/>
                <a:gd name="connsiteX32" fmla="*/ 282788 w 406631"/>
                <a:gd name="connsiteY32" fmla="*/ 310142 h 372170"/>
                <a:gd name="connsiteX33" fmla="*/ 268790 w 406631"/>
                <a:gd name="connsiteY33" fmla="*/ 337711 h 372170"/>
                <a:gd name="connsiteX34" fmla="*/ 303250 w 406631"/>
                <a:gd name="connsiteY34" fmla="*/ 372171 h 372170"/>
                <a:gd name="connsiteX35" fmla="*/ 337711 w 406631"/>
                <a:gd name="connsiteY35" fmla="*/ 337711 h 372170"/>
                <a:gd name="connsiteX36" fmla="*/ 323713 w 406631"/>
                <a:gd name="connsiteY36" fmla="*/ 310142 h 372170"/>
                <a:gd name="connsiteX37" fmla="*/ 365279 w 406631"/>
                <a:gd name="connsiteY37" fmla="*/ 310142 h 372170"/>
                <a:gd name="connsiteX38" fmla="*/ 372171 w 406631"/>
                <a:gd name="connsiteY38" fmla="*/ 303250 h 372170"/>
                <a:gd name="connsiteX39" fmla="*/ 365279 w 406631"/>
                <a:gd name="connsiteY39" fmla="*/ 296358 h 372170"/>
                <a:gd name="connsiteX40" fmla="*/ 75813 w 406631"/>
                <a:gd name="connsiteY40" fmla="*/ 296358 h 372170"/>
                <a:gd name="connsiteX41" fmla="*/ 75813 w 406631"/>
                <a:gd name="connsiteY41" fmla="*/ 261898 h 372170"/>
                <a:gd name="connsiteX42" fmla="*/ 406631 w 406631"/>
                <a:gd name="connsiteY42" fmla="*/ 261898 h 372170"/>
                <a:gd name="connsiteX43" fmla="*/ 27568 w 406631"/>
                <a:gd name="connsiteY43" fmla="*/ 41352 h 372170"/>
                <a:gd name="connsiteX44" fmla="*/ 13784 w 406631"/>
                <a:gd name="connsiteY44" fmla="*/ 27568 h 372170"/>
                <a:gd name="connsiteX45" fmla="*/ 27568 w 406631"/>
                <a:gd name="connsiteY45" fmla="*/ 13784 h 372170"/>
                <a:gd name="connsiteX46" fmla="*/ 39436 w 406631"/>
                <a:gd name="connsiteY46" fmla="*/ 20676 h 372170"/>
                <a:gd name="connsiteX47" fmla="*/ 34460 w 406631"/>
                <a:gd name="connsiteY47" fmla="*/ 20676 h 372170"/>
                <a:gd name="connsiteX48" fmla="*/ 27568 w 406631"/>
                <a:gd name="connsiteY48" fmla="*/ 27568 h 372170"/>
                <a:gd name="connsiteX49" fmla="*/ 34460 w 406631"/>
                <a:gd name="connsiteY49" fmla="*/ 34460 h 372170"/>
                <a:gd name="connsiteX50" fmla="*/ 39436 w 406631"/>
                <a:gd name="connsiteY50" fmla="*/ 34460 h 372170"/>
                <a:gd name="connsiteX51" fmla="*/ 27568 w 406631"/>
                <a:gd name="connsiteY51" fmla="*/ 41352 h 372170"/>
                <a:gd name="connsiteX52" fmla="*/ 137841 w 406631"/>
                <a:gd name="connsiteY52" fmla="*/ 358387 h 372170"/>
                <a:gd name="connsiteX53" fmla="*/ 117165 w 406631"/>
                <a:gd name="connsiteY53" fmla="*/ 337711 h 372170"/>
                <a:gd name="connsiteX54" fmla="*/ 137841 w 406631"/>
                <a:gd name="connsiteY54" fmla="*/ 317034 h 372170"/>
                <a:gd name="connsiteX55" fmla="*/ 158517 w 406631"/>
                <a:gd name="connsiteY55" fmla="*/ 337711 h 372170"/>
                <a:gd name="connsiteX56" fmla="*/ 137841 w 406631"/>
                <a:gd name="connsiteY56" fmla="*/ 358387 h 372170"/>
                <a:gd name="connsiteX57" fmla="*/ 303250 w 406631"/>
                <a:gd name="connsiteY57" fmla="*/ 358387 h 372170"/>
                <a:gd name="connsiteX58" fmla="*/ 282574 w 406631"/>
                <a:gd name="connsiteY58" fmla="*/ 337711 h 372170"/>
                <a:gd name="connsiteX59" fmla="*/ 303250 w 406631"/>
                <a:gd name="connsiteY59" fmla="*/ 317034 h 372170"/>
                <a:gd name="connsiteX60" fmla="*/ 323926 w 406631"/>
                <a:gd name="connsiteY60" fmla="*/ 337711 h 372170"/>
                <a:gd name="connsiteX61" fmla="*/ 303250 w 406631"/>
                <a:gd name="connsiteY61" fmla="*/ 358387 h 37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406631" h="372170">
                  <a:moveTo>
                    <a:pt x="406631" y="261898"/>
                  </a:moveTo>
                  <a:lnTo>
                    <a:pt x="406631" y="82705"/>
                  </a:lnTo>
                  <a:lnTo>
                    <a:pt x="344603" y="82705"/>
                  </a:lnTo>
                  <a:cubicBezTo>
                    <a:pt x="340791" y="82705"/>
                    <a:pt x="337711" y="85785"/>
                    <a:pt x="337711" y="89597"/>
                  </a:cubicBezTo>
                  <a:cubicBezTo>
                    <a:pt x="337711" y="93408"/>
                    <a:pt x="340791" y="96489"/>
                    <a:pt x="344603" y="96489"/>
                  </a:cubicBezTo>
                  <a:lnTo>
                    <a:pt x="392847" y="96489"/>
                  </a:lnTo>
                  <a:lnTo>
                    <a:pt x="392847" y="248114"/>
                  </a:lnTo>
                  <a:lnTo>
                    <a:pt x="75813" y="248114"/>
                  </a:lnTo>
                  <a:lnTo>
                    <a:pt x="75813" y="96489"/>
                  </a:lnTo>
                  <a:lnTo>
                    <a:pt x="124057" y="96489"/>
                  </a:lnTo>
                  <a:cubicBezTo>
                    <a:pt x="127861" y="96489"/>
                    <a:pt x="130949" y="93408"/>
                    <a:pt x="130949" y="89597"/>
                  </a:cubicBezTo>
                  <a:cubicBezTo>
                    <a:pt x="130949" y="85785"/>
                    <a:pt x="127861" y="82705"/>
                    <a:pt x="124057" y="82705"/>
                  </a:cubicBezTo>
                  <a:lnTo>
                    <a:pt x="75813" y="82705"/>
                  </a:lnTo>
                  <a:lnTo>
                    <a:pt x="75813" y="27568"/>
                  </a:lnTo>
                  <a:cubicBezTo>
                    <a:pt x="75813" y="23757"/>
                    <a:pt x="72725" y="20676"/>
                    <a:pt x="68921" y="20676"/>
                  </a:cubicBezTo>
                  <a:lnTo>
                    <a:pt x="54158" y="20676"/>
                  </a:lnTo>
                  <a:cubicBezTo>
                    <a:pt x="51077" y="8822"/>
                    <a:pt x="40374" y="0"/>
                    <a:pt x="27568" y="0"/>
                  </a:cubicBezTo>
                  <a:cubicBezTo>
                    <a:pt x="12364" y="0"/>
                    <a:pt x="0" y="12364"/>
                    <a:pt x="0" y="27568"/>
                  </a:cubicBezTo>
                  <a:cubicBezTo>
                    <a:pt x="0" y="42772"/>
                    <a:pt x="12364" y="55136"/>
                    <a:pt x="27568" y="55136"/>
                  </a:cubicBezTo>
                  <a:cubicBezTo>
                    <a:pt x="40374" y="55136"/>
                    <a:pt x="51077" y="46315"/>
                    <a:pt x="54158" y="34460"/>
                  </a:cubicBezTo>
                  <a:lnTo>
                    <a:pt x="62028" y="34460"/>
                  </a:lnTo>
                  <a:lnTo>
                    <a:pt x="62028" y="82705"/>
                  </a:lnTo>
                  <a:lnTo>
                    <a:pt x="62028" y="89597"/>
                  </a:lnTo>
                  <a:lnTo>
                    <a:pt x="62028" y="255006"/>
                  </a:lnTo>
                  <a:lnTo>
                    <a:pt x="62028" y="261898"/>
                  </a:lnTo>
                  <a:lnTo>
                    <a:pt x="62028" y="303250"/>
                  </a:lnTo>
                  <a:cubicBezTo>
                    <a:pt x="62028" y="307062"/>
                    <a:pt x="65116" y="310142"/>
                    <a:pt x="68921" y="310142"/>
                  </a:cubicBezTo>
                  <a:lnTo>
                    <a:pt x="117379" y="310142"/>
                  </a:lnTo>
                  <a:cubicBezTo>
                    <a:pt x="108936" y="316428"/>
                    <a:pt x="103381" y="326401"/>
                    <a:pt x="103381" y="337711"/>
                  </a:cubicBezTo>
                  <a:cubicBezTo>
                    <a:pt x="103381" y="356712"/>
                    <a:pt x="118840" y="372171"/>
                    <a:pt x="137841" y="372171"/>
                  </a:cubicBezTo>
                  <a:cubicBezTo>
                    <a:pt x="156842" y="372171"/>
                    <a:pt x="172301" y="356712"/>
                    <a:pt x="172301" y="337711"/>
                  </a:cubicBezTo>
                  <a:cubicBezTo>
                    <a:pt x="172301" y="326401"/>
                    <a:pt x="166746" y="316428"/>
                    <a:pt x="158304" y="310142"/>
                  </a:cubicBezTo>
                  <a:lnTo>
                    <a:pt x="282788" y="310142"/>
                  </a:lnTo>
                  <a:cubicBezTo>
                    <a:pt x="274345" y="316428"/>
                    <a:pt x="268790" y="326401"/>
                    <a:pt x="268790" y="337711"/>
                  </a:cubicBezTo>
                  <a:cubicBezTo>
                    <a:pt x="268790" y="356712"/>
                    <a:pt x="284249" y="372171"/>
                    <a:pt x="303250" y="372171"/>
                  </a:cubicBezTo>
                  <a:cubicBezTo>
                    <a:pt x="322252" y="372171"/>
                    <a:pt x="337711" y="356712"/>
                    <a:pt x="337711" y="337711"/>
                  </a:cubicBezTo>
                  <a:cubicBezTo>
                    <a:pt x="337711" y="326401"/>
                    <a:pt x="332156" y="316428"/>
                    <a:pt x="323713" y="310142"/>
                  </a:cubicBezTo>
                  <a:lnTo>
                    <a:pt x="365279" y="310142"/>
                  </a:lnTo>
                  <a:cubicBezTo>
                    <a:pt x="369090" y="310142"/>
                    <a:pt x="372171" y="307062"/>
                    <a:pt x="372171" y="303250"/>
                  </a:cubicBezTo>
                  <a:cubicBezTo>
                    <a:pt x="372171" y="299439"/>
                    <a:pt x="369090" y="296358"/>
                    <a:pt x="365279" y="296358"/>
                  </a:cubicBezTo>
                  <a:lnTo>
                    <a:pt x="75813" y="296358"/>
                  </a:lnTo>
                  <a:lnTo>
                    <a:pt x="75813" y="261898"/>
                  </a:lnTo>
                  <a:lnTo>
                    <a:pt x="406631" y="261898"/>
                  </a:lnTo>
                  <a:close/>
                  <a:moveTo>
                    <a:pt x="27568" y="41352"/>
                  </a:moveTo>
                  <a:cubicBezTo>
                    <a:pt x="19966" y="41352"/>
                    <a:pt x="13784" y="35170"/>
                    <a:pt x="13784" y="27568"/>
                  </a:cubicBezTo>
                  <a:cubicBezTo>
                    <a:pt x="13784" y="19966"/>
                    <a:pt x="19966" y="13784"/>
                    <a:pt x="27568" y="13784"/>
                  </a:cubicBezTo>
                  <a:cubicBezTo>
                    <a:pt x="32648" y="13784"/>
                    <a:pt x="37045" y="16575"/>
                    <a:pt x="39436" y="20676"/>
                  </a:cubicBezTo>
                  <a:lnTo>
                    <a:pt x="34460" y="20676"/>
                  </a:lnTo>
                  <a:cubicBezTo>
                    <a:pt x="30656" y="20676"/>
                    <a:pt x="27568" y="23757"/>
                    <a:pt x="27568" y="27568"/>
                  </a:cubicBezTo>
                  <a:cubicBezTo>
                    <a:pt x="27568" y="31380"/>
                    <a:pt x="30656" y="34460"/>
                    <a:pt x="34460" y="34460"/>
                  </a:cubicBezTo>
                  <a:lnTo>
                    <a:pt x="39436" y="34460"/>
                  </a:lnTo>
                  <a:cubicBezTo>
                    <a:pt x="37045" y="38561"/>
                    <a:pt x="32648" y="41352"/>
                    <a:pt x="27568" y="41352"/>
                  </a:cubicBezTo>
                  <a:close/>
                  <a:moveTo>
                    <a:pt x="137841" y="358387"/>
                  </a:moveTo>
                  <a:cubicBezTo>
                    <a:pt x="126442" y="358387"/>
                    <a:pt x="117165" y="349110"/>
                    <a:pt x="117165" y="337711"/>
                  </a:cubicBezTo>
                  <a:cubicBezTo>
                    <a:pt x="117165" y="326311"/>
                    <a:pt x="126442" y="317034"/>
                    <a:pt x="137841" y="317034"/>
                  </a:cubicBezTo>
                  <a:cubicBezTo>
                    <a:pt x="149240" y="317034"/>
                    <a:pt x="158517" y="326311"/>
                    <a:pt x="158517" y="337711"/>
                  </a:cubicBezTo>
                  <a:cubicBezTo>
                    <a:pt x="158517" y="349110"/>
                    <a:pt x="149240" y="358387"/>
                    <a:pt x="137841" y="358387"/>
                  </a:cubicBezTo>
                  <a:close/>
                  <a:moveTo>
                    <a:pt x="303250" y="358387"/>
                  </a:moveTo>
                  <a:cubicBezTo>
                    <a:pt x="291851" y="358387"/>
                    <a:pt x="282574" y="349110"/>
                    <a:pt x="282574" y="337711"/>
                  </a:cubicBezTo>
                  <a:cubicBezTo>
                    <a:pt x="282574" y="326311"/>
                    <a:pt x="291851" y="317034"/>
                    <a:pt x="303250" y="317034"/>
                  </a:cubicBezTo>
                  <a:cubicBezTo>
                    <a:pt x="314650" y="317034"/>
                    <a:pt x="323926" y="326311"/>
                    <a:pt x="323926" y="337711"/>
                  </a:cubicBezTo>
                  <a:cubicBezTo>
                    <a:pt x="323926" y="349110"/>
                    <a:pt x="314650" y="358387"/>
                    <a:pt x="303250" y="358387"/>
                  </a:cubicBezTo>
                  <a:close/>
                </a:path>
              </a:pathLst>
            </a:custGeom>
            <a:solidFill>
              <a:srgbClr val="000000"/>
            </a:solidFill>
            <a:ln w="6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3701BD62-D7C0-46EE-9EDD-9333B44FBAB2}"/>
                </a:ext>
              </a:extLst>
            </p:cNvPr>
            <p:cNvSpPr/>
            <p:nvPr/>
          </p:nvSpPr>
          <p:spPr>
            <a:xfrm>
              <a:off x="2464982" y="5757021"/>
              <a:ext cx="192977" cy="192977"/>
            </a:xfrm>
            <a:custGeom>
              <a:avLst/>
              <a:gdLst>
                <a:gd name="connsiteX0" fmla="*/ 96489 w 192977"/>
                <a:gd name="connsiteY0" fmla="*/ 192977 h 192977"/>
                <a:gd name="connsiteX1" fmla="*/ 192977 w 192977"/>
                <a:gd name="connsiteY1" fmla="*/ 96489 h 192977"/>
                <a:gd name="connsiteX2" fmla="*/ 96489 w 192977"/>
                <a:gd name="connsiteY2" fmla="*/ 0 h 192977"/>
                <a:gd name="connsiteX3" fmla="*/ 0 w 192977"/>
                <a:gd name="connsiteY3" fmla="*/ 96489 h 192977"/>
                <a:gd name="connsiteX4" fmla="*/ 96489 w 192977"/>
                <a:gd name="connsiteY4" fmla="*/ 192977 h 192977"/>
                <a:gd name="connsiteX5" fmla="*/ 96489 w 192977"/>
                <a:gd name="connsiteY5" fmla="*/ 13784 h 192977"/>
                <a:gd name="connsiteX6" fmla="*/ 179193 w 192977"/>
                <a:gd name="connsiteY6" fmla="*/ 96489 h 192977"/>
                <a:gd name="connsiteX7" fmla="*/ 96489 w 192977"/>
                <a:gd name="connsiteY7" fmla="*/ 179193 h 192977"/>
                <a:gd name="connsiteX8" fmla="*/ 13784 w 192977"/>
                <a:gd name="connsiteY8" fmla="*/ 96489 h 192977"/>
                <a:gd name="connsiteX9" fmla="*/ 96489 w 192977"/>
                <a:gd name="connsiteY9" fmla="*/ 13784 h 19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977" h="192977">
                  <a:moveTo>
                    <a:pt x="96489" y="192977"/>
                  </a:moveTo>
                  <a:cubicBezTo>
                    <a:pt x="149695" y="192977"/>
                    <a:pt x="192977" y="149695"/>
                    <a:pt x="192977" y="96489"/>
                  </a:cubicBezTo>
                  <a:cubicBezTo>
                    <a:pt x="192977" y="43282"/>
                    <a:pt x="149695" y="0"/>
                    <a:pt x="96489" y="0"/>
                  </a:cubicBezTo>
                  <a:cubicBezTo>
                    <a:pt x="43282" y="0"/>
                    <a:pt x="0" y="43282"/>
                    <a:pt x="0" y="96489"/>
                  </a:cubicBezTo>
                  <a:cubicBezTo>
                    <a:pt x="0" y="149695"/>
                    <a:pt x="43282" y="192977"/>
                    <a:pt x="96489" y="192977"/>
                  </a:cubicBezTo>
                  <a:close/>
                  <a:moveTo>
                    <a:pt x="96489" y="13784"/>
                  </a:moveTo>
                  <a:cubicBezTo>
                    <a:pt x="142093" y="13784"/>
                    <a:pt x="179193" y="50884"/>
                    <a:pt x="179193" y="96489"/>
                  </a:cubicBezTo>
                  <a:cubicBezTo>
                    <a:pt x="179193" y="142093"/>
                    <a:pt x="142093" y="179193"/>
                    <a:pt x="96489" y="179193"/>
                  </a:cubicBezTo>
                  <a:cubicBezTo>
                    <a:pt x="50884" y="179193"/>
                    <a:pt x="13784" y="142093"/>
                    <a:pt x="13784" y="96489"/>
                  </a:cubicBezTo>
                  <a:cubicBezTo>
                    <a:pt x="13784" y="50884"/>
                    <a:pt x="50884" y="13784"/>
                    <a:pt x="96489" y="13784"/>
                  </a:cubicBezTo>
                  <a:close/>
                </a:path>
              </a:pathLst>
            </a:custGeom>
            <a:solidFill>
              <a:srgbClr val="000000"/>
            </a:solidFill>
            <a:ln w="6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18E83F50-76F4-46DD-94BA-8092CDA76D48}"/>
                </a:ext>
              </a:extLst>
            </p:cNvPr>
            <p:cNvSpPr/>
            <p:nvPr/>
          </p:nvSpPr>
          <p:spPr>
            <a:xfrm>
              <a:off x="2506332" y="5791489"/>
              <a:ext cx="110276" cy="124048"/>
            </a:xfrm>
            <a:custGeom>
              <a:avLst/>
              <a:gdLst>
                <a:gd name="connsiteX0" fmla="*/ 6894 w 110276"/>
                <a:gd name="connsiteY0" fmla="*/ 62020 h 124048"/>
                <a:gd name="connsiteX1" fmla="*/ 11766 w 110276"/>
                <a:gd name="connsiteY1" fmla="*/ 60000 h 124048"/>
                <a:gd name="connsiteX2" fmla="*/ 48246 w 110276"/>
                <a:gd name="connsiteY2" fmla="*/ 23521 h 124048"/>
                <a:gd name="connsiteX3" fmla="*/ 48246 w 110276"/>
                <a:gd name="connsiteY3" fmla="*/ 117156 h 124048"/>
                <a:gd name="connsiteX4" fmla="*/ 55138 w 110276"/>
                <a:gd name="connsiteY4" fmla="*/ 124048 h 124048"/>
                <a:gd name="connsiteX5" fmla="*/ 62030 w 110276"/>
                <a:gd name="connsiteY5" fmla="*/ 117156 h 124048"/>
                <a:gd name="connsiteX6" fmla="*/ 62030 w 110276"/>
                <a:gd name="connsiteY6" fmla="*/ 23521 h 124048"/>
                <a:gd name="connsiteX7" fmla="*/ 98510 w 110276"/>
                <a:gd name="connsiteY7" fmla="*/ 60000 h 124048"/>
                <a:gd name="connsiteX8" fmla="*/ 103382 w 110276"/>
                <a:gd name="connsiteY8" fmla="*/ 62020 h 124048"/>
                <a:gd name="connsiteX9" fmla="*/ 108255 w 110276"/>
                <a:gd name="connsiteY9" fmla="*/ 60000 h 124048"/>
                <a:gd name="connsiteX10" fmla="*/ 108255 w 110276"/>
                <a:gd name="connsiteY10" fmla="*/ 50255 h 124048"/>
                <a:gd name="connsiteX11" fmla="*/ 60018 w 110276"/>
                <a:gd name="connsiteY11" fmla="*/ 2018 h 124048"/>
                <a:gd name="connsiteX12" fmla="*/ 57771 w 110276"/>
                <a:gd name="connsiteY12" fmla="*/ 522 h 124048"/>
                <a:gd name="connsiteX13" fmla="*/ 52505 w 110276"/>
                <a:gd name="connsiteY13" fmla="*/ 522 h 124048"/>
                <a:gd name="connsiteX14" fmla="*/ 50259 w 110276"/>
                <a:gd name="connsiteY14" fmla="*/ 2018 h 124048"/>
                <a:gd name="connsiteX15" fmla="*/ 2021 w 110276"/>
                <a:gd name="connsiteY15" fmla="*/ 50255 h 124048"/>
                <a:gd name="connsiteX16" fmla="*/ 2021 w 110276"/>
                <a:gd name="connsiteY16" fmla="*/ 60000 h 124048"/>
                <a:gd name="connsiteX17" fmla="*/ 6894 w 110276"/>
                <a:gd name="connsiteY17" fmla="*/ 62020 h 12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276" h="124048">
                  <a:moveTo>
                    <a:pt x="6894" y="62020"/>
                  </a:moveTo>
                  <a:cubicBezTo>
                    <a:pt x="8658" y="62020"/>
                    <a:pt x="10422" y="61344"/>
                    <a:pt x="11766" y="60000"/>
                  </a:cubicBezTo>
                  <a:lnTo>
                    <a:pt x="48246" y="23521"/>
                  </a:lnTo>
                  <a:lnTo>
                    <a:pt x="48246" y="117156"/>
                  </a:lnTo>
                  <a:cubicBezTo>
                    <a:pt x="48246" y="120968"/>
                    <a:pt x="51334" y="124048"/>
                    <a:pt x="55138" y="124048"/>
                  </a:cubicBezTo>
                  <a:cubicBezTo>
                    <a:pt x="58943" y="124048"/>
                    <a:pt x="62030" y="120968"/>
                    <a:pt x="62030" y="117156"/>
                  </a:cubicBezTo>
                  <a:lnTo>
                    <a:pt x="62030" y="23521"/>
                  </a:lnTo>
                  <a:lnTo>
                    <a:pt x="98510" y="60000"/>
                  </a:lnTo>
                  <a:cubicBezTo>
                    <a:pt x="99854" y="61344"/>
                    <a:pt x="101618" y="62020"/>
                    <a:pt x="103382" y="62020"/>
                  </a:cubicBezTo>
                  <a:cubicBezTo>
                    <a:pt x="105147" y="62020"/>
                    <a:pt x="106911" y="61344"/>
                    <a:pt x="108255" y="60000"/>
                  </a:cubicBezTo>
                  <a:cubicBezTo>
                    <a:pt x="110950" y="57306"/>
                    <a:pt x="110950" y="52950"/>
                    <a:pt x="108255" y="50255"/>
                  </a:cubicBezTo>
                  <a:lnTo>
                    <a:pt x="60018" y="2018"/>
                  </a:lnTo>
                  <a:cubicBezTo>
                    <a:pt x="59384" y="1377"/>
                    <a:pt x="58619" y="874"/>
                    <a:pt x="57771" y="522"/>
                  </a:cubicBezTo>
                  <a:cubicBezTo>
                    <a:pt x="56089" y="-174"/>
                    <a:pt x="54187" y="-174"/>
                    <a:pt x="52505" y="522"/>
                  </a:cubicBezTo>
                  <a:cubicBezTo>
                    <a:pt x="51658" y="874"/>
                    <a:pt x="50900" y="1377"/>
                    <a:pt x="50259" y="2018"/>
                  </a:cubicBezTo>
                  <a:lnTo>
                    <a:pt x="2021" y="50255"/>
                  </a:lnTo>
                  <a:cubicBezTo>
                    <a:pt x="-674" y="52950"/>
                    <a:pt x="-674" y="57306"/>
                    <a:pt x="2021" y="60000"/>
                  </a:cubicBezTo>
                  <a:cubicBezTo>
                    <a:pt x="3365" y="61344"/>
                    <a:pt x="5129" y="62020"/>
                    <a:pt x="6894" y="62020"/>
                  </a:cubicBezTo>
                  <a:close/>
                </a:path>
              </a:pathLst>
            </a:custGeom>
            <a:solidFill>
              <a:srgbClr val="000000"/>
            </a:solidFill>
            <a:ln w="6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56" name="Graphic 248">
            <a:extLst>
              <a:ext uri="{FF2B5EF4-FFF2-40B4-BE49-F238E27FC236}">
                <a16:creationId xmlns:a16="http://schemas.microsoft.com/office/drawing/2014/main" id="{B728A141-6C21-4530-B88E-9E413186A9FA}"/>
              </a:ext>
            </a:extLst>
          </p:cNvPr>
          <p:cNvGrpSpPr/>
          <p:nvPr/>
        </p:nvGrpSpPr>
        <p:grpSpPr>
          <a:xfrm>
            <a:off x="2936829" y="5715723"/>
            <a:ext cx="376197" cy="376197"/>
            <a:chOff x="2936829" y="5715723"/>
            <a:chExt cx="376197" cy="376197"/>
          </a:xfrm>
          <a:solidFill>
            <a:srgbClr val="000000"/>
          </a:solidFill>
        </p:grpSpPr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C22ED6FB-6C86-4D31-961C-A4DA44F8B059}"/>
                </a:ext>
              </a:extLst>
            </p:cNvPr>
            <p:cNvSpPr/>
            <p:nvPr/>
          </p:nvSpPr>
          <p:spPr>
            <a:xfrm>
              <a:off x="3093578" y="5848959"/>
              <a:ext cx="15674" cy="15674"/>
            </a:xfrm>
            <a:custGeom>
              <a:avLst/>
              <a:gdLst>
                <a:gd name="connsiteX0" fmla="*/ 0 w 15674"/>
                <a:gd name="connsiteY0" fmla="*/ 0 h 15674"/>
                <a:gd name="connsiteX1" fmla="*/ 15675 w 15674"/>
                <a:gd name="connsiteY1" fmla="*/ 0 h 15674"/>
                <a:gd name="connsiteX2" fmla="*/ 15675 w 15674"/>
                <a:gd name="connsiteY2" fmla="*/ 15675 h 15674"/>
                <a:gd name="connsiteX3" fmla="*/ 0 w 15674"/>
                <a:gd name="connsiteY3" fmla="*/ 15675 h 1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4" h="15674">
                  <a:moveTo>
                    <a:pt x="0" y="0"/>
                  </a:moveTo>
                  <a:lnTo>
                    <a:pt x="15675" y="0"/>
                  </a:lnTo>
                  <a:lnTo>
                    <a:pt x="15675" y="15675"/>
                  </a:lnTo>
                  <a:lnTo>
                    <a:pt x="0" y="15675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A69BEF1A-3508-4B49-9FB5-48E108FD0300}"/>
                </a:ext>
              </a:extLst>
            </p:cNvPr>
            <p:cNvSpPr/>
            <p:nvPr/>
          </p:nvSpPr>
          <p:spPr>
            <a:xfrm>
              <a:off x="3124928" y="5848959"/>
              <a:ext cx="15674" cy="15674"/>
            </a:xfrm>
            <a:custGeom>
              <a:avLst/>
              <a:gdLst>
                <a:gd name="connsiteX0" fmla="*/ 0 w 15674"/>
                <a:gd name="connsiteY0" fmla="*/ 0 h 15674"/>
                <a:gd name="connsiteX1" fmla="*/ 15675 w 15674"/>
                <a:gd name="connsiteY1" fmla="*/ 0 h 15674"/>
                <a:gd name="connsiteX2" fmla="*/ 15675 w 15674"/>
                <a:gd name="connsiteY2" fmla="*/ 15675 h 15674"/>
                <a:gd name="connsiteX3" fmla="*/ 0 w 15674"/>
                <a:gd name="connsiteY3" fmla="*/ 15675 h 1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4" h="15674">
                  <a:moveTo>
                    <a:pt x="0" y="0"/>
                  </a:moveTo>
                  <a:lnTo>
                    <a:pt x="15675" y="0"/>
                  </a:lnTo>
                  <a:lnTo>
                    <a:pt x="15675" y="15675"/>
                  </a:lnTo>
                  <a:lnTo>
                    <a:pt x="0" y="15675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102BEBAA-3BA1-421C-BFC8-163D3C71E6F6}"/>
                </a:ext>
              </a:extLst>
            </p:cNvPr>
            <p:cNvSpPr/>
            <p:nvPr/>
          </p:nvSpPr>
          <p:spPr>
            <a:xfrm>
              <a:off x="3156277" y="5848959"/>
              <a:ext cx="15674" cy="15674"/>
            </a:xfrm>
            <a:custGeom>
              <a:avLst/>
              <a:gdLst>
                <a:gd name="connsiteX0" fmla="*/ 0 w 15674"/>
                <a:gd name="connsiteY0" fmla="*/ 0 h 15674"/>
                <a:gd name="connsiteX1" fmla="*/ 15675 w 15674"/>
                <a:gd name="connsiteY1" fmla="*/ 0 h 15674"/>
                <a:gd name="connsiteX2" fmla="*/ 15675 w 15674"/>
                <a:gd name="connsiteY2" fmla="*/ 15675 h 15674"/>
                <a:gd name="connsiteX3" fmla="*/ 0 w 15674"/>
                <a:gd name="connsiteY3" fmla="*/ 15675 h 1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4" h="15674">
                  <a:moveTo>
                    <a:pt x="0" y="0"/>
                  </a:moveTo>
                  <a:lnTo>
                    <a:pt x="15675" y="0"/>
                  </a:lnTo>
                  <a:lnTo>
                    <a:pt x="15675" y="15675"/>
                  </a:lnTo>
                  <a:lnTo>
                    <a:pt x="0" y="15675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E68CC6E9-C801-4ACE-B3C1-07193306EAFB}"/>
                </a:ext>
              </a:extLst>
            </p:cNvPr>
            <p:cNvSpPr/>
            <p:nvPr/>
          </p:nvSpPr>
          <p:spPr>
            <a:xfrm>
              <a:off x="3187627" y="5848959"/>
              <a:ext cx="15674" cy="15674"/>
            </a:xfrm>
            <a:custGeom>
              <a:avLst/>
              <a:gdLst>
                <a:gd name="connsiteX0" fmla="*/ 0 w 15674"/>
                <a:gd name="connsiteY0" fmla="*/ 0 h 15674"/>
                <a:gd name="connsiteX1" fmla="*/ 15675 w 15674"/>
                <a:gd name="connsiteY1" fmla="*/ 0 h 15674"/>
                <a:gd name="connsiteX2" fmla="*/ 15675 w 15674"/>
                <a:gd name="connsiteY2" fmla="*/ 15675 h 15674"/>
                <a:gd name="connsiteX3" fmla="*/ 0 w 15674"/>
                <a:gd name="connsiteY3" fmla="*/ 15675 h 1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4" h="15674">
                  <a:moveTo>
                    <a:pt x="0" y="0"/>
                  </a:moveTo>
                  <a:lnTo>
                    <a:pt x="15675" y="0"/>
                  </a:lnTo>
                  <a:lnTo>
                    <a:pt x="15675" y="15675"/>
                  </a:lnTo>
                  <a:lnTo>
                    <a:pt x="0" y="15675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E00A347F-BE0F-4510-B181-F43B17F89299}"/>
                </a:ext>
              </a:extLst>
            </p:cNvPr>
            <p:cNvSpPr/>
            <p:nvPr/>
          </p:nvSpPr>
          <p:spPr>
            <a:xfrm>
              <a:off x="3093578" y="5880309"/>
              <a:ext cx="15674" cy="15674"/>
            </a:xfrm>
            <a:custGeom>
              <a:avLst/>
              <a:gdLst>
                <a:gd name="connsiteX0" fmla="*/ 0 w 15674"/>
                <a:gd name="connsiteY0" fmla="*/ 0 h 15674"/>
                <a:gd name="connsiteX1" fmla="*/ 15675 w 15674"/>
                <a:gd name="connsiteY1" fmla="*/ 0 h 15674"/>
                <a:gd name="connsiteX2" fmla="*/ 15675 w 15674"/>
                <a:gd name="connsiteY2" fmla="*/ 15675 h 15674"/>
                <a:gd name="connsiteX3" fmla="*/ 0 w 15674"/>
                <a:gd name="connsiteY3" fmla="*/ 15675 h 1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4" h="15674">
                  <a:moveTo>
                    <a:pt x="0" y="0"/>
                  </a:moveTo>
                  <a:lnTo>
                    <a:pt x="15675" y="0"/>
                  </a:lnTo>
                  <a:lnTo>
                    <a:pt x="15675" y="15675"/>
                  </a:lnTo>
                  <a:lnTo>
                    <a:pt x="0" y="15675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612777A9-6EE2-4E12-A242-934354577F83}"/>
                </a:ext>
              </a:extLst>
            </p:cNvPr>
            <p:cNvSpPr/>
            <p:nvPr/>
          </p:nvSpPr>
          <p:spPr>
            <a:xfrm>
              <a:off x="3124928" y="5880309"/>
              <a:ext cx="15674" cy="15674"/>
            </a:xfrm>
            <a:custGeom>
              <a:avLst/>
              <a:gdLst>
                <a:gd name="connsiteX0" fmla="*/ 0 w 15674"/>
                <a:gd name="connsiteY0" fmla="*/ 0 h 15674"/>
                <a:gd name="connsiteX1" fmla="*/ 15675 w 15674"/>
                <a:gd name="connsiteY1" fmla="*/ 0 h 15674"/>
                <a:gd name="connsiteX2" fmla="*/ 15675 w 15674"/>
                <a:gd name="connsiteY2" fmla="*/ 15675 h 15674"/>
                <a:gd name="connsiteX3" fmla="*/ 0 w 15674"/>
                <a:gd name="connsiteY3" fmla="*/ 15675 h 1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4" h="15674">
                  <a:moveTo>
                    <a:pt x="0" y="0"/>
                  </a:moveTo>
                  <a:lnTo>
                    <a:pt x="15675" y="0"/>
                  </a:lnTo>
                  <a:lnTo>
                    <a:pt x="15675" y="15675"/>
                  </a:lnTo>
                  <a:lnTo>
                    <a:pt x="0" y="15675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EA5F3EC1-354A-4229-85A3-E081945A4ADE}"/>
                </a:ext>
              </a:extLst>
            </p:cNvPr>
            <p:cNvSpPr/>
            <p:nvPr/>
          </p:nvSpPr>
          <p:spPr>
            <a:xfrm>
              <a:off x="3156277" y="5880309"/>
              <a:ext cx="15674" cy="15674"/>
            </a:xfrm>
            <a:custGeom>
              <a:avLst/>
              <a:gdLst>
                <a:gd name="connsiteX0" fmla="*/ 0 w 15674"/>
                <a:gd name="connsiteY0" fmla="*/ 0 h 15674"/>
                <a:gd name="connsiteX1" fmla="*/ 15675 w 15674"/>
                <a:gd name="connsiteY1" fmla="*/ 0 h 15674"/>
                <a:gd name="connsiteX2" fmla="*/ 15675 w 15674"/>
                <a:gd name="connsiteY2" fmla="*/ 15675 h 15674"/>
                <a:gd name="connsiteX3" fmla="*/ 0 w 15674"/>
                <a:gd name="connsiteY3" fmla="*/ 15675 h 1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4" h="15674">
                  <a:moveTo>
                    <a:pt x="0" y="0"/>
                  </a:moveTo>
                  <a:lnTo>
                    <a:pt x="15675" y="0"/>
                  </a:lnTo>
                  <a:lnTo>
                    <a:pt x="15675" y="15675"/>
                  </a:lnTo>
                  <a:lnTo>
                    <a:pt x="0" y="15675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71CDEBF2-90EA-4DEB-9D2A-B9B71B704FF2}"/>
                </a:ext>
              </a:extLst>
            </p:cNvPr>
            <p:cNvSpPr/>
            <p:nvPr/>
          </p:nvSpPr>
          <p:spPr>
            <a:xfrm>
              <a:off x="3187627" y="5880309"/>
              <a:ext cx="15674" cy="15674"/>
            </a:xfrm>
            <a:custGeom>
              <a:avLst/>
              <a:gdLst>
                <a:gd name="connsiteX0" fmla="*/ 0 w 15674"/>
                <a:gd name="connsiteY0" fmla="*/ 0 h 15674"/>
                <a:gd name="connsiteX1" fmla="*/ 15675 w 15674"/>
                <a:gd name="connsiteY1" fmla="*/ 0 h 15674"/>
                <a:gd name="connsiteX2" fmla="*/ 15675 w 15674"/>
                <a:gd name="connsiteY2" fmla="*/ 15675 h 15674"/>
                <a:gd name="connsiteX3" fmla="*/ 0 w 15674"/>
                <a:gd name="connsiteY3" fmla="*/ 15675 h 1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4" h="15674">
                  <a:moveTo>
                    <a:pt x="0" y="0"/>
                  </a:moveTo>
                  <a:lnTo>
                    <a:pt x="15675" y="0"/>
                  </a:lnTo>
                  <a:lnTo>
                    <a:pt x="15675" y="15675"/>
                  </a:lnTo>
                  <a:lnTo>
                    <a:pt x="0" y="15675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E2F3247E-C76B-47E7-91E7-50CE79802477}"/>
                </a:ext>
              </a:extLst>
            </p:cNvPr>
            <p:cNvSpPr/>
            <p:nvPr/>
          </p:nvSpPr>
          <p:spPr>
            <a:xfrm>
              <a:off x="3093578" y="5911659"/>
              <a:ext cx="15674" cy="15674"/>
            </a:xfrm>
            <a:custGeom>
              <a:avLst/>
              <a:gdLst>
                <a:gd name="connsiteX0" fmla="*/ 0 w 15674"/>
                <a:gd name="connsiteY0" fmla="*/ 0 h 15674"/>
                <a:gd name="connsiteX1" fmla="*/ 15675 w 15674"/>
                <a:gd name="connsiteY1" fmla="*/ 0 h 15674"/>
                <a:gd name="connsiteX2" fmla="*/ 15675 w 15674"/>
                <a:gd name="connsiteY2" fmla="*/ 15675 h 15674"/>
                <a:gd name="connsiteX3" fmla="*/ 0 w 15674"/>
                <a:gd name="connsiteY3" fmla="*/ 15675 h 1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4" h="15674">
                  <a:moveTo>
                    <a:pt x="0" y="0"/>
                  </a:moveTo>
                  <a:lnTo>
                    <a:pt x="15675" y="0"/>
                  </a:lnTo>
                  <a:lnTo>
                    <a:pt x="15675" y="15675"/>
                  </a:lnTo>
                  <a:lnTo>
                    <a:pt x="0" y="15675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D5A85307-94DD-40E3-A6FB-EFC5FD9CAC9B}"/>
                </a:ext>
              </a:extLst>
            </p:cNvPr>
            <p:cNvSpPr/>
            <p:nvPr/>
          </p:nvSpPr>
          <p:spPr>
            <a:xfrm>
              <a:off x="3124928" y="5911659"/>
              <a:ext cx="15674" cy="15674"/>
            </a:xfrm>
            <a:custGeom>
              <a:avLst/>
              <a:gdLst>
                <a:gd name="connsiteX0" fmla="*/ 0 w 15674"/>
                <a:gd name="connsiteY0" fmla="*/ 0 h 15674"/>
                <a:gd name="connsiteX1" fmla="*/ 15675 w 15674"/>
                <a:gd name="connsiteY1" fmla="*/ 0 h 15674"/>
                <a:gd name="connsiteX2" fmla="*/ 15675 w 15674"/>
                <a:gd name="connsiteY2" fmla="*/ 15675 h 15674"/>
                <a:gd name="connsiteX3" fmla="*/ 0 w 15674"/>
                <a:gd name="connsiteY3" fmla="*/ 15675 h 1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4" h="15674">
                  <a:moveTo>
                    <a:pt x="0" y="0"/>
                  </a:moveTo>
                  <a:lnTo>
                    <a:pt x="15675" y="0"/>
                  </a:lnTo>
                  <a:lnTo>
                    <a:pt x="15675" y="15675"/>
                  </a:lnTo>
                  <a:lnTo>
                    <a:pt x="0" y="15675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28EBC57D-A2F8-40EE-AABA-34A69AE8B6F1}"/>
                </a:ext>
              </a:extLst>
            </p:cNvPr>
            <p:cNvSpPr/>
            <p:nvPr/>
          </p:nvSpPr>
          <p:spPr>
            <a:xfrm>
              <a:off x="3156277" y="5911659"/>
              <a:ext cx="15674" cy="15674"/>
            </a:xfrm>
            <a:custGeom>
              <a:avLst/>
              <a:gdLst>
                <a:gd name="connsiteX0" fmla="*/ 0 w 15674"/>
                <a:gd name="connsiteY0" fmla="*/ 0 h 15674"/>
                <a:gd name="connsiteX1" fmla="*/ 15675 w 15674"/>
                <a:gd name="connsiteY1" fmla="*/ 0 h 15674"/>
                <a:gd name="connsiteX2" fmla="*/ 15675 w 15674"/>
                <a:gd name="connsiteY2" fmla="*/ 15675 h 15674"/>
                <a:gd name="connsiteX3" fmla="*/ 0 w 15674"/>
                <a:gd name="connsiteY3" fmla="*/ 15675 h 1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4" h="15674">
                  <a:moveTo>
                    <a:pt x="0" y="0"/>
                  </a:moveTo>
                  <a:lnTo>
                    <a:pt x="15675" y="0"/>
                  </a:lnTo>
                  <a:lnTo>
                    <a:pt x="15675" y="15675"/>
                  </a:lnTo>
                  <a:lnTo>
                    <a:pt x="0" y="15675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AC871F0-115F-4E50-B633-486B6F9C889A}"/>
                </a:ext>
              </a:extLst>
            </p:cNvPr>
            <p:cNvSpPr/>
            <p:nvPr/>
          </p:nvSpPr>
          <p:spPr>
            <a:xfrm>
              <a:off x="3187627" y="5911659"/>
              <a:ext cx="15674" cy="15674"/>
            </a:xfrm>
            <a:custGeom>
              <a:avLst/>
              <a:gdLst>
                <a:gd name="connsiteX0" fmla="*/ 0 w 15674"/>
                <a:gd name="connsiteY0" fmla="*/ 0 h 15674"/>
                <a:gd name="connsiteX1" fmla="*/ 15675 w 15674"/>
                <a:gd name="connsiteY1" fmla="*/ 0 h 15674"/>
                <a:gd name="connsiteX2" fmla="*/ 15675 w 15674"/>
                <a:gd name="connsiteY2" fmla="*/ 15675 h 15674"/>
                <a:gd name="connsiteX3" fmla="*/ 0 w 15674"/>
                <a:gd name="connsiteY3" fmla="*/ 15675 h 1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4" h="15674">
                  <a:moveTo>
                    <a:pt x="0" y="0"/>
                  </a:moveTo>
                  <a:lnTo>
                    <a:pt x="15675" y="0"/>
                  </a:lnTo>
                  <a:lnTo>
                    <a:pt x="15675" y="15675"/>
                  </a:lnTo>
                  <a:lnTo>
                    <a:pt x="0" y="15675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437CB620-A3BE-4F3C-ABF1-CAFC89D1448A}"/>
                </a:ext>
              </a:extLst>
            </p:cNvPr>
            <p:cNvSpPr/>
            <p:nvPr/>
          </p:nvSpPr>
          <p:spPr>
            <a:xfrm>
              <a:off x="3093578" y="5943009"/>
              <a:ext cx="15674" cy="15674"/>
            </a:xfrm>
            <a:custGeom>
              <a:avLst/>
              <a:gdLst>
                <a:gd name="connsiteX0" fmla="*/ 0 w 15674"/>
                <a:gd name="connsiteY0" fmla="*/ 0 h 15674"/>
                <a:gd name="connsiteX1" fmla="*/ 15675 w 15674"/>
                <a:gd name="connsiteY1" fmla="*/ 0 h 15674"/>
                <a:gd name="connsiteX2" fmla="*/ 15675 w 15674"/>
                <a:gd name="connsiteY2" fmla="*/ 15675 h 15674"/>
                <a:gd name="connsiteX3" fmla="*/ 0 w 15674"/>
                <a:gd name="connsiteY3" fmla="*/ 15675 h 1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4" h="15674">
                  <a:moveTo>
                    <a:pt x="0" y="0"/>
                  </a:moveTo>
                  <a:lnTo>
                    <a:pt x="15675" y="0"/>
                  </a:lnTo>
                  <a:lnTo>
                    <a:pt x="15675" y="15675"/>
                  </a:lnTo>
                  <a:lnTo>
                    <a:pt x="0" y="15675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12E19844-CE05-4898-8CEE-4C4F2A9F66AC}"/>
                </a:ext>
              </a:extLst>
            </p:cNvPr>
            <p:cNvSpPr/>
            <p:nvPr/>
          </p:nvSpPr>
          <p:spPr>
            <a:xfrm>
              <a:off x="3124928" y="5943009"/>
              <a:ext cx="15674" cy="15674"/>
            </a:xfrm>
            <a:custGeom>
              <a:avLst/>
              <a:gdLst>
                <a:gd name="connsiteX0" fmla="*/ 0 w 15674"/>
                <a:gd name="connsiteY0" fmla="*/ 0 h 15674"/>
                <a:gd name="connsiteX1" fmla="*/ 15675 w 15674"/>
                <a:gd name="connsiteY1" fmla="*/ 0 h 15674"/>
                <a:gd name="connsiteX2" fmla="*/ 15675 w 15674"/>
                <a:gd name="connsiteY2" fmla="*/ 15675 h 15674"/>
                <a:gd name="connsiteX3" fmla="*/ 0 w 15674"/>
                <a:gd name="connsiteY3" fmla="*/ 15675 h 1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4" h="15674">
                  <a:moveTo>
                    <a:pt x="0" y="0"/>
                  </a:moveTo>
                  <a:lnTo>
                    <a:pt x="15675" y="0"/>
                  </a:lnTo>
                  <a:lnTo>
                    <a:pt x="15675" y="15675"/>
                  </a:lnTo>
                  <a:lnTo>
                    <a:pt x="0" y="15675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A2C61580-8903-4C15-A8A0-0CE35AB956E5}"/>
                </a:ext>
              </a:extLst>
            </p:cNvPr>
            <p:cNvSpPr/>
            <p:nvPr/>
          </p:nvSpPr>
          <p:spPr>
            <a:xfrm>
              <a:off x="3156277" y="5943009"/>
              <a:ext cx="15674" cy="15674"/>
            </a:xfrm>
            <a:custGeom>
              <a:avLst/>
              <a:gdLst>
                <a:gd name="connsiteX0" fmla="*/ 0 w 15674"/>
                <a:gd name="connsiteY0" fmla="*/ 0 h 15674"/>
                <a:gd name="connsiteX1" fmla="*/ 15675 w 15674"/>
                <a:gd name="connsiteY1" fmla="*/ 0 h 15674"/>
                <a:gd name="connsiteX2" fmla="*/ 15675 w 15674"/>
                <a:gd name="connsiteY2" fmla="*/ 15675 h 15674"/>
                <a:gd name="connsiteX3" fmla="*/ 0 w 15674"/>
                <a:gd name="connsiteY3" fmla="*/ 15675 h 1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4" h="15674">
                  <a:moveTo>
                    <a:pt x="0" y="0"/>
                  </a:moveTo>
                  <a:lnTo>
                    <a:pt x="15675" y="0"/>
                  </a:lnTo>
                  <a:lnTo>
                    <a:pt x="15675" y="15675"/>
                  </a:lnTo>
                  <a:lnTo>
                    <a:pt x="0" y="15675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2A73A34D-7253-4E2A-9330-53CB482A8F01}"/>
                </a:ext>
              </a:extLst>
            </p:cNvPr>
            <p:cNvSpPr/>
            <p:nvPr/>
          </p:nvSpPr>
          <p:spPr>
            <a:xfrm>
              <a:off x="3187627" y="5943009"/>
              <a:ext cx="15674" cy="15674"/>
            </a:xfrm>
            <a:custGeom>
              <a:avLst/>
              <a:gdLst>
                <a:gd name="connsiteX0" fmla="*/ 0 w 15674"/>
                <a:gd name="connsiteY0" fmla="*/ 0 h 15674"/>
                <a:gd name="connsiteX1" fmla="*/ 15675 w 15674"/>
                <a:gd name="connsiteY1" fmla="*/ 0 h 15674"/>
                <a:gd name="connsiteX2" fmla="*/ 15675 w 15674"/>
                <a:gd name="connsiteY2" fmla="*/ 15675 h 15674"/>
                <a:gd name="connsiteX3" fmla="*/ 0 w 15674"/>
                <a:gd name="connsiteY3" fmla="*/ 15675 h 1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4" h="15674">
                  <a:moveTo>
                    <a:pt x="0" y="0"/>
                  </a:moveTo>
                  <a:lnTo>
                    <a:pt x="15675" y="0"/>
                  </a:lnTo>
                  <a:lnTo>
                    <a:pt x="15675" y="15675"/>
                  </a:lnTo>
                  <a:lnTo>
                    <a:pt x="0" y="15675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5EC7E86D-8B8F-4F14-9C78-8597E536971F}"/>
                </a:ext>
              </a:extLst>
            </p:cNvPr>
            <p:cNvSpPr/>
            <p:nvPr/>
          </p:nvSpPr>
          <p:spPr>
            <a:xfrm>
              <a:off x="2968179" y="5895984"/>
              <a:ext cx="15674" cy="15674"/>
            </a:xfrm>
            <a:custGeom>
              <a:avLst/>
              <a:gdLst>
                <a:gd name="connsiteX0" fmla="*/ 0 w 15674"/>
                <a:gd name="connsiteY0" fmla="*/ 0 h 15674"/>
                <a:gd name="connsiteX1" fmla="*/ 15675 w 15674"/>
                <a:gd name="connsiteY1" fmla="*/ 0 h 15674"/>
                <a:gd name="connsiteX2" fmla="*/ 15675 w 15674"/>
                <a:gd name="connsiteY2" fmla="*/ 15675 h 15674"/>
                <a:gd name="connsiteX3" fmla="*/ 0 w 15674"/>
                <a:gd name="connsiteY3" fmla="*/ 15675 h 1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4" h="15674">
                  <a:moveTo>
                    <a:pt x="0" y="0"/>
                  </a:moveTo>
                  <a:lnTo>
                    <a:pt x="15675" y="0"/>
                  </a:lnTo>
                  <a:lnTo>
                    <a:pt x="15675" y="15675"/>
                  </a:lnTo>
                  <a:lnTo>
                    <a:pt x="0" y="15675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A1E85216-69B0-456C-B86C-3A14A8C1E98D}"/>
                </a:ext>
              </a:extLst>
            </p:cNvPr>
            <p:cNvSpPr/>
            <p:nvPr/>
          </p:nvSpPr>
          <p:spPr>
            <a:xfrm>
              <a:off x="2999528" y="5895984"/>
              <a:ext cx="15674" cy="15674"/>
            </a:xfrm>
            <a:custGeom>
              <a:avLst/>
              <a:gdLst>
                <a:gd name="connsiteX0" fmla="*/ 0 w 15674"/>
                <a:gd name="connsiteY0" fmla="*/ 0 h 15674"/>
                <a:gd name="connsiteX1" fmla="*/ 15675 w 15674"/>
                <a:gd name="connsiteY1" fmla="*/ 0 h 15674"/>
                <a:gd name="connsiteX2" fmla="*/ 15675 w 15674"/>
                <a:gd name="connsiteY2" fmla="*/ 15675 h 15674"/>
                <a:gd name="connsiteX3" fmla="*/ 0 w 15674"/>
                <a:gd name="connsiteY3" fmla="*/ 15675 h 1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4" h="15674">
                  <a:moveTo>
                    <a:pt x="0" y="0"/>
                  </a:moveTo>
                  <a:lnTo>
                    <a:pt x="15675" y="0"/>
                  </a:lnTo>
                  <a:lnTo>
                    <a:pt x="15675" y="15675"/>
                  </a:lnTo>
                  <a:lnTo>
                    <a:pt x="0" y="15675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DE1CD48A-51FF-440A-A590-8956B24F11DD}"/>
                </a:ext>
              </a:extLst>
            </p:cNvPr>
            <p:cNvSpPr/>
            <p:nvPr/>
          </p:nvSpPr>
          <p:spPr>
            <a:xfrm>
              <a:off x="3030878" y="5895984"/>
              <a:ext cx="15674" cy="15674"/>
            </a:xfrm>
            <a:custGeom>
              <a:avLst/>
              <a:gdLst>
                <a:gd name="connsiteX0" fmla="*/ 0 w 15674"/>
                <a:gd name="connsiteY0" fmla="*/ 0 h 15674"/>
                <a:gd name="connsiteX1" fmla="*/ 15675 w 15674"/>
                <a:gd name="connsiteY1" fmla="*/ 0 h 15674"/>
                <a:gd name="connsiteX2" fmla="*/ 15675 w 15674"/>
                <a:gd name="connsiteY2" fmla="*/ 15675 h 15674"/>
                <a:gd name="connsiteX3" fmla="*/ 0 w 15674"/>
                <a:gd name="connsiteY3" fmla="*/ 15675 h 1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4" h="15674">
                  <a:moveTo>
                    <a:pt x="0" y="0"/>
                  </a:moveTo>
                  <a:lnTo>
                    <a:pt x="15675" y="0"/>
                  </a:lnTo>
                  <a:lnTo>
                    <a:pt x="15675" y="15675"/>
                  </a:lnTo>
                  <a:lnTo>
                    <a:pt x="0" y="15675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9297F372-FD52-41C5-B732-3771BAAECC82}"/>
                </a:ext>
              </a:extLst>
            </p:cNvPr>
            <p:cNvSpPr/>
            <p:nvPr/>
          </p:nvSpPr>
          <p:spPr>
            <a:xfrm>
              <a:off x="2968179" y="5927334"/>
              <a:ext cx="15674" cy="15674"/>
            </a:xfrm>
            <a:custGeom>
              <a:avLst/>
              <a:gdLst>
                <a:gd name="connsiteX0" fmla="*/ 0 w 15674"/>
                <a:gd name="connsiteY0" fmla="*/ 0 h 15674"/>
                <a:gd name="connsiteX1" fmla="*/ 15675 w 15674"/>
                <a:gd name="connsiteY1" fmla="*/ 0 h 15674"/>
                <a:gd name="connsiteX2" fmla="*/ 15675 w 15674"/>
                <a:gd name="connsiteY2" fmla="*/ 15675 h 15674"/>
                <a:gd name="connsiteX3" fmla="*/ 0 w 15674"/>
                <a:gd name="connsiteY3" fmla="*/ 15675 h 1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4" h="15674">
                  <a:moveTo>
                    <a:pt x="0" y="0"/>
                  </a:moveTo>
                  <a:lnTo>
                    <a:pt x="15675" y="0"/>
                  </a:lnTo>
                  <a:lnTo>
                    <a:pt x="15675" y="15675"/>
                  </a:lnTo>
                  <a:lnTo>
                    <a:pt x="0" y="15675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8CBE87EC-A556-4072-9592-56DCC2662B07}"/>
                </a:ext>
              </a:extLst>
            </p:cNvPr>
            <p:cNvSpPr/>
            <p:nvPr/>
          </p:nvSpPr>
          <p:spPr>
            <a:xfrm>
              <a:off x="2999528" y="5927334"/>
              <a:ext cx="15674" cy="15674"/>
            </a:xfrm>
            <a:custGeom>
              <a:avLst/>
              <a:gdLst>
                <a:gd name="connsiteX0" fmla="*/ 0 w 15674"/>
                <a:gd name="connsiteY0" fmla="*/ 0 h 15674"/>
                <a:gd name="connsiteX1" fmla="*/ 15675 w 15674"/>
                <a:gd name="connsiteY1" fmla="*/ 0 h 15674"/>
                <a:gd name="connsiteX2" fmla="*/ 15675 w 15674"/>
                <a:gd name="connsiteY2" fmla="*/ 15675 h 15674"/>
                <a:gd name="connsiteX3" fmla="*/ 0 w 15674"/>
                <a:gd name="connsiteY3" fmla="*/ 15675 h 1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4" h="15674">
                  <a:moveTo>
                    <a:pt x="0" y="0"/>
                  </a:moveTo>
                  <a:lnTo>
                    <a:pt x="15675" y="0"/>
                  </a:lnTo>
                  <a:lnTo>
                    <a:pt x="15675" y="15675"/>
                  </a:lnTo>
                  <a:lnTo>
                    <a:pt x="0" y="15675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C2B82ED1-D281-405D-8FA6-8F0EB72DBA82}"/>
                </a:ext>
              </a:extLst>
            </p:cNvPr>
            <p:cNvSpPr/>
            <p:nvPr/>
          </p:nvSpPr>
          <p:spPr>
            <a:xfrm>
              <a:off x="3030878" y="5927334"/>
              <a:ext cx="15674" cy="15674"/>
            </a:xfrm>
            <a:custGeom>
              <a:avLst/>
              <a:gdLst>
                <a:gd name="connsiteX0" fmla="*/ 0 w 15674"/>
                <a:gd name="connsiteY0" fmla="*/ 0 h 15674"/>
                <a:gd name="connsiteX1" fmla="*/ 15675 w 15674"/>
                <a:gd name="connsiteY1" fmla="*/ 0 h 15674"/>
                <a:gd name="connsiteX2" fmla="*/ 15675 w 15674"/>
                <a:gd name="connsiteY2" fmla="*/ 15675 h 15674"/>
                <a:gd name="connsiteX3" fmla="*/ 0 w 15674"/>
                <a:gd name="connsiteY3" fmla="*/ 15675 h 1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4" h="15674">
                  <a:moveTo>
                    <a:pt x="0" y="0"/>
                  </a:moveTo>
                  <a:lnTo>
                    <a:pt x="15675" y="0"/>
                  </a:lnTo>
                  <a:lnTo>
                    <a:pt x="15675" y="15675"/>
                  </a:lnTo>
                  <a:lnTo>
                    <a:pt x="0" y="15675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47EA76BF-0163-412A-BBB1-0CC8AE4971D8}"/>
                </a:ext>
              </a:extLst>
            </p:cNvPr>
            <p:cNvSpPr/>
            <p:nvPr/>
          </p:nvSpPr>
          <p:spPr>
            <a:xfrm>
              <a:off x="2968179" y="5958684"/>
              <a:ext cx="15674" cy="15674"/>
            </a:xfrm>
            <a:custGeom>
              <a:avLst/>
              <a:gdLst>
                <a:gd name="connsiteX0" fmla="*/ 0 w 15674"/>
                <a:gd name="connsiteY0" fmla="*/ 0 h 15674"/>
                <a:gd name="connsiteX1" fmla="*/ 15675 w 15674"/>
                <a:gd name="connsiteY1" fmla="*/ 0 h 15674"/>
                <a:gd name="connsiteX2" fmla="*/ 15675 w 15674"/>
                <a:gd name="connsiteY2" fmla="*/ 15675 h 15674"/>
                <a:gd name="connsiteX3" fmla="*/ 0 w 15674"/>
                <a:gd name="connsiteY3" fmla="*/ 15675 h 1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4" h="15674">
                  <a:moveTo>
                    <a:pt x="0" y="0"/>
                  </a:moveTo>
                  <a:lnTo>
                    <a:pt x="15675" y="0"/>
                  </a:lnTo>
                  <a:lnTo>
                    <a:pt x="15675" y="15675"/>
                  </a:lnTo>
                  <a:lnTo>
                    <a:pt x="0" y="15675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334887C7-0369-411F-8D9A-878F81CA178C}"/>
                </a:ext>
              </a:extLst>
            </p:cNvPr>
            <p:cNvSpPr/>
            <p:nvPr/>
          </p:nvSpPr>
          <p:spPr>
            <a:xfrm>
              <a:off x="2999528" y="5958684"/>
              <a:ext cx="15674" cy="15674"/>
            </a:xfrm>
            <a:custGeom>
              <a:avLst/>
              <a:gdLst>
                <a:gd name="connsiteX0" fmla="*/ 0 w 15674"/>
                <a:gd name="connsiteY0" fmla="*/ 0 h 15674"/>
                <a:gd name="connsiteX1" fmla="*/ 15675 w 15674"/>
                <a:gd name="connsiteY1" fmla="*/ 0 h 15674"/>
                <a:gd name="connsiteX2" fmla="*/ 15675 w 15674"/>
                <a:gd name="connsiteY2" fmla="*/ 15675 h 15674"/>
                <a:gd name="connsiteX3" fmla="*/ 0 w 15674"/>
                <a:gd name="connsiteY3" fmla="*/ 15675 h 1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4" h="15674">
                  <a:moveTo>
                    <a:pt x="0" y="0"/>
                  </a:moveTo>
                  <a:lnTo>
                    <a:pt x="15675" y="0"/>
                  </a:lnTo>
                  <a:lnTo>
                    <a:pt x="15675" y="15675"/>
                  </a:lnTo>
                  <a:lnTo>
                    <a:pt x="0" y="15675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E76413CB-19C4-493E-9AF5-AEF083999417}"/>
                </a:ext>
              </a:extLst>
            </p:cNvPr>
            <p:cNvSpPr/>
            <p:nvPr/>
          </p:nvSpPr>
          <p:spPr>
            <a:xfrm>
              <a:off x="3030878" y="5958684"/>
              <a:ext cx="15674" cy="15674"/>
            </a:xfrm>
            <a:custGeom>
              <a:avLst/>
              <a:gdLst>
                <a:gd name="connsiteX0" fmla="*/ 0 w 15674"/>
                <a:gd name="connsiteY0" fmla="*/ 0 h 15674"/>
                <a:gd name="connsiteX1" fmla="*/ 15675 w 15674"/>
                <a:gd name="connsiteY1" fmla="*/ 0 h 15674"/>
                <a:gd name="connsiteX2" fmla="*/ 15675 w 15674"/>
                <a:gd name="connsiteY2" fmla="*/ 15675 h 15674"/>
                <a:gd name="connsiteX3" fmla="*/ 0 w 15674"/>
                <a:gd name="connsiteY3" fmla="*/ 15675 h 1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4" h="15674">
                  <a:moveTo>
                    <a:pt x="0" y="0"/>
                  </a:moveTo>
                  <a:lnTo>
                    <a:pt x="15675" y="0"/>
                  </a:lnTo>
                  <a:lnTo>
                    <a:pt x="15675" y="15675"/>
                  </a:lnTo>
                  <a:lnTo>
                    <a:pt x="0" y="15675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6EC165D5-BB36-4626-8906-07DA67D6A0FF}"/>
                </a:ext>
              </a:extLst>
            </p:cNvPr>
            <p:cNvSpPr/>
            <p:nvPr/>
          </p:nvSpPr>
          <p:spPr>
            <a:xfrm>
              <a:off x="2968179" y="5990033"/>
              <a:ext cx="15674" cy="15674"/>
            </a:xfrm>
            <a:custGeom>
              <a:avLst/>
              <a:gdLst>
                <a:gd name="connsiteX0" fmla="*/ 0 w 15674"/>
                <a:gd name="connsiteY0" fmla="*/ 0 h 15674"/>
                <a:gd name="connsiteX1" fmla="*/ 15675 w 15674"/>
                <a:gd name="connsiteY1" fmla="*/ 0 h 15674"/>
                <a:gd name="connsiteX2" fmla="*/ 15675 w 15674"/>
                <a:gd name="connsiteY2" fmla="*/ 15675 h 15674"/>
                <a:gd name="connsiteX3" fmla="*/ 0 w 15674"/>
                <a:gd name="connsiteY3" fmla="*/ 15675 h 1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4" h="15674">
                  <a:moveTo>
                    <a:pt x="0" y="0"/>
                  </a:moveTo>
                  <a:lnTo>
                    <a:pt x="15675" y="0"/>
                  </a:lnTo>
                  <a:lnTo>
                    <a:pt x="15675" y="15675"/>
                  </a:lnTo>
                  <a:lnTo>
                    <a:pt x="0" y="15675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3234F753-C210-4D15-ABC4-EF31B64FB89C}"/>
                </a:ext>
              </a:extLst>
            </p:cNvPr>
            <p:cNvSpPr/>
            <p:nvPr/>
          </p:nvSpPr>
          <p:spPr>
            <a:xfrm>
              <a:off x="2999528" y="5990033"/>
              <a:ext cx="15674" cy="15674"/>
            </a:xfrm>
            <a:custGeom>
              <a:avLst/>
              <a:gdLst>
                <a:gd name="connsiteX0" fmla="*/ 0 w 15674"/>
                <a:gd name="connsiteY0" fmla="*/ 0 h 15674"/>
                <a:gd name="connsiteX1" fmla="*/ 15675 w 15674"/>
                <a:gd name="connsiteY1" fmla="*/ 0 h 15674"/>
                <a:gd name="connsiteX2" fmla="*/ 15675 w 15674"/>
                <a:gd name="connsiteY2" fmla="*/ 15675 h 15674"/>
                <a:gd name="connsiteX3" fmla="*/ 0 w 15674"/>
                <a:gd name="connsiteY3" fmla="*/ 15675 h 1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4" h="15674">
                  <a:moveTo>
                    <a:pt x="0" y="0"/>
                  </a:moveTo>
                  <a:lnTo>
                    <a:pt x="15675" y="0"/>
                  </a:lnTo>
                  <a:lnTo>
                    <a:pt x="15675" y="15675"/>
                  </a:lnTo>
                  <a:lnTo>
                    <a:pt x="0" y="15675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3E17D0A7-CDF6-4998-84E0-8049AE2F6E6C}"/>
                </a:ext>
              </a:extLst>
            </p:cNvPr>
            <p:cNvSpPr/>
            <p:nvPr/>
          </p:nvSpPr>
          <p:spPr>
            <a:xfrm>
              <a:off x="3030878" y="5990033"/>
              <a:ext cx="15674" cy="15674"/>
            </a:xfrm>
            <a:custGeom>
              <a:avLst/>
              <a:gdLst>
                <a:gd name="connsiteX0" fmla="*/ 0 w 15674"/>
                <a:gd name="connsiteY0" fmla="*/ 0 h 15674"/>
                <a:gd name="connsiteX1" fmla="*/ 15675 w 15674"/>
                <a:gd name="connsiteY1" fmla="*/ 0 h 15674"/>
                <a:gd name="connsiteX2" fmla="*/ 15675 w 15674"/>
                <a:gd name="connsiteY2" fmla="*/ 15675 h 15674"/>
                <a:gd name="connsiteX3" fmla="*/ 0 w 15674"/>
                <a:gd name="connsiteY3" fmla="*/ 15675 h 1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4" h="15674">
                  <a:moveTo>
                    <a:pt x="0" y="0"/>
                  </a:moveTo>
                  <a:lnTo>
                    <a:pt x="15675" y="0"/>
                  </a:lnTo>
                  <a:lnTo>
                    <a:pt x="15675" y="15675"/>
                  </a:lnTo>
                  <a:lnTo>
                    <a:pt x="0" y="15675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401A3363-189A-4F7A-905A-A355A845275B}"/>
                </a:ext>
              </a:extLst>
            </p:cNvPr>
            <p:cNvSpPr/>
            <p:nvPr/>
          </p:nvSpPr>
          <p:spPr>
            <a:xfrm>
              <a:off x="3250327" y="5880309"/>
              <a:ext cx="31349" cy="15674"/>
            </a:xfrm>
            <a:custGeom>
              <a:avLst/>
              <a:gdLst>
                <a:gd name="connsiteX0" fmla="*/ 0 w 31349"/>
                <a:gd name="connsiteY0" fmla="*/ 0 h 15674"/>
                <a:gd name="connsiteX1" fmla="*/ 31350 w 31349"/>
                <a:gd name="connsiteY1" fmla="*/ 0 h 15674"/>
                <a:gd name="connsiteX2" fmla="*/ 31350 w 31349"/>
                <a:gd name="connsiteY2" fmla="*/ 15675 h 15674"/>
                <a:gd name="connsiteX3" fmla="*/ 0 w 31349"/>
                <a:gd name="connsiteY3" fmla="*/ 15675 h 1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49" h="15674">
                  <a:moveTo>
                    <a:pt x="0" y="0"/>
                  </a:moveTo>
                  <a:lnTo>
                    <a:pt x="31350" y="0"/>
                  </a:lnTo>
                  <a:lnTo>
                    <a:pt x="31350" y="15675"/>
                  </a:lnTo>
                  <a:lnTo>
                    <a:pt x="0" y="15675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4B024F5A-F7B8-41F1-9644-0D054E4505DC}"/>
                </a:ext>
              </a:extLst>
            </p:cNvPr>
            <p:cNvSpPr/>
            <p:nvPr/>
          </p:nvSpPr>
          <p:spPr>
            <a:xfrm>
              <a:off x="3250327" y="5848959"/>
              <a:ext cx="31349" cy="15674"/>
            </a:xfrm>
            <a:custGeom>
              <a:avLst/>
              <a:gdLst>
                <a:gd name="connsiteX0" fmla="*/ 0 w 31349"/>
                <a:gd name="connsiteY0" fmla="*/ 0 h 15674"/>
                <a:gd name="connsiteX1" fmla="*/ 31350 w 31349"/>
                <a:gd name="connsiteY1" fmla="*/ 0 h 15674"/>
                <a:gd name="connsiteX2" fmla="*/ 31350 w 31349"/>
                <a:gd name="connsiteY2" fmla="*/ 15675 h 15674"/>
                <a:gd name="connsiteX3" fmla="*/ 0 w 31349"/>
                <a:gd name="connsiteY3" fmla="*/ 15675 h 1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49" h="15674">
                  <a:moveTo>
                    <a:pt x="0" y="0"/>
                  </a:moveTo>
                  <a:lnTo>
                    <a:pt x="31350" y="0"/>
                  </a:lnTo>
                  <a:lnTo>
                    <a:pt x="31350" y="15675"/>
                  </a:lnTo>
                  <a:lnTo>
                    <a:pt x="0" y="15675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9528008F-DB45-4F57-9060-53FF75B47CDA}"/>
                </a:ext>
              </a:extLst>
            </p:cNvPr>
            <p:cNvSpPr/>
            <p:nvPr/>
          </p:nvSpPr>
          <p:spPr>
            <a:xfrm>
              <a:off x="3250327" y="5911659"/>
              <a:ext cx="31349" cy="15674"/>
            </a:xfrm>
            <a:custGeom>
              <a:avLst/>
              <a:gdLst>
                <a:gd name="connsiteX0" fmla="*/ 0 w 31349"/>
                <a:gd name="connsiteY0" fmla="*/ 0 h 15674"/>
                <a:gd name="connsiteX1" fmla="*/ 31350 w 31349"/>
                <a:gd name="connsiteY1" fmla="*/ 0 h 15674"/>
                <a:gd name="connsiteX2" fmla="*/ 31350 w 31349"/>
                <a:gd name="connsiteY2" fmla="*/ 15675 h 15674"/>
                <a:gd name="connsiteX3" fmla="*/ 0 w 31349"/>
                <a:gd name="connsiteY3" fmla="*/ 15675 h 1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49" h="15674">
                  <a:moveTo>
                    <a:pt x="0" y="0"/>
                  </a:moveTo>
                  <a:lnTo>
                    <a:pt x="31350" y="0"/>
                  </a:lnTo>
                  <a:lnTo>
                    <a:pt x="31350" y="15675"/>
                  </a:lnTo>
                  <a:lnTo>
                    <a:pt x="0" y="15675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7D0B4488-CAE3-46F6-B3F9-BE29BE7CBDD7}"/>
                </a:ext>
              </a:extLst>
            </p:cNvPr>
            <p:cNvSpPr/>
            <p:nvPr/>
          </p:nvSpPr>
          <p:spPr>
            <a:xfrm>
              <a:off x="3250327" y="5943009"/>
              <a:ext cx="31349" cy="15674"/>
            </a:xfrm>
            <a:custGeom>
              <a:avLst/>
              <a:gdLst>
                <a:gd name="connsiteX0" fmla="*/ 0 w 31349"/>
                <a:gd name="connsiteY0" fmla="*/ 0 h 15674"/>
                <a:gd name="connsiteX1" fmla="*/ 31350 w 31349"/>
                <a:gd name="connsiteY1" fmla="*/ 0 h 15674"/>
                <a:gd name="connsiteX2" fmla="*/ 31350 w 31349"/>
                <a:gd name="connsiteY2" fmla="*/ 15675 h 15674"/>
                <a:gd name="connsiteX3" fmla="*/ 0 w 31349"/>
                <a:gd name="connsiteY3" fmla="*/ 15675 h 1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49" h="15674">
                  <a:moveTo>
                    <a:pt x="0" y="0"/>
                  </a:moveTo>
                  <a:lnTo>
                    <a:pt x="31350" y="0"/>
                  </a:lnTo>
                  <a:lnTo>
                    <a:pt x="31350" y="15675"/>
                  </a:lnTo>
                  <a:lnTo>
                    <a:pt x="0" y="15675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6266D977-D84B-49A9-A04B-672378DD5757}"/>
                </a:ext>
              </a:extLst>
            </p:cNvPr>
            <p:cNvSpPr/>
            <p:nvPr/>
          </p:nvSpPr>
          <p:spPr>
            <a:xfrm>
              <a:off x="3250327" y="5974358"/>
              <a:ext cx="31349" cy="15674"/>
            </a:xfrm>
            <a:custGeom>
              <a:avLst/>
              <a:gdLst>
                <a:gd name="connsiteX0" fmla="*/ 0 w 31349"/>
                <a:gd name="connsiteY0" fmla="*/ 0 h 15674"/>
                <a:gd name="connsiteX1" fmla="*/ 31350 w 31349"/>
                <a:gd name="connsiteY1" fmla="*/ 0 h 15674"/>
                <a:gd name="connsiteX2" fmla="*/ 31350 w 31349"/>
                <a:gd name="connsiteY2" fmla="*/ 15675 h 15674"/>
                <a:gd name="connsiteX3" fmla="*/ 0 w 31349"/>
                <a:gd name="connsiteY3" fmla="*/ 15675 h 1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49" h="15674">
                  <a:moveTo>
                    <a:pt x="0" y="0"/>
                  </a:moveTo>
                  <a:lnTo>
                    <a:pt x="31350" y="0"/>
                  </a:lnTo>
                  <a:lnTo>
                    <a:pt x="31350" y="15675"/>
                  </a:lnTo>
                  <a:lnTo>
                    <a:pt x="0" y="15675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31939CDB-C96C-464A-B51D-9618415195F9}"/>
                </a:ext>
              </a:extLst>
            </p:cNvPr>
            <p:cNvSpPr/>
            <p:nvPr/>
          </p:nvSpPr>
          <p:spPr>
            <a:xfrm>
              <a:off x="3250327" y="6005708"/>
              <a:ext cx="31349" cy="15674"/>
            </a:xfrm>
            <a:custGeom>
              <a:avLst/>
              <a:gdLst>
                <a:gd name="connsiteX0" fmla="*/ 0 w 31349"/>
                <a:gd name="connsiteY0" fmla="*/ 0 h 15674"/>
                <a:gd name="connsiteX1" fmla="*/ 31350 w 31349"/>
                <a:gd name="connsiteY1" fmla="*/ 0 h 15674"/>
                <a:gd name="connsiteX2" fmla="*/ 31350 w 31349"/>
                <a:gd name="connsiteY2" fmla="*/ 15675 h 15674"/>
                <a:gd name="connsiteX3" fmla="*/ 0 w 31349"/>
                <a:gd name="connsiteY3" fmla="*/ 15675 h 1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49" h="15674">
                  <a:moveTo>
                    <a:pt x="0" y="0"/>
                  </a:moveTo>
                  <a:lnTo>
                    <a:pt x="31350" y="0"/>
                  </a:lnTo>
                  <a:lnTo>
                    <a:pt x="31350" y="15675"/>
                  </a:lnTo>
                  <a:lnTo>
                    <a:pt x="0" y="15675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0D2914AF-D472-4B47-BE71-15602122F12A}"/>
                </a:ext>
              </a:extLst>
            </p:cNvPr>
            <p:cNvSpPr/>
            <p:nvPr/>
          </p:nvSpPr>
          <p:spPr>
            <a:xfrm>
              <a:off x="3250327" y="6037058"/>
              <a:ext cx="31349" cy="15674"/>
            </a:xfrm>
            <a:custGeom>
              <a:avLst/>
              <a:gdLst>
                <a:gd name="connsiteX0" fmla="*/ 0 w 31349"/>
                <a:gd name="connsiteY0" fmla="*/ 0 h 15674"/>
                <a:gd name="connsiteX1" fmla="*/ 31350 w 31349"/>
                <a:gd name="connsiteY1" fmla="*/ 0 h 15674"/>
                <a:gd name="connsiteX2" fmla="*/ 31350 w 31349"/>
                <a:gd name="connsiteY2" fmla="*/ 15675 h 15674"/>
                <a:gd name="connsiteX3" fmla="*/ 0 w 31349"/>
                <a:gd name="connsiteY3" fmla="*/ 15675 h 1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49" h="15674">
                  <a:moveTo>
                    <a:pt x="0" y="0"/>
                  </a:moveTo>
                  <a:lnTo>
                    <a:pt x="31350" y="0"/>
                  </a:lnTo>
                  <a:lnTo>
                    <a:pt x="31350" y="15675"/>
                  </a:lnTo>
                  <a:lnTo>
                    <a:pt x="0" y="15675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A80875B8-E30D-4E5A-A6F3-FED1AC043AC2}"/>
                </a:ext>
              </a:extLst>
            </p:cNvPr>
            <p:cNvSpPr/>
            <p:nvPr/>
          </p:nvSpPr>
          <p:spPr>
            <a:xfrm>
              <a:off x="2936829" y="5715723"/>
              <a:ext cx="376197" cy="376197"/>
            </a:xfrm>
            <a:custGeom>
              <a:avLst/>
              <a:gdLst>
                <a:gd name="connsiteX0" fmla="*/ 352685 w 376197"/>
                <a:gd name="connsiteY0" fmla="*/ 62700 h 376197"/>
                <a:gd name="connsiteX1" fmla="*/ 337010 w 376197"/>
                <a:gd name="connsiteY1" fmla="*/ 62700 h 376197"/>
                <a:gd name="connsiteX2" fmla="*/ 337010 w 376197"/>
                <a:gd name="connsiteY2" fmla="*/ 93885 h 376197"/>
                <a:gd name="connsiteX3" fmla="*/ 282148 w 376197"/>
                <a:gd name="connsiteY3" fmla="*/ 55481 h 376197"/>
                <a:gd name="connsiteX4" fmla="*/ 282148 w 376197"/>
                <a:gd name="connsiteY4" fmla="*/ 101887 h 376197"/>
                <a:gd name="connsiteX5" fmla="*/ 258636 w 376197"/>
                <a:gd name="connsiteY5" fmla="*/ 101887 h 376197"/>
                <a:gd name="connsiteX6" fmla="*/ 258636 w 376197"/>
                <a:gd name="connsiteY6" fmla="*/ 47025 h 376197"/>
                <a:gd name="connsiteX7" fmla="*/ 219448 w 376197"/>
                <a:gd name="connsiteY7" fmla="*/ 47025 h 376197"/>
                <a:gd name="connsiteX8" fmla="*/ 219448 w 376197"/>
                <a:gd name="connsiteY8" fmla="*/ 0 h 376197"/>
                <a:gd name="connsiteX9" fmla="*/ 203773 w 376197"/>
                <a:gd name="connsiteY9" fmla="*/ 0 h 376197"/>
                <a:gd name="connsiteX10" fmla="*/ 203773 w 376197"/>
                <a:gd name="connsiteY10" fmla="*/ 47025 h 376197"/>
                <a:gd name="connsiteX11" fmla="*/ 164586 w 376197"/>
                <a:gd name="connsiteY11" fmla="*/ 47025 h 376197"/>
                <a:gd name="connsiteX12" fmla="*/ 164586 w 376197"/>
                <a:gd name="connsiteY12" fmla="*/ 101887 h 376197"/>
                <a:gd name="connsiteX13" fmla="*/ 125399 w 376197"/>
                <a:gd name="connsiteY13" fmla="*/ 101887 h 376197"/>
                <a:gd name="connsiteX14" fmla="*/ 125399 w 376197"/>
                <a:gd name="connsiteY14" fmla="*/ 148911 h 376197"/>
                <a:gd name="connsiteX15" fmla="*/ 31350 w 376197"/>
                <a:gd name="connsiteY15" fmla="*/ 148911 h 376197"/>
                <a:gd name="connsiteX16" fmla="*/ 31350 w 376197"/>
                <a:gd name="connsiteY16" fmla="*/ 136481 h 376197"/>
                <a:gd name="connsiteX17" fmla="*/ 41092 w 376197"/>
                <a:gd name="connsiteY17" fmla="*/ 126739 h 376197"/>
                <a:gd name="connsiteX18" fmla="*/ 62700 w 376197"/>
                <a:gd name="connsiteY18" fmla="*/ 133236 h 376197"/>
                <a:gd name="connsiteX19" fmla="*/ 90405 w 376197"/>
                <a:gd name="connsiteY19" fmla="*/ 121762 h 376197"/>
                <a:gd name="connsiteX20" fmla="*/ 95946 w 376197"/>
                <a:gd name="connsiteY20" fmla="*/ 116221 h 376197"/>
                <a:gd name="connsiteX21" fmla="*/ 40535 w 376197"/>
                <a:gd name="connsiteY21" fmla="*/ 60803 h 376197"/>
                <a:gd name="connsiteX22" fmla="*/ 34994 w 376197"/>
                <a:gd name="connsiteY22" fmla="*/ 66344 h 376197"/>
                <a:gd name="connsiteX23" fmla="*/ 30010 w 376197"/>
                <a:gd name="connsiteY23" fmla="*/ 115657 h 376197"/>
                <a:gd name="connsiteX24" fmla="*/ 15675 w 376197"/>
                <a:gd name="connsiteY24" fmla="*/ 129992 h 376197"/>
                <a:gd name="connsiteX25" fmla="*/ 15675 w 376197"/>
                <a:gd name="connsiteY25" fmla="*/ 148911 h 376197"/>
                <a:gd name="connsiteX26" fmla="*/ 0 w 376197"/>
                <a:gd name="connsiteY26" fmla="*/ 148911 h 376197"/>
                <a:gd name="connsiteX27" fmla="*/ 0 w 376197"/>
                <a:gd name="connsiteY27" fmla="*/ 376197 h 376197"/>
                <a:gd name="connsiteX28" fmla="*/ 125399 w 376197"/>
                <a:gd name="connsiteY28" fmla="*/ 376197 h 376197"/>
                <a:gd name="connsiteX29" fmla="*/ 141074 w 376197"/>
                <a:gd name="connsiteY29" fmla="*/ 376197 h 376197"/>
                <a:gd name="connsiteX30" fmla="*/ 180261 w 376197"/>
                <a:gd name="connsiteY30" fmla="*/ 376197 h 376197"/>
                <a:gd name="connsiteX31" fmla="*/ 242961 w 376197"/>
                <a:gd name="connsiteY31" fmla="*/ 376197 h 376197"/>
                <a:gd name="connsiteX32" fmla="*/ 282148 w 376197"/>
                <a:gd name="connsiteY32" fmla="*/ 376197 h 376197"/>
                <a:gd name="connsiteX33" fmla="*/ 297823 w 376197"/>
                <a:gd name="connsiteY33" fmla="*/ 376197 h 376197"/>
                <a:gd name="connsiteX34" fmla="*/ 376197 w 376197"/>
                <a:gd name="connsiteY34" fmla="*/ 376197 h 376197"/>
                <a:gd name="connsiteX35" fmla="*/ 376197 w 376197"/>
                <a:gd name="connsiteY35" fmla="*/ 121316 h 376197"/>
                <a:gd name="connsiteX36" fmla="*/ 352685 w 376197"/>
                <a:gd name="connsiteY36" fmla="*/ 104857 h 376197"/>
                <a:gd name="connsiteX37" fmla="*/ 352685 w 376197"/>
                <a:gd name="connsiteY37" fmla="*/ 62700 h 376197"/>
                <a:gd name="connsiteX38" fmla="*/ 41484 w 376197"/>
                <a:gd name="connsiteY38" fmla="*/ 83915 h 376197"/>
                <a:gd name="connsiteX39" fmla="*/ 72841 w 376197"/>
                <a:gd name="connsiteY39" fmla="*/ 115273 h 376197"/>
                <a:gd name="connsiteX40" fmla="*/ 46076 w 376197"/>
                <a:gd name="connsiteY40" fmla="*/ 110672 h 376197"/>
                <a:gd name="connsiteX41" fmla="*/ 41484 w 376197"/>
                <a:gd name="connsiteY41" fmla="*/ 83915 h 376197"/>
                <a:gd name="connsiteX42" fmla="*/ 180261 w 376197"/>
                <a:gd name="connsiteY42" fmla="*/ 62700 h 376197"/>
                <a:gd name="connsiteX43" fmla="*/ 242961 w 376197"/>
                <a:gd name="connsiteY43" fmla="*/ 62700 h 376197"/>
                <a:gd name="connsiteX44" fmla="*/ 242961 w 376197"/>
                <a:gd name="connsiteY44" fmla="*/ 101887 h 376197"/>
                <a:gd name="connsiteX45" fmla="*/ 180261 w 376197"/>
                <a:gd name="connsiteY45" fmla="*/ 101887 h 376197"/>
                <a:gd name="connsiteX46" fmla="*/ 180261 w 376197"/>
                <a:gd name="connsiteY46" fmla="*/ 62700 h 376197"/>
                <a:gd name="connsiteX47" fmla="*/ 125399 w 376197"/>
                <a:gd name="connsiteY47" fmla="*/ 360522 h 376197"/>
                <a:gd name="connsiteX48" fmla="*/ 15675 w 376197"/>
                <a:gd name="connsiteY48" fmla="*/ 360522 h 376197"/>
                <a:gd name="connsiteX49" fmla="*/ 15675 w 376197"/>
                <a:gd name="connsiteY49" fmla="*/ 164586 h 376197"/>
                <a:gd name="connsiteX50" fmla="*/ 125399 w 376197"/>
                <a:gd name="connsiteY50" fmla="*/ 164586 h 376197"/>
                <a:gd name="connsiteX51" fmla="*/ 125399 w 376197"/>
                <a:gd name="connsiteY51" fmla="*/ 360522 h 376197"/>
                <a:gd name="connsiteX52" fmla="*/ 195936 w 376197"/>
                <a:gd name="connsiteY52" fmla="*/ 360522 h 376197"/>
                <a:gd name="connsiteX53" fmla="*/ 195936 w 376197"/>
                <a:gd name="connsiteY53" fmla="*/ 305660 h 376197"/>
                <a:gd name="connsiteX54" fmla="*/ 227286 w 376197"/>
                <a:gd name="connsiteY54" fmla="*/ 305660 h 376197"/>
                <a:gd name="connsiteX55" fmla="*/ 227286 w 376197"/>
                <a:gd name="connsiteY55" fmla="*/ 360522 h 376197"/>
                <a:gd name="connsiteX56" fmla="*/ 195936 w 376197"/>
                <a:gd name="connsiteY56" fmla="*/ 360522 h 376197"/>
                <a:gd name="connsiteX57" fmla="*/ 282148 w 376197"/>
                <a:gd name="connsiteY57" fmla="*/ 360522 h 376197"/>
                <a:gd name="connsiteX58" fmla="*/ 242961 w 376197"/>
                <a:gd name="connsiteY58" fmla="*/ 360522 h 376197"/>
                <a:gd name="connsiteX59" fmla="*/ 242961 w 376197"/>
                <a:gd name="connsiteY59" fmla="*/ 289985 h 376197"/>
                <a:gd name="connsiteX60" fmla="*/ 180261 w 376197"/>
                <a:gd name="connsiteY60" fmla="*/ 289985 h 376197"/>
                <a:gd name="connsiteX61" fmla="*/ 180261 w 376197"/>
                <a:gd name="connsiteY61" fmla="*/ 360522 h 376197"/>
                <a:gd name="connsiteX62" fmla="*/ 141074 w 376197"/>
                <a:gd name="connsiteY62" fmla="*/ 360522 h 376197"/>
                <a:gd name="connsiteX63" fmla="*/ 141074 w 376197"/>
                <a:gd name="connsiteY63" fmla="*/ 148911 h 376197"/>
                <a:gd name="connsiteX64" fmla="*/ 141074 w 376197"/>
                <a:gd name="connsiteY64" fmla="*/ 117562 h 376197"/>
                <a:gd name="connsiteX65" fmla="*/ 164586 w 376197"/>
                <a:gd name="connsiteY65" fmla="*/ 117562 h 376197"/>
                <a:gd name="connsiteX66" fmla="*/ 258636 w 376197"/>
                <a:gd name="connsiteY66" fmla="*/ 117562 h 376197"/>
                <a:gd name="connsiteX67" fmla="*/ 282148 w 376197"/>
                <a:gd name="connsiteY67" fmla="*/ 117562 h 376197"/>
                <a:gd name="connsiteX68" fmla="*/ 282148 w 376197"/>
                <a:gd name="connsiteY68" fmla="*/ 360522 h 376197"/>
                <a:gd name="connsiteX69" fmla="*/ 360522 w 376197"/>
                <a:gd name="connsiteY69" fmla="*/ 360522 h 376197"/>
                <a:gd name="connsiteX70" fmla="*/ 297823 w 376197"/>
                <a:gd name="connsiteY70" fmla="*/ 360522 h 376197"/>
                <a:gd name="connsiteX71" fmla="*/ 297823 w 376197"/>
                <a:gd name="connsiteY71" fmla="*/ 101887 h 376197"/>
                <a:gd name="connsiteX72" fmla="*/ 297823 w 376197"/>
                <a:gd name="connsiteY72" fmla="*/ 85585 h 376197"/>
                <a:gd name="connsiteX73" fmla="*/ 360522 w 376197"/>
                <a:gd name="connsiteY73" fmla="*/ 129475 h 376197"/>
                <a:gd name="connsiteX74" fmla="*/ 360522 w 376197"/>
                <a:gd name="connsiteY74" fmla="*/ 360522 h 376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76197" h="376197">
                  <a:moveTo>
                    <a:pt x="352685" y="62700"/>
                  </a:moveTo>
                  <a:lnTo>
                    <a:pt x="337010" y="62700"/>
                  </a:lnTo>
                  <a:lnTo>
                    <a:pt x="337010" y="93885"/>
                  </a:lnTo>
                  <a:lnTo>
                    <a:pt x="282148" y="55481"/>
                  </a:lnTo>
                  <a:lnTo>
                    <a:pt x="282148" y="101887"/>
                  </a:lnTo>
                  <a:lnTo>
                    <a:pt x="258636" y="101887"/>
                  </a:lnTo>
                  <a:lnTo>
                    <a:pt x="258636" y="47025"/>
                  </a:lnTo>
                  <a:lnTo>
                    <a:pt x="219448" y="47025"/>
                  </a:lnTo>
                  <a:lnTo>
                    <a:pt x="219448" y="0"/>
                  </a:lnTo>
                  <a:lnTo>
                    <a:pt x="203773" y="0"/>
                  </a:lnTo>
                  <a:lnTo>
                    <a:pt x="203773" y="47025"/>
                  </a:lnTo>
                  <a:lnTo>
                    <a:pt x="164586" y="47025"/>
                  </a:lnTo>
                  <a:lnTo>
                    <a:pt x="164586" y="101887"/>
                  </a:lnTo>
                  <a:lnTo>
                    <a:pt x="125399" y="101887"/>
                  </a:lnTo>
                  <a:lnTo>
                    <a:pt x="125399" y="148911"/>
                  </a:lnTo>
                  <a:lnTo>
                    <a:pt x="31350" y="148911"/>
                  </a:lnTo>
                  <a:lnTo>
                    <a:pt x="31350" y="136481"/>
                  </a:lnTo>
                  <a:lnTo>
                    <a:pt x="41092" y="126739"/>
                  </a:lnTo>
                  <a:cubicBezTo>
                    <a:pt x="47448" y="130956"/>
                    <a:pt x="54893" y="133236"/>
                    <a:pt x="62700" y="133236"/>
                  </a:cubicBezTo>
                  <a:cubicBezTo>
                    <a:pt x="73170" y="133236"/>
                    <a:pt x="83006" y="129161"/>
                    <a:pt x="90405" y="121762"/>
                  </a:cubicBezTo>
                  <a:lnTo>
                    <a:pt x="95946" y="116221"/>
                  </a:lnTo>
                  <a:lnTo>
                    <a:pt x="40535" y="60803"/>
                  </a:lnTo>
                  <a:lnTo>
                    <a:pt x="34994" y="66344"/>
                  </a:lnTo>
                  <a:cubicBezTo>
                    <a:pt x="21616" y="79722"/>
                    <a:pt x="19954" y="100452"/>
                    <a:pt x="30010" y="115657"/>
                  </a:cubicBezTo>
                  <a:lnTo>
                    <a:pt x="15675" y="129992"/>
                  </a:lnTo>
                  <a:lnTo>
                    <a:pt x="15675" y="148911"/>
                  </a:lnTo>
                  <a:lnTo>
                    <a:pt x="0" y="148911"/>
                  </a:lnTo>
                  <a:lnTo>
                    <a:pt x="0" y="376197"/>
                  </a:lnTo>
                  <a:lnTo>
                    <a:pt x="125399" y="376197"/>
                  </a:lnTo>
                  <a:lnTo>
                    <a:pt x="141074" y="376197"/>
                  </a:lnTo>
                  <a:lnTo>
                    <a:pt x="180261" y="376197"/>
                  </a:lnTo>
                  <a:lnTo>
                    <a:pt x="242961" y="376197"/>
                  </a:lnTo>
                  <a:lnTo>
                    <a:pt x="282148" y="376197"/>
                  </a:lnTo>
                  <a:lnTo>
                    <a:pt x="297823" y="376197"/>
                  </a:lnTo>
                  <a:lnTo>
                    <a:pt x="376197" y="376197"/>
                  </a:lnTo>
                  <a:lnTo>
                    <a:pt x="376197" y="121316"/>
                  </a:lnTo>
                  <a:lnTo>
                    <a:pt x="352685" y="104857"/>
                  </a:lnTo>
                  <a:lnTo>
                    <a:pt x="352685" y="62700"/>
                  </a:lnTo>
                  <a:close/>
                  <a:moveTo>
                    <a:pt x="41484" y="83915"/>
                  </a:moveTo>
                  <a:lnTo>
                    <a:pt x="72841" y="115273"/>
                  </a:lnTo>
                  <a:cubicBezTo>
                    <a:pt x="64212" y="119403"/>
                    <a:pt x="53036" y="117632"/>
                    <a:pt x="46076" y="110672"/>
                  </a:cubicBezTo>
                  <a:cubicBezTo>
                    <a:pt x="38850" y="103454"/>
                    <a:pt x="37322" y="92654"/>
                    <a:pt x="41484" y="83915"/>
                  </a:cubicBezTo>
                  <a:close/>
                  <a:moveTo>
                    <a:pt x="180261" y="62700"/>
                  </a:moveTo>
                  <a:lnTo>
                    <a:pt x="242961" y="62700"/>
                  </a:lnTo>
                  <a:lnTo>
                    <a:pt x="242961" y="101887"/>
                  </a:lnTo>
                  <a:lnTo>
                    <a:pt x="180261" y="101887"/>
                  </a:lnTo>
                  <a:lnTo>
                    <a:pt x="180261" y="62700"/>
                  </a:lnTo>
                  <a:close/>
                  <a:moveTo>
                    <a:pt x="125399" y="360522"/>
                  </a:moveTo>
                  <a:lnTo>
                    <a:pt x="15675" y="360522"/>
                  </a:lnTo>
                  <a:lnTo>
                    <a:pt x="15675" y="164586"/>
                  </a:lnTo>
                  <a:lnTo>
                    <a:pt x="125399" y="164586"/>
                  </a:lnTo>
                  <a:lnTo>
                    <a:pt x="125399" y="360522"/>
                  </a:lnTo>
                  <a:close/>
                  <a:moveTo>
                    <a:pt x="195936" y="360522"/>
                  </a:moveTo>
                  <a:lnTo>
                    <a:pt x="195936" y="305660"/>
                  </a:lnTo>
                  <a:lnTo>
                    <a:pt x="227286" y="305660"/>
                  </a:lnTo>
                  <a:lnTo>
                    <a:pt x="227286" y="360522"/>
                  </a:lnTo>
                  <a:lnTo>
                    <a:pt x="195936" y="360522"/>
                  </a:lnTo>
                  <a:close/>
                  <a:moveTo>
                    <a:pt x="282148" y="360522"/>
                  </a:moveTo>
                  <a:lnTo>
                    <a:pt x="242961" y="360522"/>
                  </a:lnTo>
                  <a:lnTo>
                    <a:pt x="242961" y="289985"/>
                  </a:lnTo>
                  <a:lnTo>
                    <a:pt x="180261" y="289985"/>
                  </a:lnTo>
                  <a:lnTo>
                    <a:pt x="180261" y="360522"/>
                  </a:lnTo>
                  <a:lnTo>
                    <a:pt x="141074" y="360522"/>
                  </a:lnTo>
                  <a:lnTo>
                    <a:pt x="141074" y="148911"/>
                  </a:lnTo>
                  <a:lnTo>
                    <a:pt x="141074" y="117562"/>
                  </a:lnTo>
                  <a:lnTo>
                    <a:pt x="164586" y="117562"/>
                  </a:lnTo>
                  <a:lnTo>
                    <a:pt x="258636" y="117562"/>
                  </a:lnTo>
                  <a:lnTo>
                    <a:pt x="282148" y="117562"/>
                  </a:lnTo>
                  <a:lnTo>
                    <a:pt x="282148" y="360522"/>
                  </a:lnTo>
                  <a:close/>
                  <a:moveTo>
                    <a:pt x="360522" y="360522"/>
                  </a:moveTo>
                  <a:lnTo>
                    <a:pt x="297823" y="360522"/>
                  </a:lnTo>
                  <a:lnTo>
                    <a:pt x="297823" y="101887"/>
                  </a:lnTo>
                  <a:lnTo>
                    <a:pt x="297823" y="85585"/>
                  </a:lnTo>
                  <a:lnTo>
                    <a:pt x="360522" y="129475"/>
                  </a:lnTo>
                  <a:lnTo>
                    <a:pt x="360522" y="360522"/>
                  </a:lnTo>
                  <a:close/>
                </a:path>
              </a:pathLst>
            </a:custGeom>
            <a:solidFill>
              <a:srgbClr val="000000"/>
            </a:solidFill>
            <a:ln w="7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93" name="Graphic 250">
            <a:extLst>
              <a:ext uri="{FF2B5EF4-FFF2-40B4-BE49-F238E27FC236}">
                <a16:creationId xmlns:a16="http://schemas.microsoft.com/office/drawing/2014/main" id="{1E1B6443-6CE5-4264-A7B9-26F7CD78DE17}"/>
              </a:ext>
            </a:extLst>
          </p:cNvPr>
          <p:cNvSpPr/>
          <p:nvPr/>
        </p:nvSpPr>
        <p:spPr>
          <a:xfrm>
            <a:off x="3533217" y="5786910"/>
            <a:ext cx="354760" cy="319284"/>
          </a:xfrm>
          <a:custGeom>
            <a:avLst/>
            <a:gdLst>
              <a:gd name="connsiteX0" fmla="*/ 354695 w 354760"/>
              <a:gd name="connsiteY0" fmla="*/ 106428 h 319284"/>
              <a:gd name="connsiteX1" fmla="*/ 318013 w 354760"/>
              <a:gd name="connsiteY1" fmla="*/ 82375 h 319284"/>
              <a:gd name="connsiteX2" fmla="*/ 319284 w 354760"/>
              <a:gd name="connsiteY2" fmla="*/ 76841 h 319284"/>
              <a:gd name="connsiteX3" fmla="*/ 319284 w 354760"/>
              <a:gd name="connsiteY3" fmla="*/ 35476 h 319284"/>
              <a:gd name="connsiteX4" fmla="*/ 319184 w 354760"/>
              <a:gd name="connsiteY4" fmla="*/ 35476 h 319284"/>
              <a:gd name="connsiteX5" fmla="*/ 159642 w 354760"/>
              <a:gd name="connsiteY5" fmla="*/ 0 h 319284"/>
              <a:gd name="connsiteX6" fmla="*/ 101 w 354760"/>
              <a:gd name="connsiteY6" fmla="*/ 35476 h 319284"/>
              <a:gd name="connsiteX7" fmla="*/ 0 w 354760"/>
              <a:gd name="connsiteY7" fmla="*/ 35476 h 319284"/>
              <a:gd name="connsiteX8" fmla="*/ 0 w 354760"/>
              <a:gd name="connsiteY8" fmla="*/ 36245 h 319284"/>
              <a:gd name="connsiteX9" fmla="*/ 0 w 354760"/>
              <a:gd name="connsiteY9" fmla="*/ 36245 h 319284"/>
              <a:gd name="connsiteX10" fmla="*/ 0 w 354760"/>
              <a:gd name="connsiteY10" fmla="*/ 36245 h 319284"/>
              <a:gd name="connsiteX11" fmla="*/ 0 w 354760"/>
              <a:gd name="connsiteY11" fmla="*/ 76859 h 319284"/>
              <a:gd name="connsiteX12" fmla="*/ 36097 w 354760"/>
              <a:gd name="connsiteY12" fmla="*/ 103430 h 319284"/>
              <a:gd name="connsiteX13" fmla="*/ 35565 w 354760"/>
              <a:gd name="connsiteY13" fmla="*/ 106428 h 319284"/>
              <a:gd name="connsiteX14" fmla="*/ 35476 w 354760"/>
              <a:gd name="connsiteY14" fmla="*/ 106428 h 319284"/>
              <a:gd name="connsiteX15" fmla="*/ 35476 w 354760"/>
              <a:gd name="connsiteY15" fmla="*/ 107197 h 319284"/>
              <a:gd name="connsiteX16" fmla="*/ 35476 w 354760"/>
              <a:gd name="connsiteY16" fmla="*/ 107197 h 319284"/>
              <a:gd name="connsiteX17" fmla="*/ 35476 w 354760"/>
              <a:gd name="connsiteY17" fmla="*/ 107197 h 319284"/>
              <a:gd name="connsiteX18" fmla="*/ 35476 w 354760"/>
              <a:gd name="connsiteY18" fmla="*/ 147740 h 319284"/>
              <a:gd name="connsiteX19" fmla="*/ 59 w 354760"/>
              <a:gd name="connsiteY19" fmla="*/ 171467 h 319284"/>
              <a:gd name="connsiteX20" fmla="*/ 0 w 354760"/>
              <a:gd name="connsiteY20" fmla="*/ 171467 h 319284"/>
              <a:gd name="connsiteX21" fmla="*/ 0 w 354760"/>
              <a:gd name="connsiteY21" fmla="*/ 172236 h 319284"/>
              <a:gd name="connsiteX22" fmla="*/ 0 w 354760"/>
              <a:gd name="connsiteY22" fmla="*/ 172236 h 319284"/>
              <a:gd name="connsiteX23" fmla="*/ 0 w 354760"/>
              <a:gd name="connsiteY23" fmla="*/ 172236 h 319284"/>
              <a:gd name="connsiteX24" fmla="*/ 0 w 354760"/>
              <a:gd name="connsiteY24" fmla="*/ 212850 h 319284"/>
              <a:gd name="connsiteX25" fmla="*/ 18613 w 354760"/>
              <a:gd name="connsiteY25" fmla="*/ 232835 h 319284"/>
              <a:gd name="connsiteX26" fmla="*/ 17827 w 354760"/>
              <a:gd name="connsiteY26" fmla="*/ 236513 h 319284"/>
              <a:gd name="connsiteX27" fmla="*/ 17738 w 354760"/>
              <a:gd name="connsiteY27" fmla="*/ 236513 h 319284"/>
              <a:gd name="connsiteX28" fmla="*/ 17738 w 354760"/>
              <a:gd name="connsiteY28" fmla="*/ 237281 h 319284"/>
              <a:gd name="connsiteX29" fmla="*/ 17738 w 354760"/>
              <a:gd name="connsiteY29" fmla="*/ 237281 h 319284"/>
              <a:gd name="connsiteX30" fmla="*/ 17738 w 354760"/>
              <a:gd name="connsiteY30" fmla="*/ 237281 h 319284"/>
              <a:gd name="connsiteX31" fmla="*/ 17738 w 354760"/>
              <a:gd name="connsiteY31" fmla="*/ 277895 h 319284"/>
              <a:gd name="connsiteX32" fmla="*/ 111265 w 354760"/>
              <a:gd name="connsiteY32" fmla="*/ 315470 h 319284"/>
              <a:gd name="connsiteX33" fmla="*/ 112341 w 354760"/>
              <a:gd name="connsiteY33" fmla="*/ 315689 h 319284"/>
              <a:gd name="connsiteX34" fmla="*/ 112660 w 354760"/>
              <a:gd name="connsiteY34" fmla="*/ 315624 h 319284"/>
              <a:gd name="connsiteX35" fmla="*/ 141319 w 354760"/>
              <a:gd name="connsiteY35" fmla="*/ 318125 h 319284"/>
              <a:gd name="connsiteX36" fmla="*/ 141904 w 354760"/>
              <a:gd name="connsiteY36" fmla="*/ 318243 h 319284"/>
              <a:gd name="connsiteX37" fmla="*/ 142211 w 354760"/>
              <a:gd name="connsiteY37" fmla="*/ 318178 h 319284"/>
              <a:gd name="connsiteX38" fmla="*/ 177380 w 354760"/>
              <a:gd name="connsiteY38" fmla="*/ 319284 h 319284"/>
              <a:gd name="connsiteX39" fmla="*/ 212549 w 354760"/>
              <a:gd name="connsiteY39" fmla="*/ 318172 h 319284"/>
              <a:gd name="connsiteX40" fmla="*/ 212856 w 354760"/>
              <a:gd name="connsiteY40" fmla="*/ 318237 h 319284"/>
              <a:gd name="connsiteX41" fmla="*/ 213441 w 354760"/>
              <a:gd name="connsiteY41" fmla="*/ 318119 h 319284"/>
              <a:gd name="connsiteX42" fmla="*/ 242100 w 354760"/>
              <a:gd name="connsiteY42" fmla="*/ 315618 h 319284"/>
              <a:gd name="connsiteX43" fmla="*/ 242419 w 354760"/>
              <a:gd name="connsiteY43" fmla="*/ 315677 h 319284"/>
              <a:gd name="connsiteX44" fmla="*/ 243495 w 354760"/>
              <a:gd name="connsiteY44" fmla="*/ 315459 h 319284"/>
              <a:gd name="connsiteX45" fmla="*/ 337022 w 354760"/>
              <a:gd name="connsiteY45" fmla="*/ 277872 h 319284"/>
              <a:gd name="connsiteX46" fmla="*/ 337022 w 354760"/>
              <a:gd name="connsiteY46" fmla="*/ 236507 h 319284"/>
              <a:gd name="connsiteX47" fmla="*/ 336927 w 354760"/>
              <a:gd name="connsiteY47" fmla="*/ 236507 h 319284"/>
              <a:gd name="connsiteX48" fmla="*/ 318131 w 354760"/>
              <a:gd name="connsiteY48" fmla="*/ 218154 h 319284"/>
              <a:gd name="connsiteX49" fmla="*/ 319284 w 354760"/>
              <a:gd name="connsiteY49" fmla="*/ 212832 h 319284"/>
              <a:gd name="connsiteX50" fmla="*/ 319284 w 354760"/>
              <a:gd name="connsiteY50" fmla="*/ 174187 h 319284"/>
              <a:gd name="connsiteX51" fmla="*/ 354760 w 354760"/>
              <a:gd name="connsiteY51" fmla="*/ 147793 h 319284"/>
              <a:gd name="connsiteX52" fmla="*/ 354760 w 354760"/>
              <a:gd name="connsiteY52" fmla="*/ 106428 h 319284"/>
              <a:gd name="connsiteX53" fmla="*/ 354695 w 354760"/>
              <a:gd name="connsiteY53" fmla="*/ 106428 h 319284"/>
              <a:gd name="connsiteX54" fmla="*/ 306820 w 354760"/>
              <a:gd name="connsiteY54" fmla="*/ 214754 h 319284"/>
              <a:gd name="connsiteX55" fmla="*/ 304804 w 354760"/>
              <a:gd name="connsiteY55" fmla="*/ 216522 h 319284"/>
              <a:gd name="connsiteX56" fmla="*/ 289721 w 354760"/>
              <a:gd name="connsiteY56" fmla="*/ 224681 h 319284"/>
              <a:gd name="connsiteX57" fmla="*/ 289721 w 354760"/>
              <a:gd name="connsiteY57" fmla="*/ 196490 h 319284"/>
              <a:gd name="connsiteX58" fmla="*/ 307459 w 354760"/>
              <a:gd name="connsiteY58" fmla="*/ 188354 h 319284"/>
              <a:gd name="connsiteX59" fmla="*/ 307459 w 354760"/>
              <a:gd name="connsiteY59" fmla="*/ 212821 h 319284"/>
              <a:gd name="connsiteX60" fmla="*/ 306820 w 354760"/>
              <a:gd name="connsiteY60" fmla="*/ 214754 h 319284"/>
              <a:gd name="connsiteX61" fmla="*/ 174577 w 354760"/>
              <a:gd name="connsiteY61" fmla="*/ 242230 h 319284"/>
              <a:gd name="connsiteX62" fmla="*/ 171976 w 354760"/>
              <a:gd name="connsiteY62" fmla="*/ 242283 h 319284"/>
              <a:gd name="connsiteX63" fmla="*/ 165561 w 354760"/>
              <a:gd name="connsiteY63" fmla="*/ 242354 h 319284"/>
              <a:gd name="connsiteX64" fmla="*/ 165561 w 354760"/>
              <a:gd name="connsiteY64" fmla="*/ 212821 h 319284"/>
              <a:gd name="connsiteX65" fmla="*/ 170439 w 354760"/>
              <a:gd name="connsiteY65" fmla="*/ 212750 h 319284"/>
              <a:gd name="connsiteX66" fmla="*/ 171379 w 354760"/>
              <a:gd name="connsiteY66" fmla="*/ 212732 h 319284"/>
              <a:gd name="connsiteX67" fmla="*/ 189211 w 354760"/>
              <a:gd name="connsiteY67" fmla="*/ 212164 h 319284"/>
              <a:gd name="connsiteX68" fmla="*/ 189211 w 354760"/>
              <a:gd name="connsiteY68" fmla="*/ 241686 h 319284"/>
              <a:gd name="connsiteX69" fmla="*/ 185392 w 354760"/>
              <a:gd name="connsiteY69" fmla="*/ 241864 h 319284"/>
              <a:gd name="connsiteX70" fmla="*/ 174577 w 354760"/>
              <a:gd name="connsiteY70" fmla="*/ 242230 h 319284"/>
              <a:gd name="connsiteX71" fmla="*/ 148757 w 354760"/>
              <a:gd name="connsiteY71" fmla="*/ 242313 h 319284"/>
              <a:gd name="connsiteX72" fmla="*/ 140674 w 354760"/>
              <a:gd name="connsiteY72" fmla="*/ 242118 h 319284"/>
              <a:gd name="connsiteX73" fmla="*/ 139681 w 354760"/>
              <a:gd name="connsiteY73" fmla="*/ 242082 h 319284"/>
              <a:gd name="connsiteX74" fmla="*/ 130085 w 354760"/>
              <a:gd name="connsiteY74" fmla="*/ 241686 h 319284"/>
              <a:gd name="connsiteX75" fmla="*/ 130085 w 354760"/>
              <a:gd name="connsiteY75" fmla="*/ 212170 h 319284"/>
              <a:gd name="connsiteX76" fmla="*/ 147917 w 354760"/>
              <a:gd name="connsiteY76" fmla="*/ 212738 h 319284"/>
              <a:gd name="connsiteX77" fmla="*/ 148851 w 354760"/>
              <a:gd name="connsiteY77" fmla="*/ 212756 h 319284"/>
              <a:gd name="connsiteX78" fmla="*/ 153729 w 354760"/>
              <a:gd name="connsiteY78" fmla="*/ 212826 h 319284"/>
              <a:gd name="connsiteX79" fmla="*/ 153729 w 354760"/>
              <a:gd name="connsiteY79" fmla="*/ 242378 h 319284"/>
              <a:gd name="connsiteX80" fmla="*/ 150294 w 354760"/>
              <a:gd name="connsiteY80" fmla="*/ 242348 h 319284"/>
              <a:gd name="connsiteX81" fmla="*/ 148757 w 354760"/>
              <a:gd name="connsiteY81" fmla="*/ 242313 h 319284"/>
              <a:gd name="connsiteX82" fmla="*/ 41962 w 354760"/>
              <a:gd name="connsiteY82" fmla="*/ 228832 h 319284"/>
              <a:gd name="connsiteX83" fmla="*/ 41389 w 354760"/>
              <a:gd name="connsiteY83" fmla="*/ 228666 h 319284"/>
              <a:gd name="connsiteX84" fmla="*/ 41389 w 354760"/>
              <a:gd name="connsiteY84" fmla="*/ 200102 h 319284"/>
              <a:gd name="connsiteX85" fmla="*/ 59127 w 354760"/>
              <a:gd name="connsiteY85" fmla="*/ 204188 h 319284"/>
              <a:gd name="connsiteX86" fmla="*/ 59127 w 354760"/>
              <a:gd name="connsiteY86" fmla="*/ 233048 h 319284"/>
              <a:gd name="connsiteX87" fmla="*/ 44132 w 354760"/>
              <a:gd name="connsiteY87" fmla="*/ 229441 h 319284"/>
              <a:gd name="connsiteX88" fmla="*/ 41962 w 354760"/>
              <a:gd name="connsiteY88" fmla="*/ 228832 h 319284"/>
              <a:gd name="connsiteX89" fmla="*/ 166589 w 354760"/>
              <a:gd name="connsiteY89" fmla="*/ 277795 h 319284"/>
              <a:gd name="connsiteX90" fmla="*/ 171467 w 354760"/>
              <a:gd name="connsiteY90" fmla="*/ 277866 h 319284"/>
              <a:gd name="connsiteX91" fmla="*/ 171467 w 354760"/>
              <a:gd name="connsiteY91" fmla="*/ 307423 h 319284"/>
              <a:gd name="connsiteX92" fmla="*/ 147817 w 354760"/>
              <a:gd name="connsiteY92" fmla="*/ 306737 h 319284"/>
              <a:gd name="connsiteX93" fmla="*/ 147817 w 354760"/>
              <a:gd name="connsiteY93" fmla="*/ 277215 h 319284"/>
              <a:gd name="connsiteX94" fmla="*/ 165649 w 354760"/>
              <a:gd name="connsiteY94" fmla="*/ 277783 h 319284"/>
              <a:gd name="connsiteX95" fmla="*/ 166589 w 354760"/>
              <a:gd name="connsiteY95" fmla="*/ 277795 h 319284"/>
              <a:gd name="connsiteX96" fmla="*/ 189111 w 354760"/>
              <a:gd name="connsiteY96" fmla="*/ 277777 h 319284"/>
              <a:gd name="connsiteX97" fmla="*/ 206943 w 354760"/>
              <a:gd name="connsiteY97" fmla="*/ 277209 h 319284"/>
              <a:gd name="connsiteX98" fmla="*/ 206943 w 354760"/>
              <a:gd name="connsiteY98" fmla="*/ 306731 h 319284"/>
              <a:gd name="connsiteX99" fmla="*/ 183293 w 354760"/>
              <a:gd name="connsiteY99" fmla="*/ 307417 h 319284"/>
              <a:gd name="connsiteX100" fmla="*/ 183293 w 354760"/>
              <a:gd name="connsiteY100" fmla="*/ 277860 h 319284"/>
              <a:gd name="connsiteX101" fmla="*/ 188171 w 354760"/>
              <a:gd name="connsiteY101" fmla="*/ 277789 h 319284"/>
              <a:gd name="connsiteX102" fmla="*/ 189111 w 354760"/>
              <a:gd name="connsiteY102" fmla="*/ 277777 h 319284"/>
              <a:gd name="connsiteX103" fmla="*/ 236507 w 354760"/>
              <a:gd name="connsiteY103" fmla="*/ 275105 h 319284"/>
              <a:gd name="connsiteX104" fmla="*/ 236507 w 354760"/>
              <a:gd name="connsiteY104" fmla="*/ 304467 h 319284"/>
              <a:gd name="connsiteX105" fmla="*/ 218769 w 354760"/>
              <a:gd name="connsiteY105" fmla="*/ 306022 h 319284"/>
              <a:gd name="connsiteX106" fmla="*/ 218769 w 354760"/>
              <a:gd name="connsiteY106" fmla="*/ 276535 h 319284"/>
              <a:gd name="connsiteX107" fmla="*/ 236507 w 354760"/>
              <a:gd name="connsiteY107" fmla="*/ 275105 h 319284"/>
              <a:gd name="connsiteX108" fmla="*/ 248332 w 354760"/>
              <a:gd name="connsiteY108" fmla="*/ 273827 h 319284"/>
              <a:gd name="connsiteX109" fmla="*/ 266070 w 354760"/>
              <a:gd name="connsiteY109" fmla="*/ 271332 h 319284"/>
              <a:gd name="connsiteX110" fmla="*/ 266070 w 354760"/>
              <a:gd name="connsiteY110" fmla="*/ 300363 h 319284"/>
              <a:gd name="connsiteX111" fmla="*/ 248332 w 354760"/>
              <a:gd name="connsiteY111" fmla="*/ 303071 h 319284"/>
              <a:gd name="connsiteX112" fmla="*/ 248332 w 354760"/>
              <a:gd name="connsiteY112" fmla="*/ 273827 h 319284"/>
              <a:gd name="connsiteX113" fmla="*/ 277895 w 354760"/>
              <a:gd name="connsiteY113" fmla="*/ 269221 h 319284"/>
              <a:gd name="connsiteX114" fmla="*/ 295633 w 354760"/>
              <a:gd name="connsiteY114" fmla="*/ 265136 h 319284"/>
              <a:gd name="connsiteX115" fmla="*/ 295633 w 354760"/>
              <a:gd name="connsiteY115" fmla="*/ 293700 h 319284"/>
              <a:gd name="connsiteX116" fmla="*/ 277895 w 354760"/>
              <a:gd name="connsiteY116" fmla="*/ 298081 h 319284"/>
              <a:gd name="connsiteX117" fmla="*/ 277895 w 354760"/>
              <a:gd name="connsiteY117" fmla="*/ 269221 h 319284"/>
              <a:gd name="connsiteX118" fmla="*/ 76865 w 354760"/>
              <a:gd name="connsiteY118" fmla="*/ 269221 h 319284"/>
              <a:gd name="connsiteX119" fmla="*/ 76865 w 354760"/>
              <a:gd name="connsiteY119" fmla="*/ 298081 h 319284"/>
              <a:gd name="connsiteX120" fmla="*/ 59127 w 354760"/>
              <a:gd name="connsiteY120" fmla="*/ 293700 h 319284"/>
              <a:gd name="connsiteX121" fmla="*/ 59127 w 354760"/>
              <a:gd name="connsiteY121" fmla="*/ 265136 h 319284"/>
              <a:gd name="connsiteX122" fmla="*/ 76865 w 354760"/>
              <a:gd name="connsiteY122" fmla="*/ 269221 h 319284"/>
              <a:gd name="connsiteX123" fmla="*/ 88690 w 354760"/>
              <a:gd name="connsiteY123" fmla="*/ 271338 h 319284"/>
              <a:gd name="connsiteX124" fmla="*/ 106428 w 354760"/>
              <a:gd name="connsiteY124" fmla="*/ 273833 h 319284"/>
              <a:gd name="connsiteX125" fmla="*/ 106428 w 354760"/>
              <a:gd name="connsiteY125" fmla="*/ 303077 h 319284"/>
              <a:gd name="connsiteX126" fmla="*/ 88690 w 354760"/>
              <a:gd name="connsiteY126" fmla="*/ 300369 h 319284"/>
              <a:gd name="connsiteX127" fmla="*/ 88690 w 354760"/>
              <a:gd name="connsiteY127" fmla="*/ 271338 h 319284"/>
              <a:gd name="connsiteX128" fmla="*/ 118253 w 354760"/>
              <a:gd name="connsiteY128" fmla="*/ 275105 h 319284"/>
              <a:gd name="connsiteX129" fmla="*/ 135991 w 354760"/>
              <a:gd name="connsiteY129" fmla="*/ 276541 h 319284"/>
              <a:gd name="connsiteX130" fmla="*/ 135991 w 354760"/>
              <a:gd name="connsiteY130" fmla="*/ 306028 h 319284"/>
              <a:gd name="connsiteX131" fmla="*/ 118253 w 354760"/>
              <a:gd name="connsiteY131" fmla="*/ 304473 h 319284"/>
              <a:gd name="connsiteX132" fmla="*/ 118253 w 354760"/>
              <a:gd name="connsiteY132" fmla="*/ 275105 h 319284"/>
              <a:gd name="connsiteX133" fmla="*/ 103584 w 354760"/>
              <a:gd name="connsiteY133" fmla="*/ 239747 h 319284"/>
              <a:gd name="connsiteX134" fmla="*/ 101787 w 354760"/>
              <a:gd name="connsiteY134" fmla="*/ 239564 h 319284"/>
              <a:gd name="connsiteX135" fmla="*/ 100515 w 354760"/>
              <a:gd name="connsiteY135" fmla="*/ 239428 h 319284"/>
              <a:gd name="connsiteX136" fmla="*/ 100515 w 354760"/>
              <a:gd name="connsiteY136" fmla="*/ 210071 h 319284"/>
              <a:gd name="connsiteX137" fmla="*/ 118253 w 354760"/>
              <a:gd name="connsiteY137" fmla="*/ 211508 h 319284"/>
              <a:gd name="connsiteX138" fmla="*/ 118253 w 354760"/>
              <a:gd name="connsiteY138" fmla="*/ 240971 h 319284"/>
              <a:gd name="connsiteX139" fmla="*/ 103584 w 354760"/>
              <a:gd name="connsiteY139" fmla="*/ 239747 h 319284"/>
              <a:gd name="connsiteX140" fmla="*/ 88690 w 354760"/>
              <a:gd name="connsiteY140" fmla="*/ 208788 h 319284"/>
              <a:gd name="connsiteX141" fmla="*/ 88690 w 354760"/>
              <a:gd name="connsiteY141" fmla="*/ 238032 h 319284"/>
              <a:gd name="connsiteX142" fmla="*/ 70952 w 354760"/>
              <a:gd name="connsiteY142" fmla="*/ 235324 h 319284"/>
              <a:gd name="connsiteX143" fmla="*/ 70952 w 354760"/>
              <a:gd name="connsiteY143" fmla="*/ 206293 h 319284"/>
              <a:gd name="connsiteX144" fmla="*/ 88690 w 354760"/>
              <a:gd name="connsiteY144" fmla="*/ 208788 h 319284"/>
              <a:gd name="connsiteX145" fmla="*/ 204969 w 354760"/>
              <a:gd name="connsiteY145" fmla="*/ 240693 h 319284"/>
              <a:gd name="connsiteX146" fmla="*/ 201031 w 354760"/>
              <a:gd name="connsiteY146" fmla="*/ 240988 h 319284"/>
              <a:gd name="connsiteX147" fmla="*/ 201031 w 354760"/>
              <a:gd name="connsiteY147" fmla="*/ 211502 h 319284"/>
              <a:gd name="connsiteX148" fmla="*/ 218769 w 354760"/>
              <a:gd name="connsiteY148" fmla="*/ 210065 h 319284"/>
              <a:gd name="connsiteX149" fmla="*/ 218769 w 354760"/>
              <a:gd name="connsiteY149" fmla="*/ 239428 h 319284"/>
              <a:gd name="connsiteX150" fmla="*/ 207541 w 354760"/>
              <a:gd name="connsiteY150" fmla="*/ 240486 h 319284"/>
              <a:gd name="connsiteX151" fmla="*/ 204969 w 354760"/>
              <a:gd name="connsiteY151" fmla="*/ 240693 h 319284"/>
              <a:gd name="connsiteX152" fmla="*/ 230594 w 354760"/>
              <a:gd name="connsiteY152" fmla="*/ 238032 h 319284"/>
              <a:gd name="connsiteX153" fmla="*/ 230594 w 354760"/>
              <a:gd name="connsiteY153" fmla="*/ 208788 h 319284"/>
              <a:gd name="connsiteX154" fmla="*/ 248332 w 354760"/>
              <a:gd name="connsiteY154" fmla="*/ 206293 h 319284"/>
              <a:gd name="connsiteX155" fmla="*/ 248332 w 354760"/>
              <a:gd name="connsiteY155" fmla="*/ 235324 h 319284"/>
              <a:gd name="connsiteX156" fmla="*/ 230594 w 354760"/>
              <a:gd name="connsiteY156" fmla="*/ 238032 h 319284"/>
              <a:gd name="connsiteX157" fmla="*/ 260157 w 354760"/>
              <a:gd name="connsiteY157" fmla="*/ 204182 h 319284"/>
              <a:gd name="connsiteX158" fmla="*/ 277895 w 354760"/>
              <a:gd name="connsiteY158" fmla="*/ 200096 h 319284"/>
              <a:gd name="connsiteX159" fmla="*/ 277895 w 354760"/>
              <a:gd name="connsiteY159" fmla="*/ 228661 h 319284"/>
              <a:gd name="connsiteX160" fmla="*/ 260157 w 354760"/>
              <a:gd name="connsiteY160" fmla="*/ 233042 h 319284"/>
              <a:gd name="connsiteX161" fmla="*/ 260157 w 354760"/>
              <a:gd name="connsiteY161" fmla="*/ 204182 h 319284"/>
              <a:gd name="connsiteX162" fmla="*/ 179302 w 354760"/>
              <a:gd name="connsiteY162" fmla="*/ 177173 h 319284"/>
              <a:gd name="connsiteX163" fmla="*/ 166241 w 354760"/>
              <a:gd name="connsiteY163" fmla="*/ 176682 h 319284"/>
              <a:gd name="connsiteX164" fmla="*/ 165555 w 354760"/>
              <a:gd name="connsiteY164" fmla="*/ 176653 h 319284"/>
              <a:gd name="connsiteX165" fmla="*/ 165555 w 354760"/>
              <a:gd name="connsiteY165" fmla="*/ 147131 h 319284"/>
              <a:gd name="connsiteX166" fmla="*/ 183387 w 354760"/>
              <a:gd name="connsiteY166" fmla="*/ 147698 h 319284"/>
              <a:gd name="connsiteX167" fmla="*/ 184321 w 354760"/>
              <a:gd name="connsiteY167" fmla="*/ 147716 h 319284"/>
              <a:gd name="connsiteX168" fmla="*/ 189199 w 354760"/>
              <a:gd name="connsiteY168" fmla="*/ 147787 h 319284"/>
              <a:gd name="connsiteX169" fmla="*/ 189199 w 354760"/>
              <a:gd name="connsiteY169" fmla="*/ 177309 h 319284"/>
              <a:gd name="connsiteX170" fmla="*/ 180608 w 354760"/>
              <a:gd name="connsiteY170" fmla="*/ 177203 h 319284"/>
              <a:gd name="connsiteX171" fmla="*/ 179302 w 354760"/>
              <a:gd name="connsiteY171" fmla="*/ 177173 h 319284"/>
              <a:gd name="connsiteX172" fmla="*/ 41389 w 354760"/>
              <a:gd name="connsiteY172" fmla="*/ 92675 h 319284"/>
              <a:gd name="connsiteX173" fmla="*/ 41389 w 354760"/>
              <a:gd name="connsiteY173" fmla="*/ 64111 h 319284"/>
              <a:gd name="connsiteX174" fmla="*/ 59127 w 354760"/>
              <a:gd name="connsiteY174" fmla="*/ 68197 h 319284"/>
              <a:gd name="connsiteX175" fmla="*/ 59127 w 354760"/>
              <a:gd name="connsiteY175" fmla="*/ 97056 h 319284"/>
              <a:gd name="connsiteX176" fmla="*/ 56939 w 354760"/>
              <a:gd name="connsiteY176" fmla="*/ 96595 h 319284"/>
              <a:gd name="connsiteX177" fmla="*/ 47792 w 354760"/>
              <a:gd name="connsiteY177" fmla="*/ 94419 h 319284"/>
              <a:gd name="connsiteX178" fmla="*/ 41389 w 354760"/>
              <a:gd name="connsiteY178" fmla="*/ 92675 h 319284"/>
              <a:gd name="connsiteX179" fmla="*/ 148851 w 354760"/>
              <a:gd name="connsiteY179" fmla="*/ 76764 h 319284"/>
              <a:gd name="connsiteX180" fmla="*/ 153729 w 354760"/>
              <a:gd name="connsiteY180" fmla="*/ 76835 h 319284"/>
              <a:gd name="connsiteX181" fmla="*/ 153729 w 354760"/>
              <a:gd name="connsiteY181" fmla="*/ 106357 h 319284"/>
              <a:gd name="connsiteX182" fmla="*/ 130079 w 354760"/>
              <a:gd name="connsiteY182" fmla="*/ 105683 h 319284"/>
              <a:gd name="connsiteX183" fmla="*/ 130079 w 354760"/>
              <a:gd name="connsiteY183" fmla="*/ 76185 h 319284"/>
              <a:gd name="connsiteX184" fmla="*/ 147911 w 354760"/>
              <a:gd name="connsiteY184" fmla="*/ 76752 h 319284"/>
              <a:gd name="connsiteX185" fmla="*/ 148851 w 354760"/>
              <a:gd name="connsiteY185" fmla="*/ 76764 h 319284"/>
              <a:gd name="connsiteX186" fmla="*/ 171373 w 354760"/>
              <a:gd name="connsiteY186" fmla="*/ 76746 h 319284"/>
              <a:gd name="connsiteX187" fmla="*/ 189205 w 354760"/>
              <a:gd name="connsiteY187" fmla="*/ 76179 h 319284"/>
              <a:gd name="connsiteX188" fmla="*/ 189205 w 354760"/>
              <a:gd name="connsiteY188" fmla="*/ 105677 h 319284"/>
              <a:gd name="connsiteX189" fmla="*/ 186225 w 354760"/>
              <a:gd name="connsiteY189" fmla="*/ 105843 h 319284"/>
              <a:gd name="connsiteX190" fmla="*/ 185971 w 354760"/>
              <a:gd name="connsiteY190" fmla="*/ 105854 h 319284"/>
              <a:gd name="connsiteX191" fmla="*/ 173862 w 354760"/>
              <a:gd name="connsiteY191" fmla="*/ 106257 h 319284"/>
              <a:gd name="connsiteX192" fmla="*/ 171946 w 354760"/>
              <a:gd name="connsiteY192" fmla="*/ 106298 h 319284"/>
              <a:gd name="connsiteX193" fmla="*/ 165555 w 354760"/>
              <a:gd name="connsiteY193" fmla="*/ 106369 h 319284"/>
              <a:gd name="connsiteX194" fmla="*/ 165555 w 354760"/>
              <a:gd name="connsiteY194" fmla="*/ 76835 h 319284"/>
              <a:gd name="connsiteX195" fmla="*/ 170433 w 354760"/>
              <a:gd name="connsiteY195" fmla="*/ 76764 h 319284"/>
              <a:gd name="connsiteX196" fmla="*/ 171373 w 354760"/>
              <a:gd name="connsiteY196" fmla="*/ 76746 h 319284"/>
              <a:gd name="connsiteX197" fmla="*/ 306105 w 354760"/>
              <a:gd name="connsiteY197" fmla="*/ 79715 h 319284"/>
              <a:gd name="connsiteX198" fmla="*/ 305939 w 354760"/>
              <a:gd name="connsiteY198" fmla="*/ 79679 h 319284"/>
              <a:gd name="connsiteX199" fmla="*/ 303787 w 354760"/>
              <a:gd name="connsiteY199" fmla="*/ 81352 h 319284"/>
              <a:gd name="connsiteX200" fmla="*/ 289721 w 354760"/>
              <a:gd name="connsiteY200" fmla="*/ 88619 h 319284"/>
              <a:gd name="connsiteX201" fmla="*/ 289721 w 354760"/>
              <a:gd name="connsiteY201" fmla="*/ 60492 h 319284"/>
              <a:gd name="connsiteX202" fmla="*/ 307459 w 354760"/>
              <a:gd name="connsiteY202" fmla="*/ 52357 h 319284"/>
              <a:gd name="connsiteX203" fmla="*/ 307459 w 354760"/>
              <a:gd name="connsiteY203" fmla="*/ 76823 h 319284"/>
              <a:gd name="connsiteX204" fmla="*/ 306105 w 354760"/>
              <a:gd name="connsiteY204" fmla="*/ 79715 h 319284"/>
              <a:gd name="connsiteX205" fmla="*/ 230594 w 354760"/>
              <a:gd name="connsiteY205" fmla="*/ 102005 h 319284"/>
              <a:gd name="connsiteX206" fmla="*/ 230594 w 354760"/>
              <a:gd name="connsiteY206" fmla="*/ 72797 h 319284"/>
              <a:gd name="connsiteX207" fmla="*/ 248332 w 354760"/>
              <a:gd name="connsiteY207" fmla="*/ 70302 h 319284"/>
              <a:gd name="connsiteX208" fmla="*/ 248332 w 354760"/>
              <a:gd name="connsiteY208" fmla="*/ 99286 h 319284"/>
              <a:gd name="connsiteX209" fmla="*/ 230594 w 354760"/>
              <a:gd name="connsiteY209" fmla="*/ 102005 h 319284"/>
              <a:gd name="connsiteX210" fmla="*/ 260157 w 354760"/>
              <a:gd name="connsiteY210" fmla="*/ 97009 h 319284"/>
              <a:gd name="connsiteX211" fmla="*/ 260157 w 354760"/>
              <a:gd name="connsiteY211" fmla="*/ 68197 h 319284"/>
              <a:gd name="connsiteX212" fmla="*/ 277895 w 354760"/>
              <a:gd name="connsiteY212" fmla="*/ 64111 h 319284"/>
              <a:gd name="connsiteX213" fmla="*/ 277895 w 354760"/>
              <a:gd name="connsiteY213" fmla="*/ 92610 h 319284"/>
              <a:gd name="connsiteX214" fmla="*/ 260157 w 354760"/>
              <a:gd name="connsiteY214" fmla="*/ 97009 h 319284"/>
              <a:gd name="connsiteX215" fmla="*/ 218769 w 354760"/>
              <a:gd name="connsiteY215" fmla="*/ 74074 h 319284"/>
              <a:gd name="connsiteX216" fmla="*/ 218769 w 354760"/>
              <a:gd name="connsiteY216" fmla="*/ 103401 h 319284"/>
              <a:gd name="connsiteX217" fmla="*/ 201031 w 354760"/>
              <a:gd name="connsiteY217" fmla="*/ 104968 h 319284"/>
              <a:gd name="connsiteX218" fmla="*/ 201031 w 354760"/>
              <a:gd name="connsiteY218" fmla="*/ 75511 h 319284"/>
              <a:gd name="connsiteX219" fmla="*/ 218769 w 354760"/>
              <a:gd name="connsiteY219" fmla="*/ 74074 h 319284"/>
              <a:gd name="connsiteX220" fmla="*/ 100515 w 354760"/>
              <a:gd name="connsiteY220" fmla="*/ 103413 h 319284"/>
              <a:gd name="connsiteX221" fmla="*/ 100515 w 354760"/>
              <a:gd name="connsiteY221" fmla="*/ 74074 h 319284"/>
              <a:gd name="connsiteX222" fmla="*/ 118253 w 354760"/>
              <a:gd name="connsiteY222" fmla="*/ 75511 h 319284"/>
              <a:gd name="connsiteX223" fmla="*/ 118253 w 354760"/>
              <a:gd name="connsiteY223" fmla="*/ 104944 h 319284"/>
              <a:gd name="connsiteX224" fmla="*/ 100515 w 354760"/>
              <a:gd name="connsiteY224" fmla="*/ 103413 h 319284"/>
              <a:gd name="connsiteX225" fmla="*/ 88690 w 354760"/>
              <a:gd name="connsiteY225" fmla="*/ 72797 h 319284"/>
              <a:gd name="connsiteX226" fmla="*/ 88690 w 354760"/>
              <a:gd name="connsiteY226" fmla="*/ 102011 h 319284"/>
              <a:gd name="connsiteX227" fmla="*/ 85142 w 354760"/>
              <a:gd name="connsiteY227" fmla="*/ 101574 h 319284"/>
              <a:gd name="connsiteX228" fmla="*/ 82919 w 354760"/>
              <a:gd name="connsiteY228" fmla="*/ 101249 h 319284"/>
              <a:gd name="connsiteX229" fmla="*/ 72885 w 354760"/>
              <a:gd name="connsiteY229" fmla="*/ 99682 h 319284"/>
              <a:gd name="connsiteX230" fmla="*/ 70952 w 354760"/>
              <a:gd name="connsiteY230" fmla="*/ 99339 h 319284"/>
              <a:gd name="connsiteX231" fmla="*/ 70952 w 354760"/>
              <a:gd name="connsiteY231" fmla="*/ 70308 h 319284"/>
              <a:gd name="connsiteX232" fmla="*/ 88690 w 354760"/>
              <a:gd name="connsiteY232" fmla="*/ 72797 h 319284"/>
              <a:gd name="connsiteX233" fmla="*/ 152263 w 354760"/>
              <a:gd name="connsiteY233" fmla="*/ 175837 h 319284"/>
              <a:gd name="connsiteX234" fmla="*/ 149868 w 354760"/>
              <a:gd name="connsiteY234" fmla="*/ 175659 h 319284"/>
              <a:gd name="connsiteX235" fmla="*/ 138782 w 354760"/>
              <a:gd name="connsiteY235" fmla="*/ 174678 h 319284"/>
              <a:gd name="connsiteX236" fmla="*/ 136464 w 354760"/>
              <a:gd name="connsiteY236" fmla="*/ 174441 h 319284"/>
              <a:gd name="connsiteX237" fmla="*/ 135991 w 354760"/>
              <a:gd name="connsiteY237" fmla="*/ 174388 h 319284"/>
              <a:gd name="connsiteX238" fmla="*/ 135991 w 354760"/>
              <a:gd name="connsiteY238" fmla="*/ 145026 h 319284"/>
              <a:gd name="connsiteX239" fmla="*/ 153729 w 354760"/>
              <a:gd name="connsiteY239" fmla="*/ 146463 h 319284"/>
              <a:gd name="connsiteX240" fmla="*/ 153729 w 354760"/>
              <a:gd name="connsiteY240" fmla="*/ 175931 h 319284"/>
              <a:gd name="connsiteX241" fmla="*/ 152263 w 354760"/>
              <a:gd name="connsiteY241" fmla="*/ 175837 h 319284"/>
              <a:gd name="connsiteX242" fmla="*/ 113198 w 354760"/>
              <a:gd name="connsiteY242" fmla="*/ 171420 h 319284"/>
              <a:gd name="connsiteX243" fmla="*/ 106428 w 354760"/>
              <a:gd name="connsiteY243" fmla="*/ 170255 h 319284"/>
              <a:gd name="connsiteX244" fmla="*/ 106428 w 354760"/>
              <a:gd name="connsiteY244" fmla="*/ 141260 h 319284"/>
              <a:gd name="connsiteX245" fmla="*/ 124166 w 354760"/>
              <a:gd name="connsiteY245" fmla="*/ 143755 h 319284"/>
              <a:gd name="connsiteX246" fmla="*/ 124166 w 354760"/>
              <a:gd name="connsiteY246" fmla="*/ 172999 h 319284"/>
              <a:gd name="connsiteX247" fmla="*/ 113606 w 354760"/>
              <a:gd name="connsiteY247" fmla="*/ 171491 h 319284"/>
              <a:gd name="connsiteX248" fmla="*/ 113198 w 354760"/>
              <a:gd name="connsiteY248" fmla="*/ 171420 h 319284"/>
              <a:gd name="connsiteX249" fmla="*/ 94603 w 354760"/>
              <a:gd name="connsiteY249" fmla="*/ 139143 h 319284"/>
              <a:gd name="connsiteX250" fmla="*/ 94603 w 354760"/>
              <a:gd name="connsiteY250" fmla="*/ 167955 h 319284"/>
              <a:gd name="connsiteX251" fmla="*/ 76865 w 354760"/>
              <a:gd name="connsiteY251" fmla="*/ 163515 h 319284"/>
              <a:gd name="connsiteX252" fmla="*/ 76865 w 354760"/>
              <a:gd name="connsiteY252" fmla="*/ 135057 h 319284"/>
              <a:gd name="connsiteX253" fmla="*/ 94603 w 354760"/>
              <a:gd name="connsiteY253" fmla="*/ 139143 h 319284"/>
              <a:gd name="connsiteX254" fmla="*/ 65039 w 354760"/>
              <a:gd name="connsiteY254" fmla="*/ 131445 h 319284"/>
              <a:gd name="connsiteX255" fmla="*/ 65039 w 354760"/>
              <a:gd name="connsiteY255" fmla="*/ 159536 h 319284"/>
              <a:gd name="connsiteX256" fmla="*/ 47798 w 354760"/>
              <a:gd name="connsiteY256" fmla="*/ 149017 h 319284"/>
              <a:gd name="connsiteX257" fmla="*/ 47402 w 354760"/>
              <a:gd name="connsiteY257" fmla="*/ 148355 h 319284"/>
              <a:gd name="connsiteX258" fmla="*/ 47301 w 354760"/>
              <a:gd name="connsiteY258" fmla="*/ 147793 h 319284"/>
              <a:gd name="connsiteX259" fmla="*/ 47301 w 354760"/>
              <a:gd name="connsiteY259" fmla="*/ 123309 h 319284"/>
              <a:gd name="connsiteX260" fmla="*/ 65039 w 354760"/>
              <a:gd name="connsiteY260" fmla="*/ 131445 h 319284"/>
              <a:gd name="connsiteX261" fmla="*/ 206849 w 354760"/>
              <a:gd name="connsiteY261" fmla="*/ 147698 h 319284"/>
              <a:gd name="connsiteX262" fmla="*/ 224681 w 354760"/>
              <a:gd name="connsiteY262" fmla="*/ 147131 h 319284"/>
              <a:gd name="connsiteX263" fmla="*/ 224681 w 354760"/>
              <a:gd name="connsiteY263" fmla="*/ 176623 h 319284"/>
              <a:gd name="connsiteX264" fmla="*/ 201031 w 354760"/>
              <a:gd name="connsiteY264" fmla="*/ 177303 h 319284"/>
              <a:gd name="connsiteX265" fmla="*/ 201031 w 354760"/>
              <a:gd name="connsiteY265" fmla="*/ 147787 h 319284"/>
              <a:gd name="connsiteX266" fmla="*/ 205909 w 354760"/>
              <a:gd name="connsiteY266" fmla="*/ 147716 h 319284"/>
              <a:gd name="connsiteX267" fmla="*/ 206849 w 354760"/>
              <a:gd name="connsiteY267" fmla="*/ 147698 h 319284"/>
              <a:gd name="connsiteX268" fmla="*/ 283258 w 354760"/>
              <a:gd name="connsiteY268" fmla="*/ 170385 h 319284"/>
              <a:gd name="connsiteX269" fmla="*/ 275353 w 354760"/>
              <a:gd name="connsiteY269" fmla="*/ 171686 h 319284"/>
              <a:gd name="connsiteX270" fmla="*/ 270646 w 354760"/>
              <a:gd name="connsiteY270" fmla="*/ 172372 h 319284"/>
              <a:gd name="connsiteX271" fmla="*/ 266076 w 354760"/>
              <a:gd name="connsiteY271" fmla="*/ 172963 h 319284"/>
              <a:gd name="connsiteX272" fmla="*/ 266076 w 354760"/>
              <a:gd name="connsiteY272" fmla="*/ 143749 h 319284"/>
              <a:gd name="connsiteX273" fmla="*/ 283814 w 354760"/>
              <a:gd name="connsiteY273" fmla="*/ 141254 h 319284"/>
              <a:gd name="connsiteX274" fmla="*/ 283814 w 354760"/>
              <a:gd name="connsiteY274" fmla="*/ 170285 h 319284"/>
              <a:gd name="connsiteX275" fmla="*/ 283258 w 354760"/>
              <a:gd name="connsiteY275" fmla="*/ 170385 h 319284"/>
              <a:gd name="connsiteX276" fmla="*/ 243223 w 354760"/>
              <a:gd name="connsiteY276" fmla="*/ 175435 h 319284"/>
              <a:gd name="connsiteX277" fmla="*/ 236507 w 354760"/>
              <a:gd name="connsiteY277" fmla="*/ 175896 h 319284"/>
              <a:gd name="connsiteX278" fmla="*/ 236507 w 354760"/>
              <a:gd name="connsiteY278" fmla="*/ 146463 h 319284"/>
              <a:gd name="connsiteX279" fmla="*/ 254245 w 354760"/>
              <a:gd name="connsiteY279" fmla="*/ 145026 h 319284"/>
              <a:gd name="connsiteX280" fmla="*/ 254245 w 354760"/>
              <a:gd name="connsiteY280" fmla="*/ 174359 h 319284"/>
              <a:gd name="connsiteX281" fmla="*/ 243850 w 354760"/>
              <a:gd name="connsiteY281" fmla="*/ 175376 h 319284"/>
              <a:gd name="connsiteX282" fmla="*/ 243223 w 354760"/>
              <a:gd name="connsiteY282" fmla="*/ 175435 h 319284"/>
              <a:gd name="connsiteX283" fmla="*/ 310793 w 354760"/>
              <a:gd name="connsiteY283" fmla="*/ 164348 h 319284"/>
              <a:gd name="connsiteX284" fmla="*/ 301552 w 354760"/>
              <a:gd name="connsiteY284" fmla="*/ 166690 h 319284"/>
              <a:gd name="connsiteX285" fmla="*/ 297041 w 354760"/>
              <a:gd name="connsiteY285" fmla="*/ 167707 h 319284"/>
              <a:gd name="connsiteX286" fmla="*/ 295639 w 354760"/>
              <a:gd name="connsiteY286" fmla="*/ 167997 h 319284"/>
              <a:gd name="connsiteX287" fmla="*/ 295639 w 354760"/>
              <a:gd name="connsiteY287" fmla="*/ 139149 h 319284"/>
              <a:gd name="connsiteX288" fmla="*/ 313377 w 354760"/>
              <a:gd name="connsiteY288" fmla="*/ 135063 h 319284"/>
              <a:gd name="connsiteX289" fmla="*/ 313377 w 354760"/>
              <a:gd name="connsiteY289" fmla="*/ 163627 h 319284"/>
              <a:gd name="connsiteX290" fmla="*/ 310793 w 354760"/>
              <a:gd name="connsiteY290" fmla="*/ 164348 h 319284"/>
              <a:gd name="connsiteX291" fmla="*/ 342870 w 354760"/>
              <a:gd name="connsiteY291" fmla="*/ 106812 h 319284"/>
              <a:gd name="connsiteX292" fmla="*/ 316984 w 354760"/>
              <a:gd name="connsiteY292" fmla="*/ 121186 h 319284"/>
              <a:gd name="connsiteX293" fmla="*/ 316984 w 354760"/>
              <a:gd name="connsiteY293" fmla="*/ 121186 h 319284"/>
              <a:gd name="connsiteX294" fmla="*/ 221849 w 354760"/>
              <a:gd name="connsiteY294" fmla="*/ 135400 h 319284"/>
              <a:gd name="connsiteX295" fmla="*/ 215446 w 354760"/>
              <a:gd name="connsiteY295" fmla="*/ 135648 h 319284"/>
              <a:gd name="connsiteX296" fmla="*/ 210101 w 354760"/>
              <a:gd name="connsiteY296" fmla="*/ 135808 h 319284"/>
              <a:gd name="connsiteX297" fmla="*/ 195118 w 354760"/>
              <a:gd name="connsiteY297" fmla="*/ 135991 h 319284"/>
              <a:gd name="connsiteX298" fmla="*/ 180135 w 354760"/>
              <a:gd name="connsiteY298" fmla="*/ 135802 h 319284"/>
              <a:gd name="connsiteX299" fmla="*/ 174790 w 354760"/>
              <a:gd name="connsiteY299" fmla="*/ 135642 h 319284"/>
              <a:gd name="connsiteX300" fmla="*/ 168387 w 354760"/>
              <a:gd name="connsiteY300" fmla="*/ 135394 h 319284"/>
              <a:gd name="connsiteX301" fmla="*/ 73252 w 354760"/>
              <a:gd name="connsiteY301" fmla="*/ 121180 h 319284"/>
              <a:gd name="connsiteX302" fmla="*/ 73252 w 354760"/>
              <a:gd name="connsiteY302" fmla="*/ 121180 h 319284"/>
              <a:gd name="connsiteX303" fmla="*/ 47384 w 354760"/>
              <a:gd name="connsiteY303" fmla="*/ 106907 h 319284"/>
              <a:gd name="connsiteX304" fmla="*/ 47485 w 354760"/>
              <a:gd name="connsiteY304" fmla="*/ 106558 h 319284"/>
              <a:gd name="connsiteX305" fmla="*/ 48744 w 354760"/>
              <a:gd name="connsiteY305" fmla="*/ 106842 h 319284"/>
              <a:gd name="connsiteX306" fmla="*/ 55839 w 354760"/>
              <a:gd name="connsiteY306" fmla="*/ 108432 h 319284"/>
              <a:gd name="connsiteX307" fmla="*/ 94479 w 354760"/>
              <a:gd name="connsiteY307" fmla="*/ 114623 h 319284"/>
              <a:gd name="connsiteX308" fmla="*/ 94603 w 354760"/>
              <a:gd name="connsiteY308" fmla="*/ 114647 h 319284"/>
              <a:gd name="connsiteX309" fmla="*/ 94632 w 354760"/>
              <a:gd name="connsiteY309" fmla="*/ 114641 h 319284"/>
              <a:gd name="connsiteX310" fmla="*/ 123947 w 354760"/>
              <a:gd name="connsiteY310" fmla="*/ 117159 h 319284"/>
              <a:gd name="connsiteX311" fmla="*/ 124166 w 354760"/>
              <a:gd name="connsiteY311" fmla="*/ 117201 h 319284"/>
              <a:gd name="connsiteX312" fmla="*/ 124278 w 354760"/>
              <a:gd name="connsiteY312" fmla="*/ 117177 h 319284"/>
              <a:gd name="connsiteX313" fmla="*/ 146285 w 354760"/>
              <a:gd name="connsiteY313" fmla="*/ 118082 h 319284"/>
              <a:gd name="connsiteX314" fmla="*/ 159642 w 354760"/>
              <a:gd name="connsiteY314" fmla="*/ 118253 h 319284"/>
              <a:gd name="connsiteX315" fmla="*/ 169138 w 354760"/>
              <a:gd name="connsiteY315" fmla="*/ 118159 h 319284"/>
              <a:gd name="connsiteX316" fmla="*/ 279622 w 354760"/>
              <a:gd name="connsiteY316" fmla="*/ 104471 h 319284"/>
              <a:gd name="connsiteX317" fmla="*/ 283376 w 354760"/>
              <a:gd name="connsiteY317" fmla="*/ 103365 h 319284"/>
              <a:gd name="connsiteX318" fmla="*/ 285623 w 354760"/>
              <a:gd name="connsiteY318" fmla="*/ 102679 h 319284"/>
              <a:gd name="connsiteX319" fmla="*/ 291796 w 354760"/>
              <a:gd name="connsiteY319" fmla="*/ 100557 h 319284"/>
              <a:gd name="connsiteX320" fmla="*/ 292807 w 354760"/>
              <a:gd name="connsiteY320" fmla="*/ 100166 h 319284"/>
              <a:gd name="connsiteX321" fmla="*/ 297626 w 354760"/>
              <a:gd name="connsiteY321" fmla="*/ 98209 h 319284"/>
              <a:gd name="connsiteX322" fmla="*/ 298956 w 354760"/>
              <a:gd name="connsiteY322" fmla="*/ 97630 h 319284"/>
              <a:gd name="connsiteX323" fmla="*/ 303645 w 354760"/>
              <a:gd name="connsiteY323" fmla="*/ 95348 h 319284"/>
              <a:gd name="connsiteX324" fmla="*/ 305502 w 354760"/>
              <a:gd name="connsiteY324" fmla="*/ 94283 h 319284"/>
              <a:gd name="connsiteX325" fmla="*/ 307577 w 354760"/>
              <a:gd name="connsiteY325" fmla="*/ 93042 h 319284"/>
              <a:gd name="connsiteX326" fmla="*/ 308748 w 354760"/>
              <a:gd name="connsiteY326" fmla="*/ 92344 h 319284"/>
              <a:gd name="connsiteX327" fmla="*/ 342870 w 354760"/>
              <a:gd name="connsiteY327" fmla="*/ 106812 h 319284"/>
              <a:gd name="connsiteX328" fmla="*/ 159642 w 354760"/>
              <a:gd name="connsiteY328" fmla="*/ 11825 h 319284"/>
              <a:gd name="connsiteX329" fmla="*/ 307370 w 354760"/>
              <a:gd name="connsiteY329" fmla="*/ 35984 h 319284"/>
              <a:gd name="connsiteX330" fmla="*/ 281508 w 354760"/>
              <a:gd name="connsiteY330" fmla="*/ 50228 h 319284"/>
              <a:gd name="connsiteX331" fmla="*/ 281508 w 354760"/>
              <a:gd name="connsiteY331" fmla="*/ 50228 h 319284"/>
              <a:gd name="connsiteX332" fmla="*/ 186373 w 354760"/>
              <a:gd name="connsiteY332" fmla="*/ 64442 h 319284"/>
              <a:gd name="connsiteX333" fmla="*/ 179970 w 354760"/>
              <a:gd name="connsiteY333" fmla="*/ 64690 h 319284"/>
              <a:gd name="connsiteX334" fmla="*/ 174625 w 354760"/>
              <a:gd name="connsiteY334" fmla="*/ 64850 h 319284"/>
              <a:gd name="connsiteX335" fmla="*/ 159642 w 354760"/>
              <a:gd name="connsiteY335" fmla="*/ 65039 h 319284"/>
              <a:gd name="connsiteX336" fmla="*/ 144659 w 354760"/>
              <a:gd name="connsiteY336" fmla="*/ 64850 h 319284"/>
              <a:gd name="connsiteX337" fmla="*/ 139314 w 354760"/>
              <a:gd name="connsiteY337" fmla="*/ 64690 h 319284"/>
              <a:gd name="connsiteX338" fmla="*/ 132911 w 354760"/>
              <a:gd name="connsiteY338" fmla="*/ 64442 h 319284"/>
              <a:gd name="connsiteX339" fmla="*/ 37776 w 354760"/>
              <a:gd name="connsiteY339" fmla="*/ 50228 h 319284"/>
              <a:gd name="connsiteX340" fmla="*/ 37776 w 354760"/>
              <a:gd name="connsiteY340" fmla="*/ 50228 h 319284"/>
              <a:gd name="connsiteX341" fmla="*/ 11914 w 354760"/>
              <a:gd name="connsiteY341" fmla="*/ 35984 h 319284"/>
              <a:gd name="connsiteX342" fmla="*/ 159642 w 354760"/>
              <a:gd name="connsiteY342" fmla="*/ 11825 h 319284"/>
              <a:gd name="connsiteX343" fmla="*/ 11825 w 354760"/>
              <a:gd name="connsiteY343" fmla="*/ 76841 h 319284"/>
              <a:gd name="connsiteX344" fmla="*/ 11825 w 354760"/>
              <a:gd name="connsiteY344" fmla="*/ 52357 h 319284"/>
              <a:gd name="connsiteX345" fmla="*/ 29563 w 354760"/>
              <a:gd name="connsiteY345" fmla="*/ 60492 h 319284"/>
              <a:gd name="connsiteX346" fmla="*/ 29563 w 354760"/>
              <a:gd name="connsiteY346" fmla="*/ 88802 h 319284"/>
              <a:gd name="connsiteX347" fmla="*/ 11825 w 354760"/>
              <a:gd name="connsiteY347" fmla="*/ 76841 h 319284"/>
              <a:gd name="connsiteX348" fmla="*/ 40466 w 354760"/>
              <a:gd name="connsiteY348" fmla="*/ 158666 h 319284"/>
              <a:gd name="connsiteX349" fmla="*/ 40780 w 354760"/>
              <a:gd name="connsiteY349" fmla="*/ 158938 h 319284"/>
              <a:gd name="connsiteX350" fmla="*/ 86502 w 354760"/>
              <a:gd name="connsiteY350" fmla="*/ 178320 h 319284"/>
              <a:gd name="connsiteX351" fmla="*/ 87975 w 354760"/>
              <a:gd name="connsiteY351" fmla="*/ 178651 h 319284"/>
              <a:gd name="connsiteX352" fmla="*/ 92634 w 354760"/>
              <a:gd name="connsiteY352" fmla="*/ 179656 h 319284"/>
              <a:gd name="connsiteX353" fmla="*/ 159595 w 354760"/>
              <a:gd name="connsiteY353" fmla="*/ 188147 h 319284"/>
              <a:gd name="connsiteX354" fmla="*/ 159636 w 354760"/>
              <a:gd name="connsiteY354" fmla="*/ 188153 h 319284"/>
              <a:gd name="connsiteX355" fmla="*/ 159660 w 354760"/>
              <a:gd name="connsiteY355" fmla="*/ 188147 h 319284"/>
              <a:gd name="connsiteX356" fmla="*/ 184215 w 354760"/>
              <a:gd name="connsiteY356" fmla="*/ 189081 h 319284"/>
              <a:gd name="connsiteX357" fmla="*/ 195118 w 354760"/>
              <a:gd name="connsiteY357" fmla="*/ 189205 h 319284"/>
              <a:gd name="connsiteX358" fmla="*/ 207641 w 354760"/>
              <a:gd name="connsiteY358" fmla="*/ 189058 h 319284"/>
              <a:gd name="connsiteX359" fmla="*/ 230511 w 354760"/>
              <a:gd name="connsiteY359" fmla="*/ 188141 h 319284"/>
              <a:gd name="connsiteX360" fmla="*/ 230594 w 354760"/>
              <a:gd name="connsiteY360" fmla="*/ 188159 h 319284"/>
              <a:gd name="connsiteX361" fmla="*/ 230742 w 354760"/>
              <a:gd name="connsiteY361" fmla="*/ 188129 h 319284"/>
              <a:gd name="connsiteX362" fmla="*/ 298998 w 354760"/>
              <a:gd name="connsiteY362" fmla="*/ 179390 h 319284"/>
              <a:gd name="connsiteX363" fmla="*/ 281508 w 354760"/>
              <a:gd name="connsiteY363" fmla="*/ 186225 h 319284"/>
              <a:gd name="connsiteX364" fmla="*/ 281508 w 354760"/>
              <a:gd name="connsiteY364" fmla="*/ 186225 h 319284"/>
              <a:gd name="connsiteX365" fmla="*/ 179331 w 354760"/>
              <a:gd name="connsiteY365" fmla="*/ 200705 h 319284"/>
              <a:gd name="connsiteX366" fmla="*/ 175340 w 354760"/>
              <a:gd name="connsiteY366" fmla="*/ 200830 h 319284"/>
              <a:gd name="connsiteX367" fmla="*/ 170947 w 354760"/>
              <a:gd name="connsiteY367" fmla="*/ 200918 h 319284"/>
              <a:gd name="connsiteX368" fmla="*/ 159642 w 354760"/>
              <a:gd name="connsiteY368" fmla="*/ 201031 h 319284"/>
              <a:gd name="connsiteX369" fmla="*/ 144659 w 354760"/>
              <a:gd name="connsiteY369" fmla="*/ 200841 h 319284"/>
              <a:gd name="connsiteX370" fmla="*/ 139314 w 354760"/>
              <a:gd name="connsiteY370" fmla="*/ 200682 h 319284"/>
              <a:gd name="connsiteX371" fmla="*/ 132911 w 354760"/>
              <a:gd name="connsiteY371" fmla="*/ 200433 h 319284"/>
              <a:gd name="connsiteX372" fmla="*/ 37776 w 354760"/>
              <a:gd name="connsiteY372" fmla="*/ 186219 h 319284"/>
              <a:gd name="connsiteX373" fmla="*/ 37776 w 354760"/>
              <a:gd name="connsiteY373" fmla="*/ 186219 h 319284"/>
              <a:gd name="connsiteX374" fmla="*/ 11890 w 354760"/>
              <a:gd name="connsiteY374" fmla="*/ 171834 h 319284"/>
              <a:gd name="connsiteX375" fmla="*/ 40466 w 354760"/>
              <a:gd name="connsiteY375" fmla="*/ 158666 h 319284"/>
              <a:gd name="connsiteX376" fmla="*/ 11825 w 354760"/>
              <a:gd name="connsiteY376" fmla="*/ 212832 h 319284"/>
              <a:gd name="connsiteX377" fmla="*/ 11825 w 354760"/>
              <a:gd name="connsiteY377" fmla="*/ 188348 h 319284"/>
              <a:gd name="connsiteX378" fmla="*/ 29563 w 354760"/>
              <a:gd name="connsiteY378" fmla="*/ 196484 h 319284"/>
              <a:gd name="connsiteX379" fmla="*/ 29563 w 354760"/>
              <a:gd name="connsiteY379" fmla="*/ 224681 h 319284"/>
              <a:gd name="connsiteX380" fmla="*/ 26187 w 354760"/>
              <a:gd name="connsiteY380" fmla="*/ 223369 h 319284"/>
              <a:gd name="connsiteX381" fmla="*/ 26116 w 354760"/>
              <a:gd name="connsiteY381" fmla="*/ 223440 h 319284"/>
              <a:gd name="connsiteX382" fmla="*/ 11825 w 354760"/>
              <a:gd name="connsiteY382" fmla="*/ 212832 h 319284"/>
              <a:gd name="connsiteX383" fmla="*/ 29563 w 354760"/>
              <a:gd name="connsiteY383" fmla="*/ 277872 h 319284"/>
              <a:gd name="connsiteX384" fmla="*/ 29563 w 354760"/>
              <a:gd name="connsiteY384" fmla="*/ 253387 h 319284"/>
              <a:gd name="connsiteX385" fmla="*/ 47301 w 354760"/>
              <a:gd name="connsiteY385" fmla="*/ 261523 h 319284"/>
              <a:gd name="connsiteX386" fmla="*/ 47301 w 354760"/>
              <a:gd name="connsiteY386" fmla="*/ 289833 h 319284"/>
              <a:gd name="connsiteX387" fmla="*/ 29563 w 354760"/>
              <a:gd name="connsiteY387" fmla="*/ 277872 h 319284"/>
              <a:gd name="connsiteX388" fmla="*/ 307459 w 354760"/>
              <a:gd name="connsiteY388" fmla="*/ 289833 h 319284"/>
              <a:gd name="connsiteX389" fmla="*/ 307459 w 354760"/>
              <a:gd name="connsiteY389" fmla="*/ 261529 h 319284"/>
              <a:gd name="connsiteX390" fmla="*/ 325197 w 354760"/>
              <a:gd name="connsiteY390" fmla="*/ 253393 h 319284"/>
              <a:gd name="connsiteX391" fmla="*/ 325197 w 354760"/>
              <a:gd name="connsiteY391" fmla="*/ 277860 h 319284"/>
              <a:gd name="connsiteX392" fmla="*/ 307459 w 354760"/>
              <a:gd name="connsiteY392" fmla="*/ 289833 h 319284"/>
              <a:gd name="connsiteX393" fmla="*/ 325120 w 354760"/>
              <a:gd name="connsiteY393" fmla="*/ 236962 h 319284"/>
              <a:gd name="connsiteX394" fmla="*/ 299246 w 354760"/>
              <a:gd name="connsiteY394" fmla="*/ 251265 h 319284"/>
              <a:gd name="connsiteX395" fmla="*/ 299246 w 354760"/>
              <a:gd name="connsiteY395" fmla="*/ 251265 h 319284"/>
              <a:gd name="connsiteX396" fmla="*/ 204111 w 354760"/>
              <a:gd name="connsiteY396" fmla="*/ 265479 h 319284"/>
              <a:gd name="connsiteX397" fmla="*/ 197708 w 354760"/>
              <a:gd name="connsiteY397" fmla="*/ 265727 h 319284"/>
              <a:gd name="connsiteX398" fmla="*/ 192363 w 354760"/>
              <a:gd name="connsiteY398" fmla="*/ 265887 h 319284"/>
              <a:gd name="connsiteX399" fmla="*/ 177380 w 354760"/>
              <a:gd name="connsiteY399" fmla="*/ 266070 h 319284"/>
              <a:gd name="connsiteX400" fmla="*/ 162385 w 354760"/>
              <a:gd name="connsiteY400" fmla="*/ 265881 h 319284"/>
              <a:gd name="connsiteX401" fmla="*/ 157094 w 354760"/>
              <a:gd name="connsiteY401" fmla="*/ 265721 h 319284"/>
              <a:gd name="connsiteX402" fmla="*/ 150649 w 354760"/>
              <a:gd name="connsiteY402" fmla="*/ 265473 h 319284"/>
              <a:gd name="connsiteX403" fmla="*/ 55514 w 354760"/>
              <a:gd name="connsiteY403" fmla="*/ 251259 h 319284"/>
              <a:gd name="connsiteX404" fmla="*/ 55514 w 354760"/>
              <a:gd name="connsiteY404" fmla="*/ 251259 h 319284"/>
              <a:gd name="connsiteX405" fmla="*/ 29705 w 354760"/>
              <a:gd name="connsiteY405" fmla="*/ 237334 h 319284"/>
              <a:gd name="connsiteX406" fmla="*/ 35169 w 354760"/>
              <a:gd name="connsiteY406" fmla="*/ 239132 h 319284"/>
              <a:gd name="connsiteX407" fmla="*/ 35736 w 354760"/>
              <a:gd name="connsiteY407" fmla="*/ 239303 h 319284"/>
              <a:gd name="connsiteX408" fmla="*/ 40638 w 354760"/>
              <a:gd name="connsiteY408" fmla="*/ 240728 h 319284"/>
              <a:gd name="connsiteX409" fmla="*/ 42553 w 354760"/>
              <a:gd name="connsiteY409" fmla="*/ 241255 h 319284"/>
              <a:gd name="connsiteX410" fmla="*/ 45439 w 354760"/>
              <a:gd name="connsiteY410" fmla="*/ 242000 h 319284"/>
              <a:gd name="connsiteX411" fmla="*/ 124136 w 354760"/>
              <a:gd name="connsiteY411" fmla="*/ 253180 h 319284"/>
              <a:gd name="connsiteX412" fmla="*/ 124166 w 354760"/>
              <a:gd name="connsiteY412" fmla="*/ 253186 h 319284"/>
              <a:gd name="connsiteX413" fmla="*/ 124184 w 354760"/>
              <a:gd name="connsiteY413" fmla="*/ 253180 h 319284"/>
              <a:gd name="connsiteX414" fmla="*/ 152168 w 354760"/>
              <a:gd name="connsiteY414" fmla="*/ 254174 h 319284"/>
              <a:gd name="connsiteX415" fmla="*/ 159642 w 354760"/>
              <a:gd name="connsiteY415" fmla="*/ 254245 h 319284"/>
              <a:gd name="connsiteX416" fmla="*/ 169611 w 354760"/>
              <a:gd name="connsiteY416" fmla="*/ 254144 h 319284"/>
              <a:gd name="connsiteX417" fmla="*/ 195077 w 354760"/>
              <a:gd name="connsiteY417" fmla="*/ 253186 h 319284"/>
              <a:gd name="connsiteX418" fmla="*/ 195124 w 354760"/>
              <a:gd name="connsiteY418" fmla="*/ 253198 h 319284"/>
              <a:gd name="connsiteX419" fmla="*/ 195201 w 354760"/>
              <a:gd name="connsiteY419" fmla="*/ 253180 h 319284"/>
              <a:gd name="connsiteX420" fmla="*/ 224587 w 354760"/>
              <a:gd name="connsiteY420" fmla="*/ 250620 h 319284"/>
              <a:gd name="connsiteX421" fmla="*/ 224687 w 354760"/>
              <a:gd name="connsiteY421" fmla="*/ 250638 h 319284"/>
              <a:gd name="connsiteX422" fmla="*/ 225054 w 354760"/>
              <a:gd name="connsiteY422" fmla="*/ 250561 h 319284"/>
              <a:gd name="connsiteX423" fmla="*/ 254753 w 354760"/>
              <a:gd name="connsiteY423" fmla="*/ 246127 h 319284"/>
              <a:gd name="connsiteX424" fmla="*/ 260388 w 354760"/>
              <a:gd name="connsiteY424" fmla="*/ 245045 h 319284"/>
              <a:gd name="connsiteX425" fmla="*/ 261630 w 354760"/>
              <a:gd name="connsiteY425" fmla="*/ 244790 h 319284"/>
              <a:gd name="connsiteX426" fmla="*/ 304573 w 354760"/>
              <a:gd name="connsiteY426" fmla="*/ 230813 h 319284"/>
              <a:gd name="connsiteX427" fmla="*/ 306211 w 354760"/>
              <a:gd name="connsiteY427" fmla="*/ 229873 h 319284"/>
              <a:gd name="connsiteX428" fmla="*/ 308103 w 354760"/>
              <a:gd name="connsiteY428" fmla="*/ 228684 h 319284"/>
              <a:gd name="connsiteX429" fmla="*/ 309847 w 354760"/>
              <a:gd name="connsiteY429" fmla="*/ 227590 h 319284"/>
              <a:gd name="connsiteX430" fmla="*/ 325120 w 354760"/>
              <a:gd name="connsiteY430" fmla="*/ 236962 h 319284"/>
              <a:gd name="connsiteX431" fmla="*/ 325197 w 354760"/>
              <a:gd name="connsiteY431" fmla="*/ 159754 h 319284"/>
              <a:gd name="connsiteX432" fmla="*/ 325197 w 354760"/>
              <a:gd name="connsiteY432" fmla="*/ 131450 h 319284"/>
              <a:gd name="connsiteX433" fmla="*/ 342935 w 354760"/>
              <a:gd name="connsiteY433" fmla="*/ 123315 h 319284"/>
              <a:gd name="connsiteX434" fmla="*/ 342935 w 354760"/>
              <a:gd name="connsiteY434" fmla="*/ 147781 h 319284"/>
              <a:gd name="connsiteX435" fmla="*/ 325197 w 354760"/>
              <a:gd name="connsiteY435" fmla="*/ 159754 h 319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354760" h="319284">
                <a:moveTo>
                  <a:pt x="354695" y="106428"/>
                </a:moveTo>
                <a:cubicBezTo>
                  <a:pt x="354110" y="96311"/>
                  <a:pt x="342077" y="88406"/>
                  <a:pt x="318013" y="82375"/>
                </a:cubicBezTo>
                <a:cubicBezTo>
                  <a:pt x="318823" y="80601"/>
                  <a:pt x="319278" y="78757"/>
                  <a:pt x="319284" y="76841"/>
                </a:cubicBezTo>
                <a:lnTo>
                  <a:pt x="319284" y="35476"/>
                </a:lnTo>
                <a:lnTo>
                  <a:pt x="319184" y="35476"/>
                </a:lnTo>
                <a:cubicBezTo>
                  <a:pt x="317067" y="1017"/>
                  <a:pt x="175860" y="0"/>
                  <a:pt x="159642" y="0"/>
                </a:cubicBezTo>
                <a:cubicBezTo>
                  <a:pt x="143424" y="0"/>
                  <a:pt x="2217" y="1017"/>
                  <a:pt x="101" y="35476"/>
                </a:cubicBezTo>
                <a:lnTo>
                  <a:pt x="0" y="35476"/>
                </a:lnTo>
                <a:lnTo>
                  <a:pt x="0" y="36245"/>
                </a:lnTo>
                <a:lnTo>
                  <a:pt x="0" y="36245"/>
                </a:lnTo>
                <a:lnTo>
                  <a:pt x="0" y="36245"/>
                </a:lnTo>
                <a:lnTo>
                  <a:pt x="0" y="76859"/>
                </a:lnTo>
                <a:cubicBezTo>
                  <a:pt x="30" y="88093"/>
                  <a:pt x="14527" y="96885"/>
                  <a:pt x="36097" y="103430"/>
                </a:cubicBezTo>
                <a:cubicBezTo>
                  <a:pt x="35801" y="104412"/>
                  <a:pt x="35624" y="105411"/>
                  <a:pt x="35565" y="106428"/>
                </a:cubicBezTo>
                <a:lnTo>
                  <a:pt x="35476" y="106428"/>
                </a:lnTo>
                <a:lnTo>
                  <a:pt x="35476" y="107197"/>
                </a:lnTo>
                <a:lnTo>
                  <a:pt x="35476" y="107197"/>
                </a:lnTo>
                <a:lnTo>
                  <a:pt x="35476" y="107197"/>
                </a:lnTo>
                <a:lnTo>
                  <a:pt x="35476" y="147740"/>
                </a:lnTo>
                <a:cubicBezTo>
                  <a:pt x="12239" y="153723"/>
                  <a:pt x="633" y="161516"/>
                  <a:pt x="59" y="171467"/>
                </a:cubicBezTo>
                <a:lnTo>
                  <a:pt x="0" y="171467"/>
                </a:lnTo>
                <a:lnTo>
                  <a:pt x="0" y="172236"/>
                </a:lnTo>
                <a:lnTo>
                  <a:pt x="0" y="172236"/>
                </a:lnTo>
                <a:lnTo>
                  <a:pt x="0" y="172236"/>
                </a:lnTo>
                <a:lnTo>
                  <a:pt x="0" y="212850"/>
                </a:lnTo>
                <a:cubicBezTo>
                  <a:pt x="18" y="220673"/>
                  <a:pt x="7072" y="227307"/>
                  <a:pt x="18613" y="232835"/>
                </a:cubicBezTo>
                <a:cubicBezTo>
                  <a:pt x="18176" y="234035"/>
                  <a:pt x="17904" y="235259"/>
                  <a:pt x="17827" y="236513"/>
                </a:cubicBezTo>
                <a:lnTo>
                  <a:pt x="17738" y="236513"/>
                </a:lnTo>
                <a:lnTo>
                  <a:pt x="17738" y="237281"/>
                </a:lnTo>
                <a:lnTo>
                  <a:pt x="17738" y="237281"/>
                </a:lnTo>
                <a:lnTo>
                  <a:pt x="17738" y="237281"/>
                </a:lnTo>
                <a:lnTo>
                  <a:pt x="17738" y="277895"/>
                </a:lnTo>
                <a:cubicBezTo>
                  <a:pt x="17785" y="297561"/>
                  <a:pt x="62065" y="309771"/>
                  <a:pt x="111265" y="315470"/>
                </a:cubicBezTo>
                <a:cubicBezTo>
                  <a:pt x="111625" y="315541"/>
                  <a:pt x="111956" y="315689"/>
                  <a:pt x="112341" y="315689"/>
                </a:cubicBezTo>
                <a:cubicBezTo>
                  <a:pt x="112453" y="315689"/>
                  <a:pt x="112548" y="315630"/>
                  <a:pt x="112660" y="315624"/>
                </a:cubicBezTo>
                <a:cubicBezTo>
                  <a:pt x="122144" y="316694"/>
                  <a:pt x="131782" y="317528"/>
                  <a:pt x="141319" y="318125"/>
                </a:cubicBezTo>
                <a:cubicBezTo>
                  <a:pt x="141520" y="318149"/>
                  <a:pt x="141697" y="318243"/>
                  <a:pt x="141904" y="318243"/>
                </a:cubicBezTo>
                <a:cubicBezTo>
                  <a:pt x="142016" y="318243"/>
                  <a:pt x="142105" y="318184"/>
                  <a:pt x="142211" y="318178"/>
                </a:cubicBezTo>
                <a:cubicBezTo>
                  <a:pt x="154321" y="318912"/>
                  <a:pt x="166235" y="319284"/>
                  <a:pt x="177380" y="319284"/>
                </a:cubicBezTo>
                <a:cubicBezTo>
                  <a:pt x="188525" y="319284"/>
                  <a:pt x="200439" y="318912"/>
                  <a:pt x="212549" y="318172"/>
                </a:cubicBezTo>
                <a:cubicBezTo>
                  <a:pt x="212655" y="318178"/>
                  <a:pt x="212750" y="318237"/>
                  <a:pt x="212856" y="318237"/>
                </a:cubicBezTo>
                <a:cubicBezTo>
                  <a:pt x="213063" y="318237"/>
                  <a:pt x="213240" y="318137"/>
                  <a:pt x="213441" y="318119"/>
                </a:cubicBezTo>
                <a:cubicBezTo>
                  <a:pt x="222979" y="317522"/>
                  <a:pt x="232616" y="316694"/>
                  <a:pt x="242100" y="315618"/>
                </a:cubicBezTo>
                <a:cubicBezTo>
                  <a:pt x="242212" y="315618"/>
                  <a:pt x="242307" y="315677"/>
                  <a:pt x="242419" y="315677"/>
                </a:cubicBezTo>
                <a:cubicBezTo>
                  <a:pt x="242804" y="315677"/>
                  <a:pt x="243135" y="315529"/>
                  <a:pt x="243495" y="315459"/>
                </a:cubicBezTo>
                <a:cubicBezTo>
                  <a:pt x="292695" y="309759"/>
                  <a:pt x="336969" y="297543"/>
                  <a:pt x="337022" y="277872"/>
                </a:cubicBezTo>
                <a:lnTo>
                  <a:pt x="337022" y="236507"/>
                </a:lnTo>
                <a:lnTo>
                  <a:pt x="336927" y="236507"/>
                </a:lnTo>
                <a:cubicBezTo>
                  <a:pt x="336514" y="229258"/>
                  <a:pt x="330335" y="223209"/>
                  <a:pt x="318131" y="218154"/>
                </a:cubicBezTo>
                <a:cubicBezTo>
                  <a:pt x="318876" y="216445"/>
                  <a:pt x="319284" y="214671"/>
                  <a:pt x="319284" y="212832"/>
                </a:cubicBezTo>
                <a:lnTo>
                  <a:pt x="319284" y="174187"/>
                </a:lnTo>
                <a:cubicBezTo>
                  <a:pt x="340510" y="167660"/>
                  <a:pt x="354730" y="158927"/>
                  <a:pt x="354760" y="147793"/>
                </a:cubicBezTo>
                <a:lnTo>
                  <a:pt x="354760" y="106428"/>
                </a:lnTo>
                <a:lnTo>
                  <a:pt x="354695" y="106428"/>
                </a:lnTo>
                <a:close/>
                <a:moveTo>
                  <a:pt x="306820" y="214754"/>
                </a:moveTo>
                <a:lnTo>
                  <a:pt x="304804" y="216522"/>
                </a:lnTo>
                <a:cubicBezTo>
                  <a:pt x="301700" y="219259"/>
                  <a:pt x="296526" y="222021"/>
                  <a:pt x="289721" y="224681"/>
                </a:cubicBezTo>
                <a:lnTo>
                  <a:pt x="289721" y="196490"/>
                </a:lnTo>
                <a:cubicBezTo>
                  <a:pt x="296751" y="194042"/>
                  <a:pt x="302734" y="191328"/>
                  <a:pt x="307459" y="188354"/>
                </a:cubicBezTo>
                <a:lnTo>
                  <a:pt x="307459" y="212821"/>
                </a:lnTo>
                <a:cubicBezTo>
                  <a:pt x="307459" y="213430"/>
                  <a:pt x="307234" y="214080"/>
                  <a:pt x="306820" y="214754"/>
                </a:cubicBezTo>
                <a:close/>
                <a:moveTo>
                  <a:pt x="174577" y="242230"/>
                </a:moveTo>
                <a:cubicBezTo>
                  <a:pt x="173714" y="242254"/>
                  <a:pt x="172845" y="242266"/>
                  <a:pt x="171976" y="242283"/>
                </a:cubicBezTo>
                <a:cubicBezTo>
                  <a:pt x="169865" y="242325"/>
                  <a:pt x="167701" y="242337"/>
                  <a:pt x="165561" y="242354"/>
                </a:cubicBezTo>
                <a:lnTo>
                  <a:pt x="165561" y="212821"/>
                </a:lnTo>
                <a:cubicBezTo>
                  <a:pt x="167187" y="212803"/>
                  <a:pt x="168813" y="212779"/>
                  <a:pt x="170439" y="212750"/>
                </a:cubicBezTo>
                <a:cubicBezTo>
                  <a:pt x="170752" y="212744"/>
                  <a:pt x="171065" y="212738"/>
                  <a:pt x="171379" y="212732"/>
                </a:cubicBezTo>
                <a:cubicBezTo>
                  <a:pt x="177333" y="212619"/>
                  <a:pt x="183287" y="212436"/>
                  <a:pt x="189211" y="212164"/>
                </a:cubicBezTo>
                <a:lnTo>
                  <a:pt x="189211" y="241686"/>
                </a:lnTo>
                <a:cubicBezTo>
                  <a:pt x="187946" y="241751"/>
                  <a:pt x="186675" y="241810"/>
                  <a:pt x="185392" y="241864"/>
                </a:cubicBezTo>
                <a:cubicBezTo>
                  <a:pt x="181832" y="242023"/>
                  <a:pt x="178237" y="242141"/>
                  <a:pt x="174577" y="242230"/>
                </a:cubicBezTo>
                <a:close/>
                <a:moveTo>
                  <a:pt x="148757" y="242313"/>
                </a:moveTo>
                <a:cubicBezTo>
                  <a:pt x="146049" y="242266"/>
                  <a:pt x="143353" y="242201"/>
                  <a:pt x="140674" y="242118"/>
                </a:cubicBezTo>
                <a:cubicBezTo>
                  <a:pt x="140343" y="242106"/>
                  <a:pt x="140012" y="242094"/>
                  <a:pt x="139681" y="242082"/>
                </a:cubicBezTo>
                <a:cubicBezTo>
                  <a:pt x="136458" y="241976"/>
                  <a:pt x="133260" y="241840"/>
                  <a:pt x="130085" y="241686"/>
                </a:cubicBezTo>
                <a:lnTo>
                  <a:pt x="130085" y="212170"/>
                </a:lnTo>
                <a:cubicBezTo>
                  <a:pt x="136009" y="212448"/>
                  <a:pt x="141963" y="212631"/>
                  <a:pt x="147917" y="212738"/>
                </a:cubicBezTo>
                <a:cubicBezTo>
                  <a:pt x="148231" y="212744"/>
                  <a:pt x="148544" y="212750"/>
                  <a:pt x="148851" y="212756"/>
                </a:cubicBezTo>
                <a:cubicBezTo>
                  <a:pt x="150477" y="212785"/>
                  <a:pt x="152103" y="212809"/>
                  <a:pt x="153729" y="212826"/>
                </a:cubicBezTo>
                <a:lnTo>
                  <a:pt x="153729" y="242378"/>
                </a:lnTo>
                <a:cubicBezTo>
                  <a:pt x="152582" y="242366"/>
                  <a:pt x="151435" y="242366"/>
                  <a:pt x="150294" y="242348"/>
                </a:cubicBezTo>
                <a:cubicBezTo>
                  <a:pt x="149774" y="242337"/>
                  <a:pt x="149271" y="242319"/>
                  <a:pt x="148757" y="242313"/>
                </a:cubicBezTo>
                <a:close/>
                <a:moveTo>
                  <a:pt x="41962" y="228832"/>
                </a:moveTo>
                <a:cubicBezTo>
                  <a:pt x="41767" y="228773"/>
                  <a:pt x="41584" y="228720"/>
                  <a:pt x="41389" y="228666"/>
                </a:cubicBezTo>
                <a:lnTo>
                  <a:pt x="41389" y="200102"/>
                </a:lnTo>
                <a:cubicBezTo>
                  <a:pt x="46911" y="201592"/>
                  <a:pt x="52847" y="202952"/>
                  <a:pt x="59127" y="204188"/>
                </a:cubicBezTo>
                <a:lnTo>
                  <a:pt x="59127" y="233048"/>
                </a:lnTo>
                <a:cubicBezTo>
                  <a:pt x="53699" y="231895"/>
                  <a:pt x="48691" y="230683"/>
                  <a:pt x="44132" y="229441"/>
                </a:cubicBezTo>
                <a:cubicBezTo>
                  <a:pt x="43411" y="229234"/>
                  <a:pt x="42666" y="229039"/>
                  <a:pt x="41962" y="228832"/>
                </a:cubicBezTo>
                <a:close/>
                <a:moveTo>
                  <a:pt x="166589" y="277795"/>
                </a:moveTo>
                <a:cubicBezTo>
                  <a:pt x="168215" y="277824"/>
                  <a:pt x="169841" y="277848"/>
                  <a:pt x="171467" y="277866"/>
                </a:cubicBezTo>
                <a:lnTo>
                  <a:pt x="171467" y="307423"/>
                </a:lnTo>
                <a:cubicBezTo>
                  <a:pt x="163296" y="307346"/>
                  <a:pt x="155409" y="307110"/>
                  <a:pt x="147817" y="306737"/>
                </a:cubicBezTo>
                <a:lnTo>
                  <a:pt x="147817" y="277215"/>
                </a:lnTo>
                <a:cubicBezTo>
                  <a:pt x="153741" y="277493"/>
                  <a:pt x="159695" y="277677"/>
                  <a:pt x="165649" y="277783"/>
                </a:cubicBezTo>
                <a:cubicBezTo>
                  <a:pt x="165963" y="277783"/>
                  <a:pt x="166276" y="277789"/>
                  <a:pt x="166589" y="277795"/>
                </a:cubicBezTo>
                <a:close/>
                <a:moveTo>
                  <a:pt x="189111" y="277777"/>
                </a:moveTo>
                <a:cubicBezTo>
                  <a:pt x="195065" y="277665"/>
                  <a:pt x="201019" y="277481"/>
                  <a:pt x="206943" y="277209"/>
                </a:cubicBezTo>
                <a:lnTo>
                  <a:pt x="206943" y="306731"/>
                </a:lnTo>
                <a:cubicBezTo>
                  <a:pt x="199351" y="307104"/>
                  <a:pt x="191464" y="307340"/>
                  <a:pt x="183293" y="307417"/>
                </a:cubicBezTo>
                <a:lnTo>
                  <a:pt x="183293" y="277860"/>
                </a:lnTo>
                <a:cubicBezTo>
                  <a:pt x="184919" y="277842"/>
                  <a:pt x="186545" y="277818"/>
                  <a:pt x="188171" y="277789"/>
                </a:cubicBezTo>
                <a:cubicBezTo>
                  <a:pt x="188484" y="277789"/>
                  <a:pt x="188797" y="277783"/>
                  <a:pt x="189111" y="277777"/>
                </a:cubicBezTo>
                <a:close/>
                <a:moveTo>
                  <a:pt x="236507" y="275105"/>
                </a:moveTo>
                <a:lnTo>
                  <a:pt x="236507" y="304467"/>
                </a:lnTo>
                <a:cubicBezTo>
                  <a:pt x="230825" y="305064"/>
                  <a:pt x="224912" y="305590"/>
                  <a:pt x="218769" y="306022"/>
                </a:cubicBezTo>
                <a:lnTo>
                  <a:pt x="218769" y="276535"/>
                </a:lnTo>
                <a:cubicBezTo>
                  <a:pt x="224764" y="276145"/>
                  <a:pt x="230689" y="275666"/>
                  <a:pt x="236507" y="275105"/>
                </a:cubicBezTo>
                <a:close/>
                <a:moveTo>
                  <a:pt x="248332" y="273827"/>
                </a:moveTo>
                <a:cubicBezTo>
                  <a:pt x="254428" y="273094"/>
                  <a:pt x="260347" y="272261"/>
                  <a:pt x="266070" y="271332"/>
                </a:cubicBezTo>
                <a:lnTo>
                  <a:pt x="266070" y="300363"/>
                </a:lnTo>
                <a:cubicBezTo>
                  <a:pt x="260500" y="301345"/>
                  <a:pt x="254582" y="302250"/>
                  <a:pt x="248332" y="303071"/>
                </a:cubicBezTo>
                <a:lnTo>
                  <a:pt x="248332" y="273827"/>
                </a:lnTo>
                <a:close/>
                <a:moveTo>
                  <a:pt x="277895" y="269221"/>
                </a:moveTo>
                <a:cubicBezTo>
                  <a:pt x="284175" y="267986"/>
                  <a:pt x="290111" y="266626"/>
                  <a:pt x="295633" y="265136"/>
                </a:cubicBezTo>
                <a:lnTo>
                  <a:pt x="295633" y="293700"/>
                </a:lnTo>
                <a:cubicBezTo>
                  <a:pt x="290365" y="295219"/>
                  <a:pt x="284435" y="296692"/>
                  <a:pt x="277895" y="298081"/>
                </a:cubicBezTo>
                <a:lnTo>
                  <a:pt x="277895" y="269221"/>
                </a:lnTo>
                <a:close/>
                <a:moveTo>
                  <a:pt x="76865" y="269221"/>
                </a:moveTo>
                <a:lnTo>
                  <a:pt x="76865" y="298081"/>
                </a:lnTo>
                <a:cubicBezTo>
                  <a:pt x="70325" y="296692"/>
                  <a:pt x="64395" y="295219"/>
                  <a:pt x="59127" y="293700"/>
                </a:cubicBezTo>
                <a:lnTo>
                  <a:pt x="59127" y="265136"/>
                </a:lnTo>
                <a:cubicBezTo>
                  <a:pt x="64649" y="266626"/>
                  <a:pt x="70585" y="267992"/>
                  <a:pt x="76865" y="269221"/>
                </a:cubicBezTo>
                <a:close/>
                <a:moveTo>
                  <a:pt x="88690" y="271338"/>
                </a:moveTo>
                <a:cubicBezTo>
                  <a:pt x="94413" y="272266"/>
                  <a:pt x="100332" y="273100"/>
                  <a:pt x="106428" y="273833"/>
                </a:cubicBezTo>
                <a:lnTo>
                  <a:pt x="106428" y="303077"/>
                </a:lnTo>
                <a:cubicBezTo>
                  <a:pt x="100178" y="302256"/>
                  <a:pt x="94260" y="301351"/>
                  <a:pt x="88690" y="300369"/>
                </a:cubicBezTo>
                <a:lnTo>
                  <a:pt x="88690" y="271338"/>
                </a:lnTo>
                <a:close/>
                <a:moveTo>
                  <a:pt x="118253" y="275105"/>
                </a:moveTo>
                <a:cubicBezTo>
                  <a:pt x="124071" y="275666"/>
                  <a:pt x="129996" y="276145"/>
                  <a:pt x="135991" y="276541"/>
                </a:cubicBezTo>
                <a:lnTo>
                  <a:pt x="135991" y="306028"/>
                </a:lnTo>
                <a:cubicBezTo>
                  <a:pt x="129848" y="305596"/>
                  <a:pt x="123935" y="305070"/>
                  <a:pt x="118253" y="304473"/>
                </a:cubicBezTo>
                <a:lnTo>
                  <a:pt x="118253" y="275105"/>
                </a:lnTo>
                <a:close/>
                <a:moveTo>
                  <a:pt x="103584" y="239747"/>
                </a:moveTo>
                <a:cubicBezTo>
                  <a:pt x="102981" y="239688"/>
                  <a:pt x="102384" y="239623"/>
                  <a:pt x="101787" y="239564"/>
                </a:cubicBezTo>
                <a:cubicBezTo>
                  <a:pt x="101361" y="239522"/>
                  <a:pt x="100941" y="239469"/>
                  <a:pt x="100515" y="239428"/>
                </a:cubicBezTo>
                <a:lnTo>
                  <a:pt x="100515" y="210071"/>
                </a:lnTo>
                <a:cubicBezTo>
                  <a:pt x="106333" y="210633"/>
                  <a:pt x="112258" y="211112"/>
                  <a:pt x="118253" y="211508"/>
                </a:cubicBezTo>
                <a:lnTo>
                  <a:pt x="118253" y="240971"/>
                </a:lnTo>
                <a:cubicBezTo>
                  <a:pt x="113287" y="240616"/>
                  <a:pt x="108379" y="240214"/>
                  <a:pt x="103584" y="239747"/>
                </a:cubicBezTo>
                <a:close/>
                <a:moveTo>
                  <a:pt x="88690" y="208788"/>
                </a:moveTo>
                <a:lnTo>
                  <a:pt x="88690" y="238032"/>
                </a:lnTo>
                <a:cubicBezTo>
                  <a:pt x="82440" y="237210"/>
                  <a:pt x="76522" y="236306"/>
                  <a:pt x="70952" y="235324"/>
                </a:cubicBezTo>
                <a:lnTo>
                  <a:pt x="70952" y="206293"/>
                </a:lnTo>
                <a:cubicBezTo>
                  <a:pt x="76675" y="207221"/>
                  <a:pt x="82594" y="208061"/>
                  <a:pt x="88690" y="208788"/>
                </a:cubicBezTo>
                <a:close/>
                <a:moveTo>
                  <a:pt x="204969" y="240693"/>
                </a:moveTo>
                <a:cubicBezTo>
                  <a:pt x="203668" y="240793"/>
                  <a:pt x="202355" y="240894"/>
                  <a:pt x="201031" y="240988"/>
                </a:cubicBezTo>
                <a:lnTo>
                  <a:pt x="201031" y="211502"/>
                </a:lnTo>
                <a:cubicBezTo>
                  <a:pt x="207026" y="211106"/>
                  <a:pt x="212951" y="210633"/>
                  <a:pt x="218769" y="210065"/>
                </a:cubicBezTo>
                <a:lnTo>
                  <a:pt x="218769" y="239428"/>
                </a:lnTo>
                <a:cubicBezTo>
                  <a:pt x="215115" y="239812"/>
                  <a:pt x="211378" y="240173"/>
                  <a:pt x="207541" y="240486"/>
                </a:cubicBezTo>
                <a:cubicBezTo>
                  <a:pt x="206683" y="240563"/>
                  <a:pt x="205826" y="240628"/>
                  <a:pt x="204969" y="240693"/>
                </a:cubicBezTo>
                <a:close/>
                <a:moveTo>
                  <a:pt x="230594" y="238032"/>
                </a:moveTo>
                <a:lnTo>
                  <a:pt x="230594" y="208788"/>
                </a:lnTo>
                <a:cubicBezTo>
                  <a:pt x="236690" y="208055"/>
                  <a:pt x="242609" y="207221"/>
                  <a:pt x="248332" y="206293"/>
                </a:cubicBezTo>
                <a:lnTo>
                  <a:pt x="248332" y="235324"/>
                </a:lnTo>
                <a:cubicBezTo>
                  <a:pt x="242762" y="236306"/>
                  <a:pt x="236844" y="237216"/>
                  <a:pt x="230594" y="238032"/>
                </a:cubicBezTo>
                <a:close/>
                <a:moveTo>
                  <a:pt x="260157" y="204182"/>
                </a:moveTo>
                <a:cubicBezTo>
                  <a:pt x="266437" y="202946"/>
                  <a:pt x="272373" y="201586"/>
                  <a:pt x="277895" y="200096"/>
                </a:cubicBezTo>
                <a:lnTo>
                  <a:pt x="277895" y="228661"/>
                </a:lnTo>
                <a:cubicBezTo>
                  <a:pt x="272627" y="230180"/>
                  <a:pt x="266697" y="231652"/>
                  <a:pt x="260157" y="233042"/>
                </a:cubicBezTo>
                <a:lnTo>
                  <a:pt x="260157" y="204182"/>
                </a:lnTo>
                <a:close/>
                <a:moveTo>
                  <a:pt x="179302" y="177173"/>
                </a:moveTo>
                <a:cubicBezTo>
                  <a:pt x="174855" y="177061"/>
                  <a:pt x="170509" y="176889"/>
                  <a:pt x="166241" y="176682"/>
                </a:cubicBezTo>
                <a:cubicBezTo>
                  <a:pt x="166010" y="176670"/>
                  <a:pt x="165779" y="176659"/>
                  <a:pt x="165555" y="176653"/>
                </a:cubicBezTo>
                <a:lnTo>
                  <a:pt x="165555" y="147131"/>
                </a:lnTo>
                <a:cubicBezTo>
                  <a:pt x="171479" y="147409"/>
                  <a:pt x="177433" y="147592"/>
                  <a:pt x="183387" y="147698"/>
                </a:cubicBezTo>
                <a:cubicBezTo>
                  <a:pt x="183701" y="147704"/>
                  <a:pt x="184014" y="147710"/>
                  <a:pt x="184321" y="147716"/>
                </a:cubicBezTo>
                <a:cubicBezTo>
                  <a:pt x="185947" y="147746"/>
                  <a:pt x="187573" y="147769"/>
                  <a:pt x="189199" y="147787"/>
                </a:cubicBezTo>
                <a:lnTo>
                  <a:pt x="189199" y="177309"/>
                </a:lnTo>
                <a:cubicBezTo>
                  <a:pt x="186320" y="177280"/>
                  <a:pt x="183417" y="177268"/>
                  <a:pt x="180608" y="177203"/>
                </a:cubicBezTo>
                <a:cubicBezTo>
                  <a:pt x="180177" y="177191"/>
                  <a:pt x="179733" y="177185"/>
                  <a:pt x="179302" y="177173"/>
                </a:cubicBezTo>
                <a:close/>
                <a:moveTo>
                  <a:pt x="41389" y="92675"/>
                </a:moveTo>
                <a:lnTo>
                  <a:pt x="41389" y="64111"/>
                </a:lnTo>
                <a:cubicBezTo>
                  <a:pt x="46911" y="65601"/>
                  <a:pt x="52847" y="66961"/>
                  <a:pt x="59127" y="68197"/>
                </a:cubicBezTo>
                <a:lnTo>
                  <a:pt x="59127" y="97056"/>
                </a:lnTo>
                <a:cubicBezTo>
                  <a:pt x="58399" y="96903"/>
                  <a:pt x="57649" y="96749"/>
                  <a:pt x="56939" y="96595"/>
                </a:cubicBezTo>
                <a:cubicBezTo>
                  <a:pt x="53793" y="95903"/>
                  <a:pt x="50725" y="95182"/>
                  <a:pt x="47792" y="94419"/>
                </a:cubicBezTo>
                <a:cubicBezTo>
                  <a:pt x="45557" y="93846"/>
                  <a:pt x="43434" y="93260"/>
                  <a:pt x="41389" y="92675"/>
                </a:cubicBezTo>
                <a:close/>
                <a:moveTo>
                  <a:pt x="148851" y="76764"/>
                </a:moveTo>
                <a:cubicBezTo>
                  <a:pt x="150477" y="76794"/>
                  <a:pt x="152103" y="76817"/>
                  <a:pt x="153729" y="76835"/>
                </a:cubicBezTo>
                <a:lnTo>
                  <a:pt x="153729" y="106357"/>
                </a:lnTo>
                <a:cubicBezTo>
                  <a:pt x="145771" y="106280"/>
                  <a:pt x="137860" y="106073"/>
                  <a:pt x="130079" y="105683"/>
                </a:cubicBezTo>
                <a:lnTo>
                  <a:pt x="130079" y="76185"/>
                </a:lnTo>
                <a:cubicBezTo>
                  <a:pt x="136003" y="76463"/>
                  <a:pt x="141957" y="76646"/>
                  <a:pt x="147911" y="76752"/>
                </a:cubicBezTo>
                <a:cubicBezTo>
                  <a:pt x="148225" y="76752"/>
                  <a:pt x="148538" y="76758"/>
                  <a:pt x="148851" y="76764"/>
                </a:cubicBezTo>
                <a:close/>
                <a:moveTo>
                  <a:pt x="171373" y="76746"/>
                </a:moveTo>
                <a:cubicBezTo>
                  <a:pt x="177327" y="76634"/>
                  <a:pt x="183281" y="76451"/>
                  <a:pt x="189205" y="76179"/>
                </a:cubicBezTo>
                <a:lnTo>
                  <a:pt x="189205" y="105677"/>
                </a:lnTo>
                <a:cubicBezTo>
                  <a:pt x="188200" y="105724"/>
                  <a:pt x="187236" y="105795"/>
                  <a:pt x="186225" y="105843"/>
                </a:cubicBezTo>
                <a:cubicBezTo>
                  <a:pt x="186143" y="105849"/>
                  <a:pt x="186060" y="105849"/>
                  <a:pt x="185971" y="105854"/>
                </a:cubicBezTo>
                <a:cubicBezTo>
                  <a:pt x="182004" y="106032"/>
                  <a:pt x="177959" y="106162"/>
                  <a:pt x="173862" y="106257"/>
                </a:cubicBezTo>
                <a:cubicBezTo>
                  <a:pt x="173223" y="106274"/>
                  <a:pt x="172585" y="106280"/>
                  <a:pt x="171946" y="106298"/>
                </a:cubicBezTo>
                <a:cubicBezTo>
                  <a:pt x="169841" y="106339"/>
                  <a:pt x="167689" y="106345"/>
                  <a:pt x="165555" y="106369"/>
                </a:cubicBezTo>
                <a:lnTo>
                  <a:pt x="165555" y="76835"/>
                </a:lnTo>
                <a:cubicBezTo>
                  <a:pt x="167181" y="76817"/>
                  <a:pt x="168807" y="76794"/>
                  <a:pt x="170433" y="76764"/>
                </a:cubicBezTo>
                <a:cubicBezTo>
                  <a:pt x="170746" y="76758"/>
                  <a:pt x="171059" y="76752"/>
                  <a:pt x="171373" y="76746"/>
                </a:cubicBezTo>
                <a:close/>
                <a:moveTo>
                  <a:pt x="306105" y="79715"/>
                </a:moveTo>
                <a:lnTo>
                  <a:pt x="305939" y="79679"/>
                </a:lnTo>
                <a:lnTo>
                  <a:pt x="303787" y="81352"/>
                </a:lnTo>
                <a:cubicBezTo>
                  <a:pt x="300665" y="83782"/>
                  <a:pt x="295870" y="86242"/>
                  <a:pt x="289721" y="88619"/>
                </a:cubicBezTo>
                <a:lnTo>
                  <a:pt x="289721" y="60492"/>
                </a:lnTo>
                <a:cubicBezTo>
                  <a:pt x="296751" y="58045"/>
                  <a:pt x="302734" y="55331"/>
                  <a:pt x="307459" y="52357"/>
                </a:cubicBezTo>
                <a:lnTo>
                  <a:pt x="307459" y="76823"/>
                </a:lnTo>
                <a:cubicBezTo>
                  <a:pt x="307459" y="77722"/>
                  <a:pt x="306986" y="78692"/>
                  <a:pt x="306105" y="79715"/>
                </a:cubicBezTo>
                <a:close/>
                <a:moveTo>
                  <a:pt x="230594" y="102005"/>
                </a:moveTo>
                <a:lnTo>
                  <a:pt x="230594" y="72797"/>
                </a:lnTo>
                <a:cubicBezTo>
                  <a:pt x="236690" y="72064"/>
                  <a:pt x="242609" y="71230"/>
                  <a:pt x="248332" y="70302"/>
                </a:cubicBezTo>
                <a:lnTo>
                  <a:pt x="248332" y="99286"/>
                </a:lnTo>
                <a:cubicBezTo>
                  <a:pt x="242727" y="100279"/>
                  <a:pt x="236826" y="101189"/>
                  <a:pt x="230594" y="102005"/>
                </a:cubicBezTo>
                <a:close/>
                <a:moveTo>
                  <a:pt x="260157" y="97009"/>
                </a:moveTo>
                <a:lnTo>
                  <a:pt x="260157" y="68197"/>
                </a:lnTo>
                <a:cubicBezTo>
                  <a:pt x="266437" y="66961"/>
                  <a:pt x="272373" y="65601"/>
                  <a:pt x="277895" y="64111"/>
                </a:cubicBezTo>
                <a:lnTo>
                  <a:pt x="277895" y="92610"/>
                </a:lnTo>
                <a:cubicBezTo>
                  <a:pt x="272598" y="94153"/>
                  <a:pt x="266632" y="95626"/>
                  <a:pt x="260157" y="97009"/>
                </a:cubicBezTo>
                <a:close/>
                <a:moveTo>
                  <a:pt x="218769" y="74074"/>
                </a:moveTo>
                <a:lnTo>
                  <a:pt x="218769" y="103401"/>
                </a:lnTo>
                <a:cubicBezTo>
                  <a:pt x="213057" y="104004"/>
                  <a:pt x="207144" y="104530"/>
                  <a:pt x="201031" y="104968"/>
                </a:cubicBezTo>
                <a:lnTo>
                  <a:pt x="201031" y="75511"/>
                </a:lnTo>
                <a:cubicBezTo>
                  <a:pt x="207026" y="75115"/>
                  <a:pt x="212951" y="74636"/>
                  <a:pt x="218769" y="74074"/>
                </a:cubicBezTo>
                <a:close/>
                <a:moveTo>
                  <a:pt x="100515" y="103413"/>
                </a:moveTo>
                <a:lnTo>
                  <a:pt x="100515" y="74074"/>
                </a:lnTo>
                <a:cubicBezTo>
                  <a:pt x="106333" y="74636"/>
                  <a:pt x="112258" y="75115"/>
                  <a:pt x="118253" y="75511"/>
                </a:cubicBezTo>
                <a:lnTo>
                  <a:pt x="118253" y="104944"/>
                </a:lnTo>
                <a:cubicBezTo>
                  <a:pt x="112234" y="104512"/>
                  <a:pt x="106298" y="104022"/>
                  <a:pt x="100515" y="103413"/>
                </a:cubicBezTo>
                <a:close/>
                <a:moveTo>
                  <a:pt x="88690" y="72797"/>
                </a:moveTo>
                <a:lnTo>
                  <a:pt x="88690" y="102011"/>
                </a:lnTo>
                <a:cubicBezTo>
                  <a:pt x="87519" y="101858"/>
                  <a:pt x="86301" y="101733"/>
                  <a:pt x="85142" y="101574"/>
                </a:cubicBezTo>
                <a:cubicBezTo>
                  <a:pt x="84386" y="101467"/>
                  <a:pt x="83664" y="101355"/>
                  <a:pt x="82919" y="101249"/>
                </a:cubicBezTo>
                <a:cubicBezTo>
                  <a:pt x="79502" y="100758"/>
                  <a:pt x="76161" y="100232"/>
                  <a:pt x="72885" y="99682"/>
                </a:cubicBezTo>
                <a:cubicBezTo>
                  <a:pt x="72229" y="99569"/>
                  <a:pt x="71596" y="99451"/>
                  <a:pt x="70952" y="99339"/>
                </a:cubicBezTo>
                <a:lnTo>
                  <a:pt x="70952" y="70308"/>
                </a:lnTo>
                <a:cubicBezTo>
                  <a:pt x="76675" y="71230"/>
                  <a:pt x="82594" y="72069"/>
                  <a:pt x="88690" y="72797"/>
                </a:cubicBezTo>
                <a:close/>
                <a:moveTo>
                  <a:pt x="152263" y="175837"/>
                </a:moveTo>
                <a:cubicBezTo>
                  <a:pt x="151465" y="175778"/>
                  <a:pt x="150661" y="175719"/>
                  <a:pt x="149868" y="175659"/>
                </a:cubicBezTo>
                <a:cubicBezTo>
                  <a:pt x="146084" y="175364"/>
                  <a:pt x="142389" y="175039"/>
                  <a:pt x="138782" y="174678"/>
                </a:cubicBezTo>
                <a:cubicBezTo>
                  <a:pt x="138008" y="174601"/>
                  <a:pt x="137233" y="174518"/>
                  <a:pt x="136464" y="174441"/>
                </a:cubicBezTo>
                <a:cubicBezTo>
                  <a:pt x="136305" y="174424"/>
                  <a:pt x="136151" y="174400"/>
                  <a:pt x="135991" y="174388"/>
                </a:cubicBezTo>
                <a:lnTo>
                  <a:pt x="135991" y="145026"/>
                </a:lnTo>
                <a:cubicBezTo>
                  <a:pt x="141809" y="145588"/>
                  <a:pt x="147734" y="146067"/>
                  <a:pt x="153729" y="146463"/>
                </a:cubicBezTo>
                <a:lnTo>
                  <a:pt x="153729" y="175931"/>
                </a:lnTo>
                <a:cubicBezTo>
                  <a:pt x="153250" y="175896"/>
                  <a:pt x="152742" y="175872"/>
                  <a:pt x="152263" y="175837"/>
                </a:cubicBezTo>
                <a:close/>
                <a:moveTo>
                  <a:pt x="113198" y="171420"/>
                </a:moveTo>
                <a:cubicBezTo>
                  <a:pt x="110857" y="171048"/>
                  <a:pt x="108657" y="170645"/>
                  <a:pt x="106428" y="170255"/>
                </a:cubicBezTo>
                <a:lnTo>
                  <a:pt x="106428" y="141260"/>
                </a:lnTo>
                <a:cubicBezTo>
                  <a:pt x="112151" y="142188"/>
                  <a:pt x="118070" y="143021"/>
                  <a:pt x="124166" y="143755"/>
                </a:cubicBezTo>
                <a:lnTo>
                  <a:pt x="124166" y="172999"/>
                </a:lnTo>
                <a:cubicBezTo>
                  <a:pt x="120547" y="172520"/>
                  <a:pt x="117006" y="172023"/>
                  <a:pt x="113606" y="171491"/>
                </a:cubicBezTo>
                <a:cubicBezTo>
                  <a:pt x="113470" y="171461"/>
                  <a:pt x="113334" y="171438"/>
                  <a:pt x="113198" y="171420"/>
                </a:cubicBezTo>
                <a:close/>
                <a:moveTo>
                  <a:pt x="94603" y="139143"/>
                </a:moveTo>
                <a:lnTo>
                  <a:pt x="94603" y="167955"/>
                </a:lnTo>
                <a:cubicBezTo>
                  <a:pt x="88069" y="166554"/>
                  <a:pt x="82145" y="165064"/>
                  <a:pt x="76865" y="163515"/>
                </a:cubicBezTo>
                <a:lnTo>
                  <a:pt x="76865" y="135057"/>
                </a:lnTo>
                <a:cubicBezTo>
                  <a:pt x="82387" y="136547"/>
                  <a:pt x="88323" y="137913"/>
                  <a:pt x="94603" y="139143"/>
                </a:cubicBezTo>
                <a:close/>
                <a:moveTo>
                  <a:pt x="65039" y="131445"/>
                </a:moveTo>
                <a:lnTo>
                  <a:pt x="65039" y="159536"/>
                </a:lnTo>
                <a:cubicBezTo>
                  <a:pt x="55745" y="155947"/>
                  <a:pt x="49749" y="152281"/>
                  <a:pt x="47798" y="149017"/>
                </a:cubicBezTo>
                <a:lnTo>
                  <a:pt x="47402" y="148355"/>
                </a:lnTo>
                <a:cubicBezTo>
                  <a:pt x="47366" y="148171"/>
                  <a:pt x="47307" y="147976"/>
                  <a:pt x="47301" y="147793"/>
                </a:cubicBezTo>
                <a:lnTo>
                  <a:pt x="47301" y="123309"/>
                </a:lnTo>
                <a:cubicBezTo>
                  <a:pt x="52026" y="126283"/>
                  <a:pt x="58009" y="128997"/>
                  <a:pt x="65039" y="131445"/>
                </a:cubicBezTo>
                <a:close/>
                <a:moveTo>
                  <a:pt x="206849" y="147698"/>
                </a:moveTo>
                <a:cubicBezTo>
                  <a:pt x="212803" y="147586"/>
                  <a:pt x="218757" y="147403"/>
                  <a:pt x="224681" y="147131"/>
                </a:cubicBezTo>
                <a:lnTo>
                  <a:pt x="224681" y="176623"/>
                </a:lnTo>
                <a:cubicBezTo>
                  <a:pt x="216912" y="177008"/>
                  <a:pt x="209013" y="177220"/>
                  <a:pt x="201031" y="177303"/>
                </a:cubicBezTo>
                <a:lnTo>
                  <a:pt x="201031" y="147787"/>
                </a:lnTo>
                <a:cubicBezTo>
                  <a:pt x="202657" y="147769"/>
                  <a:pt x="204283" y="147746"/>
                  <a:pt x="205909" y="147716"/>
                </a:cubicBezTo>
                <a:cubicBezTo>
                  <a:pt x="206222" y="147710"/>
                  <a:pt x="206535" y="147704"/>
                  <a:pt x="206849" y="147698"/>
                </a:cubicBezTo>
                <a:close/>
                <a:moveTo>
                  <a:pt x="283258" y="170385"/>
                </a:moveTo>
                <a:cubicBezTo>
                  <a:pt x="280662" y="170835"/>
                  <a:pt x="278043" y="171278"/>
                  <a:pt x="275353" y="171686"/>
                </a:cubicBezTo>
                <a:cubicBezTo>
                  <a:pt x="273810" y="171923"/>
                  <a:pt x="272231" y="172147"/>
                  <a:pt x="270646" y="172372"/>
                </a:cubicBezTo>
                <a:cubicBezTo>
                  <a:pt x="269151" y="172585"/>
                  <a:pt x="267595" y="172768"/>
                  <a:pt x="266076" y="172963"/>
                </a:cubicBezTo>
                <a:lnTo>
                  <a:pt x="266076" y="143749"/>
                </a:lnTo>
                <a:cubicBezTo>
                  <a:pt x="272172" y="143016"/>
                  <a:pt x="278090" y="142182"/>
                  <a:pt x="283814" y="141254"/>
                </a:cubicBezTo>
                <a:lnTo>
                  <a:pt x="283814" y="170285"/>
                </a:lnTo>
                <a:cubicBezTo>
                  <a:pt x="283625" y="170320"/>
                  <a:pt x="283441" y="170356"/>
                  <a:pt x="283258" y="170385"/>
                </a:cubicBezTo>
                <a:close/>
                <a:moveTo>
                  <a:pt x="243223" y="175435"/>
                </a:moveTo>
                <a:cubicBezTo>
                  <a:pt x="241018" y="175618"/>
                  <a:pt x="238742" y="175736"/>
                  <a:pt x="236507" y="175896"/>
                </a:cubicBezTo>
                <a:lnTo>
                  <a:pt x="236507" y="146463"/>
                </a:lnTo>
                <a:cubicBezTo>
                  <a:pt x="242502" y="146067"/>
                  <a:pt x="248427" y="145594"/>
                  <a:pt x="254245" y="145026"/>
                </a:cubicBezTo>
                <a:lnTo>
                  <a:pt x="254245" y="174359"/>
                </a:lnTo>
                <a:cubicBezTo>
                  <a:pt x="250809" y="174719"/>
                  <a:pt x="247380" y="175080"/>
                  <a:pt x="243850" y="175376"/>
                </a:cubicBezTo>
                <a:cubicBezTo>
                  <a:pt x="243637" y="175393"/>
                  <a:pt x="243436" y="175417"/>
                  <a:pt x="243223" y="175435"/>
                </a:cubicBezTo>
                <a:close/>
                <a:moveTo>
                  <a:pt x="310793" y="164348"/>
                </a:moveTo>
                <a:cubicBezTo>
                  <a:pt x="307849" y="165170"/>
                  <a:pt x="304733" y="165939"/>
                  <a:pt x="301552" y="166690"/>
                </a:cubicBezTo>
                <a:cubicBezTo>
                  <a:pt x="300080" y="167033"/>
                  <a:pt x="298578" y="167376"/>
                  <a:pt x="297041" y="167707"/>
                </a:cubicBezTo>
                <a:cubicBezTo>
                  <a:pt x="296585" y="167807"/>
                  <a:pt x="296100" y="167896"/>
                  <a:pt x="295639" y="167997"/>
                </a:cubicBezTo>
                <a:lnTo>
                  <a:pt x="295639" y="139149"/>
                </a:lnTo>
                <a:cubicBezTo>
                  <a:pt x="301919" y="137913"/>
                  <a:pt x="307855" y="136553"/>
                  <a:pt x="313377" y="135063"/>
                </a:cubicBezTo>
                <a:lnTo>
                  <a:pt x="313377" y="163627"/>
                </a:lnTo>
                <a:cubicBezTo>
                  <a:pt x="312526" y="163864"/>
                  <a:pt x="311669" y="164106"/>
                  <a:pt x="310793" y="164348"/>
                </a:cubicBezTo>
                <a:close/>
                <a:moveTo>
                  <a:pt x="342870" y="106812"/>
                </a:moveTo>
                <a:cubicBezTo>
                  <a:pt x="342326" y="110827"/>
                  <a:pt x="333226" y="116166"/>
                  <a:pt x="316984" y="121186"/>
                </a:cubicBezTo>
                <a:lnTo>
                  <a:pt x="316984" y="121186"/>
                </a:lnTo>
                <a:cubicBezTo>
                  <a:pt x="296065" y="127649"/>
                  <a:pt x="263332" y="133567"/>
                  <a:pt x="221849" y="135400"/>
                </a:cubicBezTo>
                <a:cubicBezTo>
                  <a:pt x="219727" y="135489"/>
                  <a:pt x="217610" y="135577"/>
                  <a:pt x="215446" y="135648"/>
                </a:cubicBezTo>
                <a:cubicBezTo>
                  <a:pt x="213678" y="135708"/>
                  <a:pt x="211904" y="135761"/>
                  <a:pt x="210101" y="135808"/>
                </a:cubicBezTo>
                <a:cubicBezTo>
                  <a:pt x="205205" y="135914"/>
                  <a:pt x="200238" y="135991"/>
                  <a:pt x="195118" y="135991"/>
                </a:cubicBezTo>
                <a:cubicBezTo>
                  <a:pt x="189998" y="135991"/>
                  <a:pt x="185031" y="135914"/>
                  <a:pt x="180135" y="135802"/>
                </a:cubicBezTo>
                <a:cubicBezTo>
                  <a:pt x="178338" y="135761"/>
                  <a:pt x="176564" y="135702"/>
                  <a:pt x="174790" y="135642"/>
                </a:cubicBezTo>
                <a:cubicBezTo>
                  <a:pt x="172620" y="135577"/>
                  <a:pt x="170504" y="135483"/>
                  <a:pt x="168387" y="135394"/>
                </a:cubicBezTo>
                <a:cubicBezTo>
                  <a:pt x="126904" y="133561"/>
                  <a:pt x="94165" y="127643"/>
                  <a:pt x="73252" y="121180"/>
                </a:cubicBezTo>
                <a:lnTo>
                  <a:pt x="73252" y="121180"/>
                </a:lnTo>
                <a:cubicBezTo>
                  <a:pt x="57140" y="116202"/>
                  <a:pt x="48058" y="110904"/>
                  <a:pt x="47384" y="106907"/>
                </a:cubicBezTo>
                <a:cubicBezTo>
                  <a:pt x="47414" y="106795"/>
                  <a:pt x="47414" y="106700"/>
                  <a:pt x="47485" y="106558"/>
                </a:cubicBezTo>
                <a:cubicBezTo>
                  <a:pt x="47887" y="106659"/>
                  <a:pt x="48336" y="106741"/>
                  <a:pt x="48744" y="106842"/>
                </a:cubicBezTo>
                <a:cubicBezTo>
                  <a:pt x="51056" y="107392"/>
                  <a:pt x="53427" y="107924"/>
                  <a:pt x="55839" y="108432"/>
                </a:cubicBezTo>
                <a:cubicBezTo>
                  <a:pt x="67588" y="110963"/>
                  <a:pt x="80607" y="113038"/>
                  <a:pt x="94479" y="114623"/>
                </a:cubicBezTo>
                <a:cubicBezTo>
                  <a:pt x="94526" y="114623"/>
                  <a:pt x="94561" y="114647"/>
                  <a:pt x="94603" y="114647"/>
                </a:cubicBezTo>
                <a:cubicBezTo>
                  <a:pt x="94615" y="114647"/>
                  <a:pt x="94626" y="114641"/>
                  <a:pt x="94632" y="114641"/>
                </a:cubicBezTo>
                <a:cubicBezTo>
                  <a:pt x="104081" y="115717"/>
                  <a:pt x="113884" y="116562"/>
                  <a:pt x="123947" y="117159"/>
                </a:cubicBezTo>
                <a:cubicBezTo>
                  <a:pt x="124024" y="117159"/>
                  <a:pt x="124089" y="117201"/>
                  <a:pt x="124166" y="117201"/>
                </a:cubicBezTo>
                <a:cubicBezTo>
                  <a:pt x="124207" y="117201"/>
                  <a:pt x="124237" y="117177"/>
                  <a:pt x="124278" y="117177"/>
                </a:cubicBezTo>
                <a:cubicBezTo>
                  <a:pt x="131521" y="117603"/>
                  <a:pt x="138859" y="117916"/>
                  <a:pt x="146285" y="118082"/>
                </a:cubicBezTo>
                <a:cubicBezTo>
                  <a:pt x="150832" y="118194"/>
                  <a:pt x="155296" y="118253"/>
                  <a:pt x="159642" y="118253"/>
                </a:cubicBezTo>
                <a:cubicBezTo>
                  <a:pt x="162746" y="118253"/>
                  <a:pt x="165927" y="118218"/>
                  <a:pt x="169138" y="118159"/>
                </a:cubicBezTo>
                <a:cubicBezTo>
                  <a:pt x="212099" y="117497"/>
                  <a:pt x="251915" y="112388"/>
                  <a:pt x="279622" y="104471"/>
                </a:cubicBezTo>
                <a:cubicBezTo>
                  <a:pt x="280899" y="104110"/>
                  <a:pt x="282147" y="103738"/>
                  <a:pt x="283376" y="103365"/>
                </a:cubicBezTo>
                <a:cubicBezTo>
                  <a:pt x="284127" y="103135"/>
                  <a:pt x="284896" y="102910"/>
                  <a:pt x="285623" y="102679"/>
                </a:cubicBezTo>
                <a:cubicBezTo>
                  <a:pt x="287764" y="101994"/>
                  <a:pt x="289815" y="101290"/>
                  <a:pt x="291796" y="100557"/>
                </a:cubicBezTo>
                <a:cubicBezTo>
                  <a:pt x="292139" y="100427"/>
                  <a:pt x="292464" y="100297"/>
                  <a:pt x="292807" y="100166"/>
                </a:cubicBezTo>
                <a:cubicBezTo>
                  <a:pt x="294480" y="99534"/>
                  <a:pt x="296089" y="98878"/>
                  <a:pt x="297626" y="98209"/>
                </a:cubicBezTo>
                <a:cubicBezTo>
                  <a:pt x="298069" y="98014"/>
                  <a:pt x="298525" y="97825"/>
                  <a:pt x="298956" y="97630"/>
                </a:cubicBezTo>
                <a:cubicBezTo>
                  <a:pt x="300594" y="96891"/>
                  <a:pt x="302179" y="96134"/>
                  <a:pt x="303645" y="95348"/>
                </a:cubicBezTo>
                <a:cubicBezTo>
                  <a:pt x="304307" y="94999"/>
                  <a:pt x="304881" y="94638"/>
                  <a:pt x="305502" y="94283"/>
                </a:cubicBezTo>
                <a:cubicBezTo>
                  <a:pt x="306211" y="93875"/>
                  <a:pt x="306921" y="93462"/>
                  <a:pt x="307577" y="93042"/>
                </a:cubicBezTo>
                <a:cubicBezTo>
                  <a:pt x="307949" y="92805"/>
                  <a:pt x="308393" y="92581"/>
                  <a:pt x="308748" y="92344"/>
                </a:cubicBezTo>
                <a:cubicBezTo>
                  <a:pt x="335219" y="98085"/>
                  <a:pt x="342196" y="104364"/>
                  <a:pt x="342870" y="106812"/>
                </a:cubicBezTo>
                <a:close/>
                <a:moveTo>
                  <a:pt x="159642" y="11825"/>
                </a:moveTo>
                <a:cubicBezTo>
                  <a:pt x="257136" y="11825"/>
                  <a:pt x="306448" y="27175"/>
                  <a:pt x="307370" y="35984"/>
                </a:cubicBezTo>
                <a:cubicBezTo>
                  <a:pt x="306655" y="39981"/>
                  <a:pt x="297579" y="45261"/>
                  <a:pt x="281508" y="50228"/>
                </a:cubicBezTo>
                <a:lnTo>
                  <a:pt x="281508" y="50228"/>
                </a:lnTo>
                <a:cubicBezTo>
                  <a:pt x="260589" y="56691"/>
                  <a:pt x="227856" y="62609"/>
                  <a:pt x="186373" y="64442"/>
                </a:cubicBezTo>
                <a:cubicBezTo>
                  <a:pt x="184251" y="64531"/>
                  <a:pt x="182134" y="64620"/>
                  <a:pt x="179970" y="64690"/>
                </a:cubicBezTo>
                <a:cubicBezTo>
                  <a:pt x="178202" y="64750"/>
                  <a:pt x="176428" y="64803"/>
                  <a:pt x="174625" y="64850"/>
                </a:cubicBezTo>
                <a:cubicBezTo>
                  <a:pt x="169729" y="64962"/>
                  <a:pt x="164762" y="65039"/>
                  <a:pt x="159642" y="65039"/>
                </a:cubicBezTo>
                <a:cubicBezTo>
                  <a:pt x="154522" y="65039"/>
                  <a:pt x="149555" y="64962"/>
                  <a:pt x="144659" y="64850"/>
                </a:cubicBezTo>
                <a:cubicBezTo>
                  <a:pt x="142862" y="64809"/>
                  <a:pt x="141088" y="64750"/>
                  <a:pt x="139314" y="64690"/>
                </a:cubicBezTo>
                <a:cubicBezTo>
                  <a:pt x="137144" y="64625"/>
                  <a:pt x="135028" y="64531"/>
                  <a:pt x="132911" y="64442"/>
                </a:cubicBezTo>
                <a:cubicBezTo>
                  <a:pt x="91428" y="62609"/>
                  <a:pt x="58689" y="56691"/>
                  <a:pt x="37776" y="50228"/>
                </a:cubicBezTo>
                <a:lnTo>
                  <a:pt x="37776" y="50228"/>
                </a:lnTo>
                <a:cubicBezTo>
                  <a:pt x="21699" y="45261"/>
                  <a:pt x="12629" y="39981"/>
                  <a:pt x="11914" y="35984"/>
                </a:cubicBezTo>
                <a:cubicBezTo>
                  <a:pt x="12836" y="27175"/>
                  <a:pt x="62148" y="11825"/>
                  <a:pt x="159642" y="11825"/>
                </a:cubicBezTo>
                <a:close/>
                <a:moveTo>
                  <a:pt x="11825" y="76841"/>
                </a:moveTo>
                <a:lnTo>
                  <a:pt x="11825" y="52357"/>
                </a:lnTo>
                <a:cubicBezTo>
                  <a:pt x="16550" y="55331"/>
                  <a:pt x="22533" y="58045"/>
                  <a:pt x="29563" y="60492"/>
                </a:cubicBezTo>
                <a:lnTo>
                  <a:pt x="29563" y="88802"/>
                </a:lnTo>
                <a:cubicBezTo>
                  <a:pt x="18063" y="84492"/>
                  <a:pt x="11837" y="80170"/>
                  <a:pt x="11825" y="76841"/>
                </a:cubicBezTo>
                <a:close/>
                <a:moveTo>
                  <a:pt x="40466" y="158666"/>
                </a:moveTo>
                <a:cubicBezTo>
                  <a:pt x="40555" y="158761"/>
                  <a:pt x="40691" y="158844"/>
                  <a:pt x="40780" y="158938"/>
                </a:cubicBezTo>
                <a:cubicBezTo>
                  <a:pt x="48874" y="167110"/>
                  <a:pt x="65637" y="173531"/>
                  <a:pt x="86502" y="178320"/>
                </a:cubicBezTo>
                <a:cubicBezTo>
                  <a:pt x="86981" y="178432"/>
                  <a:pt x="87490" y="178539"/>
                  <a:pt x="87975" y="178651"/>
                </a:cubicBezTo>
                <a:cubicBezTo>
                  <a:pt x="89506" y="178994"/>
                  <a:pt x="91061" y="179331"/>
                  <a:pt x="92634" y="179656"/>
                </a:cubicBezTo>
                <a:cubicBezTo>
                  <a:pt x="111797" y="183736"/>
                  <a:pt x="134673" y="186687"/>
                  <a:pt x="159595" y="188147"/>
                </a:cubicBezTo>
                <a:cubicBezTo>
                  <a:pt x="159612" y="188147"/>
                  <a:pt x="159624" y="188153"/>
                  <a:pt x="159636" y="188153"/>
                </a:cubicBezTo>
                <a:cubicBezTo>
                  <a:pt x="159648" y="188153"/>
                  <a:pt x="159654" y="188147"/>
                  <a:pt x="159660" y="188147"/>
                </a:cubicBezTo>
                <a:cubicBezTo>
                  <a:pt x="167665" y="188614"/>
                  <a:pt x="175855" y="188939"/>
                  <a:pt x="184215" y="189081"/>
                </a:cubicBezTo>
                <a:cubicBezTo>
                  <a:pt x="187916" y="189158"/>
                  <a:pt x="191559" y="189205"/>
                  <a:pt x="195118" y="189205"/>
                </a:cubicBezTo>
                <a:cubicBezTo>
                  <a:pt x="199198" y="189205"/>
                  <a:pt x="203384" y="189158"/>
                  <a:pt x="207641" y="189058"/>
                </a:cubicBezTo>
                <a:cubicBezTo>
                  <a:pt x="215375" y="188898"/>
                  <a:pt x="222996" y="188579"/>
                  <a:pt x="230511" y="188141"/>
                </a:cubicBezTo>
                <a:cubicBezTo>
                  <a:pt x="230541" y="188141"/>
                  <a:pt x="230564" y="188159"/>
                  <a:pt x="230594" y="188159"/>
                </a:cubicBezTo>
                <a:cubicBezTo>
                  <a:pt x="230647" y="188159"/>
                  <a:pt x="230689" y="188129"/>
                  <a:pt x="230742" y="188129"/>
                </a:cubicBezTo>
                <a:cubicBezTo>
                  <a:pt x="255729" y="186657"/>
                  <a:pt x="279172" y="183677"/>
                  <a:pt x="298998" y="179390"/>
                </a:cubicBezTo>
                <a:cubicBezTo>
                  <a:pt x="294705" y="181637"/>
                  <a:pt x="288828" y="183961"/>
                  <a:pt x="281508" y="186225"/>
                </a:cubicBezTo>
                <a:lnTo>
                  <a:pt x="281508" y="186225"/>
                </a:lnTo>
                <a:cubicBezTo>
                  <a:pt x="259424" y="193049"/>
                  <a:pt x="224155" y="199263"/>
                  <a:pt x="179331" y="200705"/>
                </a:cubicBezTo>
                <a:cubicBezTo>
                  <a:pt x="178001" y="200747"/>
                  <a:pt x="176688" y="200794"/>
                  <a:pt x="175340" y="200830"/>
                </a:cubicBezTo>
                <a:cubicBezTo>
                  <a:pt x="173892" y="200865"/>
                  <a:pt x="172419" y="200889"/>
                  <a:pt x="170947" y="200918"/>
                </a:cubicBezTo>
                <a:cubicBezTo>
                  <a:pt x="167228" y="200977"/>
                  <a:pt x="163485" y="201031"/>
                  <a:pt x="159642" y="201031"/>
                </a:cubicBezTo>
                <a:cubicBezTo>
                  <a:pt x="154522" y="201031"/>
                  <a:pt x="149555" y="200954"/>
                  <a:pt x="144659" y="200841"/>
                </a:cubicBezTo>
                <a:cubicBezTo>
                  <a:pt x="142862" y="200800"/>
                  <a:pt x="141088" y="200741"/>
                  <a:pt x="139314" y="200682"/>
                </a:cubicBezTo>
                <a:cubicBezTo>
                  <a:pt x="137144" y="200617"/>
                  <a:pt x="135028" y="200522"/>
                  <a:pt x="132911" y="200433"/>
                </a:cubicBezTo>
                <a:cubicBezTo>
                  <a:pt x="91428" y="198601"/>
                  <a:pt x="58689" y="192682"/>
                  <a:pt x="37776" y="186219"/>
                </a:cubicBezTo>
                <a:lnTo>
                  <a:pt x="37776" y="186219"/>
                </a:lnTo>
                <a:cubicBezTo>
                  <a:pt x="21516" y="181194"/>
                  <a:pt x="12417" y="175849"/>
                  <a:pt x="11890" y="171834"/>
                </a:cubicBezTo>
                <a:cubicBezTo>
                  <a:pt x="12547" y="169611"/>
                  <a:pt x="18524" y="164047"/>
                  <a:pt x="40466" y="158666"/>
                </a:cubicBezTo>
                <a:close/>
                <a:moveTo>
                  <a:pt x="11825" y="212832"/>
                </a:moveTo>
                <a:lnTo>
                  <a:pt x="11825" y="188348"/>
                </a:lnTo>
                <a:cubicBezTo>
                  <a:pt x="16550" y="191322"/>
                  <a:pt x="22533" y="194036"/>
                  <a:pt x="29563" y="196484"/>
                </a:cubicBezTo>
                <a:lnTo>
                  <a:pt x="29563" y="224681"/>
                </a:lnTo>
                <a:lnTo>
                  <a:pt x="26187" y="223369"/>
                </a:lnTo>
                <a:lnTo>
                  <a:pt x="26116" y="223440"/>
                </a:lnTo>
                <a:cubicBezTo>
                  <a:pt x="16833" y="219591"/>
                  <a:pt x="11837" y="215812"/>
                  <a:pt x="11825" y="212832"/>
                </a:cubicBezTo>
                <a:close/>
                <a:moveTo>
                  <a:pt x="29563" y="277872"/>
                </a:moveTo>
                <a:lnTo>
                  <a:pt x="29563" y="253387"/>
                </a:lnTo>
                <a:cubicBezTo>
                  <a:pt x="34288" y="256361"/>
                  <a:pt x="40271" y="259075"/>
                  <a:pt x="47301" y="261523"/>
                </a:cubicBezTo>
                <a:lnTo>
                  <a:pt x="47301" y="289833"/>
                </a:lnTo>
                <a:cubicBezTo>
                  <a:pt x="35801" y="285523"/>
                  <a:pt x="29575" y="281201"/>
                  <a:pt x="29563" y="277872"/>
                </a:cubicBezTo>
                <a:close/>
                <a:moveTo>
                  <a:pt x="307459" y="289833"/>
                </a:moveTo>
                <a:lnTo>
                  <a:pt x="307459" y="261529"/>
                </a:lnTo>
                <a:cubicBezTo>
                  <a:pt x="314489" y="259081"/>
                  <a:pt x="320472" y="256367"/>
                  <a:pt x="325197" y="253393"/>
                </a:cubicBezTo>
                <a:lnTo>
                  <a:pt x="325197" y="277860"/>
                </a:lnTo>
                <a:cubicBezTo>
                  <a:pt x="325191" y="281189"/>
                  <a:pt x="318959" y="285517"/>
                  <a:pt x="307459" y="289833"/>
                </a:cubicBezTo>
                <a:close/>
                <a:moveTo>
                  <a:pt x="325120" y="236962"/>
                </a:moveTo>
                <a:cubicBezTo>
                  <a:pt x="324475" y="240965"/>
                  <a:pt x="315393" y="246274"/>
                  <a:pt x="299246" y="251265"/>
                </a:cubicBezTo>
                <a:lnTo>
                  <a:pt x="299246" y="251265"/>
                </a:lnTo>
                <a:cubicBezTo>
                  <a:pt x="278327" y="257727"/>
                  <a:pt x="245594" y="263646"/>
                  <a:pt x="204111" y="265479"/>
                </a:cubicBezTo>
                <a:cubicBezTo>
                  <a:pt x="201989" y="265567"/>
                  <a:pt x="199872" y="265656"/>
                  <a:pt x="197708" y="265727"/>
                </a:cubicBezTo>
                <a:cubicBezTo>
                  <a:pt x="195940" y="265786"/>
                  <a:pt x="194166" y="265839"/>
                  <a:pt x="192363" y="265887"/>
                </a:cubicBezTo>
                <a:cubicBezTo>
                  <a:pt x="187467" y="265993"/>
                  <a:pt x="182500" y="266070"/>
                  <a:pt x="177380" y="266070"/>
                </a:cubicBezTo>
                <a:cubicBezTo>
                  <a:pt x="172260" y="266070"/>
                  <a:pt x="167287" y="265993"/>
                  <a:pt x="162385" y="265881"/>
                </a:cubicBezTo>
                <a:cubicBezTo>
                  <a:pt x="160606" y="265839"/>
                  <a:pt x="158850" y="265780"/>
                  <a:pt x="157094" y="265721"/>
                </a:cubicBezTo>
                <a:cubicBezTo>
                  <a:pt x="154912" y="265650"/>
                  <a:pt x="152783" y="265562"/>
                  <a:pt x="150649" y="265473"/>
                </a:cubicBezTo>
                <a:cubicBezTo>
                  <a:pt x="109166" y="263640"/>
                  <a:pt x="76433" y="257721"/>
                  <a:pt x="55514" y="251259"/>
                </a:cubicBezTo>
                <a:lnTo>
                  <a:pt x="55514" y="251259"/>
                </a:lnTo>
                <a:cubicBezTo>
                  <a:pt x="39875" y="246428"/>
                  <a:pt x="30840" y="241296"/>
                  <a:pt x="29705" y="237334"/>
                </a:cubicBezTo>
                <a:cubicBezTo>
                  <a:pt x="31467" y="237949"/>
                  <a:pt x="33294" y="238547"/>
                  <a:pt x="35169" y="239132"/>
                </a:cubicBezTo>
                <a:cubicBezTo>
                  <a:pt x="35358" y="239191"/>
                  <a:pt x="35547" y="239250"/>
                  <a:pt x="35736" y="239303"/>
                </a:cubicBezTo>
                <a:cubicBezTo>
                  <a:pt x="37333" y="239794"/>
                  <a:pt x="38964" y="240267"/>
                  <a:pt x="40638" y="240728"/>
                </a:cubicBezTo>
                <a:cubicBezTo>
                  <a:pt x="41270" y="240906"/>
                  <a:pt x="41909" y="241083"/>
                  <a:pt x="42553" y="241255"/>
                </a:cubicBezTo>
                <a:cubicBezTo>
                  <a:pt x="43499" y="241509"/>
                  <a:pt x="44469" y="241751"/>
                  <a:pt x="45439" y="242000"/>
                </a:cubicBezTo>
                <a:cubicBezTo>
                  <a:pt x="66973" y="247516"/>
                  <a:pt x="94461" y="251424"/>
                  <a:pt x="124136" y="253180"/>
                </a:cubicBezTo>
                <a:cubicBezTo>
                  <a:pt x="124148" y="253180"/>
                  <a:pt x="124154" y="253186"/>
                  <a:pt x="124166" y="253186"/>
                </a:cubicBezTo>
                <a:cubicBezTo>
                  <a:pt x="124172" y="253186"/>
                  <a:pt x="124178" y="253180"/>
                  <a:pt x="124184" y="253180"/>
                </a:cubicBezTo>
                <a:cubicBezTo>
                  <a:pt x="133348" y="253724"/>
                  <a:pt x="142708" y="254061"/>
                  <a:pt x="152168" y="254174"/>
                </a:cubicBezTo>
                <a:cubicBezTo>
                  <a:pt x="154687" y="254221"/>
                  <a:pt x="157188" y="254245"/>
                  <a:pt x="159642" y="254245"/>
                </a:cubicBezTo>
                <a:cubicBezTo>
                  <a:pt x="162900" y="254245"/>
                  <a:pt x="166235" y="254203"/>
                  <a:pt x="169611" y="254144"/>
                </a:cubicBezTo>
                <a:cubicBezTo>
                  <a:pt x="178237" y="254002"/>
                  <a:pt x="186752" y="253683"/>
                  <a:pt x="195077" y="253186"/>
                </a:cubicBezTo>
                <a:cubicBezTo>
                  <a:pt x="195094" y="253186"/>
                  <a:pt x="195106" y="253198"/>
                  <a:pt x="195124" y="253198"/>
                </a:cubicBezTo>
                <a:cubicBezTo>
                  <a:pt x="195153" y="253198"/>
                  <a:pt x="195171" y="253180"/>
                  <a:pt x="195201" y="253180"/>
                </a:cubicBezTo>
                <a:cubicBezTo>
                  <a:pt x="205341" y="252571"/>
                  <a:pt x="215156" y="251702"/>
                  <a:pt x="224587" y="250620"/>
                </a:cubicBezTo>
                <a:cubicBezTo>
                  <a:pt x="224622" y="250620"/>
                  <a:pt x="224652" y="250638"/>
                  <a:pt x="224687" y="250638"/>
                </a:cubicBezTo>
                <a:cubicBezTo>
                  <a:pt x="224817" y="250638"/>
                  <a:pt x="224924" y="250573"/>
                  <a:pt x="225054" y="250561"/>
                </a:cubicBezTo>
                <a:cubicBezTo>
                  <a:pt x="235555" y="249349"/>
                  <a:pt x="245512" y="247859"/>
                  <a:pt x="254753" y="246127"/>
                </a:cubicBezTo>
                <a:cubicBezTo>
                  <a:pt x="256657" y="245778"/>
                  <a:pt x="258531" y="245417"/>
                  <a:pt x="260388" y="245045"/>
                </a:cubicBezTo>
                <a:cubicBezTo>
                  <a:pt x="260802" y="244962"/>
                  <a:pt x="261216" y="244879"/>
                  <a:pt x="261630" y="244790"/>
                </a:cubicBezTo>
                <a:cubicBezTo>
                  <a:pt x="279090" y="241207"/>
                  <a:pt x="294202" y="236566"/>
                  <a:pt x="304573" y="230813"/>
                </a:cubicBezTo>
                <a:cubicBezTo>
                  <a:pt x="305141" y="230505"/>
                  <a:pt x="305673" y="230186"/>
                  <a:pt x="306211" y="229873"/>
                </a:cubicBezTo>
                <a:cubicBezTo>
                  <a:pt x="306867" y="229482"/>
                  <a:pt x="307494" y="229086"/>
                  <a:pt x="308103" y="228684"/>
                </a:cubicBezTo>
                <a:cubicBezTo>
                  <a:pt x="308671" y="228318"/>
                  <a:pt x="309327" y="227963"/>
                  <a:pt x="309847" y="227590"/>
                </a:cubicBezTo>
                <a:cubicBezTo>
                  <a:pt x="321519" y="231753"/>
                  <a:pt x="324735" y="235478"/>
                  <a:pt x="325120" y="236962"/>
                </a:cubicBezTo>
                <a:close/>
                <a:moveTo>
                  <a:pt x="325197" y="159754"/>
                </a:moveTo>
                <a:lnTo>
                  <a:pt x="325197" y="131450"/>
                </a:lnTo>
                <a:cubicBezTo>
                  <a:pt x="332227" y="129003"/>
                  <a:pt x="338210" y="126289"/>
                  <a:pt x="342935" y="123315"/>
                </a:cubicBezTo>
                <a:lnTo>
                  <a:pt x="342935" y="147781"/>
                </a:lnTo>
                <a:cubicBezTo>
                  <a:pt x="342929" y="151110"/>
                  <a:pt x="336697" y="155438"/>
                  <a:pt x="325197" y="159754"/>
                </a:cubicBezTo>
                <a:close/>
              </a:path>
            </a:pathLst>
          </a:custGeom>
          <a:solidFill>
            <a:srgbClr val="000000"/>
          </a:solidFill>
          <a:ln w="58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94" name="Graphic 252">
            <a:extLst>
              <a:ext uri="{FF2B5EF4-FFF2-40B4-BE49-F238E27FC236}">
                <a16:creationId xmlns:a16="http://schemas.microsoft.com/office/drawing/2014/main" id="{A547F9FD-CAF6-4634-BC8C-3DE3CA97D19B}"/>
              </a:ext>
            </a:extLst>
          </p:cNvPr>
          <p:cNvGrpSpPr/>
          <p:nvPr/>
        </p:nvGrpSpPr>
        <p:grpSpPr>
          <a:xfrm>
            <a:off x="4148691" y="5798668"/>
            <a:ext cx="318625" cy="318625"/>
            <a:chOff x="4148691" y="5798668"/>
            <a:chExt cx="318625" cy="318625"/>
          </a:xfrm>
          <a:solidFill>
            <a:srgbClr val="000000"/>
          </a:solidFill>
        </p:grpSpPr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2775FDF4-408D-4B8A-B5FC-005156A18D62}"/>
                </a:ext>
              </a:extLst>
            </p:cNvPr>
            <p:cNvSpPr/>
            <p:nvPr/>
          </p:nvSpPr>
          <p:spPr>
            <a:xfrm>
              <a:off x="4148691" y="5798668"/>
              <a:ext cx="318625" cy="318625"/>
            </a:xfrm>
            <a:custGeom>
              <a:avLst/>
              <a:gdLst>
                <a:gd name="connsiteX0" fmla="*/ 286637 w 318625"/>
                <a:gd name="connsiteY0" fmla="*/ 247154 h 318625"/>
                <a:gd name="connsiteX1" fmla="*/ 252246 w 318625"/>
                <a:gd name="connsiteY1" fmla="*/ 164623 h 318625"/>
                <a:gd name="connsiteX2" fmla="*/ 252246 w 318625"/>
                <a:gd name="connsiteY2" fmla="*/ 146037 h 318625"/>
                <a:gd name="connsiteX3" fmla="*/ 285436 w 318625"/>
                <a:gd name="connsiteY3" fmla="*/ 146037 h 318625"/>
                <a:gd name="connsiteX4" fmla="*/ 285436 w 318625"/>
                <a:gd name="connsiteY4" fmla="*/ 106209 h 318625"/>
                <a:gd name="connsiteX5" fmla="*/ 252246 w 318625"/>
                <a:gd name="connsiteY5" fmla="*/ 106209 h 318625"/>
                <a:gd name="connsiteX6" fmla="*/ 252246 w 318625"/>
                <a:gd name="connsiteY6" fmla="*/ 59742 h 318625"/>
                <a:gd name="connsiteX7" fmla="*/ 225693 w 318625"/>
                <a:gd name="connsiteY7" fmla="*/ 59742 h 318625"/>
                <a:gd name="connsiteX8" fmla="*/ 225693 w 318625"/>
                <a:gd name="connsiteY8" fmla="*/ 0 h 318625"/>
                <a:gd name="connsiteX9" fmla="*/ 50356 w 318625"/>
                <a:gd name="connsiteY9" fmla="*/ 0 h 318625"/>
                <a:gd name="connsiteX10" fmla="*/ 0 w 318625"/>
                <a:gd name="connsiteY10" fmla="*/ 50356 h 318625"/>
                <a:gd name="connsiteX11" fmla="*/ 0 w 318625"/>
                <a:gd name="connsiteY11" fmla="*/ 252246 h 318625"/>
                <a:gd name="connsiteX12" fmla="*/ 156565 w 318625"/>
                <a:gd name="connsiteY12" fmla="*/ 252246 h 318625"/>
                <a:gd name="connsiteX13" fmla="*/ 176479 w 318625"/>
                <a:gd name="connsiteY13" fmla="*/ 272160 h 318625"/>
                <a:gd name="connsiteX14" fmla="*/ 119485 w 318625"/>
                <a:gd name="connsiteY14" fmla="*/ 272160 h 318625"/>
                <a:gd name="connsiteX15" fmla="*/ 119485 w 318625"/>
                <a:gd name="connsiteY15" fmla="*/ 318626 h 318625"/>
                <a:gd name="connsiteX16" fmla="*/ 318626 w 318625"/>
                <a:gd name="connsiteY16" fmla="*/ 318626 h 318625"/>
                <a:gd name="connsiteX17" fmla="*/ 318626 w 318625"/>
                <a:gd name="connsiteY17" fmla="*/ 272160 h 318625"/>
                <a:gd name="connsiteX18" fmla="*/ 261632 w 318625"/>
                <a:gd name="connsiteY18" fmla="*/ 272160 h 318625"/>
                <a:gd name="connsiteX19" fmla="*/ 286637 w 318625"/>
                <a:gd name="connsiteY19" fmla="*/ 247154 h 318625"/>
                <a:gd name="connsiteX20" fmla="*/ 272160 w 318625"/>
                <a:gd name="connsiteY20" fmla="*/ 119485 h 318625"/>
                <a:gd name="connsiteX21" fmla="*/ 272160 w 318625"/>
                <a:gd name="connsiteY21" fmla="*/ 132761 h 318625"/>
                <a:gd name="connsiteX22" fmla="*/ 252246 w 318625"/>
                <a:gd name="connsiteY22" fmla="*/ 132761 h 318625"/>
                <a:gd name="connsiteX23" fmla="*/ 185865 w 318625"/>
                <a:gd name="connsiteY23" fmla="*/ 132761 h 318625"/>
                <a:gd name="connsiteX24" fmla="*/ 165951 w 318625"/>
                <a:gd name="connsiteY24" fmla="*/ 132761 h 318625"/>
                <a:gd name="connsiteX25" fmla="*/ 165951 w 318625"/>
                <a:gd name="connsiteY25" fmla="*/ 119485 h 318625"/>
                <a:gd name="connsiteX26" fmla="*/ 185865 w 318625"/>
                <a:gd name="connsiteY26" fmla="*/ 119485 h 318625"/>
                <a:gd name="connsiteX27" fmla="*/ 252246 w 318625"/>
                <a:gd name="connsiteY27" fmla="*/ 119485 h 318625"/>
                <a:gd name="connsiteX28" fmla="*/ 272160 w 318625"/>
                <a:gd name="connsiteY28" fmla="*/ 119485 h 318625"/>
                <a:gd name="connsiteX29" fmla="*/ 238969 w 318625"/>
                <a:gd name="connsiteY29" fmla="*/ 106209 h 318625"/>
                <a:gd name="connsiteX30" fmla="*/ 199141 w 318625"/>
                <a:gd name="connsiteY30" fmla="*/ 106209 h 318625"/>
                <a:gd name="connsiteX31" fmla="*/ 199141 w 318625"/>
                <a:gd name="connsiteY31" fmla="*/ 73018 h 318625"/>
                <a:gd name="connsiteX32" fmla="*/ 238969 w 318625"/>
                <a:gd name="connsiteY32" fmla="*/ 73018 h 318625"/>
                <a:gd name="connsiteX33" fmla="*/ 238969 w 318625"/>
                <a:gd name="connsiteY33" fmla="*/ 106209 h 318625"/>
                <a:gd name="connsiteX34" fmla="*/ 46466 w 318625"/>
                <a:gd name="connsiteY34" fmla="*/ 22662 h 318625"/>
                <a:gd name="connsiteX35" fmla="*/ 46466 w 318625"/>
                <a:gd name="connsiteY35" fmla="*/ 46466 h 318625"/>
                <a:gd name="connsiteX36" fmla="*/ 22662 w 318625"/>
                <a:gd name="connsiteY36" fmla="*/ 46466 h 318625"/>
                <a:gd name="connsiteX37" fmla="*/ 46466 w 318625"/>
                <a:gd name="connsiteY37" fmla="*/ 22662 h 318625"/>
                <a:gd name="connsiteX38" fmla="*/ 13276 w 318625"/>
                <a:gd name="connsiteY38" fmla="*/ 59742 h 318625"/>
                <a:gd name="connsiteX39" fmla="*/ 59742 w 318625"/>
                <a:gd name="connsiteY39" fmla="*/ 59742 h 318625"/>
                <a:gd name="connsiteX40" fmla="*/ 59742 w 318625"/>
                <a:gd name="connsiteY40" fmla="*/ 13276 h 318625"/>
                <a:gd name="connsiteX41" fmla="*/ 212417 w 318625"/>
                <a:gd name="connsiteY41" fmla="*/ 13276 h 318625"/>
                <a:gd name="connsiteX42" fmla="*/ 212417 w 318625"/>
                <a:gd name="connsiteY42" fmla="*/ 59742 h 318625"/>
                <a:gd name="connsiteX43" fmla="*/ 185865 w 318625"/>
                <a:gd name="connsiteY43" fmla="*/ 59742 h 318625"/>
                <a:gd name="connsiteX44" fmla="*/ 185865 w 318625"/>
                <a:gd name="connsiteY44" fmla="*/ 106209 h 318625"/>
                <a:gd name="connsiteX45" fmla="*/ 152675 w 318625"/>
                <a:gd name="connsiteY45" fmla="*/ 106209 h 318625"/>
                <a:gd name="connsiteX46" fmla="*/ 152675 w 318625"/>
                <a:gd name="connsiteY46" fmla="*/ 146037 h 318625"/>
                <a:gd name="connsiteX47" fmla="*/ 185865 w 318625"/>
                <a:gd name="connsiteY47" fmla="*/ 146037 h 318625"/>
                <a:gd name="connsiteX48" fmla="*/ 185865 w 318625"/>
                <a:gd name="connsiteY48" fmla="*/ 164623 h 318625"/>
                <a:gd name="connsiteX49" fmla="*/ 154885 w 318625"/>
                <a:gd name="connsiteY49" fmla="*/ 238969 h 318625"/>
                <a:gd name="connsiteX50" fmla="*/ 13276 w 318625"/>
                <a:gd name="connsiteY50" fmla="*/ 238969 h 318625"/>
                <a:gd name="connsiteX51" fmla="*/ 13276 w 318625"/>
                <a:gd name="connsiteY51" fmla="*/ 59742 h 318625"/>
                <a:gd name="connsiteX52" fmla="*/ 167152 w 318625"/>
                <a:gd name="connsiteY52" fmla="*/ 244061 h 318625"/>
                <a:gd name="connsiteX53" fmla="*/ 199141 w 318625"/>
                <a:gd name="connsiteY53" fmla="*/ 167279 h 318625"/>
                <a:gd name="connsiteX54" fmla="*/ 199141 w 318625"/>
                <a:gd name="connsiteY54" fmla="*/ 146037 h 318625"/>
                <a:gd name="connsiteX55" fmla="*/ 238969 w 318625"/>
                <a:gd name="connsiteY55" fmla="*/ 146037 h 318625"/>
                <a:gd name="connsiteX56" fmla="*/ 238969 w 318625"/>
                <a:gd name="connsiteY56" fmla="*/ 167279 h 318625"/>
                <a:gd name="connsiteX57" fmla="*/ 270958 w 318625"/>
                <a:gd name="connsiteY57" fmla="*/ 244054 h 318625"/>
                <a:gd name="connsiteX58" fmla="*/ 242859 w 318625"/>
                <a:gd name="connsiteY58" fmla="*/ 272160 h 318625"/>
                <a:gd name="connsiteX59" fmla="*/ 195251 w 318625"/>
                <a:gd name="connsiteY59" fmla="*/ 272160 h 318625"/>
                <a:gd name="connsiteX60" fmla="*/ 167152 w 318625"/>
                <a:gd name="connsiteY60" fmla="*/ 244061 h 318625"/>
                <a:gd name="connsiteX61" fmla="*/ 305350 w 318625"/>
                <a:gd name="connsiteY61" fmla="*/ 285436 h 318625"/>
                <a:gd name="connsiteX62" fmla="*/ 305350 w 318625"/>
                <a:gd name="connsiteY62" fmla="*/ 305350 h 318625"/>
                <a:gd name="connsiteX63" fmla="*/ 132761 w 318625"/>
                <a:gd name="connsiteY63" fmla="*/ 305350 h 318625"/>
                <a:gd name="connsiteX64" fmla="*/ 132761 w 318625"/>
                <a:gd name="connsiteY64" fmla="*/ 285436 h 318625"/>
                <a:gd name="connsiteX65" fmla="*/ 189755 w 318625"/>
                <a:gd name="connsiteY65" fmla="*/ 285436 h 318625"/>
                <a:gd name="connsiteX66" fmla="*/ 248356 w 318625"/>
                <a:gd name="connsiteY66" fmla="*/ 285436 h 318625"/>
                <a:gd name="connsiteX67" fmla="*/ 305350 w 318625"/>
                <a:gd name="connsiteY67" fmla="*/ 285436 h 31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18625" h="318625">
                  <a:moveTo>
                    <a:pt x="286637" y="247154"/>
                  </a:moveTo>
                  <a:lnTo>
                    <a:pt x="252246" y="164623"/>
                  </a:lnTo>
                  <a:lnTo>
                    <a:pt x="252246" y="146037"/>
                  </a:lnTo>
                  <a:lnTo>
                    <a:pt x="285436" y="146037"/>
                  </a:lnTo>
                  <a:lnTo>
                    <a:pt x="285436" y="106209"/>
                  </a:lnTo>
                  <a:lnTo>
                    <a:pt x="252246" y="106209"/>
                  </a:lnTo>
                  <a:lnTo>
                    <a:pt x="252246" y="59742"/>
                  </a:lnTo>
                  <a:lnTo>
                    <a:pt x="225693" y="59742"/>
                  </a:lnTo>
                  <a:lnTo>
                    <a:pt x="225693" y="0"/>
                  </a:lnTo>
                  <a:lnTo>
                    <a:pt x="50356" y="0"/>
                  </a:lnTo>
                  <a:lnTo>
                    <a:pt x="0" y="50356"/>
                  </a:lnTo>
                  <a:lnTo>
                    <a:pt x="0" y="252246"/>
                  </a:lnTo>
                  <a:lnTo>
                    <a:pt x="156565" y="252246"/>
                  </a:lnTo>
                  <a:lnTo>
                    <a:pt x="176479" y="272160"/>
                  </a:lnTo>
                  <a:lnTo>
                    <a:pt x="119485" y="272160"/>
                  </a:lnTo>
                  <a:lnTo>
                    <a:pt x="119485" y="318626"/>
                  </a:lnTo>
                  <a:lnTo>
                    <a:pt x="318626" y="318626"/>
                  </a:lnTo>
                  <a:lnTo>
                    <a:pt x="318626" y="272160"/>
                  </a:lnTo>
                  <a:lnTo>
                    <a:pt x="261632" y="272160"/>
                  </a:lnTo>
                  <a:lnTo>
                    <a:pt x="286637" y="247154"/>
                  </a:lnTo>
                  <a:close/>
                  <a:moveTo>
                    <a:pt x="272160" y="119485"/>
                  </a:moveTo>
                  <a:lnTo>
                    <a:pt x="272160" y="132761"/>
                  </a:lnTo>
                  <a:lnTo>
                    <a:pt x="252246" y="132761"/>
                  </a:lnTo>
                  <a:lnTo>
                    <a:pt x="185865" y="132761"/>
                  </a:lnTo>
                  <a:lnTo>
                    <a:pt x="165951" y="132761"/>
                  </a:lnTo>
                  <a:lnTo>
                    <a:pt x="165951" y="119485"/>
                  </a:lnTo>
                  <a:lnTo>
                    <a:pt x="185865" y="119485"/>
                  </a:lnTo>
                  <a:lnTo>
                    <a:pt x="252246" y="119485"/>
                  </a:lnTo>
                  <a:lnTo>
                    <a:pt x="272160" y="119485"/>
                  </a:lnTo>
                  <a:close/>
                  <a:moveTo>
                    <a:pt x="238969" y="106209"/>
                  </a:moveTo>
                  <a:lnTo>
                    <a:pt x="199141" y="106209"/>
                  </a:lnTo>
                  <a:lnTo>
                    <a:pt x="199141" y="73018"/>
                  </a:lnTo>
                  <a:lnTo>
                    <a:pt x="238969" y="73018"/>
                  </a:lnTo>
                  <a:lnTo>
                    <a:pt x="238969" y="106209"/>
                  </a:lnTo>
                  <a:close/>
                  <a:moveTo>
                    <a:pt x="46466" y="22662"/>
                  </a:moveTo>
                  <a:lnTo>
                    <a:pt x="46466" y="46466"/>
                  </a:lnTo>
                  <a:lnTo>
                    <a:pt x="22662" y="46466"/>
                  </a:lnTo>
                  <a:lnTo>
                    <a:pt x="46466" y="22662"/>
                  </a:lnTo>
                  <a:close/>
                  <a:moveTo>
                    <a:pt x="13276" y="59742"/>
                  </a:moveTo>
                  <a:lnTo>
                    <a:pt x="59742" y="59742"/>
                  </a:lnTo>
                  <a:lnTo>
                    <a:pt x="59742" y="13276"/>
                  </a:lnTo>
                  <a:lnTo>
                    <a:pt x="212417" y="13276"/>
                  </a:lnTo>
                  <a:lnTo>
                    <a:pt x="212417" y="59742"/>
                  </a:lnTo>
                  <a:lnTo>
                    <a:pt x="185865" y="59742"/>
                  </a:lnTo>
                  <a:lnTo>
                    <a:pt x="185865" y="106209"/>
                  </a:lnTo>
                  <a:lnTo>
                    <a:pt x="152675" y="106209"/>
                  </a:lnTo>
                  <a:lnTo>
                    <a:pt x="152675" y="146037"/>
                  </a:lnTo>
                  <a:lnTo>
                    <a:pt x="185865" y="146037"/>
                  </a:lnTo>
                  <a:lnTo>
                    <a:pt x="185865" y="164623"/>
                  </a:lnTo>
                  <a:lnTo>
                    <a:pt x="154885" y="238969"/>
                  </a:lnTo>
                  <a:lnTo>
                    <a:pt x="13276" y="238969"/>
                  </a:lnTo>
                  <a:lnTo>
                    <a:pt x="13276" y="59742"/>
                  </a:lnTo>
                  <a:close/>
                  <a:moveTo>
                    <a:pt x="167152" y="244061"/>
                  </a:moveTo>
                  <a:lnTo>
                    <a:pt x="199141" y="167279"/>
                  </a:lnTo>
                  <a:lnTo>
                    <a:pt x="199141" y="146037"/>
                  </a:lnTo>
                  <a:lnTo>
                    <a:pt x="238969" y="146037"/>
                  </a:lnTo>
                  <a:lnTo>
                    <a:pt x="238969" y="167279"/>
                  </a:lnTo>
                  <a:lnTo>
                    <a:pt x="270958" y="244054"/>
                  </a:lnTo>
                  <a:lnTo>
                    <a:pt x="242859" y="272160"/>
                  </a:lnTo>
                  <a:lnTo>
                    <a:pt x="195251" y="272160"/>
                  </a:lnTo>
                  <a:lnTo>
                    <a:pt x="167152" y="244061"/>
                  </a:lnTo>
                  <a:close/>
                  <a:moveTo>
                    <a:pt x="305350" y="285436"/>
                  </a:moveTo>
                  <a:lnTo>
                    <a:pt x="305350" y="305350"/>
                  </a:lnTo>
                  <a:lnTo>
                    <a:pt x="132761" y="305350"/>
                  </a:lnTo>
                  <a:lnTo>
                    <a:pt x="132761" y="285436"/>
                  </a:lnTo>
                  <a:lnTo>
                    <a:pt x="189755" y="285436"/>
                  </a:lnTo>
                  <a:lnTo>
                    <a:pt x="248356" y="285436"/>
                  </a:lnTo>
                  <a:lnTo>
                    <a:pt x="305350" y="285436"/>
                  </a:lnTo>
                  <a:close/>
                </a:path>
              </a:pathLst>
            </a:custGeom>
            <a:solidFill>
              <a:srgbClr val="000000"/>
            </a:solidFill>
            <a:ln w="6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0FC68392-1C12-42B1-A99D-3FA0E7638D24}"/>
                </a:ext>
              </a:extLst>
            </p:cNvPr>
            <p:cNvSpPr/>
            <p:nvPr/>
          </p:nvSpPr>
          <p:spPr>
            <a:xfrm>
              <a:off x="4208433" y="5884962"/>
              <a:ext cx="73018" cy="13276"/>
            </a:xfrm>
            <a:custGeom>
              <a:avLst/>
              <a:gdLst>
                <a:gd name="connsiteX0" fmla="*/ 0 w 73018"/>
                <a:gd name="connsiteY0" fmla="*/ 0 h 13276"/>
                <a:gd name="connsiteX1" fmla="*/ 73018 w 73018"/>
                <a:gd name="connsiteY1" fmla="*/ 0 h 13276"/>
                <a:gd name="connsiteX2" fmla="*/ 73018 w 73018"/>
                <a:gd name="connsiteY2" fmla="*/ 13276 h 13276"/>
                <a:gd name="connsiteX3" fmla="*/ 0 w 73018"/>
                <a:gd name="connsiteY3" fmla="*/ 13276 h 13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18" h="13276">
                  <a:moveTo>
                    <a:pt x="0" y="0"/>
                  </a:moveTo>
                  <a:lnTo>
                    <a:pt x="73018" y="0"/>
                  </a:lnTo>
                  <a:lnTo>
                    <a:pt x="73018" y="13276"/>
                  </a:lnTo>
                  <a:lnTo>
                    <a:pt x="0" y="13276"/>
                  </a:lnTo>
                  <a:close/>
                </a:path>
              </a:pathLst>
            </a:custGeom>
            <a:solidFill>
              <a:srgbClr val="000000"/>
            </a:solidFill>
            <a:ln w="6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F4296711-42AE-4217-9546-CDB98A50D1F2}"/>
                </a:ext>
              </a:extLst>
            </p:cNvPr>
            <p:cNvSpPr/>
            <p:nvPr/>
          </p:nvSpPr>
          <p:spPr>
            <a:xfrm>
              <a:off x="4208433" y="5918152"/>
              <a:ext cx="73018" cy="13276"/>
            </a:xfrm>
            <a:custGeom>
              <a:avLst/>
              <a:gdLst>
                <a:gd name="connsiteX0" fmla="*/ 0 w 73018"/>
                <a:gd name="connsiteY0" fmla="*/ 0 h 13276"/>
                <a:gd name="connsiteX1" fmla="*/ 73018 w 73018"/>
                <a:gd name="connsiteY1" fmla="*/ 0 h 13276"/>
                <a:gd name="connsiteX2" fmla="*/ 73018 w 73018"/>
                <a:gd name="connsiteY2" fmla="*/ 13276 h 13276"/>
                <a:gd name="connsiteX3" fmla="*/ 0 w 73018"/>
                <a:gd name="connsiteY3" fmla="*/ 13276 h 13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18" h="13276">
                  <a:moveTo>
                    <a:pt x="0" y="0"/>
                  </a:moveTo>
                  <a:lnTo>
                    <a:pt x="73018" y="0"/>
                  </a:lnTo>
                  <a:lnTo>
                    <a:pt x="73018" y="13276"/>
                  </a:lnTo>
                  <a:lnTo>
                    <a:pt x="0" y="13276"/>
                  </a:lnTo>
                  <a:close/>
                </a:path>
              </a:pathLst>
            </a:custGeom>
            <a:solidFill>
              <a:srgbClr val="000000"/>
            </a:solidFill>
            <a:ln w="6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0CF45F9B-247D-4C30-AB05-52ABE28A16B2}"/>
                </a:ext>
              </a:extLst>
            </p:cNvPr>
            <p:cNvSpPr/>
            <p:nvPr/>
          </p:nvSpPr>
          <p:spPr>
            <a:xfrm>
              <a:off x="4208433" y="5951342"/>
              <a:ext cx="73018" cy="13276"/>
            </a:xfrm>
            <a:custGeom>
              <a:avLst/>
              <a:gdLst>
                <a:gd name="connsiteX0" fmla="*/ 0 w 73018"/>
                <a:gd name="connsiteY0" fmla="*/ 0 h 13276"/>
                <a:gd name="connsiteX1" fmla="*/ 73018 w 73018"/>
                <a:gd name="connsiteY1" fmla="*/ 0 h 13276"/>
                <a:gd name="connsiteX2" fmla="*/ 73018 w 73018"/>
                <a:gd name="connsiteY2" fmla="*/ 13276 h 13276"/>
                <a:gd name="connsiteX3" fmla="*/ 0 w 73018"/>
                <a:gd name="connsiteY3" fmla="*/ 13276 h 13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18" h="13276">
                  <a:moveTo>
                    <a:pt x="0" y="0"/>
                  </a:moveTo>
                  <a:lnTo>
                    <a:pt x="73018" y="0"/>
                  </a:lnTo>
                  <a:lnTo>
                    <a:pt x="73018" y="13276"/>
                  </a:lnTo>
                  <a:lnTo>
                    <a:pt x="0" y="13276"/>
                  </a:lnTo>
                  <a:close/>
                </a:path>
              </a:pathLst>
            </a:custGeom>
            <a:solidFill>
              <a:srgbClr val="000000"/>
            </a:solidFill>
            <a:ln w="6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462E7BA1-E54B-495E-A590-18B7CFFCE567}"/>
                </a:ext>
              </a:extLst>
            </p:cNvPr>
            <p:cNvSpPr/>
            <p:nvPr/>
          </p:nvSpPr>
          <p:spPr>
            <a:xfrm>
              <a:off x="4208433" y="5984533"/>
              <a:ext cx="73018" cy="13276"/>
            </a:xfrm>
            <a:custGeom>
              <a:avLst/>
              <a:gdLst>
                <a:gd name="connsiteX0" fmla="*/ 0 w 73018"/>
                <a:gd name="connsiteY0" fmla="*/ 0 h 13276"/>
                <a:gd name="connsiteX1" fmla="*/ 73018 w 73018"/>
                <a:gd name="connsiteY1" fmla="*/ 0 h 13276"/>
                <a:gd name="connsiteX2" fmla="*/ 73018 w 73018"/>
                <a:gd name="connsiteY2" fmla="*/ 13276 h 13276"/>
                <a:gd name="connsiteX3" fmla="*/ 0 w 73018"/>
                <a:gd name="connsiteY3" fmla="*/ 13276 h 13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18" h="13276">
                  <a:moveTo>
                    <a:pt x="0" y="0"/>
                  </a:moveTo>
                  <a:lnTo>
                    <a:pt x="73018" y="0"/>
                  </a:lnTo>
                  <a:lnTo>
                    <a:pt x="73018" y="13276"/>
                  </a:lnTo>
                  <a:lnTo>
                    <a:pt x="0" y="13276"/>
                  </a:lnTo>
                  <a:close/>
                </a:path>
              </a:pathLst>
            </a:custGeom>
            <a:solidFill>
              <a:srgbClr val="000000"/>
            </a:solidFill>
            <a:ln w="6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00" name="Graphic 254">
            <a:extLst>
              <a:ext uri="{FF2B5EF4-FFF2-40B4-BE49-F238E27FC236}">
                <a16:creationId xmlns:a16="http://schemas.microsoft.com/office/drawing/2014/main" id="{56423F31-54D7-40D8-8942-A8BD54B72565}"/>
              </a:ext>
            </a:extLst>
          </p:cNvPr>
          <p:cNvGrpSpPr/>
          <p:nvPr/>
        </p:nvGrpSpPr>
        <p:grpSpPr>
          <a:xfrm>
            <a:off x="4717066" y="5747468"/>
            <a:ext cx="254693" cy="384114"/>
            <a:chOff x="4717066" y="5747468"/>
            <a:chExt cx="254693" cy="384114"/>
          </a:xfrm>
          <a:solidFill>
            <a:srgbClr val="000000"/>
          </a:solidFill>
        </p:grpSpPr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110A21E-CFFF-4DE6-8BDE-66D5C0F1F688}"/>
                </a:ext>
              </a:extLst>
            </p:cNvPr>
            <p:cNvSpPr/>
            <p:nvPr/>
          </p:nvSpPr>
          <p:spPr>
            <a:xfrm>
              <a:off x="4717066" y="5857192"/>
              <a:ext cx="250798" cy="172423"/>
            </a:xfrm>
            <a:custGeom>
              <a:avLst/>
              <a:gdLst>
                <a:gd name="connsiteX0" fmla="*/ 149382 w 250798"/>
                <a:gd name="connsiteY0" fmla="*/ 172424 h 172423"/>
                <a:gd name="connsiteX1" fmla="*/ 101416 w 250798"/>
                <a:gd name="connsiteY1" fmla="*/ 172424 h 172423"/>
                <a:gd name="connsiteX2" fmla="*/ 0 w 250798"/>
                <a:gd name="connsiteY2" fmla="*/ 71007 h 172423"/>
                <a:gd name="connsiteX3" fmla="*/ 0 w 250798"/>
                <a:gd name="connsiteY3" fmla="*/ 7837 h 172423"/>
                <a:gd name="connsiteX4" fmla="*/ 7837 w 250798"/>
                <a:gd name="connsiteY4" fmla="*/ 0 h 172423"/>
                <a:gd name="connsiteX5" fmla="*/ 242961 w 250798"/>
                <a:gd name="connsiteY5" fmla="*/ 0 h 172423"/>
                <a:gd name="connsiteX6" fmla="*/ 250798 w 250798"/>
                <a:gd name="connsiteY6" fmla="*/ 7837 h 172423"/>
                <a:gd name="connsiteX7" fmla="*/ 250798 w 250798"/>
                <a:gd name="connsiteY7" fmla="*/ 71007 h 172423"/>
                <a:gd name="connsiteX8" fmla="*/ 149382 w 250798"/>
                <a:gd name="connsiteY8" fmla="*/ 172424 h 172423"/>
                <a:gd name="connsiteX9" fmla="*/ 15675 w 250798"/>
                <a:gd name="connsiteY9" fmla="*/ 15675 h 172423"/>
                <a:gd name="connsiteX10" fmla="*/ 15675 w 250798"/>
                <a:gd name="connsiteY10" fmla="*/ 71007 h 172423"/>
                <a:gd name="connsiteX11" fmla="*/ 101416 w 250798"/>
                <a:gd name="connsiteY11" fmla="*/ 156749 h 172423"/>
                <a:gd name="connsiteX12" fmla="*/ 149382 w 250798"/>
                <a:gd name="connsiteY12" fmla="*/ 156749 h 172423"/>
                <a:gd name="connsiteX13" fmla="*/ 235123 w 250798"/>
                <a:gd name="connsiteY13" fmla="*/ 71007 h 172423"/>
                <a:gd name="connsiteX14" fmla="*/ 235123 w 250798"/>
                <a:gd name="connsiteY14" fmla="*/ 15675 h 17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0798" h="172423">
                  <a:moveTo>
                    <a:pt x="149382" y="172424"/>
                  </a:moveTo>
                  <a:lnTo>
                    <a:pt x="101416" y="172424"/>
                  </a:lnTo>
                  <a:cubicBezTo>
                    <a:pt x="45513" y="172167"/>
                    <a:pt x="257" y="126911"/>
                    <a:pt x="0" y="71007"/>
                  </a:cubicBezTo>
                  <a:lnTo>
                    <a:pt x="0" y="7837"/>
                  </a:lnTo>
                  <a:cubicBezTo>
                    <a:pt x="0" y="3509"/>
                    <a:pt x="3509" y="0"/>
                    <a:pt x="7837" y="0"/>
                  </a:cubicBezTo>
                  <a:lnTo>
                    <a:pt x="242961" y="0"/>
                  </a:lnTo>
                  <a:cubicBezTo>
                    <a:pt x="247289" y="0"/>
                    <a:pt x="250798" y="3509"/>
                    <a:pt x="250798" y="7837"/>
                  </a:cubicBezTo>
                  <a:lnTo>
                    <a:pt x="250798" y="71007"/>
                  </a:lnTo>
                  <a:cubicBezTo>
                    <a:pt x="250541" y="126911"/>
                    <a:pt x="205285" y="172167"/>
                    <a:pt x="149382" y="172424"/>
                  </a:cubicBezTo>
                  <a:close/>
                  <a:moveTo>
                    <a:pt x="15675" y="15675"/>
                  </a:moveTo>
                  <a:lnTo>
                    <a:pt x="15675" y="71007"/>
                  </a:lnTo>
                  <a:cubicBezTo>
                    <a:pt x="15932" y="118254"/>
                    <a:pt x="54169" y="156492"/>
                    <a:pt x="101416" y="156749"/>
                  </a:cubicBezTo>
                  <a:lnTo>
                    <a:pt x="149382" y="156749"/>
                  </a:lnTo>
                  <a:cubicBezTo>
                    <a:pt x="196629" y="156492"/>
                    <a:pt x="234866" y="118254"/>
                    <a:pt x="235123" y="71007"/>
                  </a:cubicBezTo>
                  <a:lnTo>
                    <a:pt x="235123" y="15675"/>
                  </a:lnTo>
                  <a:close/>
                </a:path>
              </a:pathLst>
            </a:custGeom>
            <a:solidFill>
              <a:srgbClr val="000000"/>
            </a:solidFill>
            <a:ln w="77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BB1A4CE2-CA3F-4187-9955-427759D35906}"/>
                </a:ext>
              </a:extLst>
            </p:cNvPr>
            <p:cNvSpPr/>
            <p:nvPr/>
          </p:nvSpPr>
          <p:spPr>
            <a:xfrm>
              <a:off x="4827762" y="6013724"/>
              <a:ext cx="143997" cy="117858"/>
            </a:xfrm>
            <a:custGeom>
              <a:avLst/>
              <a:gdLst>
                <a:gd name="connsiteX0" fmla="*/ 132264 w 143997"/>
                <a:gd name="connsiteY0" fmla="*/ 117778 h 117858"/>
                <a:gd name="connsiteX1" fmla="*/ 129756 w 143997"/>
                <a:gd name="connsiteY1" fmla="*/ 117778 h 117858"/>
                <a:gd name="connsiteX2" fmla="*/ 124806 w 143997"/>
                <a:gd name="connsiteY2" fmla="*/ 107861 h 117858"/>
                <a:gd name="connsiteX3" fmla="*/ 124819 w 143997"/>
                <a:gd name="connsiteY3" fmla="*/ 107825 h 117858"/>
                <a:gd name="connsiteX4" fmla="*/ 124819 w 143997"/>
                <a:gd name="connsiteY4" fmla="*/ 57352 h 117858"/>
                <a:gd name="connsiteX5" fmla="*/ 123800 w 143997"/>
                <a:gd name="connsiteY5" fmla="*/ 55784 h 117858"/>
                <a:gd name="connsiteX6" fmla="*/ 71367 w 143997"/>
                <a:gd name="connsiteY6" fmla="*/ 72321 h 117858"/>
                <a:gd name="connsiteX7" fmla="*/ 9295 w 143997"/>
                <a:gd name="connsiteY7" fmla="*/ 84548 h 117858"/>
                <a:gd name="connsiteX8" fmla="*/ 7335 w 143997"/>
                <a:gd name="connsiteY8" fmla="*/ 6173 h 117858"/>
                <a:gd name="connsiteX9" fmla="*/ 16660 w 143997"/>
                <a:gd name="connsiteY9" fmla="*/ 181 h 117858"/>
                <a:gd name="connsiteX10" fmla="*/ 16819 w 143997"/>
                <a:gd name="connsiteY10" fmla="*/ 217 h 117858"/>
                <a:gd name="connsiteX11" fmla="*/ 22689 w 143997"/>
                <a:gd name="connsiteY11" fmla="*/ 9619 h 117858"/>
                <a:gd name="connsiteX12" fmla="*/ 22540 w 143997"/>
                <a:gd name="connsiteY12" fmla="*/ 10170 h 117858"/>
                <a:gd name="connsiteX13" fmla="*/ 20581 w 143997"/>
                <a:gd name="connsiteY13" fmla="*/ 72870 h 117858"/>
                <a:gd name="connsiteX14" fmla="*/ 65019 w 143997"/>
                <a:gd name="connsiteY14" fmla="*/ 57195 h 117858"/>
                <a:gd name="connsiteX15" fmla="*/ 130775 w 143997"/>
                <a:gd name="connsiteY15" fmla="*/ 40893 h 117858"/>
                <a:gd name="connsiteX16" fmla="*/ 140102 w 143997"/>
                <a:gd name="connsiteY16" fmla="*/ 53198 h 117858"/>
                <a:gd name="connsiteX17" fmla="*/ 140102 w 143997"/>
                <a:gd name="connsiteY17" fmla="*/ 112449 h 117858"/>
                <a:gd name="connsiteX18" fmla="*/ 132264 w 143997"/>
                <a:gd name="connsiteY18" fmla="*/ 117778 h 11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3997" h="117858">
                  <a:moveTo>
                    <a:pt x="132264" y="117778"/>
                  </a:moveTo>
                  <a:cubicBezTo>
                    <a:pt x="131432" y="117886"/>
                    <a:pt x="130589" y="117886"/>
                    <a:pt x="129756" y="117778"/>
                  </a:cubicBezTo>
                  <a:cubicBezTo>
                    <a:pt x="125651" y="116407"/>
                    <a:pt x="123435" y="111967"/>
                    <a:pt x="124806" y="107861"/>
                  </a:cubicBezTo>
                  <a:cubicBezTo>
                    <a:pt x="124811" y="107849"/>
                    <a:pt x="124815" y="107837"/>
                    <a:pt x="124819" y="107825"/>
                  </a:cubicBezTo>
                  <a:cubicBezTo>
                    <a:pt x="129138" y="91278"/>
                    <a:pt x="129138" y="73899"/>
                    <a:pt x="124819" y="57352"/>
                  </a:cubicBezTo>
                  <a:cubicBezTo>
                    <a:pt x="124819" y="56098"/>
                    <a:pt x="124113" y="55941"/>
                    <a:pt x="123800" y="55784"/>
                  </a:cubicBezTo>
                  <a:cubicBezTo>
                    <a:pt x="115962" y="52101"/>
                    <a:pt x="89158" y="64249"/>
                    <a:pt x="71367" y="72321"/>
                  </a:cubicBezTo>
                  <a:cubicBezTo>
                    <a:pt x="42761" y="85175"/>
                    <a:pt x="20189" y="95363"/>
                    <a:pt x="9295" y="84548"/>
                  </a:cubicBezTo>
                  <a:cubicBezTo>
                    <a:pt x="-8731" y="66522"/>
                    <a:pt x="4514" y="16205"/>
                    <a:pt x="7335" y="6173"/>
                  </a:cubicBezTo>
                  <a:cubicBezTo>
                    <a:pt x="8256" y="1943"/>
                    <a:pt x="12430" y="-739"/>
                    <a:pt x="16660" y="181"/>
                  </a:cubicBezTo>
                  <a:cubicBezTo>
                    <a:pt x="16713" y="192"/>
                    <a:pt x="16765" y="204"/>
                    <a:pt x="16819" y="217"/>
                  </a:cubicBezTo>
                  <a:cubicBezTo>
                    <a:pt x="21036" y="1192"/>
                    <a:pt x="23664" y="5401"/>
                    <a:pt x="22689" y="9619"/>
                  </a:cubicBezTo>
                  <a:cubicBezTo>
                    <a:pt x="22646" y="9804"/>
                    <a:pt x="22596" y="9989"/>
                    <a:pt x="22540" y="10170"/>
                  </a:cubicBezTo>
                  <a:cubicBezTo>
                    <a:pt x="16584" y="31175"/>
                    <a:pt x="12038" y="64484"/>
                    <a:pt x="20581" y="72870"/>
                  </a:cubicBezTo>
                  <a:cubicBezTo>
                    <a:pt x="25675" y="75221"/>
                    <a:pt x="50285" y="64092"/>
                    <a:pt x="65019" y="57195"/>
                  </a:cubicBezTo>
                  <a:cubicBezTo>
                    <a:pt x="92685" y="44733"/>
                    <a:pt x="116589" y="33683"/>
                    <a:pt x="130775" y="40893"/>
                  </a:cubicBezTo>
                  <a:cubicBezTo>
                    <a:pt x="135633" y="43315"/>
                    <a:pt x="139083" y="47866"/>
                    <a:pt x="140102" y="53198"/>
                  </a:cubicBezTo>
                  <a:cubicBezTo>
                    <a:pt x="145296" y="72607"/>
                    <a:pt x="145296" y="93040"/>
                    <a:pt x="140102" y="112449"/>
                  </a:cubicBezTo>
                  <a:cubicBezTo>
                    <a:pt x="138981" y="115783"/>
                    <a:pt x="135777" y="117962"/>
                    <a:pt x="132264" y="117778"/>
                  </a:cubicBezTo>
                  <a:close/>
                </a:path>
              </a:pathLst>
            </a:custGeom>
            <a:solidFill>
              <a:srgbClr val="000000"/>
            </a:solidFill>
            <a:ln w="77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25A5FEB9-C0C2-4401-BF84-FB03A5759CDE}"/>
                </a:ext>
              </a:extLst>
            </p:cNvPr>
            <p:cNvSpPr/>
            <p:nvPr/>
          </p:nvSpPr>
          <p:spPr>
            <a:xfrm>
              <a:off x="4748415" y="5747468"/>
              <a:ext cx="15674" cy="125399"/>
            </a:xfrm>
            <a:custGeom>
              <a:avLst/>
              <a:gdLst>
                <a:gd name="connsiteX0" fmla="*/ 7837 w 15674"/>
                <a:gd name="connsiteY0" fmla="*/ 125399 h 125399"/>
                <a:gd name="connsiteX1" fmla="*/ 0 w 15674"/>
                <a:gd name="connsiteY1" fmla="*/ 117562 h 125399"/>
                <a:gd name="connsiteX2" fmla="*/ 0 w 15674"/>
                <a:gd name="connsiteY2" fmla="*/ 7837 h 125399"/>
                <a:gd name="connsiteX3" fmla="*/ 7837 w 15674"/>
                <a:gd name="connsiteY3" fmla="*/ 0 h 125399"/>
                <a:gd name="connsiteX4" fmla="*/ 15675 w 15674"/>
                <a:gd name="connsiteY4" fmla="*/ 7837 h 125399"/>
                <a:gd name="connsiteX5" fmla="*/ 15675 w 15674"/>
                <a:gd name="connsiteY5" fmla="*/ 117562 h 125399"/>
                <a:gd name="connsiteX6" fmla="*/ 7837 w 15674"/>
                <a:gd name="connsiteY6" fmla="*/ 125399 h 12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74" h="125399">
                  <a:moveTo>
                    <a:pt x="7837" y="125399"/>
                  </a:moveTo>
                  <a:cubicBezTo>
                    <a:pt x="3509" y="125399"/>
                    <a:pt x="0" y="121890"/>
                    <a:pt x="0" y="117562"/>
                  </a:cubicBezTo>
                  <a:lnTo>
                    <a:pt x="0" y="7837"/>
                  </a:lnTo>
                  <a:cubicBezTo>
                    <a:pt x="0" y="3509"/>
                    <a:pt x="3509" y="0"/>
                    <a:pt x="7837" y="0"/>
                  </a:cubicBezTo>
                  <a:cubicBezTo>
                    <a:pt x="12166" y="0"/>
                    <a:pt x="15675" y="3509"/>
                    <a:pt x="15675" y="7837"/>
                  </a:cubicBezTo>
                  <a:lnTo>
                    <a:pt x="15675" y="117562"/>
                  </a:lnTo>
                  <a:cubicBezTo>
                    <a:pt x="15675" y="121890"/>
                    <a:pt x="12166" y="125399"/>
                    <a:pt x="7837" y="125399"/>
                  </a:cubicBezTo>
                  <a:close/>
                </a:path>
              </a:pathLst>
            </a:custGeom>
            <a:solidFill>
              <a:srgbClr val="000000"/>
            </a:solidFill>
            <a:ln w="77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99D5F2EB-979A-4FE0-84D6-2A1137A4C9F3}"/>
                </a:ext>
              </a:extLst>
            </p:cNvPr>
            <p:cNvSpPr/>
            <p:nvPr/>
          </p:nvSpPr>
          <p:spPr>
            <a:xfrm>
              <a:off x="4771928" y="5747468"/>
              <a:ext cx="15674" cy="125399"/>
            </a:xfrm>
            <a:custGeom>
              <a:avLst/>
              <a:gdLst>
                <a:gd name="connsiteX0" fmla="*/ 7837 w 15674"/>
                <a:gd name="connsiteY0" fmla="*/ 125399 h 125399"/>
                <a:gd name="connsiteX1" fmla="*/ 0 w 15674"/>
                <a:gd name="connsiteY1" fmla="*/ 117562 h 125399"/>
                <a:gd name="connsiteX2" fmla="*/ 0 w 15674"/>
                <a:gd name="connsiteY2" fmla="*/ 7837 h 125399"/>
                <a:gd name="connsiteX3" fmla="*/ 7837 w 15674"/>
                <a:gd name="connsiteY3" fmla="*/ 0 h 125399"/>
                <a:gd name="connsiteX4" fmla="*/ 15675 w 15674"/>
                <a:gd name="connsiteY4" fmla="*/ 7837 h 125399"/>
                <a:gd name="connsiteX5" fmla="*/ 15675 w 15674"/>
                <a:gd name="connsiteY5" fmla="*/ 117562 h 125399"/>
                <a:gd name="connsiteX6" fmla="*/ 7837 w 15674"/>
                <a:gd name="connsiteY6" fmla="*/ 125399 h 12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74" h="125399">
                  <a:moveTo>
                    <a:pt x="7837" y="125399"/>
                  </a:moveTo>
                  <a:cubicBezTo>
                    <a:pt x="3509" y="125399"/>
                    <a:pt x="0" y="121890"/>
                    <a:pt x="0" y="117562"/>
                  </a:cubicBezTo>
                  <a:lnTo>
                    <a:pt x="0" y="7837"/>
                  </a:lnTo>
                  <a:cubicBezTo>
                    <a:pt x="0" y="3509"/>
                    <a:pt x="3509" y="0"/>
                    <a:pt x="7837" y="0"/>
                  </a:cubicBezTo>
                  <a:cubicBezTo>
                    <a:pt x="12166" y="0"/>
                    <a:pt x="15675" y="3509"/>
                    <a:pt x="15675" y="7837"/>
                  </a:cubicBezTo>
                  <a:lnTo>
                    <a:pt x="15675" y="117562"/>
                  </a:lnTo>
                  <a:cubicBezTo>
                    <a:pt x="15675" y="121890"/>
                    <a:pt x="12166" y="125399"/>
                    <a:pt x="7837" y="125399"/>
                  </a:cubicBezTo>
                  <a:close/>
                </a:path>
              </a:pathLst>
            </a:custGeom>
            <a:solidFill>
              <a:srgbClr val="000000"/>
            </a:solidFill>
            <a:ln w="77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2903EFDB-BDA4-4A73-BB04-2D7D788BC964}"/>
                </a:ext>
              </a:extLst>
            </p:cNvPr>
            <p:cNvSpPr/>
            <p:nvPr/>
          </p:nvSpPr>
          <p:spPr>
            <a:xfrm>
              <a:off x="4920839" y="5747468"/>
              <a:ext cx="15674" cy="125399"/>
            </a:xfrm>
            <a:custGeom>
              <a:avLst/>
              <a:gdLst>
                <a:gd name="connsiteX0" fmla="*/ 7837 w 15674"/>
                <a:gd name="connsiteY0" fmla="*/ 125399 h 125399"/>
                <a:gd name="connsiteX1" fmla="*/ 0 w 15674"/>
                <a:gd name="connsiteY1" fmla="*/ 117562 h 125399"/>
                <a:gd name="connsiteX2" fmla="*/ 0 w 15674"/>
                <a:gd name="connsiteY2" fmla="*/ 7837 h 125399"/>
                <a:gd name="connsiteX3" fmla="*/ 7837 w 15674"/>
                <a:gd name="connsiteY3" fmla="*/ 0 h 125399"/>
                <a:gd name="connsiteX4" fmla="*/ 15675 w 15674"/>
                <a:gd name="connsiteY4" fmla="*/ 7837 h 125399"/>
                <a:gd name="connsiteX5" fmla="*/ 15675 w 15674"/>
                <a:gd name="connsiteY5" fmla="*/ 117562 h 125399"/>
                <a:gd name="connsiteX6" fmla="*/ 7837 w 15674"/>
                <a:gd name="connsiteY6" fmla="*/ 125399 h 12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74" h="125399">
                  <a:moveTo>
                    <a:pt x="7837" y="125399"/>
                  </a:moveTo>
                  <a:cubicBezTo>
                    <a:pt x="3509" y="125399"/>
                    <a:pt x="0" y="121890"/>
                    <a:pt x="0" y="117562"/>
                  </a:cubicBezTo>
                  <a:lnTo>
                    <a:pt x="0" y="7837"/>
                  </a:lnTo>
                  <a:cubicBezTo>
                    <a:pt x="0" y="3509"/>
                    <a:pt x="3509" y="0"/>
                    <a:pt x="7837" y="0"/>
                  </a:cubicBezTo>
                  <a:cubicBezTo>
                    <a:pt x="12166" y="0"/>
                    <a:pt x="15675" y="3509"/>
                    <a:pt x="15675" y="7837"/>
                  </a:cubicBezTo>
                  <a:lnTo>
                    <a:pt x="15675" y="117562"/>
                  </a:lnTo>
                  <a:cubicBezTo>
                    <a:pt x="15675" y="121890"/>
                    <a:pt x="12166" y="125399"/>
                    <a:pt x="7837" y="125399"/>
                  </a:cubicBezTo>
                  <a:close/>
                </a:path>
              </a:pathLst>
            </a:custGeom>
            <a:solidFill>
              <a:srgbClr val="000000"/>
            </a:solidFill>
            <a:ln w="77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DD519AF-EE81-4ECC-ACA5-21F4295E12F7}"/>
                </a:ext>
              </a:extLst>
            </p:cNvPr>
            <p:cNvSpPr/>
            <p:nvPr/>
          </p:nvSpPr>
          <p:spPr>
            <a:xfrm>
              <a:off x="4897327" y="5747468"/>
              <a:ext cx="15674" cy="125399"/>
            </a:xfrm>
            <a:custGeom>
              <a:avLst/>
              <a:gdLst>
                <a:gd name="connsiteX0" fmla="*/ 7837 w 15674"/>
                <a:gd name="connsiteY0" fmla="*/ 125399 h 125399"/>
                <a:gd name="connsiteX1" fmla="*/ 0 w 15674"/>
                <a:gd name="connsiteY1" fmla="*/ 117562 h 125399"/>
                <a:gd name="connsiteX2" fmla="*/ 0 w 15674"/>
                <a:gd name="connsiteY2" fmla="*/ 7837 h 125399"/>
                <a:gd name="connsiteX3" fmla="*/ 7837 w 15674"/>
                <a:gd name="connsiteY3" fmla="*/ 0 h 125399"/>
                <a:gd name="connsiteX4" fmla="*/ 15675 w 15674"/>
                <a:gd name="connsiteY4" fmla="*/ 7837 h 125399"/>
                <a:gd name="connsiteX5" fmla="*/ 15675 w 15674"/>
                <a:gd name="connsiteY5" fmla="*/ 117562 h 125399"/>
                <a:gd name="connsiteX6" fmla="*/ 7837 w 15674"/>
                <a:gd name="connsiteY6" fmla="*/ 125399 h 12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74" h="125399">
                  <a:moveTo>
                    <a:pt x="7837" y="125399"/>
                  </a:moveTo>
                  <a:cubicBezTo>
                    <a:pt x="3509" y="125399"/>
                    <a:pt x="0" y="121890"/>
                    <a:pt x="0" y="117562"/>
                  </a:cubicBezTo>
                  <a:lnTo>
                    <a:pt x="0" y="7837"/>
                  </a:lnTo>
                  <a:cubicBezTo>
                    <a:pt x="0" y="3509"/>
                    <a:pt x="3509" y="0"/>
                    <a:pt x="7837" y="0"/>
                  </a:cubicBezTo>
                  <a:cubicBezTo>
                    <a:pt x="12166" y="0"/>
                    <a:pt x="15675" y="3509"/>
                    <a:pt x="15675" y="7837"/>
                  </a:cubicBezTo>
                  <a:lnTo>
                    <a:pt x="15675" y="117562"/>
                  </a:lnTo>
                  <a:cubicBezTo>
                    <a:pt x="15675" y="121890"/>
                    <a:pt x="12166" y="125399"/>
                    <a:pt x="7837" y="125399"/>
                  </a:cubicBezTo>
                  <a:close/>
                </a:path>
              </a:pathLst>
            </a:custGeom>
            <a:solidFill>
              <a:srgbClr val="000000"/>
            </a:solidFill>
            <a:ln w="77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7907206D-BF50-441D-B592-992D04898974}"/>
                </a:ext>
              </a:extLst>
            </p:cNvPr>
            <p:cNvSpPr/>
            <p:nvPr/>
          </p:nvSpPr>
          <p:spPr>
            <a:xfrm>
              <a:off x="4740578" y="5880704"/>
              <a:ext cx="203773" cy="15674"/>
            </a:xfrm>
            <a:custGeom>
              <a:avLst/>
              <a:gdLst>
                <a:gd name="connsiteX0" fmla="*/ 195936 w 203773"/>
                <a:gd name="connsiteY0" fmla="*/ 15675 h 15674"/>
                <a:gd name="connsiteX1" fmla="*/ 7837 w 203773"/>
                <a:gd name="connsiteY1" fmla="*/ 15675 h 15674"/>
                <a:gd name="connsiteX2" fmla="*/ 0 w 203773"/>
                <a:gd name="connsiteY2" fmla="*/ 7837 h 15674"/>
                <a:gd name="connsiteX3" fmla="*/ 7837 w 203773"/>
                <a:gd name="connsiteY3" fmla="*/ 0 h 15674"/>
                <a:gd name="connsiteX4" fmla="*/ 195936 w 203773"/>
                <a:gd name="connsiteY4" fmla="*/ 0 h 15674"/>
                <a:gd name="connsiteX5" fmla="*/ 203773 w 203773"/>
                <a:gd name="connsiteY5" fmla="*/ 7837 h 15674"/>
                <a:gd name="connsiteX6" fmla="*/ 195936 w 203773"/>
                <a:gd name="connsiteY6" fmla="*/ 15675 h 1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773" h="15674">
                  <a:moveTo>
                    <a:pt x="195936" y="15675"/>
                  </a:moveTo>
                  <a:lnTo>
                    <a:pt x="7837" y="15675"/>
                  </a:lnTo>
                  <a:cubicBezTo>
                    <a:pt x="3509" y="15675"/>
                    <a:pt x="0" y="12166"/>
                    <a:pt x="0" y="7837"/>
                  </a:cubicBezTo>
                  <a:cubicBezTo>
                    <a:pt x="0" y="3509"/>
                    <a:pt x="3509" y="0"/>
                    <a:pt x="7837" y="0"/>
                  </a:cubicBezTo>
                  <a:lnTo>
                    <a:pt x="195936" y="0"/>
                  </a:lnTo>
                  <a:cubicBezTo>
                    <a:pt x="200265" y="0"/>
                    <a:pt x="203773" y="3509"/>
                    <a:pt x="203773" y="7837"/>
                  </a:cubicBezTo>
                  <a:cubicBezTo>
                    <a:pt x="203773" y="12166"/>
                    <a:pt x="200265" y="15675"/>
                    <a:pt x="195936" y="15675"/>
                  </a:cubicBezTo>
                  <a:close/>
                </a:path>
              </a:pathLst>
            </a:custGeom>
            <a:solidFill>
              <a:srgbClr val="000000"/>
            </a:solidFill>
            <a:ln w="77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4E6FD4E-4A5B-4BE8-8D37-3E65B2DD2DB8}"/>
                </a:ext>
              </a:extLst>
            </p:cNvPr>
            <p:cNvSpPr/>
            <p:nvPr/>
          </p:nvSpPr>
          <p:spPr>
            <a:xfrm>
              <a:off x="4795440" y="5990428"/>
              <a:ext cx="101886" cy="15674"/>
            </a:xfrm>
            <a:custGeom>
              <a:avLst/>
              <a:gdLst>
                <a:gd name="connsiteX0" fmla="*/ 94049 w 101886"/>
                <a:gd name="connsiteY0" fmla="*/ 15675 h 15674"/>
                <a:gd name="connsiteX1" fmla="*/ 7837 w 101886"/>
                <a:gd name="connsiteY1" fmla="*/ 15675 h 15674"/>
                <a:gd name="connsiteX2" fmla="*/ 0 w 101886"/>
                <a:gd name="connsiteY2" fmla="*/ 7837 h 15674"/>
                <a:gd name="connsiteX3" fmla="*/ 7837 w 101886"/>
                <a:gd name="connsiteY3" fmla="*/ 0 h 15674"/>
                <a:gd name="connsiteX4" fmla="*/ 94049 w 101886"/>
                <a:gd name="connsiteY4" fmla="*/ 0 h 15674"/>
                <a:gd name="connsiteX5" fmla="*/ 101887 w 101886"/>
                <a:gd name="connsiteY5" fmla="*/ 7837 h 15674"/>
                <a:gd name="connsiteX6" fmla="*/ 94049 w 101886"/>
                <a:gd name="connsiteY6" fmla="*/ 15675 h 1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886" h="15674">
                  <a:moveTo>
                    <a:pt x="94049" y="15675"/>
                  </a:moveTo>
                  <a:lnTo>
                    <a:pt x="7837" y="15675"/>
                  </a:lnTo>
                  <a:cubicBezTo>
                    <a:pt x="3509" y="15675"/>
                    <a:pt x="0" y="12166"/>
                    <a:pt x="0" y="7837"/>
                  </a:cubicBezTo>
                  <a:cubicBezTo>
                    <a:pt x="0" y="3509"/>
                    <a:pt x="3509" y="0"/>
                    <a:pt x="7837" y="0"/>
                  </a:cubicBezTo>
                  <a:lnTo>
                    <a:pt x="94049" y="0"/>
                  </a:lnTo>
                  <a:cubicBezTo>
                    <a:pt x="98378" y="0"/>
                    <a:pt x="101887" y="3509"/>
                    <a:pt x="101887" y="7837"/>
                  </a:cubicBezTo>
                  <a:cubicBezTo>
                    <a:pt x="101887" y="12166"/>
                    <a:pt x="98378" y="15675"/>
                    <a:pt x="94049" y="15675"/>
                  </a:cubicBezTo>
                  <a:close/>
                </a:path>
              </a:pathLst>
            </a:custGeom>
            <a:solidFill>
              <a:srgbClr val="000000"/>
            </a:solidFill>
            <a:ln w="77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09" name="Graphic 256">
            <a:extLst>
              <a:ext uri="{FF2B5EF4-FFF2-40B4-BE49-F238E27FC236}">
                <a16:creationId xmlns:a16="http://schemas.microsoft.com/office/drawing/2014/main" id="{DABE4A81-0F42-4C0B-9E0B-21789AB9CCB9}"/>
              </a:ext>
            </a:extLst>
          </p:cNvPr>
          <p:cNvGrpSpPr/>
          <p:nvPr/>
        </p:nvGrpSpPr>
        <p:grpSpPr>
          <a:xfrm>
            <a:off x="5280122" y="5743398"/>
            <a:ext cx="383544" cy="383544"/>
            <a:chOff x="5280122" y="5743398"/>
            <a:chExt cx="383544" cy="383544"/>
          </a:xfrm>
          <a:solidFill>
            <a:srgbClr val="000000"/>
          </a:solidFill>
        </p:grpSpPr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E8CA3A15-335D-47CB-9E09-3D25BD6788CD}"/>
                </a:ext>
              </a:extLst>
            </p:cNvPr>
            <p:cNvSpPr/>
            <p:nvPr/>
          </p:nvSpPr>
          <p:spPr>
            <a:xfrm>
              <a:off x="5280122" y="5743398"/>
              <a:ext cx="383544" cy="277739"/>
            </a:xfrm>
            <a:custGeom>
              <a:avLst/>
              <a:gdLst>
                <a:gd name="connsiteX0" fmla="*/ 340561 w 383544"/>
                <a:gd name="connsiteY0" fmla="*/ 277739 h 277739"/>
                <a:gd name="connsiteX1" fmla="*/ 42983 w 383544"/>
                <a:gd name="connsiteY1" fmla="*/ 277739 h 277739"/>
                <a:gd name="connsiteX2" fmla="*/ 0 w 383544"/>
                <a:gd name="connsiteY2" fmla="*/ 234756 h 277739"/>
                <a:gd name="connsiteX3" fmla="*/ 0 w 383544"/>
                <a:gd name="connsiteY3" fmla="*/ 42983 h 277739"/>
                <a:gd name="connsiteX4" fmla="*/ 42983 w 383544"/>
                <a:gd name="connsiteY4" fmla="*/ 0 h 277739"/>
                <a:gd name="connsiteX5" fmla="*/ 340561 w 383544"/>
                <a:gd name="connsiteY5" fmla="*/ 0 h 277739"/>
                <a:gd name="connsiteX6" fmla="*/ 383545 w 383544"/>
                <a:gd name="connsiteY6" fmla="*/ 42983 h 277739"/>
                <a:gd name="connsiteX7" fmla="*/ 383545 w 383544"/>
                <a:gd name="connsiteY7" fmla="*/ 234756 h 277739"/>
                <a:gd name="connsiteX8" fmla="*/ 340561 w 383544"/>
                <a:gd name="connsiteY8" fmla="*/ 277739 h 277739"/>
                <a:gd name="connsiteX9" fmla="*/ 42983 w 383544"/>
                <a:gd name="connsiteY9" fmla="*/ 13226 h 277739"/>
                <a:gd name="connsiteX10" fmla="*/ 13226 w 383544"/>
                <a:gd name="connsiteY10" fmla="*/ 42983 h 277739"/>
                <a:gd name="connsiteX11" fmla="*/ 13226 w 383544"/>
                <a:gd name="connsiteY11" fmla="*/ 234756 h 277739"/>
                <a:gd name="connsiteX12" fmla="*/ 42983 w 383544"/>
                <a:gd name="connsiteY12" fmla="*/ 264514 h 277739"/>
                <a:gd name="connsiteX13" fmla="*/ 340561 w 383544"/>
                <a:gd name="connsiteY13" fmla="*/ 264514 h 277739"/>
                <a:gd name="connsiteX14" fmla="*/ 370319 w 383544"/>
                <a:gd name="connsiteY14" fmla="*/ 234756 h 277739"/>
                <a:gd name="connsiteX15" fmla="*/ 370319 w 383544"/>
                <a:gd name="connsiteY15" fmla="*/ 42983 h 277739"/>
                <a:gd name="connsiteX16" fmla="*/ 340561 w 383544"/>
                <a:gd name="connsiteY16" fmla="*/ 13226 h 277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3544" h="277739">
                  <a:moveTo>
                    <a:pt x="340561" y="277739"/>
                  </a:moveTo>
                  <a:lnTo>
                    <a:pt x="42983" y="277739"/>
                  </a:lnTo>
                  <a:cubicBezTo>
                    <a:pt x="19259" y="277703"/>
                    <a:pt x="36" y="258480"/>
                    <a:pt x="0" y="234756"/>
                  </a:cubicBezTo>
                  <a:lnTo>
                    <a:pt x="0" y="42983"/>
                  </a:lnTo>
                  <a:cubicBezTo>
                    <a:pt x="36" y="19259"/>
                    <a:pt x="19259" y="36"/>
                    <a:pt x="42983" y="0"/>
                  </a:cubicBezTo>
                  <a:lnTo>
                    <a:pt x="340561" y="0"/>
                  </a:lnTo>
                  <a:cubicBezTo>
                    <a:pt x="364286" y="36"/>
                    <a:pt x="383509" y="19259"/>
                    <a:pt x="383545" y="42983"/>
                  </a:cubicBezTo>
                  <a:lnTo>
                    <a:pt x="383545" y="234756"/>
                  </a:lnTo>
                  <a:cubicBezTo>
                    <a:pt x="383509" y="258480"/>
                    <a:pt x="364286" y="277703"/>
                    <a:pt x="340561" y="277739"/>
                  </a:cubicBezTo>
                  <a:close/>
                  <a:moveTo>
                    <a:pt x="42983" y="13226"/>
                  </a:moveTo>
                  <a:cubicBezTo>
                    <a:pt x="26564" y="13262"/>
                    <a:pt x="13262" y="26564"/>
                    <a:pt x="13226" y="42983"/>
                  </a:cubicBezTo>
                  <a:lnTo>
                    <a:pt x="13226" y="234756"/>
                  </a:lnTo>
                  <a:cubicBezTo>
                    <a:pt x="13262" y="251176"/>
                    <a:pt x="26564" y="264477"/>
                    <a:pt x="42983" y="264514"/>
                  </a:cubicBezTo>
                  <a:lnTo>
                    <a:pt x="340561" y="264514"/>
                  </a:lnTo>
                  <a:cubicBezTo>
                    <a:pt x="356981" y="264477"/>
                    <a:pt x="370283" y="251176"/>
                    <a:pt x="370319" y="234756"/>
                  </a:cubicBezTo>
                  <a:lnTo>
                    <a:pt x="370319" y="42983"/>
                  </a:lnTo>
                  <a:cubicBezTo>
                    <a:pt x="370283" y="26564"/>
                    <a:pt x="356981" y="13262"/>
                    <a:pt x="340561" y="13226"/>
                  </a:cubicBezTo>
                  <a:close/>
                </a:path>
              </a:pathLst>
            </a:custGeom>
            <a:solidFill>
              <a:srgbClr val="000000"/>
            </a:solidFill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16895A78-439B-4434-99DB-450060501592}"/>
                </a:ext>
              </a:extLst>
            </p:cNvPr>
            <p:cNvSpPr/>
            <p:nvPr/>
          </p:nvSpPr>
          <p:spPr>
            <a:xfrm>
              <a:off x="5316823" y="5770180"/>
              <a:ext cx="309811" cy="224506"/>
            </a:xfrm>
            <a:custGeom>
              <a:avLst/>
              <a:gdLst>
                <a:gd name="connsiteX0" fmla="*/ 250627 w 309811"/>
                <a:gd name="connsiteY0" fmla="*/ 224506 h 224506"/>
                <a:gd name="connsiteX1" fmla="*/ 59516 w 309811"/>
                <a:gd name="connsiteY1" fmla="*/ 224506 h 224506"/>
                <a:gd name="connsiteX2" fmla="*/ 0 w 309811"/>
                <a:gd name="connsiteY2" fmla="*/ 164990 h 224506"/>
                <a:gd name="connsiteX3" fmla="*/ 0 w 309811"/>
                <a:gd name="connsiteY3" fmla="*/ 59185 h 224506"/>
                <a:gd name="connsiteX4" fmla="*/ 59516 w 309811"/>
                <a:gd name="connsiteY4" fmla="*/ 0 h 224506"/>
                <a:gd name="connsiteX5" fmla="*/ 250627 w 309811"/>
                <a:gd name="connsiteY5" fmla="*/ 0 h 224506"/>
                <a:gd name="connsiteX6" fmla="*/ 309812 w 309811"/>
                <a:gd name="connsiteY6" fmla="*/ 59516 h 224506"/>
                <a:gd name="connsiteX7" fmla="*/ 309812 w 309811"/>
                <a:gd name="connsiteY7" fmla="*/ 165982 h 224506"/>
                <a:gd name="connsiteX8" fmla="*/ 250627 w 309811"/>
                <a:gd name="connsiteY8" fmla="*/ 224506 h 224506"/>
                <a:gd name="connsiteX9" fmla="*/ 59516 w 309811"/>
                <a:gd name="connsiteY9" fmla="*/ 12895 h 224506"/>
                <a:gd name="connsiteX10" fmla="*/ 13226 w 309811"/>
                <a:gd name="connsiteY10" fmla="*/ 59185 h 224506"/>
                <a:gd name="connsiteX11" fmla="*/ 13226 w 309811"/>
                <a:gd name="connsiteY11" fmla="*/ 165652 h 224506"/>
                <a:gd name="connsiteX12" fmla="*/ 59516 w 309811"/>
                <a:gd name="connsiteY12" fmla="*/ 211942 h 224506"/>
                <a:gd name="connsiteX13" fmla="*/ 250627 w 309811"/>
                <a:gd name="connsiteY13" fmla="*/ 211942 h 224506"/>
                <a:gd name="connsiteX14" fmla="*/ 296586 w 309811"/>
                <a:gd name="connsiteY14" fmla="*/ 165652 h 224506"/>
                <a:gd name="connsiteX15" fmla="*/ 296586 w 309811"/>
                <a:gd name="connsiteY15" fmla="*/ 59185 h 224506"/>
                <a:gd name="connsiteX16" fmla="*/ 250627 w 309811"/>
                <a:gd name="connsiteY16" fmla="*/ 12895 h 22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9811" h="224506">
                  <a:moveTo>
                    <a:pt x="250627" y="224506"/>
                  </a:moveTo>
                  <a:lnTo>
                    <a:pt x="59516" y="224506"/>
                  </a:lnTo>
                  <a:cubicBezTo>
                    <a:pt x="26646" y="224506"/>
                    <a:pt x="0" y="197860"/>
                    <a:pt x="0" y="164990"/>
                  </a:cubicBezTo>
                  <a:lnTo>
                    <a:pt x="0" y="59185"/>
                  </a:lnTo>
                  <a:cubicBezTo>
                    <a:pt x="182" y="26445"/>
                    <a:pt x="26775" y="-1"/>
                    <a:pt x="59516" y="0"/>
                  </a:cubicBezTo>
                  <a:lnTo>
                    <a:pt x="250627" y="0"/>
                  </a:lnTo>
                  <a:cubicBezTo>
                    <a:pt x="283367" y="182"/>
                    <a:pt x="309812" y="26775"/>
                    <a:pt x="309812" y="59516"/>
                  </a:cubicBezTo>
                  <a:lnTo>
                    <a:pt x="309812" y="165982"/>
                  </a:lnTo>
                  <a:cubicBezTo>
                    <a:pt x="309273" y="198336"/>
                    <a:pt x="282984" y="224331"/>
                    <a:pt x="250627" y="224506"/>
                  </a:cubicBezTo>
                  <a:close/>
                  <a:moveTo>
                    <a:pt x="59516" y="12895"/>
                  </a:moveTo>
                  <a:cubicBezTo>
                    <a:pt x="33950" y="12895"/>
                    <a:pt x="13226" y="33620"/>
                    <a:pt x="13226" y="59185"/>
                  </a:cubicBezTo>
                  <a:lnTo>
                    <a:pt x="13226" y="165652"/>
                  </a:lnTo>
                  <a:cubicBezTo>
                    <a:pt x="13226" y="191217"/>
                    <a:pt x="33950" y="211942"/>
                    <a:pt x="59516" y="211942"/>
                  </a:cubicBezTo>
                  <a:lnTo>
                    <a:pt x="250627" y="211942"/>
                  </a:lnTo>
                  <a:cubicBezTo>
                    <a:pt x="276063" y="211760"/>
                    <a:pt x="296587" y="191088"/>
                    <a:pt x="296586" y="165652"/>
                  </a:cubicBezTo>
                  <a:lnTo>
                    <a:pt x="296586" y="59185"/>
                  </a:lnTo>
                  <a:cubicBezTo>
                    <a:pt x="296587" y="33748"/>
                    <a:pt x="276063" y="13077"/>
                    <a:pt x="250627" y="12895"/>
                  </a:cubicBezTo>
                  <a:close/>
                </a:path>
              </a:pathLst>
            </a:custGeom>
            <a:solidFill>
              <a:srgbClr val="000000"/>
            </a:solidFill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765C55C8-1395-4CFD-9F6B-A9C58994CF2A}"/>
                </a:ext>
              </a:extLst>
            </p:cNvPr>
            <p:cNvSpPr/>
            <p:nvPr/>
          </p:nvSpPr>
          <p:spPr>
            <a:xfrm>
              <a:off x="5333025" y="6113717"/>
              <a:ext cx="277739" cy="13225"/>
            </a:xfrm>
            <a:custGeom>
              <a:avLst/>
              <a:gdLst>
                <a:gd name="connsiteX0" fmla="*/ 271127 w 277739"/>
                <a:gd name="connsiteY0" fmla="*/ 13226 h 13225"/>
                <a:gd name="connsiteX1" fmla="*/ 6613 w 277739"/>
                <a:gd name="connsiteY1" fmla="*/ 13226 h 13225"/>
                <a:gd name="connsiteX2" fmla="*/ 0 w 277739"/>
                <a:gd name="connsiteY2" fmla="*/ 6613 h 13225"/>
                <a:gd name="connsiteX3" fmla="*/ 6613 w 277739"/>
                <a:gd name="connsiteY3" fmla="*/ 0 h 13225"/>
                <a:gd name="connsiteX4" fmla="*/ 271127 w 277739"/>
                <a:gd name="connsiteY4" fmla="*/ 0 h 13225"/>
                <a:gd name="connsiteX5" fmla="*/ 277739 w 277739"/>
                <a:gd name="connsiteY5" fmla="*/ 6613 h 13225"/>
                <a:gd name="connsiteX6" fmla="*/ 271127 w 277739"/>
                <a:gd name="connsiteY6" fmla="*/ 13226 h 1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739" h="13225">
                  <a:moveTo>
                    <a:pt x="271127" y="13226"/>
                  </a:moveTo>
                  <a:lnTo>
                    <a:pt x="6613" y="13226"/>
                  </a:lnTo>
                  <a:cubicBezTo>
                    <a:pt x="2961" y="13226"/>
                    <a:pt x="0" y="10265"/>
                    <a:pt x="0" y="6613"/>
                  </a:cubicBezTo>
                  <a:cubicBezTo>
                    <a:pt x="0" y="2961"/>
                    <a:pt x="2961" y="0"/>
                    <a:pt x="6613" y="0"/>
                  </a:cubicBezTo>
                  <a:lnTo>
                    <a:pt x="271127" y="0"/>
                  </a:lnTo>
                  <a:cubicBezTo>
                    <a:pt x="274779" y="0"/>
                    <a:pt x="277739" y="2961"/>
                    <a:pt x="277739" y="6613"/>
                  </a:cubicBezTo>
                  <a:cubicBezTo>
                    <a:pt x="277739" y="10265"/>
                    <a:pt x="274779" y="13226"/>
                    <a:pt x="271127" y="13226"/>
                  </a:cubicBezTo>
                  <a:close/>
                </a:path>
              </a:pathLst>
            </a:custGeom>
            <a:solidFill>
              <a:srgbClr val="000000"/>
            </a:solidFill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78DE6C19-3B79-4FF2-8DFA-7A0CA20BBAE1}"/>
                </a:ext>
              </a:extLst>
            </p:cNvPr>
            <p:cNvSpPr/>
            <p:nvPr/>
          </p:nvSpPr>
          <p:spPr>
            <a:xfrm>
              <a:off x="5333059" y="6060348"/>
              <a:ext cx="51351" cy="66595"/>
            </a:xfrm>
            <a:custGeom>
              <a:avLst/>
              <a:gdLst>
                <a:gd name="connsiteX0" fmla="*/ 6579 w 51351"/>
                <a:gd name="connsiteY0" fmla="*/ 66595 h 66595"/>
                <a:gd name="connsiteX1" fmla="*/ 2744 w 51351"/>
                <a:gd name="connsiteY1" fmla="*/ 65339 h 66595"/>
                <a:gd name="connsiteX2" fmla="*/ 1223 w 51351"/>
                <a:gd name="connsiteY2" fmla="*/ 56147 h 66595"/>
                <a:gd name="connsiteX3" fmla="*/ 39048 w 51351"/>
                <a:gd name="connsiteY3" fmla="*/ 3244 h 66595"/>
                <a:gd name="connsiteX4" fmla="*/ 48108 w 51351"/>
                <a:gd name="connsiteY4" fmla="*/ 924 h 66595"/>
                <a:gd name="connsiteX5" fmla="*/ 50427 w 51351"/>
                <a:gd name="connsiteY5" fmla="*/ 9984 h 66595"/>
                <a:gd name="connsiteX6" fmla="*/ 49761 w 51351"/>
                <a:gd name="connsiteY6" fmla="*/ 10915 h 66595"/>
                <a:gd name="connsiteX7" fmla="*/ 11935 w 51351"/>
                <a:gd name="connsiteY7" fmla="*/ 63818 h 66595"/>
                <a:gd name="connsiteX8" fmla="*/ 6579 w 51351"/>
                <a:gd name="connsiteY8" fmla="*/ 66595 h 66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351" h="66595">
                  <a:moveTo>
                    <a:pt x="6579" y="66595"/>
                  </a:moveTo>
                  <a:cubicBezTo>
                    <a:pt x="5201" y="66587"/>
                    <a:pt x="3860" y="66147"/>
                    <a:pt x="2744" y="65339"/>
                  </a:cubicBezTo>
                  <a:cubicBezTo>
                    <a:pt x="-203" y="63213"/>
                    <a:pt x="-882" y="59109"/>
                    <a:pt x="1223" y="56147"/>
                  </a:cubicBezTo>
                  <a:lnTo>
                    <a:pt x="39048" y="3244"/>
                  </a:lnTo>
                  <a:cubicBezTo>
                    <a:pt x="40909" y="102"/>
                    <a:pt x="44965" y="-937"/>
                    <a:pt x="48108" y="924"/>
                  </a:cubicBezTo>
                  <a:cubicBezTo>
                    <a:pt x="51250" y="2785"/>
                    <a:pt x="52289" y="6841"/>
                    <a:pt x="50427" y="9984"/>
                  </a:cubicBezTo>
                  <a:cubicBezTo>
                    <a:pt x="50233" y="10313"/>
                    <a:pt x="50009" y="10625"/>
                    <a:pt x="49761" y="10915"/>
                  </a:cubicBezTo>
                  <a:lnTo>
                    <a:pt x="11935" y="63818"/>
                  </a:lnTo>
                  <a:cubicBezTo>
                    <a:pt x="10701" y="65552"/>
                    <a:pt x="8708" y="66585"/>
                    <a:pt x="6579" y="66595"/>
                  </a:cubicBezTo>
                  <a:close/>
                </a:path>
              </a:pathLst>
            </a:custGeom>
            <a:solidFill>
              <a:srgbClr val="000000"/>
            </a:solidFill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FC47D36B-3AE9-4827-9EC5-A1B2E14B4159}"/>
                </a:ext>
              </a:extLst>
            </p:cNvPr>
            <p:cNvSpPr/>
            <p:nvPr/>
          </p:nvSpPr>
          <p:spPr>
            <a:xfrm>
              <a:off x="5560112" y="6061280"/>
              <a:ext cx="50618" cy="65662"/>
            </a:xfrm>
            <a:custGeom>
              <a:avLst/>
              <a:gdLst>
                <a:gd name="connsiteX0" fmla="*/ 44040 w 50618"/>
                <a:gd name="connsiteY0" fmla="*/ 65663 h 65662"/>
                <a:gd name="connsiteX1" fmla="*/ 38683 w 50618"/>
                <a:gd name="connsiteY1" fmla="*/ 62886 h 65662"/>
                <a:gd name="connsiteX2" fmla="*/ 924 w 50618"/>
                <a:gd name="connsiteY2" fmla="*/ 9983 h 65662"/>
                <a:gd name="connsiteX3" fmla="*/ 3244 w 50618"/>
                <a:gd name="connsiteY3" fmla="*/ 923 h 65662"/>
                <a:gd name="connsiteX4" fmla="*/ 11637 w 50618"/>
                <a:gd name="connsiteY4" fmla="*/ 2312 h 65662"/>
                <a:gd name="connsiteX5" fmla="*/ 49396 w 50618"/>
                <a:gd name="connsiteY5" fmla="*/ 55215 h 65662"/>
                <a:gd name="connsiteX6" fmla="*/ 47875 w 50618"/>
                <a:gd name="connsiteY6" fmla="*/ 64407 h 65662"/>
                <a:gd name="connsiteX7" fmla="*/ 44040 w 50618"/>
                <a:gd name="connsiteY7" fmla="*/ 65663 h 6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618" h="65662">
                  <a:moveTo>
                    <a:pt x="44040" y="65663"/>
                  </a:moveTo>
                  <a:cubicBezTo>
                    <a:pt x="41911" y="65653"/>
                    <a:pt x="39918" y="64619"/>
                    <a:pt x="38683" y="62886"/>
                  </a:cubicBezTo>
                  <a:lnTo>
                    <a:pt x="924" y="9983"/>
                  </a:lnTo>
                  <a:cubicBezTo>
                    <a:pt x="-937" y="6840"/>
                    <a:pt x="101" y="2784"/>
                    <a:pt x="3244" y="923"/>
                  </a:cubicBezTo>
                  <a:cubicBezTo>
                    <a:pt x="6007" y="-713"/>
                    <a:pt x="9548" y="-128"/>
                    <a:pt x="11637" y="2312"/>
                  </a:cubicBezTo>
                  <a:lnTo>
                    <a:pt x="49396" y="55215"/>
                  </a:lnTo>
                  <a:cubicBezTo>
                    <a:pt x="51500" y="58177"/>
                    <a:pt x="50821" y="62281"/>
                    <a:pt x="47875" y="64407"/>
                  </a:cubicBezTo>
                  <a:cubicBezTo>
                    <a:pt x="46759" y="65215"/>
                    <a:pt x="45418" y="65654"/>
                    <a:pt x="44040" y="65663"/>
                  </a:cubicBezTo>
                  <a:close/>
                </a:path>
              </a:pathLst>
            </a:custGeom>
            <a:solidFill>
              <a:srgbClr val="000000"/>
            </a:solidFill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8E98B8A8-2007-44E9-BA92-C38139A314E8}"/>
                </a:ext>
              </a:extLst>
            </p:cNvPr>
            <p:cNvSpPr/>
            <p:nvPr/>
          </p:nvSpPr>
          <p:spPr>
            <a:xfrm>
              <a:off x="5438830" y="5981460"/>
              <a:ext cx="66128" cy="13225"/>
            </a:xfrm>
            <a:custGeom>
              <a:avLst/>
              <a:gdLst>
                <a:gd name="connsiteX0" fmla="*/ 59516 w 66128"/>
                <a:gd name="connsiteY0" fmla="*/ 13226 h 13225"/>
                <a:gd name="connsiteX1" fmla="*/ 6613 w 66128"/>
                <a:gd name="connsiteY1" fmla="*/ 13226 h 13225"/>
                <a:gd name="connsiteX2" fmla="*/ 0 w 66128"/>
                <a:gd name="connsiteY2" fmla="*/ 6613 h 13225"/>
                <a:gd name="connsiteX3" fmla="*/ 6613 w 66128"/>
                <a:gd name="connsiteY3" fmla="*/ 0 h 13225"/>
                <a:gd name="connsiteX4" fmla="*/ 59516 w 66128"/>
                <a:gd name="connsiteY4" fmla="*/ 0 h 13225"/>
                <a:gd name="connsiteX5" fmla="*/ 66128 w 66128"/>
                <a:gd name="connsiteY5" fmla="*/ 6613 h 13225"/>
                <a:gd name="connsiteX6" fmla="*/ 59516 w 66128"/>
                <a:gd name="connsiteY6" fmla="*/ 13226 h 1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128" h="13225">
                  <a:moveTo>
                    <a:pt x="59516" y="13226"/>
                  </a:moveTo>
                  <a:lnTo>
                    <a:pt x="6613" y="13226"/>
                  </a:lnTo>
                  <a:cubicBezTo>
                    <a:pt x="2961" y="13226"/>
                    <a:pt x="0" y="10265"/>
                    <a:pt x="0" y="6613"/>
                  </a:cubicBezTo>
                  <a:cubicBezTo>
                    <a:pt x="0" y="2961"/>
                    <a:pt x="2961" y="0"/>
                    <a:pt x="6613" y="0"/>
                  </a:cubicBezTo>
                  <a:lnTo>
                    <a:pt x="59516" y="0"/>
                  </a:lnTo>
                  <a:cubicBezTo>
                    <a:pt x="63168" y="0"/>
                    <a:pt x="66128" y="2961"/>
                    <a:pt x="66128" y="6613"/>
                  </a:cubicBezTo>
                  <a:cubicBezTo>
                    <a:pt x="66128" y="10265"/>
                    <a:pt x="63168" y="13226"/>
                    <a:pt x="59516" y="13226"/>
                  </a:cubicBezTo>
                  <a:close/>
                </a:path>
              </a:pathLst>
            </a:custGeom>
            <a:solidFill>
              <a:srgbClr val="000000"/>
            </a:solidFill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A6BDE3C6-D10F-4501-8645-577AFEED7DA3}"/>
                </a:ext>
              </a:extLst>
            </p:cNvPr>
            <p:cNvSpPr/>
            <p:nvPr/>
          </p:nvSpPr>
          <p:spPr>
            <a:xfrm>
              <a:off x="5412442" y="6007912"/>
              <a:ext cx="118904" cy="92579"/>
            </a:xfrm>
            <a:custGeom>
              <a:avLst/>
              <a:gdLst>
                <a:gd name="connsiteX0" fmla="*/ 112355 w 118904"/>
                <a:gd name="connsiteY0" fmla="*/ 92580 h 92579"/>
                <a:gd name="connsiteX1" fmla="*/ 6550 w 118904"/>
                <a:gd name="connsiteY1" fmla="*/ 92580 h 92579"/>
                <a:gd name="connsiteX2" fmla="*/ 730 w 118904"/>
                <a:gd name="connsiteY2" fmla="*/ 89075 h 92579"/>
                <a:gd name="connsiteX3" fmla="*/ 1061 w 118904"/>
                <a:gd name="connsiteY3" fmla="*/ 82462 h 92579"/>
                <a:gd name="connsiteX4" fmla="*/ 26388 w 118904"/>
                <a:gd name="connsiteY4" fmla="*/ 44306 h 92579"/>
                <a:gd name="connsiteX5" fmla="*/ 26388 w 118904"/>
                <a:gd name="connsiteY5" fmla="*/ 6613 h 92579"/>
                <a:gd name="connsiteX6" fmla="*/ 33001 w 118904"/>
                <a:gd name="connsiteY6" fmla="*/ 0 h 92579"/>
                <a:gd name="connsiteX7" fmla="*/ 39614 w 118904"/>
                <a:gd name="connsiteY7" fmla="*/ 6613 h 92579"/>
                <a:gd name="connsiteX8" fmla="*/ 39614 w 118904"/>
                <a:gd name="connsiteY8" fmla="*/ 46290 h 92579"/>
                <a:gd name="connsiteX9" fmla="*/ 38490 w 118904"/>
                <a:gd name="connsiteY9" fmla="*/ 49927 h 92579"/>
                <a:gd name="connsiteX10" fmla="*/ 18651 w 118904"/>
                <a:gd name="connsiteY10" fmla="*/ 79354 h 92579"/>
                <a:gd name="connsiteX11" fmla="*/ 99989 w 118904"/>
                <a:gd name="connsiteY11" fmla="*/ 79354 h 92579"/>
                <a:gd name="connsiteX12" fmla="*/ 80150 w 118904"/>
                <a:gd name="connsiteY12" fmla="*/ 49927 h 92579"/>
                <a:gd name="connsiteX13" fmla="*/ 79291 w 118904"/>
                <a:gd name="connsiteY13" fmla="*/ 46290 h 92579"/>
                <a:gd name="connsiteX14" fmla="*/ 79291 w 118904"/>
                <a:gd name="connsiteY14" fmla="*/ 6613 h 92579"/>
                <a:gd name="connsiteX15" fmla="*/ 85904 w 118904"/>
                <a:gd name="connsiteY15" fmla="*/ 0 h 92579"/>
                <a:gd name="connsiteX16" fmla="*/ 92516 w 118904"/>
                <a:gd name="connsiteY16" fmla="*/ 6613 h 92579"/>
                <a:gd name="connsiteX17" fmla="*/ 92516 w 118904"/>
                <a:gd name="connsiteY17" fmla="*/ 44306 h 92579"/>
                <a:gd name="connsiteX18" fmla="*/ 117844 w 118904"/>
                <a:gd name="connsiteY18" fmla="*/ 82330 h 92579"/>
                <a:gd name="connsiteX19" fmla="*/ 118174 w 118904"/>
                <a:gd name="connsiteY19" fmla="*/ 88943 h 92579"/>
                <a:gd name="connsiteX20" fmla="*/ 112355 w 118904"/>
                <a:gd name="connsiteY20" fmla="*/ 92580 h 9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8904" h="92579">
                  <a:moveTo>
                    <a:pt x="112355" y="92580"/>
                  </a:moveTo>
                  <a:lnTo>
                    <a:pt x="6550" y="92580"/>
                  </a:lnTo>
                  <a:cubicBezTo>
                    <a:pt x="4112" y="92573"/>
                    <a:pt x="1876" y="91226"/>
                    <a:pt x="730" y="89075"/>
                  </a:cubicBezTo>
                  <a:cubicBezTo>
                    <a:pt x="-350" y="86970"/>
                    <a:pt x="-225" y="84449"/>
                    <a:pt x="1061" y="82462"/>
                  </a:cubicBezTo>
                  <a:lnTo>
                    <a:pt x="26388" y="44306"/>
                  </a:lnTo>
                  <a:lnTo>
                    <a:pt x="26388" y="6613"/>
                  </a:lnTo>
                  <a:cubicBezTo>
                    <a:pt x="26388" y="2961"/>
                    <a:pt x="29349" y="0"/>
                    <a:pt x="33001" y="0"/>
                  </a:cubicBezTo>
                  <a:cubicBezTo>
                    <a:pt x="36653" y="0"/>
                    <a:pt x="39614" y="2961"/>
                    <a:pt x="39614" y="6613"/>
                  </a:cubicBezTo>
                  <a:lnTo>
                    <a:pt x="39614" y="46290"/>
                  </a:lnTo>
                  <a:cubicBezTo>
                    <a:pt x="39604" y="47586"/>
                    <a:pt x="39213" y="48851"/>
                    <a:pt x="38490" y="49927"/>
                  </a:cubicBezTo>
                  <a:lnTo>
                    <a:pt x="18651" y="79354"/>
                  </a:lnTo>
                  <a:lnTo>
                    <a:pt x="99989" y="79354"/>
                  </a:lnTo>
                  <a:lnTo>
                    <a:pt x="80150" y="49927"/>
                  </a:lnTo>
                  <a:cubicBezTo>
                    <a:pt x="79520" y="48823"/>
                    <a:pt x="79221" y="47560"/>
                    <a:pt x="79291" y="46290"/>
                  </a:cubicBezTo>
                  <a:lnTo>
                    <a:pt x="79291" y="6613"/>
                  </a:lnTo>
                  <a:cubicBezTo>
                    <a:pt x="79291" y="2961"/>
                    <a:pt x="82251" y="0"/>
                    <a:pt x="85904" y="0"/>
                  </a:cubicBezTo>
                  <a:cubicBezTo>
                    <a:pt x="89556" y="0"/>
                    <a:pt x="92516" y="2961"/>
                    <a:pt x="92516" y="6613"/>
                  </a:cubicBezTo>
                  <a:lnTo>
                    <a:pt x="92516" y="44306"/>
                  </a:lnTo>
                  <a:lnTo>
                    <a:pt x="117844" y="82330"/>
                  </a:lnTo>
                  <a:cubicBezTo>
                    <a:pt x="119129" y="84316"/>
                    <a:pt x="119255" y="86838"/>
                    <a:pt x="118174" y="88943"/>
                  </a:cubicBezTo>
                  <a:cubicBezTo>
                    <a:pt x="117065" y="91145"/>
                    <a:pt x="114822" y="92547"/>
                    <a:pt x="112355" y="92580"/>
                  </a:cubicBezTo>
                  <a:close/>
                </a:path>
              </a:pathLst>
            </a:custGeom>
            <a:solidFill>
              <a:srgbClr val="000000"/>
            </a:solidFill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0CD9DA4B-D96C-45C8-BC93-69F5E8CA7796}"/>
                </a:ext>
              </a:extLst>
            </p:cNvPr>
            <p:cNvSpPr/>
            <p:nvPr/>
          </p:nvSpPr>
          <p:spPr>
            <a:xfrm>
              <a:off x="5500264" y="6060815"/>
              <a:ext cx="72741" cy="13225"/>
            </a:xfrm>
            <a:custGeom>
              <a:avLst/>
              <a:gdLst>
                <a:gd name="connsiteX0" fmla="*/ 66128 w 72741"/>
                <a:gd name="connsiteY0" fmla="*/ 13226 h 13225"/>
                <a:gd name="connsiteX1" fmla="*/ 6613 w 72741"/>
                <a:gd name="connsiteY1" fmla="*/ 13226 h 13225"/>
                <a:gd name="connsiteX2" fmla="*/ 0 w 72741"/>
                <a:gd name="connsiteY2" fmla="*/ 6613 h 13225"/>
                <a:gd name="connsiteX3" fmla="*/ 6613 w 72741"/>
                <a:gd name="connsiteY3" fmla="*/ 0 h 13225"/>
                <a:gd name="connsiteX4" fmla="*/ 66128 w 72741"/>
                <a:gd name="connsiteY4" fmla="*/ 0 h 13225"/>
                <a:gd name="connsiteX5" fmla="*/ 72741 w 72741"/>
                <a:gd name="connsiteY5" fmla="*/ 6613 h 13225"/>
                <a:gd name="connsiteX6" fmla="*/ 66128 w 72741"/>
                <a:gd name="connsiteY6" fmla="*/ 13226 h 1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741" h="13225">
                  <a:moveTo>
                    <a:pt x="66128" y="13226"/>
                  </a:moveTo>
                  <a:lnTo>
                    <a:pt x="6613" y="13226"/>
                  </a:lnTo>
                  <a:cubicBezTo>
                    <a:pt x="2961" y="13226"/>
                    <a:pt x="0" y="10265"/>
                    <a:pt x="0" y="6613"/>
                  </a:cubicBezTo>
                  <a:cubicBezTo>
                    <a:pt x="0" y="2961"/>
                    <a:pt x="2961" y="0"/>
                    <a:pt x="6613" y="0"/>
                  </a:cubicBezTo>
                  <a:lnTo>
                    <a:pt x="66128" y="0"/>
                  </a:lnTo>
                  <a:cubicBezTo>
                    <a:pt x="69781" y="0"/>
                    <a:pt x="72741" y="2961"/>
                    <a:pt x="72741" y="6613"/>
                  </a:cubicBezTo>
                  <a:cubicBezTo>
                    <a:pt x="72741" y="10265"/>
                    <a:pt x="69781" y="13226"/>
                    <a:pt x="66128" y="13226"/>
                  </a:cubicBezTo>
                  <a:close/>
                </a:path>
              </a:pathLst>
            </a:custGeom>
            <a:solidFill>
              <a:srgbClr val="000000"/>
            </a:solidFill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A434EEFC-01C9-4100-9B26-5BFF5CAE83CD}"/>
                </a:ext>
              </a:extLst>
            </p:cNvPr>
            <p:cNvSpPr/>
            <p:nvPr/>
          </p:nvSpPr>
          <p:spPr>
            <a:xfrm>
              <a:off x="5370520" y="6060815"/>
              <a:ext cx="72741" cy="13225"/>
            </a:xfrm>
            <a:custGeom>
              <a:avLst/>
              <a:gdLst>
                <a:gd name="connsiteX0" fmla="*/ 66128 w 72741"/>
                <a:gd name="connsiteY0" fmla="*/ 13226 h 13225"/>
                <a:gd name="connsiteX1" fmla="*/ 6613 w 72741"/>
                <a:gd name="connsiteY1" fmla="*/ 13226 h 13225"/>
                <a:gd name="connsiteX2" fmla="*/ 0 w 72741"/>
                <a:gd name="connsiteY2" fmla="*/ 6613 h 13225"/>
                <a:gd name="connsiteX3" fmla="*/ 6613 w 72741"/>
                <a:gd name="connsiteY3" fmla="*/ 0 h 13225"/>
                <a:gd name="connsiteX4" fmla="*/ 66128 w 72741"/>
                <a:gd name="connsiteY4" fmla="*/ 0 h 13225"/>
                <a:gd name="connsiteX5" fmla="*/ 72741 w 72741"/>
                <a:gd name="connsiteY5" fmla="*/ 6613 h 13225"/>
                <a:gd name="connsiteX6" fmla="*/ 66128 w 72741"/>
                <a:gd name="connsiteY6" fmla="*/ 13226 h 1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741" h="13225">
                  <a:moveTo>
                    <a:pt x="66128" y="13226"/>
                  </a:moveTo>
                  <a:lnTo>
                    <a:pt x="6613" y="13226"/>
                  </a:lnTo>
                  <a:cubicBezTo>
                    <a:pt x="2961" y="13226"/>
                    <a:pt x="0" y="10265"/>
                    <a:pt x="0" y="6613"/>
                  </a:cubicBezTo>
                  <a:cubicBezTo>
                    <a:pt x="0" y="2961"/>
                    <a:pt x="2961" y="0"/>
                    <a:pt x="6613" y="0"/>
                  </a:cubicBezTo>
                  <a:lnTo>
                    <a:pt x="66128" y="0"/>
                  </a:lnTo>
                  <a:cubicBezTo>
                    <a:pt x="69781" y="0"/>
                    <a:pt x="72741" y="2961"/>
                    <a:pt x="72741" y="6613"/>
                  </a:cubicBezTo>
                  <a:cubicBezTo>
                    <a:pt x="72741" y="10265"/>
                    <a:pt x="69781" y="13226"/>
                    <a:pt x="66128" y="13226"/>
                  </a:cubicBezTo>
                  <a:close/>
                </a:path>
              </a:pathLst>
            </a:custGeom>
            <a:solidFill>
              <a:srgbClr val="000000"/>
            </a:solidFill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9" name="Graphic 258">
            <a:extLst>
              <a:ext uri="{FF2B5EF4-FFF2-40B4-BE49-F238E27FC236}">
                <a16:creationId xmlns:a16="http://schemas.microsoft.com/office/drawing/2014/main" id="{7E9E2822-6E73-4F8E-94A1-4DC908C5B8A4}"/>
              </a:ext>
            </a:extLst>
          </p:cNvPr>
          <p:cNvGrpSpPr/>
          <p:nvPr/>
        </p:nvGrpSpPr>
        <p:grpSpPr>
          <a:xfrm>
            <a:off x="5896026" y="5815079"/>
            <a:ext cx="322250" cy="322250"/>
            <a:chOff x="5896026" y="5815079"/>
            <a:chExt cx="322250" cy="322250"/>
          </a:xfrm>
          <a:solidFill>
            <a:srgbClr val="000000"/>
          </a:solidFill>
        </p:grpSpPr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D22DCF91-5D0F-47B5-BBF7-13FEFC41A5C6}"/>
                </a:ext>
              </a:extLst>
            </p:cNvPr>
            <p:cNvSpPr/>
            <p:nvPr/>
          </p:nvSpPr>
          <p:spPr>
            <a:xfrm>
              <a:off x="5896026" y="5815079"/>
              <a:ext cx="322250" cy="322250"/>
            </a:xfrm>
            <a:custGeom>
              <a:avLst/>
              <a:gdLst>
                <a:gd name="connsiteX0" fmla="*/ 64450 w 322250"/>
                <a:gd name="connsiteY0" fmla="*/ 0 h 322250"/>
                <a:gd name="connsiteX1" fmla="*/ 53708 w 322250"/>
                <a:gd name="connsiteY1" fmla="*/ 0 h 322250"/>
                <a:gd name="connsiteX2" fmla="*/ 0 w 322250"/>
                <a:gd name="connsiteY2" fmla="*/ 0 h 322250"/>
                <a:gd name="connsiteX3" fmla="*/ 0 w 322250"/>
                <a:gd name="connsiteY3" fmla="*/ 257800 h 322250"/>
                <a:gd name="connsiteX4" fmla="*/ 0 w 322250"/>
                <a:gd name="connsiteY4" fmla="*/ 268542 h 322250"/>
                <a:gd name="connsiteX5" fmla="*/ 0 w 322250"/>
                <a:gd name="connsiteY5" fmla="*/ 322250 h 322250"/>
                <a:gd name="connsiteX6" fmla="*/ 257800 w 322250"/>
                <a:gd name="connsiteY6" fmla="*/ 322250 h 322250"/>
                <a:gd name="connsiteX7" fmla="*/ 268542 w 322250"/>
                <a:gd name="connsiteY7" fmla="*/ 322250 h 322250"/>
                <a:gd name="connsiteX8" fmla="*/ 322250 w 322250"/>
                <a:gd name="connsiteY8" fmla="*/ 322250 h 322250"/>
                <a:gd name="connsiteX9" fmla="*/ 322250 w 322250"/>
                <a:gd name="connsiteY9" fmla="*/ 64450 h 322250"/>
                <a:gd name="connsiteX10" fmla="*/ 322250 w 322250"/>
                <a:gd name="connsiteY10" fmla="*/ 53708 h 322250"/>
                <a:gd name="connsiteX11" fmla="*/ 322250 w 322250"/>
                <a:gd name="connsiteY11" fmla="*/ 0 h 322250"/>
                <a:gd name="connsiteX12" fmla="*/ 64450 w 322250"/>
                <a:gd name="connsiteY12" fmla="*/ 0 h 322250"/>
                <a:gd name="connsiteX13" fmla="*/ 257800 w 322250"/>
                <a:gd name="connsiteY13" fmla="*/ 209704 h 322250"/>
                <a:gd name="connsiteX14" fmla="*/ 209704 w 322250"/>
                <a:gd name="connsiteY14" fmla="*/ 257800 h 322250"/>
                <a:gd name="connsiteX15" fmla="*/ 164133 w 322250"/>
                <a:gd name="connsiteY15" fmla="*/ 257800 h 322250"/>
                <a:gd name="connsiteX16" fmla="*/ 257800 w 322250"/>
                <a:gd name="connsiteY16" fmla="*/ 164133 h 322250"/>
                <a:gd name="connsiteX17" fmla="*/ 257800 w 322250"/>
                <a:gd name="connsiteY17" fmla="*/ 209704 h 322250"/>
                <a:gd name="connsiteX18" fmla="*/ 257800 w 322250"/>
                <a:gd name="connsiteY18" fmla="*/ 224893 h 322250"/>
                <a:gd name="connsiteX19" fmla="*/ 257800 w 322250"/>
                <a:gd name="connsiteY19" fmla="*/ 257800 h 322250"/>
                <a:gd name="connsiteX20" fmla="*/ 224893 w 322250"/>
                <a:gd name="connsiteY20" fmla="*/ 257800 h 322250"/>
                <a:gd name="connsiteX21" fmla="*/ 257800 w 322250"/>
                <a:gd name="connsiteY21" fmla="*/ 224893 h 322250"/>
                <a:gd name="connsiteX22" fmla="*/ 148939 w 322250"/>
                <a:gd name="connsiteY22" fmla="*/ 257800 h 322250"/>
                <a:gd name="connsiteX23" fmla="*/ 103367 w 322250"/>
                <a:gd name="connsiteY23" fmla="*/ 257800 h 322250"/>
                <a:gd name="connsiteX24" fmla="*/ 257800 w 322250"/>
                <a:gd name="connsiteY24" fmla="*/ 103367 h 322250"/>
                <a:gd name="connsiteX25" fmla="*/ 257800 w 322250"/>
                <a:gd name="connsiteY25" fmla="*/ 148939 h 322250"/>
                <a:gd name="connsiteX26" fmla="*/ 148939 w 322250"/>
                <a:gd name="connsiteY26" fmla="*/ 257800 h 322250"/>
                <a:gd name="connsiteX27" fmla="*/ 257800 w 322250"/>
                <a:gd name="connsiteY27" fmla="*/ 88178 h 322250"/>
                <a:gd name="connsiteX28" fmla="*/ 88178 w 322250"/>
                <a:gd name="connsiteY28" fmla="*/ 257800 h 322250"/>
                <a:gd name="connsiteX29" fmla="*/ 64450 w 322250"/>
                <a:gd name="connsiteY29" fmla="*/ 257800 h 322250"/>
                <a:gd name="connsiteX30" fmla="*/ 64450 w 322250"/>
                <a:gd name="connsiteY30" fmla="*/ 235957 h 322250"/>
                <a:gd name="connsiteX31" fmla="*/ 235951 w 322250"/>
                <a:gd name="connsiteY31" fmla="*/ 64450 h 322250"/>
                <a:gd name="connsiteX32" fmla="*/ 257800 w 322250"/>
                <a:gd name="connsiteY32" fmla="*/ 64450 h 322250"/>
                <a:gd name="connsiteX33" fmla="*/ 257800 w 322250"/>
                <a:gd name="connsiteY33" fmla="*/ 88178 h 322250"/>
                <a:gd name="connsiteX34" fmla="*/ 64450 w 322250"/>
                <a:gd name="connsiteY34" fmla="*/ 220763 h 322250"/>
                <a:gd name="connsiteX35" fmla="*/ 64450 w 322250"/>
                <a:gd name="connsiteY35" fmla="*/ 175191 h 322250"/>
                <a:gd name="connsiteX36" fmla="*/ 175191 w 322250"/>
                <a:gd name="connsiteY36" fmla="*/ 64450 h 322250"/>
                <a:gd name="connsiteX37" fmla="*/ 220763 w 322250"/>
                <a:gd name="connsiteY37" fmla="*/ 64450 h 322250"/>
                <a:gd name="connsiteX38" fmla="*/ 64450 w 322250"/>
                <a:gd name="connsiteY38" fmla="*/ 220763 h 322250"/>
                <a:gd name="connsiteX39" fmla="*/ 64450 w 322250"/>
                <a:gd name="connsiteY39" fmla="*/ 160003 h 322250"/>
                <a:gd name="connsiteX40" fmla="*/ 64450 w 322250"/>
                <a:gd name="connsiteY40" fmla="*/ 114426 h 322250"/>
                <a:gd name="connsiteX41" fmla="*/ 114426 w 322250"/>
                <a:gd name="connsiteY41" fmla="*/ 64450 h 322250"/>
                <a:gd name="connsiteX42" fmla="*/ 160003 w 322250"/>
                <a:gd name="connsiteY42" fmla="*/ 64450 h 322250"/>
                <a:gd name="connsiteX43" fmla="*/ 64450 w 322250"/>
                <a:gd name="connsiteY43" fmla="*/ 160003 h 322250"/>
                <a:gd name="connsiteX44" fmla="*/ 64450 w 322250"/>
                <a:gd name="connsiteY44" fmla="*/ 99237 h 322250"/>
                <a:gd name="connsiteX45" fmla="*/ 64450 w 322250"/>
                <a:gd name="connsiteY45" fmla="*/ 64450 h 322250"/>
                <a:gd name="connsiteX46" fmla="*/ 99237 w 322250"/>
                <a:gd name="connsiteY46" fmla="*/ 64450 h 322250"/>
                <a:gd name="connsiteX47" fmla="*/ 64450 w 322250"/>
                <a:gd name="connsiteY47" fmla="*/ 99237 h 322250"/>
                <a:gd name="connsiteX48" fmla="*/ 10742 w 322250"/>
                <a:gd name="connsiteY48" fmla="*/ 10742 h 322250"/>
                <a:gd name="connsiteX49" fmla="*/ 53708 w 322250"/>
                <a:gd name="connsiteY49" fmla="*/ 10742 h 322250"/>
                <a:gd name="connsiteX50" fmla="*/ 53708 w 322250"/>
                <a:gd name="connsiteY50" fmla="*/ 64450 h 322250"/>
                <a:gd name="connsiteX51" fmla="*/ 53708 w 322250"/>
                <a:gd name="connsiteY51" fmla="*/ 109979 h 322250"/>
                <a:gd name="connsiteX52" fmla="*/ 53708 w 322250"/>
                <a:gd name="connsiteY52" fmla="*/ 185938 h 322250"/>
                <a:gd name="connsiteX53" fmla="*/ 53708 w 322250"/>
                <a:gd name="connsiteY53" fmla="*/ 231510 h 322250"/>
                <a:gd name="connsiteX54" fmla="*/ 53708 w 322250"/>
                <a:gd name="connsiteY54" fmla="*/ 257800 h 322250"/>
                <a:gd name="connsiteX55" fmla="*/ 10742 w 322250"/>
                <a:gd name="connsiteY55" fmla="*/ 257800 h 322250"/>
                <a:gd name="connsiteX56" fmla="*/ 10742 w 322250"/>
                <a:gd name="connsiteY56" fmla="*/ 10742 h 322250"/>
                <a:gd name="connsiteX57" fmla="*/ 257800 w 322250"/>
                <a:gd name="connsiteY57" fmla="*/ 311508 h 322250"/>
                <a:gd name="connsiteX58" fmla="*/ 10742 w 322250"/>
                <a:gd name="connsiteY58" fmla="*/ 311508 h 322250"/>
                <a:gd name="connsiteX59" fmla="*/ 10742 w 322250"/>
                <a:gd name="connsiteY59" fmla="*/ 268542 h 322250"/>
                <a:gd name="connsiteX60" fmla="*/ 53708 w 322250"/>
                <a:gd name="connsiteY60" fmla="*/ 268542 h 322250"/>
                <a:gd name="connsiteX61" fmla="*/ 64450 w 322250"/>
                <a:gd name="connsiteY61" fmla="*/ 268542 h 322250"/>
                <a:gd name="connsiteX62" fmla="*/ 92625 w 322250"/>
                <a:gd name="connsiteY62" fmla="*/ 268542 h 322250"/>
                <a:gd name="connsiteX63" fmla="*/ 138197 w 322250"/>
                <a:gd name="connsiteY63" fmla="*/ 268542 h 322250"/>
                <a:gd name="connsiteX64" fmla="*/ 214151 w 322250"/>
                <a:gd name="connsiteY64" fmla="*/ 268542 h 322250"/>
                <a:gd name="connsiteX65" fmla="*/ 257800 w 322250"/>
                <a:gd name="connsiteY65" fmla="*/ 268542 h 322250"/>
                <a:gd name="connsiteX66" fmla="*/ 257800 w 322250"/>
                <a:gd name="connsiteY66" fmla="*/ 311508 h 322250"/>
                <a:gd name="connsiteX67" fmla="*/ 311508 w 322250"/>
                <a:gd name="connsiteY67" fmla="*/ 311508 h 322250"/>
                <a:gd name="connsiteX68" fmla="*/ 268542 w 322250"/>
                <a:gd name="connsiteY68" fmla="*/ 311508 h 322250"/>
                <a:gd name="connsiteX69" fmla="*/ 268542 w 322250"/>
                <a:gd name="connsiteY69" fmla="*/ 257800 h 322250"/>
                <a:gd name="connsiteX70" fmla="*/ 268542 w 322250"/>
                <a:gd name="connsiteY70" fmla="*/ 214151 h 322250"/>
                <a:gd name="connsiteX71" fmla="*/ 268542 w 322250"/>
                <a:gd name="connsiteY71" fmla="*/ 138197 h 322250"/>
                <a:gd name="connsiteX72" fmla="*/ 268542 w 322250"/>
                <a:gd name="connsiteY72" fmla="*/ 92625 h 322250"/>
                <a:gd name="connsiteX73" fmla="*/ 268542 w 322250"/>
                <a:gd name="connsiteY73" fmla="*/ 64450 h 322250"/>
                <a:gd name="connsiteX74" fmla="*/ 311508 w 322250"/>
                <a:gd name="connsiteY74" fmla="*/ 64450 h 322250"/>
                <a:gd name="connsiteX75" fmla="*/ 311508 w 322250"/>
                <a:gd name="connsiteY75" fmla="*/ 311508 h 322250"/>
                <a:gd name="connsiteX76" fmla="*/ 268542 w 322250"/>
                <a:gd name="connsiteY76" fmla="*/ 53708 h 322250"/>
                <a:gd name="connsiteX77" fmla="*/ 257800 w 322250"/>
                <a:gd name="connsiteY77" fmla="*/ 53708 h 322250"/>
                <a:gd name="connsiteX78" fmla="*/ 231504 w 322250"/>
                <a:gd name="connsiteY78" fmla="*/ 53708 h 322250"/>
                <a:gd name="connsiteX79" fmla="*/ 185933 w 322250"/>
                <a:gd name="connsiteY79" fmla="*/ 53708 h 322250"/>
                <a:gd name="connsiteX80" fmla="*/ 109979 w 322250"/>
                <a:gd name="connsiteY80" fmla="*/ 53708 h 322250"/>
                <a:gd name="connsiteX81" fmla="*/ 64450 w 322250"/>
                <a:gd name="connsiteY81" fmla="*/ 53708 h 322250"/>
                <a:gd name="connsiteX82" fmla="*/ 64450 w 322250"/>
                <a:gd name="connsiteY82" fmla="*/ 10742 h 322250"/>
                <a:gd name="connsiteX83" fmla="*/ 311508 w 322250"/>
                <a:gd name="connsiteY83" fmla="*/ 10742 h 322250"/>
                <a:gd name="connsiteX84" fmla="*/ 311508 w 322250"/>
                <a:gd name="connsiteY84" fmla="*/ 53708 h 322250"/>
                <a:gd name="connsiteX85" fmla="*/ 268542 w 322250"/>
                <a:gd name="connsiteY85" fmla="*/ 53708 h 3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322250" h="322250">
                  <a:moveTo>
                    <a:pt x="64450" y="0"/>
                  </a:moveTo>
                  <a:lnTo>
                    <a:pt x="53708" y="0"/>
                  </a:lnTo>
                  <a:lnTo>
                    <a:pt x="0" y="0"/>
                  </a:lnTo>
                  <a:lnTo>
                    <a:pt x="0" y="257800"/>
                  </a:lnTo>
                  <a:lnTo>
                    <a:pt x="0" y="268542"/>
                  </a:lnTo>
                  <a:lnTo>
                    <a:pt x="0" y="322250"/>
                  </a:lnTo>
                  <a:lnTo>
                    <a:pt x="257800" y="322250"/>
                  </a:lnTo>
                  <a:lnTo>
                    <a:pt x="268542" y="322250"/>
                  </a:lnTo>
                  <a:lnTo>
                    <a:pt x="322250" y="322250"/>
                  </a:lnTo>
                  <a:lnTo>
                    <a:pt x="322250" y="64450"/>
                  </a:lnTo>
                  <a:lnTo>
                    <a:pt x="322250" y="53708"/>
                  </a:lnTo>
                  <a:lnTo>
                    <a:pt x="322250" y="0"/>
                  </a:lnTo>
                  <a:lnTo>
                    <a:pt x="64450" y="0"/>
                  </a:lnTo>
                  <a:close/>
                  <a:moveTo>
                    <a:pt x="257800" y="209704"/>
                  </a:moveTo>
                  <a:lnTo>
                    <a:pt x="209704" y="257800"/>
                  </a:lnTo>
                  <a:lnTo>
                    <a:pt x="164133" y="257800"/>
                  </a:lnTo>
                  <a:lnTo>
                    <a:pt x="257800" y="164133"/>
                  </a:lnTo>
                  <a:lnTo>
                    <a:pt x="257800" y="209704"/>
                  </a:lnTo>
                  <a:close/>
                  <a:moveTo>
                    <a:pt x="257800" y="224893"/>
                  </a:moveTo>
                  <a:lnTo>
                    <a:pt x="257800" y="257800"/>
                  </a:lnTo>
                  <a:lnTo>
                    <a:pt x="224893" y="257800"/>
                  </a:lnTo>
                  <a:lnTo>
                    <a:pt x="257800" y="224893"/>
                  </a:lnTo>
                  <a:close/>
                  <a:moveTo>
                    <a:pt x="148939" y="257800"/>
                  </a:moveTo>
                  <a:lnTo>
                    <a:pt x="103367" y="257800"/>
                  </a:lnTo>
                  <a:lnTo>
                    <a:pt x="257800" y="103367"/>
                  </a:lnTo>
                  <a:lnTo>
                    <a:pt x="257800" y="148939"/>
                  </a:lnTo>
                  <a:lnTo>
                    <a:pt x="148939" y="257800"/>
                  </a:lnTo>
                  <a:close/>
                  <a:moveTo>
                    <a:pt x="257800" y="88178"/>
                  </a:moveTo>
                  <a:lnTo>
                    <a:pt x="88178" y="257800"/>
                  </a:lnTo>
                  <a:lnTo>
                    <a:pt x="64450" y="257800"/>
                  </a:lnTo>
                  <a:lnTo>
                    <a:pt x="64450" y="235957"/>
                  </a:lnTo>
                  <a:lnTo>
                    <a:pt x="235951" y="64450"/>
                  </a:lnTo>
                  <a:lnTo>
                    <a:pt x="257800" y="64450"/>
                  </a:lnTo>
                  <a:lnTo>
                    <a:pt x="257800" y="88178"/>
                  </a:lnTo>
                  <a:close/>
                  <a:moveTo>
                    <a:pt x="64450" y="220763"/>
                  </a:moveTo>
                  <a:lnTo>
                    <a:pt x="64450" y="175191"/>
                  </a:lnTo>
                  <a:lnTo>
                    <a:pt x="175191" y="64450"/>
                  </a:lnTo>
                  <a:lnTo>
                    <a:pt x="220763" y="64450"/>
                  </a:lnTo>
                  <a:lnTo>
                    <a:pt x="64450" y="220763"/>
                  </a:lnTo>
                  <a:close/>
                  <a:moveTo>
                    <a:pt x="64450" y="160003"/>
                  </a:moveTo>
                  <a:lnTo>
                    <a:pt x="64450" y="114426"/>
                  </a:lnTo>
                  <a:lnTo>
                    <a:pt x="114426" y="64450"/>
                  </a:lnTo>
                  <a:lnTo>
                    <a:pt x="160003" y="64450"/>
                  </a:lnTo>
                  <a:lnTo>
                    <a:pt x="64450" y="160003"/>
                  </a:lnTo>
                  <a:close/>
                  <a:moveTo>
                    <a:pt x="64450" y="99237"/>
                  </a:moveTo>
                  <a:lnTo>
                    <a:pt x="64450" y="64450"/>
                  </a:lnTo>
                  <a:lnTo>
                    <a:pt x="99237" y="64450"/>
                  </a:lnTo>
                  <a:lnTo>
                    <a:pt x="64450" y="99237"/>
                  </a:lnTo>
                  <a:close/>
                  <a:moveTo>
                    <a:pt x="10742" y="10742"/>
                  </a:moveTo>
                  <a:lnTo>
                    <a:pt x="53708" y="10742"/>
                  </a:lnTo>
                  <a:lnTo>
                    <a:pt x="53708" y="64450"/>
                  </a:lnTo>
                  <a:lnTo>
                    <a:pt x="53708" y="109979"/>
                  </a:lnTo>
                  <a:lnTo>
                    <a:pt x="53708" y="185938"/>
                  </a:lnTo>
                  <a:lnTo>
                    <a:pt x="53708" y="231510"/>
                  </a:lnTo>
                  <a:lnTo>
                    <a:pt x="53708" y="257800"/>
                  </a:lnTo>
                  <a:lnTo>
                    <a:pt x="10742" y="257800"/>
                  </a:lnTo>
                  <a:lnTo>
                    <a:pt x="10742" y="10742"/>
                  </a:lnTo>
                  <a:close/>
                  <a:moveTo>
                    <a:pt x="257800" y="311508"/>
                  </a:moveTo>
                  <a:lnTo>
                    <a:pt x="10742" y="311508"/>
                  </a:lnTo>
                  <a:lnTo>
                    <a:pt x="10742" y="268542"/>
                  </a:lnTo>
                  <a:lnTo>
                    <a:pt x="53708" y="268542"/>
                  </a:lnTo>
                  <a:lnTo>
                    <a:pt x="64450" y="268542"/>
                  </a:lnTo>
                  <a:lnTo>
                    <a:pt x="92625" y="268542"/>
                  </a:lnTo>
                  <a:lnTo>
                    <a:pt x="138197" y="268542"/>
                  </a:lnTo>
                  <a:lnTo>
                    <a:pt x="214151" y="268542"/>
                  </a:lnTo>
                  <a:lnTo>
                    <a:pt x="257800" y="268542"/>
                  </a:lnTo>
                  <a:lnTo>
                    <a:pt x="257800" y="311508"/>
                  </a:lnTo>
                  <a:close/>
                  <a:moveTo>
                    <a:pt x="311508" y="311508"/>
                  </a:moveTo>
                  <a:lnTo>
                    <a:pt x="268542" y="311508"/>
                  </a:lnTo>
                  <a:lnTo>
                    <a:pt x="268542" y="257800"/>
                  </a:lnTo>
                  <a:lnTo>
                    <a:pt x="268542" y="214151"/>
                  </a:lnTo>
                  <a:lnTo>
                    <a:pt x="268542" y="138197"/>
                  </a:lnTo>
                  <a:lnTo>
                    <a:pt x="268542" y="92625"/>
                  </a:lnTo>
                  <a:lnTo>
                    <a:pt x="268542" y="64450"/>
                  </a:lnTo>
                  <a:lnTo>
                    <a:pt x="311508" y="64450"/>
                  </a:lnTo>
                  <a:lnTo>
                    <a:pt x="311508" y="311508"/>
                  </a:lnTo>
                  <a:close/>
                  <a:moveTo>
                    <a:pt x="268542" y="53708"/>
                  </a:moveTo>
                  <a:lnTo>
                    <a:pt x="257800" y="53708"/>
                  </a:lnTo>
                  <a:lnTo>
                    <a:pt x="231504" y="53708"/>
                  </a:lnTo>
                  <a:lnTo>
                    <a:pt x="185933" y="53708"/>
                  </a:lnTo>
                  <a:lnTo>
                    <a:pt x="109979" y="53708"/>
                  </a:lnTo>
                  <a:lnTo>
                    <a:pt x="64450" y="53708"/>
                  </a:lnTo>
                  <a:lnTo>
                    <a:pt x="64450" y="10742"/>
                  </a:lnTo>
                  <a:lnTo>
                    <a:pt x="311508" y="10742"/>
                  </a:lnTo>
                  <a:lnTo>
                    <a:pt x="311508" y="53708"/>
                  </a:lnTo>
                  <a:lnTo>
                    <a:pt x="268542" y="53708"/>
                  </a:lnTo>
                  <a:close/>
                </a:path>
              </a:pathLst>
            </a:custGeom>
            <a:solidFill>
              <a:srgbClr val="000000"/>
            </a:solidFill>
            <a:ln w="52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97D659B7-CA25-4C3D-970B-0D3EC1F0EFD8}"/>
                </a:ext>
              </a:extLst>
            </p:cNvPr>
            <p:cNvSpPr/>
            <p:nvPr/>
          </p:nvSpPr>
          <p:spPr>
            <a:xfrm>
              <a:off x="6186051" y="5831191"/>
              <a:ext cx="10741" cy="10741"/>
            </a:xfrm>
            <a:custGeom>
              <a:avLst/>
              <a:gdLst>
                <a:gd name="connsiteX0" fmla="*/ 10742 w 10741"/>
                <a:gd name="connsiteY0" fmla="*/ 5371 h 10741"/>
                <a:gd name="connsiteX1" fmla="*/ 5371 w 10741"/>
                <a:gd name="connsiteY1" fmla="*/ 10742 h 10741"/>
                <a:gd name="connsiteX2" fmla="*/ 0 w 10741"/>
                <a:gd name="connsiteY2" fmla="*/ 5371 h 10741"/>
                <a:gd name="connsiteX3" fmla="*/ 5371 w 10741"/>
                <a:gd name="connsiteY3" fmla="*/ 0 h 10741"/>
                <a:gd name="connsiteX4" fmla="*/ 10742 w 10741"/>
                <a:gd name="connsiteY4" fmla="*/ 5371 h 1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1" h="10741">
                  <a:moveTo>
                    <a:pt x="10742" y="5371"/>
                  </a:moveTo>
                  <a:cubicBezTo>
                    <a:pt x="10742" y="8337"/>
                    <a:pt x="8337" y="10742"/>
                    <a:pt x="5371" y="10742"/>
                  </a:cubicBezTo>
                  <a:cubicBezTo>
                    <a:pt x="2405" y="10742"/>
                    <a:pt x="0" y="8337"/>
                    <a:pt x="0" y="5371"/>
                  </a:cubicBezTo>
                  <a:cubicBezTo>
                    <a:pt x="0" y="2405"/>
                    <a:pt x="2405" y="0"/>
                    <a:pt x="5371" y="0"/>
                  </a:cubicBezTo>
                  <a:cubicBezTo>
                    <a:pt x="8337" y="0"/>
                    <a:pt x="10742" y="2405"/>
                    <a:pt x="10742" y="5371"/>
                  </a:cubicBezTo>
                  <a:close/>
                </a:path>
              </a:pathLst>
            </a:custGeom>
            <a:solidFill>
              <a:srgbClr val="000000"/>
            </a:solidFill>
            <a:ln w="52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99C0EA13-5E9B-4681-B6AB-AC1F099F7C03}"/>
                </a:ext>
              </a:extLst>
            </p:cNvPr>
            <p:cNvSpPr/>
            <p:nvPr/>
          </p:nvSpPr>
          <p:spPr>
            <a:xfrm>
              <a:off x="6164567" y="5831191"/>
              <a:ext cx="10741" cy="10741"/>
            </a:xfrm>
            <a:custGeom>
              <a:avLst/>
              <a:gdLst>
                <a:gd name="connsiteX0" fmla="*/ 10742 w 10741"/>
                <a:gd name="connsiteY0" fmla="*/ 5371 h 10741"/>
                <a:gd name="connsiteX1" fmla="*/ 5371 w 10741"/>
                <a:gd name="connsiteY1" fmla="*/ 10742 h 10741"/>
                <a:gd name="connsiteX2" fmla="*/ 0 w 10741"/>
                <a:gd name="connsiteY2" fmla="*/ 5371 h 10741"/>
                <a:gd name="connsiteX3" fmla="*/ 5371 w 10741"/>
                <a:gd name="connsiteY3" fmla="*/ 0 h 10741"/>
                <a:gd name="connsiteX4" fmla="*/ 10742 w 10741"/>
                <a:gd name="connsiteY4" fmla="*/ 5371 h 1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1" h="10741">
                  <a:moveTo>
                    <a:pt x="10742" y="5371"/>
                  </a:moveTo>
                  <a:cubicBezTo>
                    <a:pt x="10742" y="8337"/>
                    <a:pt x="8337" y="10742"/>
                    <a:pt x="5371" y="10742"/>
                  </a:cubicBezTo>
                  <a:cubicBezTo>
                    <a:pt x="2405" y="10742"/>
                    <a:pt x="0" y="8337"/>
                    <a:pt x="0" y="5371"/>
                  </a:cubicBezTo>
                  <a:cubicBezTo>
                    <a:pt x="0" y="2405"/>
                    <a:pt x="2405" y="0"/>
                    <a:pt x="5371" y="0"/>
                  </a:cubicBezTo>
                  <a:cubicBezTo>
                    <a:pt x="8337" y="0"/>
                    <a:pt x="10742" y="2405"/>
                    <a:pt x="10742" y="5371"/>
                  </a:cubicBezTo>
                  <a:close/>
                </a:path>
              </a:pathLst>
            </a:custGeom>
            <a:solidFill>
              <a:srgbClr val="000000"/>
            </a:solidFill>
            <a:ln w="52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26B016E6-E7E1-48A9-8F56-D3675480F476}"/>
                </a:ext>
              </a:extLst>
            </p:cNvPr>
            <p:cNvSpPr/>
            <p:nvPr/>
          </p:nvSpPr>
          <p:spPr>
            <a:xfrm>
              <a:off x="6186051" y="5852674"/>
              <a:ext cx="10741" cy="10741"/>
            </a:xfrm>
            <a:custGeom>
              <a:avLst/>
              <a:gdLst>
                <a:gd name="connsiteX0" fmla="*/ 10742 w 10741"/>
                <a:gd name="connsiteY0" fmla="*/ 5371 h 10741"/>
                <a:gd name="connsiteX1" fmla="*/ 5371 w 10741"/>
                <a:gd name="connsiteY1" fmla="*/ 10742 h 10741"/>
                <a:gd name="connsiteX2" fmla="*/ 0 w 10741"/>
                <a:gd name="connsiteY2" fmla="*/ 5371 h 10741"/>
                <a:gd name="connsiteX3" fmla="*/ 5371 w 10741"/>
                <a:gd name="connsiteY3" fmla="*/ 0 h 10741"/>
                <a:gd name="connsiteX4" fmla="*/ 10742 w 10741"/>
                <a:gd name="connsiteY4" fmla="*/ 5371 h 1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1" h="10741">
                  <a:moveTo>
                    <a:pt x="10742" y="5371"/>
                  </a:moveTo>
                  <a:cubicBezTo>
                    <a:pt x="10742" y="8337"/>
                    <a:pt x="8337" y="10742"/>
                    <a:pt x="5371" y="10742"/>
                  </a:cubicBezTo>
                  <a:cubicBezTo>
                    <a:pt x="2405" y="10742"/>
                    <a:pt x="0" y="8337"/>
                    <a:pt x="0" y="5371"/>
                  </a:cubicBezTo>
                  <a:cubicBezTo>
                    <a:pt x="0" y="2405"/>
                    <a:pt x="2405" y="0"/>
                    <a:pt x="5371" y="0"/>
                  </a:cubicBezTo>
                  <a:cubicBezTo>
                    <a:pt x="8337" y="0"/>
                    <a:pt x="10742" y="2405"/>
                    <a:pt x="10742" y="5371"/>
                  </a:cubicBezTo>
                  <a:close/>
                </a:path>
              </a:pathLst>
            </a:custGeom>
            <a:solidFill>
              <a:srgbClr val="000000"/>
            </a:solidFill>
            <a:ln w="52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523174E0-DDDB-4F03-9136-CD755B5DEBE9}"/>
                </a:ext>
              </a:extLst>
            </p:cNvPr>
            <p:cNvSpPr/>
            <p:nvPr/>
          </p:nvSpPr>
          <p:spPr>
            <a:xfrm>
              <a:off x="6164567" y="5852674"/>
              <a:ext cx="10741" cy="10741"/>
            </a:xfrm>
            <a:custGeom>
              <a:avLst/>
              <a:gdLst>
                <a:gd name="connsiteX0" fmla="*/ 10742 w 10741"/>
                <a:gd name="connsiteY0" fmla="*/ 5371 h 10741"/>
                <a:gd name="connsiteX1" fmla="*/ 5371 w 10741"/>
                <a:gd name="connsiteY1" fmla="*/ 10742 h 10741"/>
                <a:gd name="connsiteX2" fmla="*/ 0 w 10741"/>
                <a:gd name="connsiteY2" fmla="*/ 5371 h 10741"/>
                <a:gd name="connsiteX3" fmla="*/ 5371 w 10741"/>
                <a:gd name="connsiteY3" fmla="*/ 0 h 10741"/>
                <a:gd name="connsiteX4" fmla="*/ 10742 w 10741"/>
                <a:gd name="connsiteY4" fmla="*/ 5371 h 1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1" h="10741">
                  <a:moveTo>
                    <a:pt x="10742" y="5371"/>
                  </a:moveTo>
                  <a:cubicBezTo>
                    <a:pt x="10742" y="8337"/>
                    <a:pt x="8337" y="10742"/>
                    <a:pt x="5371" y="10742"/>
                  </a:cubicBezTo>
                  <a:cubicBezTo>
                    <a:pt x="2405" y="10742"/>
                    <a:pt x="0" y="8337"/>
                    <a:pt x="0" y="5371"/>
                  </a:cubicBezTo>
                  <a:cubicBezTo>
                    <a:pt x="0" y="2405"/>
                    <a:pt x="2405" y="0"/>
                    <a:pt x="5371" y="0"/>
                  </a:cubicBezTo>
                  <a:cubicBezTo>
                    <a:pt x="8337" y="0"/>
                    <a:pt x="10742" y="2405"/>
                    <a:pt x="10742" y="5371"/>
                  </a:cubicBezTo>
                  <a:close/>
                </a:path>
              </a:pathLst>
            </a:custGeom>
            <a:solidFill>
              <a:srgbClr val="000000"/>
            </a:solidFill>
            <a:ln w="52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1C216B5C-1D02-486B-BD2F-B9F9C45DA5FB}"/>
                </a:ext>
              </a:extLst>
            </p:cNvPr>
            <p:cNvSpPr/>
            <p:nvPr/>
          </p:nvSpPr>
          <p:spPr>
            <a:xfrm>
              <a:off x="6191421" y="6105104"/>
              <a:ext cx="10741" cy="10741"/>
            </a:xfrm>
            <a:custGeom>
              <a:avLst/>
              <a:gdLst>
                <a:gd name="connsiteX0" fmla="*/ 10742 w 10741"/>
                <a:gd name="connsiteY0" fmla="*/ 5371 h 10741"/>
                <a:gd name="connsiteX1" fmla="*/ 5371 w 10741"/>
                <a:gd name="connsiteY1" fmla="*/ 10742 h 10741"/>
                <a:gd name="connsiteX2" fmla="*/ 0 w 10741"/>
                <a:gd name="connsiteY2" fmla="*/ 5371 h 10741"/>
                <a:gd name="connsiteX3" fmla="*/ 5371 w 10741"/>
                <a:gd name="connsiteY3" fmla="*/ 0 h 10741"/>
                <a:gd name="connsiteX4" fmla="*/ 10742 w 10741"/>
                <a:gd name="connsiteY4" fmla="*/ 5371 h 1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1" h="10741">
                  <a:moveTo>
                    <a:pt x="10742" y="5371"/>
                  </a:moveTo>
                  <a:cubicBezTo>
                    <a:pt x="10742" y="8337"/>
                    <a:pt x="8337" y="10742"/>
                    <a:pt x="5371" y="10742"/>
                  </a:cubicBezTo>
                  <a:cubicBezTo>
                    <a:pt x="2405" y="10742"/>
                    <a:pt x="0" y="8337"/>
                    <a:pt x="0" y="5371"/>
                  </a:cubicBezTo>
                  <a:cubicBezTo>
                    <a:pt x="0" y="2405"/>
                    <a:pt x="2405" y="0"/>
                    <a:pt x="5371" y="0"/>
                  </a:cubicBezTo>
                  <a:cubicBezTo>
                    <a:pt x="8337" y="0"/>
                    <a:pt x="10742" y="2405"/>
                    <a:pt x="10742" y="5371"/>
                  </a:cubicBezTo>
                  <a:close/>
                </a:path>
              </a:pathLst>
            </a:custGeom>
            <a:solidFill>
              <a:srgbClr val="000000"/>
            </a:solidFill>
            <a:ln w="52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E3A38232-84A5-4544-BC8B-F3B3C2F9E7FE}"/>
                </a:ext>
              </a:extLst>
            </p:cNvPr>
            <p:cNvSpPr/>
            <p:nvPr/>
          </p:nvSpPr>
          <p:spPr>
            <a:xfrm>
              <a:off x="6191421" y="6083620"/>
              <a:ext cx="10741" cy="10741"/>
            </a:xfrm>
            <a:custGeom>
              <a:avLst/>
              <a:gdLst>
                <a:gd name="connsiteX0" fmla="*/ 10742 w 10741"/>
                <a:gd name="connsiteY0" fmla="*/ 5371 h 10741"/>
                <a:gd name="connsiteX1" fmla="*/ 5371 w 10741"/>
                <a:gd name="connsiteY1" fmla="*/ 10742 h 10741"/>
                <a:gd name="connsiteX2" fmla="*/ 0 w 10741"/>
                <a:gd name="connsiteY2" fmla="*/ 5371 h 10741"/>
                <a:gd name="connsiteX3" fmla="*/ 5371 w 10741"/>
                <a:gd name="connsiteY3" fmla="*/ 0 h 10741"/>
                <a:gd name="connsiteX4" fmla="*/ 10742 w 10741"/>
                <a:gd name="connsiteY4" fmla="*/ 5371 h 1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1" h="10741">
                  <a:moveTo>
                    <a:pt x="10742" y="5371"/>
                  </a:moveTo>
                  <a:cubicBezTo>
                    <a:pt x="10742" y="8337"/>
                    <a:pt x="8337" y="10742"/>
                    <a:pt x="5371" y="10742"/>
                  </a:cubicBezTo>
                  <a:cubicBezTo>
                    <a:pt x="2405" y="10742"/>
                    <a:pt x="0" y="8337"/>
                    <a:pt x="0" y="5371"/>
                  </a:cubicBezTo>
                  <a:cubicBezTo>
                    <a:pt x="0" y="2405"/>
                    <a:pt x="2405" y="0"/>
                    <a:pt x="5371" y="0"/>
                  </a:cubicBezTo>
                  <a:cubicBezTo>
                    <a:pt x="8337" y="0"/>
                    <a:pt x="10742" y="2405"/>
                    <a:pt x="10742" y="5371"/>
                  </a:cubicBezTo>
                  <a:close/>
                </a:path>
              </a:pathLst>
            </a:custGeom>
            <a:solidFill>
              <a:srgbClr val="000000"/>
            </a:solidFill>
            <a:ln w="52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D0C9BAC3-47EF-45D6-A99A-0BCB420781A3}"/>
                </a:ext>
              </a:extLst>
            </p:cNvPr>
            <p:cNvSpPr/>
            <p:nvPr/>
          </p:nvSpPr>
          <p:spPr>
            <a:xfrm>
              <a:off x="6169938" y="6105104"/>
              <a:ext cx="10741" cy="10741"/>
            </a:xfrm>
            <a:custGeom>
              <a:avLst/>
              <a:gdLst>
                <a:gd name="connsiteX0" fmla="*/ 10742 w 10741"/>
                <a:gd name="connsiteY0" fmla="*/ 5371 h 10741"/>
                <a:gd name="connsiteX1" fmla="*/ 5371 w 10741"/>
                <a:gd name="connsiteY1" fmla="*/ 10742 h 10741"/>
                <a:gd name="connsiteX2" fmla="*/ 0 w 10741"/>
                <a:gd name="connsiteY2" fmla="*/ 5371 h 10741"/>
                <a:gd name="connsiteX3" fmla="*/ 5371 w 10741"/>
                <a:gd name="connsiteY3" fmla="*/ 0 h 10741"/>
                <a:gd name="connsiteX4" fmla="*/ 10742 w 10741"/>
                <a:gd name="connsiteY4" fmla="*/ 5371 h 1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1" h="10741">
                  <a:moveTo>
                    <a:pt x="10742" y="5371"/>
                  </a:moveTo>
                  <a:cubicBezTo>
                    <a:pt x="10742" y="8337"/>
                    <a:pt x="8337" y="10742"/>
                    <a:pt x="5371" y="10742"/>
                  </a:cubicBezTo>
                  <a:cubicBezTo>
                    <a:pt x="2405" y="10742"/>
                    <a:pt x="0" y="8337"/>
                    <a:pt x="0" y="5371"/>
                  </a:cubicBezTo>
                  <a:cubicBezTo>
                    <a:pt x="0" y="2405"/>
                    <a:pt x="2405" y="0"/>
                    <a:pt x="5371" y="0"/>
                  </a:cubicBezTo>
                  <a:cubicBezTo>
                    <a:pt x="8337" y="0"/>
                    <a:pt x="10742" y="2405"/>
                    <a:pt x="10742" y="5371"/>
                  </a:cubicBezTo>
                  <a:close/>
                </a:path>
              </a:pathLst>
            </a:custGeom>
            <a:solidFill>
              <a:srgbClr val="000000"/>
            </a:solidFill>
            <a:ln w="52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CDB1C828-43DE-4398-88F6-D092755DD952}"/>
                </a:ext>
              </a:extLst>
            </p:cNvPr>
            <p:cNvSpPr/>
            <p:nvPr/>
          </p:nvSpPr>
          <p:spPr>
            <a:xfrm>
              <a:off x="6169938" y="6083620"/>
              <a:ext cx="10741" cy="10741"/>
            </a:xfrm>
            <a:custGeom>
              <a:avLst/>
              <a:gdLst>
                <a:gd name="connsiteX0" fmla="*/ 10742 w 10741"/>
                <a:gd name="connsiteY0" fmla="*/ 5371 h 10741"/>
                <a:gd name="connsiteX1" fmla="*/ 5371 w 10741"/>
                <a:gd name="connsiteY1" fmla="*/ 10742 h 10741"/>
                <a:gd name="connsiteX2" fmla="*/ 0 w 10741"/>
                <a:gd name="connsiteY2" fmla="*/ 5371 h 10741"/>
                <a:gd name="connsiteX3" fmla="*/ 5371 w 10741"/>
                <a:gd name="connsiteY3" fmla="*/ 0 h 10741"/>
                <a:gd name="connsiteX4" fmla="*/ 10742 w 10741"/>
                <a:gd name="connsiteY4" fmla="*/ 5371 h 1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1" h="10741">
                  <a:moveTo>
                    <a:pt x="10742" y="5371"/>
                  </a:moveTo>
                  <a:cubicBezTo>
                    <a:pt x="10742" y="8337"/>
                    <a:pt x="8337" y="10742"/>
                    <a:pt x="5371" y="10742"/>
                  </a:cubicBezTo>
                  <a:cubicBezTo>
                    <a:pt x="2405" y="10742"/>
                    <a:pt x="0" y="8337"/>
                    <a:pt x="0" y="5371"/>
                  </a:cubicBezTo>
                  <a:cubicBezTo>
                    <a:pt x="0" y="2405"/>
                    <a:pt x="2405" y="0"/>
                    <a:pt x="5371" y="0"/>
                  </a:cubicBezTo>
                  <a:cubicBezTo>
                    <a:pt x="8337" y="0"/>
                    <a:pt x="10742" y="2405"/>
                    <a:pt x="10742" y="5371"/>
                  </a:cubicBezTo>
                  <a:close/>
                </a:path>
              </a:pathLst>
            </a:custGeom>
            <a:solidFill>
              <a:srgbClr val="000000"/>
            </a:solidFill>
            <a:ln w="52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BAB4A0CC-764D-44AE-8B95-26C0034AB627}"/>
                </a:ext>
              </a:extLst>
            </p:cNvPr>
            <p:cNvSpPr/>
            <p:nvPr/>
          </p:nvSpPr>
          <p:spPr>
            <a:xfrm>
              <a:off x="5917509" y="6110474"/>
              <a:ext cx="10741" cy="10741"/>
            </a:xfrm>
            <a:custGeom>
              <a:avLst/>
              <a:gdLst>
                <a:gd name="connsiteX0" fmla="*/ 10742 w 10741"/>
                <a:gd name="connsiteY0" fmla="*/ 5371 h 10741"/>
                <a:gd name="connsiteX1" fmla="*/ 5371 w 10741"/>
                <a:gd name="connsiteY1" fmla="*/ 10742 h 10741"/>
                <a:gd name="connsiteX2" fmla="*/ 0 w 10741"/>
                <a:gd name="connsiteY2" fmla="*/ 5371 h 10741"/>
                <a:gd name="connsiteX3" fmla="*/ 5371 w 10741"/>
                <a:gd name="connsiteY3" fmla="*/ 0 h 10741"/>
                <a:gd name="connsiteX4" fmla="*/ 10742 w 10741"/>
                <a:gd name="connsiteY4" fmla="*/ 5371 h 1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1" h="10741">
                  <a:moveTo>
                    <a:pt x="10742" y="5371"/>
                  </a:moveTo>
                  <a:cubicBezTo>
                    <a:pt x="10742" y="8337"/>
                    <a:pt x="8337" y="10742"/>
                    <a:pt x="5371" y="10742"/>
                  </a:cubicBezTo>
                  <a:cubicBezTo>
                    <a:pt x="2405" y="10742"/>
                    <a:pt x="0" y="8337"/>
                    <a:pt x="0" y="5371"/>
                  </a:cubicBezTo>
                  <a:cubicBezTo>
                    <a:pt x="0" y="2405"/>
                    <a:pt x="2405" y="0"/>
                    <a:pt x="5371" y="0"/>
                  </a:cubicBezTo>
                  <a:cubicBezTo>
                    <a:pt x="8337" y="0"/>
                    <a:pt x="10742" y="2405"/>
                    <a:pt x="10742" y="5371"/>
                  </a:cubicBezTo>
                  <a:close/>
                </a:path>
              </a:pathLst>
            </a:custGeom>
            <a:solidFill>
              <a:srgbClr val="000000"/>
            </a:solidFill>
            <a:ln w="52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3069E5CB-6BC2-4B37-9AE6-ABD92481A103}"/>
                </a:ext>
              </a:extLst>
            </p:cNvPr>
            <p:cNvSpPr/>
            <p:nvPr/>
          </p:nvSpPr>
          <p:spPr>
            <a:xfrm>
              <a:off x="5938992" y="6110474"/>
              <a:ext cx="10741" cy="10741"/>
            </a:xfrm>
            <a:custGeom>
              <a:avLst/>
              <a:gdLst>
                <a:gd name="connsiteX0" fmla="*/ 10742 w 10741"/>
                <a:gd name="connsiteY0" fmla="*/ 5371 h 10741"/>
                <a:gd name="connsiteX1" fmla="*/ 5371 w 10741"/>
                <a:gd name="connsiteY1" fmla="*/ 10742 h 10741"/>
                <a:gd name="connsiteX2" fmla="*/ 0 w 10741"/>
                <a:gd name="connsiteY2" fmla="*/ 5371 h 10741"/>
                <a:gd name="connsiteX3" fmla="*/ 5371 w 10741"/>
                <a:gd name="connsiteY3" fmla="*/ 0 h 10741"/>
                <a:gd name="connsiteX4" fmla="*/ 10742 w 10741"/>
                <a:gd name="connsiteY4" fmla="*/ 5371 h 1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1" h="10741">
                  <a:moveTo>
                    <a:pt x="10742" y="5371"/>
                  </a:moveTo>
                  <a:cubicBezTo>
                    <a:pt x="10742" y="8337"/>
                    <a:pt x="8337" y="10742"/>
                    <a:pt x="5371" y="10742"/>
                  </a:cubicBezTo>
                  <a:cubicBezTo>
                    <a:pt x="2405" y="10742"/>
                    <a:pt x="0" y="8337"/>
                    <a:pt x="0" y="5371"/>
                  </a:cubicBezTo>
                  <a:cubicBezTo>
                    <a:pt x="0" y="2405"/>
                    <a:pt x="2405" y="0"/>
                    <a:pt x="5371" y="0"/>
                  </a:cubicBezTo>
                  <a:cubicBezTo>
                    <a:pt x="8337" y="0"/>
                    <a:pt x="10742" y="2405"/>
                    <a:pt x="10742" y="5371"/>
                  </a:cubicBezTo>
                  <a:close/>
                </a:path>
              </a:pathLst>
            </a:custGeom>
            <a:solidFill>
              <a:srgbClr val="000000"/>
            </a:solidFill>
            <a:ln w="52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62C767B4-EDE0-4869-9B8C-29037DE7F830}"/>
                </a:ext>
              </a:extLst>
            </p:cNvPr>
            <p:cNvSpPr/>
            <p:nvPr/>
          </p:nvSpPr>
          <p:spPr>
            <a:xfrm>
              <a:off x="5917509" y="6088991"/>
              <a:ext cx="10741" cy="10741"/>
            </a:xfrm>
            <a:custGeom>
              <a:avLst/>
              <a:gdLst>
                <a:gd name="connsiteX0" fmla="*/ 10742 w 10741"/>
                <a:gd name="connsiteY0" fmla="*/ 5371 h 10741"/>
                <a:gd name="connsiteX1" fmla="*/ 5371 w 10741"/>
                <a:gd name="connsiteY1" fmla="*/ 10742 h 10741"/>
                <a:gd name="connsiteX2" fmla="*/ 0 w 10741"/>
                <a:gd name="connsiteY2" fmla="*/ 5371 h 10741"/>
                <a:gd name="connsiteX3" fmla="*/ 5371 w 10741"/>
                <a:gd name="connsiteY3" fmla="*/ 0 h 10741"/>
                <a:gd name="connsiteX4" fmla="*/ 10742 w 10741"/>
                <a:gd name="connsiteY4" fmla="*/ 5371 h 1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1" h="10741">
                  <a:moveTo>
                    <a:pt x="10742" y="5371"/>
                  </a:moveTo>
                  <a:cubicBezTo>
                    <a:pt x="10742" y="8337"/>
                    <a:pt x="8337" y="10742"/>
                    <a:pt x="5371" y="10742"/>
                  </a:cubicBezTo>
                  <a:cubicBezTo>
                    <a:pt x="2405" y="10742"/>
                    <a:pt x="0" y="8337"/>
                    <a:pt x="0" y="5371"/>
                  </a:cubicBezTo>
                  <a:cubicBezTo>
                    <a:pt x="0" y="2405"/>
                    <a:pt x="2405" y="0"/>
                    <a:pt x="5371" y="0"/>
                  </a:cubicBezTo>
                  <a:cubicBezTo>
                    <a:pt x="8337" y="0"/>
                    <a:pt x="10742" y="2405"/>
                    <a:pt x="10742" y="5371"/>
                  </a:cubicBezTo>
                  <a:close/>
                </a:path>
              </a:pathLst>
            </a:custGeom>
            <a:solidFill>
              <a:srgbClr val="000000"/>
            </a:solidFill>
            <a:ln w="52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4C5ABB21-B0F5-4BF0-8A5B-2967A851C7B0}"/>
                </a:ext>
              </a:extLst>
            </p:cNvPr>
            <p:cNvSpPr/>
            <p:nvPr/>
          </p:nvSpPr>
          <p:spPr>
            <a:xfrm>
              <a:off x="5938992" y="6088991"/>
              <a:ext cx="10741" cy="10741"/>
            </a:xfrm>
            <a:custGeom>
              <a:avLst/>
              <a:gdLst>
                <a:gd name="connsiteX0" fmla="*/ 10742 w 10741"/>
                <a:gd name="connsiteY0" fmla="*/ 5371 h 10741"/>
                <a:gd name="connsiteX1" fmla="*/ 5371 w 10741"/>
                <a:gd name="connsiteY1" fmla="*/ 10742 h 10741"/>
                <a:gd name="connsiteX2" fmla="*/ 0 w 10741"/>
                <a:gd name="connsiteY2" fmla="*/ 5371 h 10741"/>
                <a:gd name="connsiteX3" fmla="*/ 5371 w 10741"/>
                <a:gd name="connsiteY3" fmla="*/ 0 h 10741"/>
                <a:gd name="connsiteX4" fmla="*/ 10742 w 10741"/>
                <a:gd name="connsiteY4" fmla="*/ 5371 h 1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1" h="10741">
                  <a:moveTo>
                    <a:pt x="10742" y="5371"/>
                  </a:moveTo>
                  <a:cubicBezTo>
                    <a:pt x="10742" y="8337"/>
                    <a:pt x="8337" y="10742"/>
                    <a:pt x="5371" y="10742"/>
                  </a:cubicBezTo>
                  <a:cubicBezTo>
                    <a:pt x="2405" y="10742"/>
                    <a:pt x="0" y="8337"/>
                    <a:pt x="0" y="5371"/>
                  </a:cubicBezTo>
                  <a:cubicBezTo>
                    <a:pt x="0" y="2405"/>
                    <a:pt x="2405" y="0"/>
                    <a:pt x="5371" y="0"/>
                  </a:cubicBezTo>
                  <a:cubicBezTo>
                    <a:pt x="8337" y="0"/>
                    <a:pt x="10742" y="2405"/>
                    <a:pt x="10742" y="5371"/>
                  </a:cubicBezTo>
                  <a:close/>
                </a:path>
              </a:pathLst>
            </a:custGeom>
            <a:solidFill>
              <a:srgbClr val="000000"/>
            </a:solidFill>
            <a:ln w="52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3799F6E-8582-4B47-8F35-F2555BB8CC06}"/>
                </a:ext>
              </a:extLst>
            </p:cNvPr>
            <p:cNvSpPr/>
            <p:nvPr/>
          </p:nvSpPr>
          <p:spPr>
            <a:xfrm>
              <a:off x="5912138" y="5836562"/>
              <a:ext cx="10741" cy="10741"/>
            </a:xfrm>
            <a:custGeom>
              <a:avLst/>
              <a:gdLst>
                <a:gd name="connsiteX0" fmla="*/ 10742 w 10741"/>
                <a:gd name="connsiteY0" fmla="*/ 5371 h 10741"/>
                <a:gd name="connsiteX1" fmla="*/ 5371 w 10741"/>
                <a:gd name="connsiteY1" fmla="*/ 10742 h 10741"/>
                <a:gd name="connsiteX2" fmla="*/ 0 w 10741"/>
                <a:gd name="connsiteY2" fmla="*/ 5371 h 10741"/>
                <a:gd name="connsiteX3" fmla="*/ 5371 w 10741"/>
                <a:gd name="connsiteY3" fmla="*/ 0 h 10741"/>
                <a:gd name="connsiteX4" fmla="*/ 10742 w 10741"/>
                <a:gd name="connsiteY4" fmla="*/ 5371 h 1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1" h="10741">
                  <a:moveTo>
                    <a:pt x="10742" y="5371"/>
                  </a:moveTo>
                  <a:cubicBezTo>
                    <a:pt x="10742" y="8337"/>
                    <a:pt x="8337" y="10742"/>
                    <a:pt x="5371" y="10742"/>
                  </a:cubicBezTo>
                  <a:cubicBezTo>
                    <a:pt x="2405" y="10742"/>
                    <a:pt x="0" y="8337"/>
                    <a:pt x="0" y="5371"/>
                  </a:cubicBezTo>
                  <a:cubicBezTo>
                    <a:pt x="0" y="2405"/>
                    <a:pt x="2405" y="0"/>
                    <a:pt x="5371" y="0"/>
                  </a:cubicBezTo>
                  <a:cubicBezTo>
                    <a:pt x="8337" y="0"/>
                    <a:pt x="10742" y="2405"/>
                    <a:pt x="10742" y="5371"/>
                  </a:cubicBezTo>
                  <a:close/>
                </a:path>
              </a:pathLst>
            </a:custGeom>
            <a:solidFill>
              <a:srgbClr val="000000"/>
            </a:solidFill>
            <a:ln w="52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55C9DB31-6D13-4525-A275-751B0829C3AA}"/>
                </a:ext>
              </a:extLst>
            </p:cNvPr>
            <p:cNvSpPr/>
            <p:nvPr/>
          </p:nvSpPr>
          <p:spPr>
            <a:xfrm>
              <a:off x="5912138" y="5858045"/>
              <a:ext cx="10741" cy="10741"/>
            </a:xfrm>
            <a:custGeom>
              <a:avLst/>
              <a:gdLst>
                <a:gd name="connsiteX0" fmla="*/ 10742 w 10741"/>
                <a:gd name="connsiteY0" fmla="*/ 5371 h 10741"/>
                <a:gd name="connsiteX1" fmla="*/ 5371 w 10741"/>
                <a:gd name="connsiteY1" fmla="*/ 10742 h 10741"/>
                <a:gd name="connsiteX2" fmla="*/ 0 w 10741"/>
                <a:gd name="connsiteY2" fmla="*/ 5371 h 10741"/>
                <a:gd name="connsiteX3" fmla="*/ 5371 w 10741"/>
                <a:gd name="connsiteY3" fmla="*/ 0 h 10741"/>
                <a:gd name="connsiteX4" fmla="*/ 10742 w 10741"/>
                <a:gd name="connsiteY4" fmla="*/ 5371 h 1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1" h="10741">
                  <a:moveTo>
                    <a:pt x="10742" y="5371"/>
                  </a:moveTo>
                  <a:cubicBezTo>
                    <a:pt x="10742" y="8337"/>
                    <a:pt x="8337" y="10742"/>
                    <a:pt x="5371" y="10742"/>
                  </a:cubicBezTo>
                  <a:cubicBezTo>
                    <a:pt x="2405" y="10742"/>
                    <a:pt x="0" y="8337"/>
                    <a:pt x="0" y="5371"/>
                  </a:cubicBezTo>
                  <a:cubicBezTo>
                    <a:pt x="0" y="2405"/>
                    <a:pt x="2405" y="0"/>
                    <a:pt x="5371" y="0"/>
                  </a:cubicBezTo>
                  <a:cubicBezTo>
                    <a:pt x="8337" y="0"/>
                    <a:pt x="10742" y="2405"/>
                    <a:pt x="10742" y="5371"/>
                  </a:cubicBezTo>
                  <a:close/>
                </a:path>
              </a:pathLst>
            </a:custGeom>
            <a:solidFill>
              <a:srgbClr val="000000"/>
            </a:solidFill>
            <a:ln w="52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591B7D5-69E5-4B02-B7DE-08BCB740B5EB}"/>
                </a:ext>
              </a:extLst>
            </p:cNvPr>
            <p:cNvSpPr/>
            <p:nvPr/>
          </p:nvSpPr>
          <p:spPr>
            <a:xfrm>
              <a:off x="5933621" y="5836562"/>
              <a:ext cx="10741" cy="10741"/>
            </a:xfrm>
            <a:custGeom>
              <a:avLst/>
              <a:gdLst>
                <a:gd name="connsiteX0" fmla="*/ 10742 w 10741"/>
                <a:gd name="connsiteY0" fmla="*/ 5371 h 10741"/>
                <a:gd name="connsiteX1" fmla="*/ 5371 w 10741"/>
                <a:gd name="connsiteY1" fmla="*/ 10742 h 10741"/>
                <a:gd name="connsiteX2" fmla="*/ 0 w 10741"/>
                <a:gd name="connsiteY2" fmla="*/ 5371 h 10741"/>
                <a:gd name="connsiteX3" fmla="*/ 5371 w 10741"/>
                <a:gd name="connsiteY3" fmla="*/ 0 h 10741"/>
                <a:gd name="connsiteX4" fmla="*/ 10742 w 10741"/>
                <a:gd name="connsiteY4" fmla="*/ 5371 h 1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1" h="10741">
                  <a:moveTo>
                    <a:pt x="10742" y="5371"/>
                  </a:moveTo>
                  <a:cubicBezTo>
                    <a:pt x="10742" y="8337"/>
                    <a:pt x="8337" y="10742"/>
                    <a:pt x="5371" y="10742"/>
                  </a:cubicBezTo>
                  <a:cubicBezTo>
                    <a:pt x="2405" y="10742"/>
                    <a:pt x="0" y="8337"/>
                    <a:pt x="0" y="5371"/>
                  </a:cubicBezTo>
                  <a:cubicBezTo>
                    <a:pt x="0" y="2405"/>
                    <a:pt x="2405" y="0"/>
                    <a:pt x="5371" y="0"/>
                  </a:cubicBezTo>
                  <a:cubicBezTo>
                    <a:pt x="8337" y="0"/>
                    <a:pt x="10742" y="2405"/>
                    <a:pt x="10742" y="5371"/>
                  </a:cubicBezTo>
                  <a:close/>
                </a:path>
              </a:pathLst>
            </a:custGeom>
            <a:solidFill>
              <a:srgbClr val="000000"/>
            </a:solidFill>
            <a:ln w="52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57D72E67-0D69-47E8-A097-D598C4B39EC2}"/>
                </a:ext>
              </a:extLst>
            </p:cNvPr>
            <p:cNvSpPr/>
            <p:nvPr/>
          </p:nvSpPr>
          <p:spPr>
            <a:xfrm>
              <a:off x="5933621" y="5858045"/>
              <a:ext cx="10741" cy="10741"/>
            </a:xfrm>
            <a:custGeom>
              <a:avLst/>
              <a:gdLst>
                <a:gd name="connsiteX0" fmla="*/ 10742 w 10741"/>
                <a:gd name="connsiteY0" fmla="*/ 5371 h 10741"/>
                <a:gd name="connsiteX1" fmla="*/ 5371 w 10741"/>
                <a:gd name="connsiteY1" fmla="*/ 10742 h 10741"/>
                <a:gd name="connsiteX2" fmla="*/ 0 w 10741"/>
                <a:gd name="connsiteY2" fmla="*/ 5371 h 10741"/>
                <a:gd name="connsiteX3" fmla="*/ 5371 w 10741"/>
                <a:gd name="connsiteY3" fmla="*/ 0 h 10741"/>
                <a:gd name="connsiteX4" fmla="*/ 10742 w 10741"/>
                <a:gd name="connsiteY4" fmla="*/ 5371 h 1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1" h="10741">
                  <a:moveTo>
                    <a:pt x="10742" y="5371"/>
                  </a:moveTo>
                  <a:cubicBezTo>
                    <a:pt x="10742" y="8337"/>
                    <a:pt x="8337" y="10742"/>
                    <a:pt x="5371" y="10742"/>
                  </a:cubicBezTo>
                  <a:cubicBezTo>
                    <a:pt x="2405" y="10742"/>
                    <a:pt x="0" y="8337"/>
                    <a:pt x="0" y="5371"/>
                  </a:cubicBezTo>
                  <a:cubicBezTo>
                    <a:pt x="0" y="2405"/>
                    <a:pt x="2405" y="0"/>
                    <a:pt x="5371" y="0"/>
                  </a:cubicBezTo>
                  <a:cubicBezTo>
                    <a:pt x="8337" y="0"/>
                    <a:pt x="10742" y="2405"/>
                    <a:pt x="10742" y="5371"/>
                  </a:cubicBezTo>
                  <a:close/>
                </a:path>
              </a:pathLst>
            </a:custGeom>
            <a:solidFill>
              <a:srgbClr val="000000"/>
            </a:solidFill>
            <a:ln w="52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7" name="Graphic 260">
            <a:extLst>
              <a:ext uri="{FF2B5EF4-FFF2-40B4-BE49-F238E27FC236}">
                <a16:creationId xmlns:a16="http://schemas.microsoft.com/office/drawing/2014/main" id="{2A9CDC54-4651-438E-85A1-606FE5C63BF8}"/>
              </a:ext>
            </a:extLst>
          </p:cNvPr>
          <p:cNvGrpSpPr/>
          <p:nvPr/>
        </p:nvGrpSpPr>
        <p:grpSpPr>
          <a:xfrm>
            <a:off x="6486226" y="5848034"/>
            <a:ext cx="333802" cy="244788"/>
            <a:chOff x="6486226" y="5848034"/>
            <a:chExt cx="333802" cy="244788"/>
          </a:xfrm>
          <a:solidFill>
            <a:srgbClr val="000000"/>
          </a:solidFill>
        </p:grpSpPr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E056DBC4-F547-4772-8AAC-F2709EFA5DD2}"/>
                </a:ext>
              </a:extLst>
            </p:cNvPr>
            <p:cNvSpPr/>
            <p:nvPr/>
          </p:nvSpPr>
          <p:spPr>
            <a:xfrm>
              <a:off x="6486226" y="5848034"/>
              <a:ext cx="333802" cy="244788"/>
            </a:xfrm>
            <a:custGeom>
              <a:avLst/>
              <a:gdLst>
                <a:gd name="connsiteX0" fmla="*/ 310341 w 333802"/>
                <a:gd name="connsiteY0" fmla="*/ 0 h 244788"/>
                <a:gd name="connsiteX1" fmla="*/ 23461 w 333802"/>
                <a:gd name="connsiteY1" fmla="*/ 0 h 244788"/>
                <a:gd name="connsiteX2" fmla="*/ 0 w 333802"/>
                <a:gd name="connsiteY2" fmla="*/ 23461 h 244788"/>
                <a:gd name="connsiteX3" fmla="*/ 0 w 333802"/>
                <a:gd name="connsiteY3" fmla="*/ 221327 h 244788"/>
                <a:gd name="connsiteX4" fmla="*/ 23461 w 333802"/>
                <a:gd name="connsiteY4" fmla="*/ 244788 h 244788"/>
                <a:gd name="connsiteX5" fmla="*/ 310341 w 333802"/>
                <a:gd name="connsiteY5" fmla="*/ 244788 h 244788"/>
                <a:gd name="connsiteX6" fmla="*/ 333802 w 333802"/>
                <a:gd name="connsiteY6" fmla="*/ 221327 h 244788"/>
                <a:gd name="connsiteX7" fmla="*/ 333802 w 333802"/>
                <a:gd name="connsiteY7" fmla="*/ 23461 h 244788"/>
                <a:gd name="connsiteX8" fmla="*/ 310341 w 333802"/>
                <a:gd name="connsiteY8" fmla="*/ 0 h 244788"/>
                <a:gd name="connsiteX9" fmla="*/ 322675 w 333802"/>
                <a:gd name="connsiteY9" fmla="*/ 221327 h 244788"/>
                <a:gd name="connsiteX10" fmla="*/ 310341 w 333802"/>
                <a:gd name="connsiteY10" fmla="*/ 233661 h 244788"/>
                <a:gd name="connsiteX11" fmla="*/ 23461 w 333802"/>
                <a:gd name="connsiteY11" fmla="*/ 233661 h 244788"/>
                <a:gd name="connsiteX12" fmla="*/ 11127 w 333802"/>
                <a:gd name="connsiteY12" fmla="*/ 221327 h 244788"/>
                <a:gd name="connsiteX13" fmla="*/ 11127 w 333802"/>
                <a:gd name="connsiteY13" fmla="*/ 23461 h 244788"/>
                <a:gd name="connsiteX14" fmla="*/ 23461 w 333802"/>
                <a:gd name="connsiteY14" fmla="*/ 11127 h 244788"/>
                <a:gd name="connsiteX15" fmla="*/ 310341 w 333802"/>
                <a:gd name="connsiteY15" fmla="*/ 11127 h 244788"/>
                <a:gd name="connsiteX16" fmla="*/ 322675 w 333802"/>
                <a:gd name="connsiteY16" fmla="*/ 23461 h 244788"/>
                <a:gd name="connsiteX17" fmla="*/ 322675 w 333802"/>
                <a:gd name="connsiteY17" fmla="*/ 221327 h 24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802" h="244788">
                  <a:moveTo>
                    <a:pt x="310341" y="0"/>
                  </a:moveTo>
                  <a:lnTo>
                    <a:pt x="23461" y="0"/>
                  </a:lnTo>
                  <a:cubicBezTo>
                    <a:pt x="10526" y="0"/>
                    <a:pt x="0" y="10526"/>
                    <a:pt x="0" y="23461"/>
                  </a:cubicBezTo>
                  <a:lnTo>
                    <a:pt x="0" y="221327"/>
                  </a:lnTo>
                  <a:cubicBezTo>
                    <a:pt x="0" y="234262"/>
                    <a:pt x="10526" y="244788"/>
                    <a:pt x="23461" y="244788"/>
                  </a:cubicBezTo>
                  <a:lnTo>
                    <a:pt x="310341" y="244788"/>
                  </a:lnTo>
                  <a:cubicBezTo>
                    <a:pt x="323276" y="244788"/>
                    <a:pt x="333802" y="234262"/>
                    <a:pt x="333802" y="221327"/>
                  </a:cubicBezTo>
                  <a:lnTo>
                    <a:pt x="333802" y="23461"/>
                  </a:lnTo>
                  <a:cubicBezTo>
                    <a:pt x="333802" y="10526"/>
                    <a:pt x="323276" y="0"/>
                    <a:pt x="310341" y="0"/>
                  </a:cubicBezTo>
                  <a:close/>
                  <a:moveTo>
                    <a:pt x="322675" y="221327"/>
                  </a:moveTo>
                  <a:cubicBezTo>
                    <a:pt x="322675" y="228126"/>
                    <a:pt x="317145" y="233661"/>
                    <a:pt x="310341" y="233661"/>
                  </a:cubicBezTo>
                  <a:lnTo>
                    <a:pt x="23461" y="233661"/>
                  </a:lnTo>
                  <a:cubicBezTo>
                    <a:pt x="16657" y="233661"/>
                    <a:pt x="11127" y="228126"/>
                    <a:pt x="11127" y="221327"/>
                  </a:cubicBezTo>
                  <a:lnTo>
                    <a:pt x="11127" y="23461"/>
                  </a:lnTo>
                  <a:cubicBezTo>
                    <a:pt x="11127" y="16662"/>
                    <a:pt x="16657" y="11127"/>
                    <a:pt x="23461" y="11127"/>
                  </a:cubicBezTo>
                  <a:lnTo>
                    <a:pt x="310341" y="11127"/>
                  </a:lnTo>
                  <a:cubicBezTo>
                    <a:pt x="317145" y="11127"/>
                    <a:pt x="322675" y="16662"/>
                    <a:pt x="322675" y="23461"/>
                  </a:cubicBezTo>
                  <a:lnTo>
                    <a:pt x="322675" y="221327"/>
                  </a:lnTo>
                  <a:close/>
                </a:path>
              </a:pathLst>
            </a:custGeom>
            <a:solidFill>
              <a:srgbClr val="000000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E57C8C43-8E1C-4475-BC82-E049491B2397}"/>
                </a:ext>
              </a:extLst>
            </p:cNvPr>
            <p:cNvSpPr/>
            <p:nvPr/>
          </p:nvSpPr>
          <p:spPr>
            <a:xfrm>
              <a:off x="6514042" y="5892541"/>
              <a:ext cx="61197" cy="11126"/>
            </a:xfrm>
            <a:custGeom>
              <a:avLst/>
              <a:gdLst>
                <a:gd name="connsiteX0" fmla="*/ 5563 w 61197"/>
                <a:gd name="connsiteY0" fmla="*/ 11127 h 11126"/>
                <a:gd name="connsiteX1" fmla="*/ 55634 w 61197"/>
                <a:gd name="connsiteY1" fmla="*/ 11127 h 11126"/>
                <a:gd name="connsiteX2" fmla="*/ 61197 w 61197"/>
                <a:gd name="connsiteY2" fmla="*/ 5563 h 11126"/>
                <a:gd name="connsiteX3" fmla="*/ 55634 w 61197"/>
                <a:gd name="connsiteY3" fmla="*/ 0 h 11126"/>
                <a:gd name="connsiteX4" fmla="*/ 5563 w 61197"/>
                <a:gd name="connsiteY4" fmla="*/ 0 h 11126"/>
                <a:gd name="connsiteX5" fmla="*/ 0 w 61197"/>
                <a:gd name="connsiteY5" fmla="*/ 5563 h 11126"/>
                <a:gd name="connsiteX6" fmla="*/ 5563 w 61197"/>
                <a:gd name="connsiteY6" fmla="*/ 11127 h 1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197" h="11126">
                  <a:moveTo>
                    <a:pt x="5563" y="11127"/>
                  </a:moveTo>
                  <a:lnTo>
                    <a:pt x="55634" y="11127"/>
                  </a:lnTo>
                  <a:cubicBezTo>
                    <a:pt x="58710" y="11127"/>
                    <a:pt x="61197" y="8634"/>
                    <a:pt x="61197" y="5563"/>
                  </a:cubicBezTo>
                  <a:cubicBezTo>
                    <a:pt x="61197" y="2492"/>
                    <a:pt x="58710" y="0"/>
                    <a:pt x="55634" y="0"/>
                  </a:cubicBezTo>
                  <a:lnTo>
                    <a:pt x="5563" y="0"/>
                  </a:lnTo>
                  <a:cubicBezTo>
                    <a:pt x="2487" y="0"/>
                    <a:pt x="0" y="2492"/>
                    <a:pt x="0" y="5563"/>
                  </a:cubicBezTo>
                  <a:cubicBezTo>
                    <a:pt x="0" y="8634"/>
                    <a:pt x="2487" y="11127"/>
                    <a:pt x="5563" y="11127"/>
                  </a:cubicBezTo>
                  <a:close/>
                </a:path>
              </a:pathLst>
            </a:custGeom>
            <a:solidFill>
              <a:srgbClr val="000000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A7474A36-A2E8-4789-B9C3-E30F105BD62D}"/>
                </a:ext>
              </a:extLst>
            </p:cNvPr>
            <p:cNvSpPr/>
            <p:nvPr/>
          </p:nvSpPr>
          <p:spPr>
            <a:xfrm>
              <a:off x="6586366" y="5892541"/>
              <a:ext cx="61197" cy="11126"/>
            </a:xfrm>
            <a:custGeom>
              <a:avLst/>
              <a:gdLst>
                <a:gd name="connsiteX0" fmla="*/ 55634 w 61197"/>
                <a:gd name="connsiteY0" fmla="*/ 0 h 11126"/>
                <a:gd name="connsiteX1" fmla="*/ 5563 w 61197"/>
                <a:gd name="connsiteY1" fmla="*/ 0 h 11126"/>
                <a:gd name="connsiteX2" fmla="*/ 0 w 61197"/>
                <a:gd name="connsiteY2" fmla="*/ 5563 h 11126"/>
                <a:gd name="connsiteX3" fmla="*/ 5563 w 61197"/>
                <a:gd name="connsiteY3" fmla="*/ 11127 h 11126"/>
                <a:gd name="connsiteX4" fmla="*/ 55634 w 61197"/>
                <a:gd name="connsiteY4" fmla="*/ 11127 h 11126"/>
                <a:gd name="connsiteX5" fmla="*/ 61197 w 61197"/>
                <a:gd name="connsiteY5" fmla="*/ 5563 h 11126"/>
                <a:gd name="connsiteX6" fmla="*/ 55634 w 61197"/>
                <a:gd name="connsiteY6" fmla="*/ 0 h 1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197" h="11126">
                  <a:moveTo>
                    <a:pt x="55634" y="0"/>
                  </a:moveTo>
                  <a:lnTo>
                    <a:pt x="5563" y="0"/>
                  </a:lnTo>
                  <a:cubicBezTo>
                    <a:pt x="2487" y="0"/>
                    <a:pt x="0" y="2492"/>
                    <a:pt x="0" y="5563"/>
                  </a:cubicBezTo>
                  <a:cubicBezTo>
                    <a:pt x="0" y="8634"/>
                    <a:pt x="2487" y="11127"/>
                    <a:pt x="5563" y="11127"/>
                  </a:cubicBezTo>
                  <a:lnTo>
                    <a:pt x="55634" y="11127"/>
                  </a:lnTo>
                  <a:cubicBezTo>
                    <a:pt x="58710" y="11127"/>
                    <a:pt x="61197" y="8634"/>
                    <a:pt x="61197" y="5563"/>
                  </a:cubicBezTo>
                  <a:cubicBezTo>
                    <a:pt x="61197" y="2492"/>
                    <a:pt x="58710" y="0"/>
                    <a:pt x="55634" y="0"/>
                  </a:cubicBezTo>
                  <a:close/>
                </a:path>
              </a:pathLst>
            </a:custGeom>
            <a:solidFill>
              <a:srgbClr val="000000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839B045F-1EF4-4095-8FB1-9610806A9107}"/>
                </a:ext>
              </a:extLst>
            </p:cNvPr>
            <p:cNvSpPr/>
            <p:nvPr/>
          </p:nvSpPr>
          <p:spPr>
            <a:xfrm>
              <a:off x="6514042" y="5920358"/>
              <a:ext cx="16690" cy="11126"/>
            </a:xfrm>
            <a:custGeom>
              <a:avLst/>
              <a:gdLst>
                <a:gd name="connsiteX0" fmla="*/ 5563 w 16690"/>
                <a:gd name="connsiteY0" fmla="*/ 11127 h 11126"/>
                <a:gd name="connsiteX1" fmla="*/ 11127 w 16690"/>
                <a:gd name="connsiteY1" fmla="*/ 11127 h 11126"/>
                <a:gd name="connsiteX2" fmla="*/ 16690 w 16690"/>
                <a:gd name="connsiteY2" fmla="*/ 5563 h 11126"/>
                <a:gd name="connsiteX3" fmla="*/ 11127 w 16690"/>
                <a:gd name="connsiteY3" fmla="*/ 0 h 11126"/>
                <a:gd name="connsiteX4" fmla="*/ 5563 w 16690"/>
                <a:gd name="connsiteY4" fmla="*/ 0 h 11126"/>
                <a:gd name="connsiteX5" fmla="*/ 0 w 16690"/>
                <a:gd name="connsiteY5" fmla="*/ 5563 h 11126"/>
                <a:gd name="connsiteX6" fmla="*/ 5563 w 16690"/>
                <a:gd name="connsiteY6" fmla="*/ 11127 h 1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90" h="11126">
                  <a:moveTo>
                    <a:pt x="5563" y="11127"/>
                  </a:moveTo>
                  <a:lnTo>
                    <a:pt x="11127" y="11127"/>
                  </a:lnTo>
                  <a:cubicBezTo>
                    <a:pt x="14203" y="11127"/>
                    <a:pt x="16690" y="8634"/>
                    <a:pt x="16690" y="5563"/>
                  </a:cubicBezTo>
                  <a:cubicBezTo>
                    <a:pt x="16690" y="2492"/>
                    <a:pt x="14203" y="0"/>
                    <a:pt x="11127" y="0"/>
                  </a:cubicBezTo>
                  <a:lnTo>
                    <a:pt x="5563" y="0"/>
                  </a:lnTo>
                  <a:cubicBezTo>
                    <a:pt x="2487" y="0"/>
                    <a:pt x="0" y="2492"/>
                    <a:pt x="0" y="5563"/>
                  </a:cubicBezTo>
                  <a:cubicBezTo>
                    <a:pt x="0" y="8634"/>
                    <a:pt x="2487" y="11127"/>
                    <a:pt x="5563" y="11127"/>
                  </a:cubicBezTo>
                  <a:close/>
                </a:path>
              </a:pathLst>
            </a:custGeom>
            <a:solidFill>
              <a:srgbClr val="000000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EF4DE3C8-9989-4BCE-AE87-8CE7BA3BD322}"/>
                </a:ext>
              </a:extLst>
            </p:cNvPr>
            <p:cNvSpPr/>
            <p:nvPr/>
          </p:nvSpPr>
          <p:spPr>
            <a:xfrm>
              <a:off x="6541859" y="5920358"/>
              <a:ext cx="22253" cy="11126"/>
            </a:xfrm>
            <a:custGeom>
              <a:avLst/>
              <a:gdLst>
                <a:gd name="connsiteX0" fmla="*/ 5563 w 22253"/>
                <a:gd name="connsiteY0" fmla="*/ 0 h 11126"/>
                <a:gd name="connsiteX1" fmla="*/ 0 w 22253"/>
                <a:gd name="connsiteY1" fmla="*/ 5563 h 11126"/>
                <a:gd name="connsiteX2" fmla="*/ 5563 w 22253"/>
                <a:gd name="connsiteY2" fmla="*/ 11127 h 11126"/>
                <a:gd name="connsiteX3" fmla="*/ 16690 w 22253"/>
                <a:gd name="connsiteY3" fmla="*/ 11127 h 11126"/>
                <a:gd name="connsiteX4" fmla="*/ 22253 w 22253"/>
                <a:gd name="connsiteY4" fmla="*/ 5563 h 11126"/>
                <a:gd name="connsiteX5" fmla="*/ 16690 w 22253"/>
                <a:gd name="connsiteY5" fmla="*/ 0 h 11126"/>
                <a:gd name="connsiteX6" fmla="*/ 5563 w 22253"/>
                <a:gd name="connsiteY6" fmla="*/ 0 h 1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3" h="11126">
                  <a:moveTo>
                    <a:pt x="5563" y="0"/>
                  </a:moveTo>
                  <a:cubicBezTo>
                    <a:pt x="2487" y="0"/>
                    <a:pt x="0" y="2492"/>
                    <a:pt x="0" y="5563"/>
                  </a:cubicBezTo>
                  <a:cubicBezTo>
                    <a:pt x="0" y="8634"/>
                    <a:pt x="2487" y="11127"/>
                    <a:pt x="5563" y="11127"/>
                  </a:cubicBezTo>
                  <a:lnTo>
                    <a:pt x="16690" y="11127"/>
                  </a:lnTo>
                  <a:cubicBezTo>
                    <a:pt x="19767" y="11127"/>
                    <a:pt x="22253" y="8634"/>
                    <a:pt x="22253" y="5563"/>
                  </a:cubicBezTo>
                  <a:cubicBezTo>
                    <a:pt x="22253" y="2492"/>
                    <a:pt x="19767" y="0"/>
                    <a:pt x="16690" y="0"/>
                  </a:cubicBezTo>
                  <a:lnTo>
                    <a:pt x="5563" y="0"/>
                  </a:lnTo>
                  <a:close/>
                </a:path>
              </a:pathLst>
            </a:custGeom>
            <a:solidFill>
              <a:srgbClr val="000000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0C8BE086-494B-48F6-9004-9B54B19CFE21}"/>
                </a:ext>
              </a:extLst>
            </p:cNvPr>
            <p:cNvSpPr/>
            <p:nvPr/>
          </p:nvSpPr>
          <p:spPr>
            <a:xfrm>
              <a:off x="6575239" y="5920358"/>
              <a:ext cx="16690" cy="11126"/>
            </a:xfrm>
            <a:custGeom>
              <a:avLst/>
              <a:gdLst>
                <a:gd name="connsiteX0" fmla="*/ 16690 w 16690"/>
                <a:gd name="connsiteY0" fmla="*/ 5563 h 11126"/>
                <a:gd name="connsiteX1" fmla="*/ 11127 w 16690"/>
                <a:gd name="connsiteY1" fmla="*/ 0 h 11126"/>
                <a:gd name="connsiteX2" fmla="*/ 5563 w 16690"/>
                <a:gd name="connsiteY2" fmla="*/ 0 h 11126"/>
                <a:gd name="connsiteX3" fmla="*/ 0 w 16690"/>
                <a:gd name="connsiteY3" fmla="*/ 5563 h 11126"/>
                <a:gd name="connsiteX4" fmla="*/ 5563 w 16690"/>
                <a:gd name="connsiteY4" fmla="*/ 11127 h 11126"/>
                <a:gd name="connsiteX5" fmla="*/ 11127 w 16690"/>
                <a:gd name="connsiteY5" fmla="*/ 11127 h 11126"/>
                <a:gd name="connsiteX6" fmla="*/ 16690 w 16690"/>
                <a:gd name="connsiteY6" fmla="*/ 5563 h 1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90" h="11126">
                  <a:moveTo>
                    <a:pt x="16690" y="5563"/>
                  </a:moveTo>
                  <a:cubicBezTo>
                    <a:pt x="16690" y="2492"/>
                    <a:pt x="14203" y="0"/>
                    <a:pt x="11127" y="0"/>
                  </a:cubicBezTo>
                  <a:lnTo>
                    <a:pt x="5563" y="0"/>
                  </a:lnTo>
                  <a:cubicBezTo>
                    <a:pt x="2487" y="0"/>
                    <a:pt x="0" y="2492"/>
                    <a:pt x="0" y="5563"/>
                  </a:cubicBezTo>
                  <a:cubicBezTo>
                    <a:pt x="0" y="8634"/>
                    <a:pt x="2487" y="11127"/>
                    <a:pt x="5563" y="11127"/>
                  </a:cubicBezTo>
                  <a:lnTo>
                    <a:pt x="11127" y="11127"/>
                  </a:lnTo>
                  <a:cubicBezTo>
                    <a:pt x="14203" y="11127"/>
                    <a:pt x="16690" y="8634"/>
                    <a:pt x="16690" y="5563"/>
                  </a:cubicBezTo>
                  <a:close/>
                </a:path>
              </a:pathLst>
            </a:custGeom>
            <a:solidFill>
              <a:srgbClr val="000000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2AE65A4D-83CD-4B1A-B522-D0816117DB9F}"/>
                </a:ext>
              </a:extLst>
            </p:cNvPr>
            <p:cNvSpPr/>
            <p:nvPr/>
          </p:nvSpPr>
          <p:spPr>
            <a:xfrm>
              <a:off x="6603056" y="5920358"/>
              <a:ext cx="22253" cy="11126"/>
            </a:xfrm>
            <a:custGeom>
              <a:avLst/>
              <a:gdLst>
                <a:gd name="connsiteX0" fmla="*/ 16690 w 22253"/>
                <a:gd name="connsiteY0" fmla="*/ 11127 h 11126"/>
                <a:gd name="connsiteX1" fmla="*/ 22253 w 22253"/>
                <a:gd name="connsiteY1" fmla="*/ 5563 h 11126"/>
                <a:gd name="connsiteX2" fmla="*/ 16690 w 22253"/>
                <a:gd name="connsiteY2" fmla="*/ 0 h 11126"/>
                <a:gd name="connsiteX3" fmla="*/ 5563 w 22253"/>
                <a:gd name="connsiteY3" fmla="*/ 0 h 11126"/>
                <a:gd name="connsiteX4" fmla="*/ 0 w 22253"/>
                <a:gd name="connsiteY4" fmla="*/ 5563 h 11126"/>
                <a:gd name="connsiteX5" fmla="*/ 5563 w 22253"/>
                <a:gd name="connsiteY5" fmla="*/ 11127 h 11126"/>
                <a:gd name="connsiteX6" fmla="*/ 16690 w 22253"/>
                <a:gd name="connsiteY6" fmla="*/ 11127 h 1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3" h="11126">
                  <a:moveTo>
                    <a:pt x="16690" y="11127"/>
                  </a:moveTo>
                  <a:cubicBezTo>
                    <a:pt x="19767" y="11127"/>
                    <a:pt x="22253" y="8634"/>
                    <a:pt x="22253" y="5563"/>
                  </a:cubicBezTo>
                  <a:cubicBezTo>
                    <a:pt x="22253" y="2492"/>
                    <a:pt x="19767" y="0"/>
                    <a:pt x="16690" y="0"/>
                  </a:cubicBezTo>
                  <a:lnTo>
                    <a:pt x="5563" y="0"/>
                  </a:lnTo>
                  <a:cubicBezTo>
                    <a:pt x="2487" y="0"/>
                    <a:pt x="0" y="2492"/>
                    <a:pt x="0" y="5563"/>
                  </a:cubicBezTo>
                  <a:cubicBezTo>
                    <a:pt x="0" y="8634"/>
                    <a:pt x="2487" y="11127"/>
                    <a:pt x="5563" y="11127"/>
                  </a:cubicBezTo>
                  <a:lnTo>
                    <a:pt x="16690" y="11127"/>
                  </a:lnTo>
                  <a:close/>
                </a:path>
              </a:pathLst>
            </a:custGeom>
            <a:solidFill>
              <a:srgbClr val="000000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FA3F0F92-A1D6-461F-B582-38A0F9FDEB61}"/>
                </a:ext>
              </a:extLst>
            </p:cNvPr>
            <p:cNvSpPr/>
            <p:nvPr/>
          </p:nvSpPr>
          <p:spPr>
            <a:xfrm>
              <a:off x="6636436" y="5920428"/>
              <a:ext cx="11126" cy="11057"/>
            </a:xfrm>
            <a:custGeom>
              <a:avLst/>
              <a:gdLst>
                <a:gd name="connsiteX0" fmla="*/ 1613 w 11126"/>
                <a:gd name="connsiteY0" fmla="*/ 1544 h 11057"/>
                <a:gd name="connsiteX1" fmla="*/ 0 w 11126"/>
                <a:gd name="connsiteY1" fmla="*/ 5494 h 11057"/>
                <a:gd name="connsiteX2" fmla="*/ 1613 w 11126"/>
                <a:gd name="connsiteY2" fmla="*/ 9444 h 11057"/>
                <a:gd name="connsiteX3" fmla="*/ 5563 w 11126"/>
                <a:gd name="connsiteY3" fmla="*/ 11057 h 11057"/>
                <a:gd name="connsiteX4" fmla="*/ 9513 w 11126"/>
                <a:gd name="connsiteY4" fmla="*/ 9444 h 11057"/>
                <a:gd name="connsiteX5" fmla="*/ 11127 w 11126"/>
                <a:gd name="connsiteY5" fmla="*/ 5494 h 11057"/>
                <a:gd name="connsiteX6" fmla="*/ 9513 w 11126"/>
                <a:gd name="connsiteY6" fmla="*/ 1544 h 11057"/>
                <a:gd name="connsiteX7" fmla="*/ 1613 w 11126"/>
                <a:gd name="connsiteY7" fmla="*/ 1544 h 1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6" h="11057">
                  <a:moveTo>
                    <a:pt x="1613" y="1544"/>
                  </a:moveTo>
                  <a:cubicBezTo>
                    <a:pt x="606" y="2601"/>
                    <a:pt x="0" y="4047"/>
                    <a:pt x="0" y="5494"/>
                  </a:cubicBezTo>
                  <a:cubicBezTo>
                    <a:pt x="0" y="6940"/>
                    <a:pt x="606" y="8387"/>
                    <a:pt x="1613" y="9444"/>
                  </a:cubicBezTo>
                  <a:cubicBezTo>
                    <a:pt x="2665" y="10445"/>
                    <a:pt x="4117" y="11057"/>
                    <a:pt x="5563" y="11057"/>
                  </a:cubicBezTo>
                  <a:cubicBezTo>
                    <a:pt x="7065" y="11057"/>
                    <a:pt x="8456" y="10445"/>
                    <a:pt x="9513" y="9444"/>
                  </a:cubicBezTo>
                  <a:cubicBezTo>
                    <a:pt x="10515" y="8387"/>
                    <a:pt x="11127" y="6940"/>
                    <a:pt x="11127" y="5494"/>
                  </a:cubicBezTo>
                  <a:cubicBezTo>
                    <a:pt x="11127" y="4047"/>
                    <a:pt x="10515" y="2601"/>
                    <a:pt x="9513" y="1544"/>
                  </a:cubicBezTo>
                  <a:cubicBezTo>
                    <a:pt x="7399" y="-515"/>
                    <a:pt x="3672" y="-515"/>
                    <a:pt x="1613" y="1544"/>
                  </a:cubicBezTo>
                  <a:close/>
                </a:path>
              </a:pathLst>
            </a:custGeom>
            <a:solidFill>
              <a:srgbClr val="000000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63BAF3D1-E6B1-4439-9D3A-849AC63DE88D}"/>
                </a:ext>
              </a:extLst>
            </p:cNvPr>
            <p:cNvSpPr/>
            <p:nvPr/>
          </p:nvSpPr>
          <p:spPr>
            <a:xfrm>
              <a:off x="6692070" y="5886978"/>
              <a:ext cx="100140" cy="66760"/>
            </a:xfrm>
            <a:custGeom>
              <a:avLst/>
              <a:gdLst>
                <a:gd name="connsiteX0" fmla="*/ 0 w 100140"/>
                <a:gd name="connsiteY0" fmla="*/ 66760 h 66760"/>
                <a:gd name="connsiteX1" fmla="*/ 100141 w 100140"/>
                <a:gd name="connsiteY1" fmla="*/ 66760 h 66760"/>
                <a:gd name="connsiteX2" fmla="*/ 100141 w 100140"/>
                <a:gd name="connsiteY2" fmla="*/ 0 h 66760"/>
                <a:gd name="connsiteX3" fmla="*/ 0 w 100140"/>
                <a:gd name="connsiteY3" fmla="*/ 0 h 66760"/>
                <a:gd name="connsiteX4" fmla="*/ 0 w 100140"/>
                <a:gd name="connsiteY4" fmla="*/ 66760 h 66760"/>
                <a:gd name="connsiteX5" fmla="*/ 11127 w 100140"/>
                <a:gd name="connsiteY5" fmla="*/ 11127 h 66760"/>
                <a:gd name="connsiteX6" fmla="*/ 89014 w 100140"/>
                <a:gd name="connsiteY6" fmla="*/ 11127 h 66760"/>
                <a:gd name="connsiteX7" fmla="*/ 89014 w 100140"/>
                <a:gd name="connsiteY7" fmla="*/ 55634 h 66760"/>
                <a:gd name="connsiteX8" fmla="*/ 11127 w 100140"/>
                <a:gd name="connsiteY8" fmla="*/ 55634 h 66760"/>
                <a:gd name="connsiteX9" fmla="*/ 11127 w 100140"/>
                <a:gd name="connsiteY9" fmla="*/ 11127 h 6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40" h="66760">
                  <a:moveTo>
                    <a:pt x="0" y="66760"/>
                  </a:moveTo>
                  <a:lnTo>
                    <a:pt x="100141" y="66760"/>
                  </a:lnTo>
                  <a:lnTo>
                    <a:pt x="100141" y="0"/>
                  </a:lnTo>
                  <a:lnTo>
                    <a:pt x="0" y="0"/>
                  </a:lnTo>
                  <a:lnTo>
                    <a:pt x="0" y="66760"/>
                  </a:lnTo>
                  <a:close/>
                  <a:moveTo>
                    <a:pt x="11127" y="11127"/>
                  </a:moveTo>
                  <a:lnTo>
                    <a:pt x="89014" y="11127"/>
                  </a:lnTo>
                  <a:lnTo>
                    <a:pt x="89014" y="55634"/>
                  </a:lnTo>
                  <a:lnTo>
                    <a:pt x="11127" y="55634"/>
                  </a:lnTo>
                  <a:lnTo>
                    <a:pt x="11127" y="11127"/>
                  </a:lnTo>
                  <a:close/>
                </a:path>
              </a:pathLst>
            </a:custGeom>
            <a:solidFill>
              <a:srgbClr val="000000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BFAFE474-F38B-4A95-BE24-1EB497E5C2E2}"/>
                </a:ext>
              </a:extLst>
            </p:cNvPr>
            <p:cNvSpPr/>
            <p:nvPr/>
          </p:nvSpPr>
          <p:spPr>
            <a:xfrm>
              <a:off x="6514042" y="6009372"/>
              <a:ext cx="61197" cy="44506"/>
            </a:xfrm>
            <a:custGeom>
              <a:avLst/>
              <a:gdLst>
                <a:gd name="connsiteX0" fmla="*/ 0 w 61197"/>
                <a:gd name="connsiteY0" fmla="*/ 44507 h 44506"/>
                <a:gd name="connsiteX1" fmla="*/ 61197 w 61197"/>
                <a:gd name="connsiteY1" fmla="*/ 44507 h 44506"/>
                <a:gd name="connsiteX2" fmla="*/ 61197 w 61197"/>
                <a:gd name="connsiteY2" fmla="*/ 0 h 44506"/>
                <a:gd name="connsiteX3" fmla="*/ 0 w 61197"/>
                <a:gd name="connsiteY3" fmla="*/ 0 h 44506"/>
                <a:gd name="connsiteX4" fmla="*/ 0 w 61197"/>
                <a:gd name="connsiteY4" fmla="*/ 44507 h 44506"/>
                <a:gd name="connsiteX5" fmla="*/ 11127 w 61197"/>
                <a:gd name="connsiteY5" fmla="*/ 11127 h 44506"/>
                <a:gd name="connsiteX6" fmla="*/ 50070 w 61197"/>
                <a:gd name="connsiteY6" fmla="*/ 11127 h 44506"/>
                <a:gd name="connsiteX7" fmla="*/ 50070 w 61197"/>
                <a:gd name="connsiteY7" fmla="*/ 33380 h 44506"/>
                <a:gd name="connsiteX8" fmla="*/ 11127 w 61197"/>
                <a:gd name="connsiteY8" fmla="*/ 33380 h 44506"/>
                <a:gd name="connsiteX9" fmla="*/ 11127 w 61197"/>
                <a:gd name="connsiteY9" fmla="*/ 11127 h 4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97" h="44506">
                  <a:moveTo>
                    <a:pt x="0" y="44507"/>
                  </a:moveTo>
                  <a:lnTo>
                    <a:pt x="61197" y="44507"/>
                  </a:lnTo>
                  <a:lnTo>
                    <a:pt x="61197" y="0"/>
                  </a:lnTo>
                  <a:lnTo>
                    <a:pt x="0" y="0"/>
                  </a:lnTo>
                  <a:lnTo>
                    <a:pt x="0" y="44507"/>
                  </a:lnTo>
                  <a:close/>
                  <a:moveTo>
                    <a:pt x="11127" y="11127"/>
                  </a:moveTo>
                  <a:lnTo>
                    <a:pt x="50070" y="11127"/>
                  </a:lnTo>
                  <a:lnTo>
                    <a:pt x="50070" y="33380"/>
                  </a:lnTo>
                  <a:lnTo>
                    <a:pt x="11127" y="33380"/>
                  </a:lnTo>
                  <a:lnTo>
                    <a:pt x="11127" y="11127"/>
                  </a:lnTo>
                  <a:close/>
                </a:path>
              </a:pathLst>
            </a:custGeom>
            <a:solidFill>
              <a:srgbClr val="000000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CAEA4FA7-CC52-4043-9C87-B2B0CEC47859}"/>
                </a:ext>
              </a:extLst>
            </p:cNvPr>
            <p:cNvSpPr/>
            <p:nvPr/>
          </p:nvSpPr>
          <p:spPr>
            <a:xfrm>
              <a:off x="6586366" y="6009372"/>
              <a:ext cx="61197" cy="44506"/>
            </a:xfrm>
            <a:custGeom>
              <a:avLst/>
              <a:gdLst>
                <a:gd name="connsiteX0" fmla="*/ 0 w 61197"/>
                <a:gd name="connsiteY0" fmla="*/ 44507 h 44506"/>
                <a:gd name="connsiteX1" fmla="*/ 61197 w 61197"/>
                <a:gd name="connsiteY1" fmla="*/ 44507 h 44506"/>
                <a:gd name="connsiteX2" fmla="*/ 61197 w 61197"/>
                <a:gd name="connsiteY2" fmla="*/ 0 h 44506"/>
                <a:gd name="connsiteX3" fmla="*/ 0 w 61197"/>
                <a:gd name="connsiteY3" fmla="*/ 0 h 44506"/>
                <a:gd name="connsiteX4" fmla="*/ 0 w 61197"/>
                <a:gd name="connsiteY4" fmla="*/ 44507 h 44506"/>
                <a:gd name="connsiteX5" fmla="*/ 11127 w 61197"/>
                <a:gd name="connsiteY5" fmla="*/ 11127 h 44506"/>
                <a:gd name="connsiteX6" fmla="*/ 50070 w 61197"/>
                <a:gd name="connsiteY6" fmla="*/ 11127 h 44506"/>
                <a:gd name="connsiteX7" fmla="*/ 50070 w 61197"/>
                <a:gd name="connsiteY7" fmla="*/ 33380 h 44506"/>
                <a:gd name="connsiteX8" fmla="*/ 11127 w 61197"/>
                <a:gd name="connsiteY8" fmla="*/ 33380 h 44506"/>
                <a:gd name="connsiteX9" fmla="*/ 11127 w 61197"/>
                <a:gd name="connsiteY9" fmla="*/ 11127 h 4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97" h="44506">
                  <a:moveTo>
                    <a:pt x="0" y="44507"/>
                  </a:moveTo>
                  <a:lnTo>
                    <a:pt x="61197" y="44507"/>
                  </a:lnTo>
                  <a:lnTo>
                    <a:pt x="61197" y="0"/>
                  </a:lnTo>
                  <a:lnTo>
                    <a:pt x="0" y="0"/>
                  </a:lnTo>
                  <a:lnTo>
                    <a:pt x="0" y="44507"/>
                  </a:lnTo>
                  <a:close/>
                  <a:moveTo>
                    <a:pt x="11127" y="11127"/>
                  </a:moveTo>
                  <a:lnTo>
                    <a:pt x="50070" y="11127"/>
                  </a:lnTo>
                  <a:lnTo>
                    <a:pt x="50070" y="33380"/>
                  </a:lnTo>
                  <a:lnTo>
                    <a:pt x="11127" y="33380"/>
                  </a:lnTo>
                  <a:lnTo>
                    <a:pt x="11127" y="11127"/>
                  </a:lnTo>
                  <a:close/>
                </a:path>
              </a:pathLst>
            </a:custGeom>
            <a:solidFill>
              <a:srgbClr val="000000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3C55F867-A71A-48B6-BC53-8EAF3E1C964E}"/>
                </a:ext>
              </a:extLst>
            </p:cNvPr>
            <p:cNvSpPr/>
            <p:nvPr/>
          </p:nvSpPr>
          <p:spPr>
            <a:xfrm>
              <a:off x="6658690" y="6009372"/>
              <a:ext cx="61197" cy="44506"/>
            </a:xfrm>
            <a:custGeom>
              <a:avLst/>
              <a:gdLst>
                <a:gd name="connsiteX0" fmla="*/ 0 w 61197"/>
                <a:gd name="connsiteY0" fmla="*/ 44507 h 44506"/>
                <a:gd name="connsiteX1" fmla="*/ 61197 w 61197"/>
                <a:gd name="connsiteY1" fmla="*/ 44507 h 44506"/>
                <a:gd name="connsiteX2" fmla="*/ 61197 w 61197"/>
                <a:gd name="connsiteY2" fmla="*/ 0 h 44506"/>
                <a:gd name="connsiteX3" fmla="*/ 0 w 61197"/>
                <a:gd name="connsiteY3" fmla="*/ 0 h 44506"/>
                <a:gd name="connsiteX4" fmla="*/ 0 w 61197"/>
                <a:gd name="connsiteY4" fmla="*/ 44507 h 44506"/>
                <a:gd name="connsiteX5" fmla="*/ 11127 w 61197"/>
                <a:gd name="connsiteY5" fmla="*/ 11127 h 44506"/>
                <a:gd name="connsiteX6" fmla="*/ 50070 w 61197"/>
                <a:gd name="connsiteY6" fmla="*/ 11127 h 44506"/>
                <a:gd name="connsiteX7" fmla="*/ 50070 w 61197"/>
                <a:gd name="connsiteY7" fmla="*/ 33380 h 44506"/>
                <a:gd name="connsiteX8" fmla="*/ 11127 w 61197"/>
                <a:gd name="connsiteY8" fmla="*/ 33380 h 44506"/>
                <a:gd name="connsiteX9" fmla="*/ 11127 w 61197"/>
                <a:gd name="connsiteY9" fmla="*/ 11127 h 4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97" h="44506">
                  <a:moveTo>
                    <a:pt x="0" y="44507"/>
                  </a:moveTo>
                  <a:lnTo>
                    <a:pt x="61197" y="44507"/>
                  </a:lnTo>
                  <a:lnTo>
                    <a:pt x="61197" y="0"/>
                  </a:lnTo>
                  <a:lnTo>
                    <a:pt x="0" y="0"/>
                  </a:lnTo>
                  <a:lnTo>
                    <a:pt x="0" y="44507"/>
                  </a:lnTo>
                  <a:close/>
                  <a:moveTo>
                    <a:pt x="11127" y="11127"/>
                  </a:moveTo>
                  <a:lnTo>
                    <a:pt x="50070" y="11127"/>
                  </a:lnTo>
                  <a:lnTo>
                    <a:pt x="50070" y="33380"/>
                  </a:lnTo>
                  <a:lnTo>
                    <a:pt x="11127" y="33380"/>
                  </a:lnTo>
                  <a:lnTo>
                    <a:pt x="11127" y="11127"/>
                  </a:lnTo>
                  <a:close/>
                </a:path>
              </a:pathLst>
            </a:custGeom>
            <a:solidFill>
              <a:srgbClr val="000000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0F7C7D5A-C0AA-4BFE-967C-46A2549E594D}"/>
                </a:ext>
              </a:extLst>
            </p:cNvPr>
            <p:cNvSpPr/>
            <p:nvPr/>
          </p:nvSpPr>
          <p:spPr>
            <a:xfrm>
              <a:off x="6731014" y="6009372"/>
              <a:ext cx="61197" cy="44506"/>
            </a:xfrm>
            <a:custGeom>
              <a:avLst/>
              <a:gdLst>
                <a:gd name="connsiteX0" fmla="*/ 0 w 61197"/>
                <a:gd name="connsiteY0" fmla="*/ 44507 h 44506"/>
                <a:gd name="connsiteX1" fmla="*/ 61197 w 61197"/>
                <a:gd name="connsiteY1" fmla="*/ 44507 h 44506"/>
                <a:gd name="connsiteX2" fmla="*/ 61197 w 61197"/>
                <a:gd name="connsiteY2" fmla="*/ 0 h 44506"/>
                <a:gd name="connsiteX3" fmla="*/ 0 w 61197"/>
                <a:gd name="connsiteY3" fmla="*/ 0 h 44506"/>
                <a:gd name="connsiteX4" fmla="*/ 0 w 61197"/>
                <a:gd name="connsiteY4" fmla="*/ 44507 h 44506"/>
                <a:gd name="connsiteX5" fmla="*/ 11127 w 61197"/>
                <a:gd name="connsiteY5" fmla="*/ 11127 h 44506"/>
                <a:gd name="connsiteX6" fmla="*/ 50070 w 61197"/>
                <a:gd name="connsiteY6" fmla="*/ 11127 h 44506"/>
                <a:gd name="connsiteX7" fmla="*/ 50070 w 61197"/>
                <a:gd name="connsiteY7" fmla="*/ 33380 h 44506"/>
                <a:gd name="connsiteX8" fmla="*/ 11127 w 61197"/>
                <a:gd name="connsiteY8" fmla="*/ 33380 h 44506"/>
                <a:gd name="connsiteX9" fmla="*/ 11127 w 61197"/>
                <a:gd name="connsiteY9" fmla="*/ 11127 h 4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97" h="44506">
                  <a:moveTo>
                    <a:pt x="0" y="44507"/>
                  </a:moveTo>
                  <a:lnTo>
                    <a:pt x="61197" y="44507"/>
                  </a:lnTo>
                  <a:lnTo>
                    <a:pt x="61197" y="0"/>
                  </a:lnTo>
                  <a:lnTo>
                    <a:pt x="0" y="0"/>
                  </a:lnTo>
                  <a:lnTo>
                    <a:pt x="0" y="44507"/>
                  </a:lnTo>
                  <a:close/>
                  <a:moveTo>
                    <a:pt x="11127" y="11127"/>
                  </a:moveTo>
                  <a:lnTo>
                    <a:pt x="50070" y="11127"/>
                  </a:lnTo>
                  <a:lnTo>
                    <a:pt x="50070" y="33380"/>
                  </a:lnTo>
                  <a:lnTo>
                    <a:pt x="11127" y="33380"/>
                  </a:lnTo>
                  <a:lnTo>
                    <a:pt x="11127" y="11127"/>
                  </a:lnTo>
                  <a:close/>
                </a:path>
              </a:pathLst>
            </a:custGeom>
            <a:solidFill>
              <a:srgbClr val="000000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1" name="Graphic 262">
            <a:extLst>
              <a:ext uri="{FF2B5EF4-FFF2-40B4-BE49-F238E27FC236}">
                <a16:creationId xmlns:a16="http://schemas.microsoft.com/office/drawing/2014/main" id="{6D544D80-B652-4DD2-A358-8B017F725A54}"/>
              </a:ext>
            </a:extLst>
          </p:cNvPr>
          <p:cNvGrpSpPr/>
          <p:nvPr/>
        </p:nvGrpSpPr>
        <p:grpSpPr>
          <a:xfrm>
            <a:off x="7069460" y="5814372"/>
            <a:ext cx="312800" cy="312800"/>
            <a:chOff x="7069460" y="5814372"/>
            <a:chExt cx="312800" cy="312800"/>
          </a:xfrm>
          <a:solidFill>
            <a:srgbClr val="263238"/>
          </a:solidFill>
        </p:grpSpPr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0A44FD82-22BF-4D3B-B227-361BEE9BC1BC}"/>
                </a:ext>
              </a:extLst>
            </p:cNvPr>
            <p:cNvSpPr/>
            <p:nvPr/>
          </p:nvSpPr>
          <p:spPr>
            <a:xfrm>
              <a:off x="7248203" y="6026630"/>
              <a:ext cx="100542" cy="100542"/>
            </a:xfrm>
            <a:custGeom>
              <a:avLst/>
              <a:gdLst>
                <a:gd name="connsiteX0" fmla="*/ 94957 w 100542"/>
                <a:gd name="connsiteY0" fmla="*/ 100543 h 100542"/>
                <a:gd name="connsiteX1" fmla="*/ 5586 w 100542"/>
                <a:gd name="connsiteY1" fmla="*/ 100543 h 100542"/>
                <a:gd name="connsiteX2" fmla="*/ 0 w 100542"/>
                <a:gd name="connsiteY2" fmla="*/ 94957 h 100542"/>
                <a:gd name="connsiteX3" fmla="*/ 0 w 100542"/>
                <a:gd name="connsiteY3" fmla="*/ 5586 h 100542"/>
                <a:gd name="connsiteX4" fmla="*/ 5586 w 100542"/>
                <a:gd name="connsiteY4" fmla="*/ 0 h 100542"/>
                <a:gd name="connsiteX5" fmla="*/ 94957 w 100542"/>
                <a:gd name="connsiteY5" fmla="*/ 0 h 100542"/>
                <a:gd name="connsiteX6" fmla="*/ 100543 w 100542"/>
                <a:gd name="connsiteY6" fmla="*/ 5586 h 100542"/>
                <a:gd name="connsiteX7" fmla="*/ 100543 w 100542"/>
                <a:gd name="connsiteY7" fmla="*/ 94957 h 100542"/>
                <a:gd name="connsiteX8" fmla="*/ 94957 w 100542"/>
                <a:gd name="connsiteY8" fmla="*/ 100543 h 100542"/>
                <a:gd name="connsiteX9" fmla="*/ 11171 w 100542"/>
                <a:gd name="connsiteY9" fmla="*/ 89372 h 100542"/>
                <a:gd name="connsiteX10" fmla="*/ 89372 w 100542"/>
                <a:gd name="connsiteY10" fmla="*/ 89372 h 100542"/>
                <a:gd name="connsiteX11" fmla="*/ 89372 w 100542"/>
                <a:gd name="connsiteY11" fmla="*/ 11171 h 100542"/>
                <a:gd name="connsiteX12" fmla="*/ 11171 w 100542"/>
                <a:gd name="connsiteY12" fmla="*/ 11171 h 100542"/>
                <a:gd name="connsiteX13" fmla="*/ 11171 w 100542"/>
                <a:gd name="connsiteY13" fmla="*/ 89372 h 100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542" h="100542">
                  <a:moveTo>
                    <a:pt x="94957" y="100543"/>
                  </a:moveTo>
                  <a:lnTo>
                    <a:pt x="5586" y="100543"/>
                  </a:lnTo>
                  <a:cubicBezTo>
                    <a:pt x="2502" y="100543"/>
                    <a:pt x="0" y="98041"/>
                    <a:pt x="0" y="94957"/>
                  </a:cubicBezTo>
                  <a:lnTo>
                    <a:pt x="0" y="5586"/>
                  </a:lnTo>
                  <a:cubicBezTo>
                    <a:pt x="0" y="2502"/>
                    <a:pt x="2502" y="0"/>
                    <a:pt x="5586" y="0"/>
                  </a:cubicBezTo>
                  <a:lnTo>
                    <a:pt x="94957" y="0"/>
                  </a:lnTo>
                  <a:cubicBezTo>
                    <a:pt x="98041" y="0"/>
                    <a:pt x="100543" y="2502"/>
                    <a:pt x="100543" y="5586"/>
                  </a:cubicBezTo>
                  <a:lnTo>
                    <a:pt x="100543" y="94957"/>
                  </a:lnTo>
                  <a:cubicBezTo>
                    <a:pt x="100543" y="98041"/>
                    <a:pt x="98041" y="100543"/>
                    <a:pt x="94957" y="100543"/>
                  </a:cubicBezTo>
                  <a:close/>
                  <a:moveTo>
                    <a:pt x="11171" y="89372"/>
                  </a:moveTo>
                  <a:lnTo>
                    <a:pt x="89372" y="89372"/>
                  </a:lnTo>
                  <a:lnTo>
                    <a:pt x="89372" y="11171"/>
                  </a:lnTo>
                  <a:lnTo>
                    <a:pt x="11171" y="11171"/>
                  </a:lnTo>
                  <a:lnTo>
                    <a:pt x="11171" y="89372"/>
                  </a:lnTo>
                  <a:close/>
                </a:path>
              </a:pathLst>
            </a:custGeom>
            <a:solidFill>
              <a:srgbClr val="263238"/>
            </a:solidFill>
            <a:ln w="110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80E60FB5-33BD-42FC-92BB-F2868009A9D6}"/>
                </a:ext>
              </a:extLst>
            </p:cNvPr>
            <p:cNvSpPr/>
            <p:nvPr/>
          </p:nvSpPr>
          <p:spPr>
            <a:xfrm>
              <a:off x="7069460" y="6026630"/>
              <a:ext cx="100542" cy="100542"/>
            </a:xfrm>
            <a:custGeom>
              <a:avLst/>
              <a:gdLst>
                <a:gd name="connsiteX0" fmla="*/ 94957 w 100542"/>
                <a:gd name="connsiteY0" fmla="*/ 100543 h 100542"/>
                <a:gd name="connsiteX1" fmla="*/ 5586 w 100542"/>
                <a:gd name="connsiteY1" fmla="*/ 100543 h 100542"/>
                <a:gd name="connsiteX2" fmla="*/ 0 w 100542"/>
                <a:gd name="connsiteY2" fmla="*/ 94957 h 100542"/>
                <a:gd name="connsiteX3" fmla="*/ 0 w 100542"/>
                <a:gd name="connsiteY3" fmla="*/ 5586 h 100542"/>
                <a:gd name="connsiteX4" fmla="*/ 5586 w 100542"/>
                <a:gd name="connsiteY4" fmla="*/ 0 h 100542"/>
                <a:gd name="connsiteX5" fmla="*/ 94957 w 100542"/>
                <a:gd name="connsiteY5" fmla="*/ 0 h 100542"/>
                <a:gd name="connsiteX6" fmla="*/ 100543 w 100542"/>
                <a:gd name="connsiteY6" fmla="*/ 5586 h 100542"/>
                <a:gd name="connsiteX7" fmla="*/ 100543 w 100542"/>
                <a:gd name="connsiteY7" fmla="*/ 94957 h 100542"/>
                <a:gd name="connsiteX8" fmla="*/ 94957 w 100542"/>
                <a:gd name="connsiteY8" fmla="*/ 100543 h 100542"/>
                <a:gd name="connsiteX9" fmla="*/ 11171 w 100542"/>
                <a:gd name="connsiteY9" fmla="*/ 89372 h 100542"/>
                <a:gd name="connsiteX10" fmla="*/ 89372 w 100542"/>
                <a:gd name="connsiteY10" fmla="*/ 89372 h 100542"/>
                <a:gd name="connsiteX11" fmla="*/ 89372 w 100542"/>
                <a:gd name="connsiteY11" fmla="*/ 11171 h 100542"/>
                <a:gd name="connsiteX12" fmla="*/ 11171 w 100542"/>
                <a:gd name="connsiteY12" fmla="*/ 11171 h 100542"/>
                <a:gd name="connsiteX13" fmla="*/ 11171 w 100542"/>
                <a:gd name="connsiteY13" fmla="*/ 89372 h 100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542" h="100542">
                  <a:moveTo>
                    <a:pt x="94957" y="100543"/>
                  </a:moveTo>
                  <a:lnTo>
                    <a:pt x="5586" y="100543"/>
                  </a:lnTo>
                  <a:cubicBezTo>
                    <a:pt x="2502" y="100543"/>
                    <a:pt x="0" y="98041"/>
                    <a:pt x="0" y="94957"/>
                  </a:cubicBezTo>
                  <a:lnTo>
                    <a:pt x="0" y="5586"/>
                  </a:lnTo>
                  <a:cubicBezTo>
                    <a:pt x="0" y="2502"/>
                    <a:pt x="2502" y="0"/>
                    <a:pt x="5586" y="0"/>
                  </a:cubicBezTo>
                  <a:lnTo>
                    <a:pt x="94957" y="0"/>
                  </a:lnTo>
                  <a:cubicBezTo>
                    <a:pt x="98041" y="0"/>
                    <a:pt x="100543" y="2502"/>
                    <a:pt x="100543" y="5586"/>
                  </a:cubicBezTo>
                  <a:lnTo>
                    <a:pt x="100543" y="94957"/>
                  </a:lnTo>
                  <a:cubicBezTo>
                    <a:pt x="100543" y="98041"/>
                    <a:pt x="98041" y="100543"/>
                    <a:pt x="94957" y="100543"/>
                  </a:cubicBezTo>
                  <a:close/>
                  <a:moveTo>
                    <a:pt x="11171" y="89372"/>
                  </a:moveTo>
                  <a:lnTo>
                    <a:pt x="89372" y="89372"/>
                  </a:lnTo>
                  <a:lnTo>
                    <a:pt x="89372" y="11171"/>
                  </a:lnTo>
                  <a:lnTo>
                    <a:pt x="11171" y="11171"/>
                  </a:lnTo>
                  <a:lnTo>
                    <a:pt x="11171" y="89372"/>
                  </a:lnTo>
                  <a:close/>
                </a:path>
              </a:pathLst>
            </a:custGeom>
            <a:solidFill>
              <a:srgbClr val="263238"/>
            </a:solidFill>
            <a:ln w="110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AB80C8E5-AA4F-4BD1-8BDC-668F6B616F50}"/>
                </a:ext>
              </a:extLst>
            </p:cNvPr>
            <p:cNvSpPr/>
            <p:nvPr/>
          </p:nvSpPr>
          <p:spPr>
            <a:xfrm>
              <a:off x="7248203" y="5814372"/>
              <a:ext cx="134057" cy="134057"/>
            </a:xfrm>
            <a:custGeom>
              <a:avLst/>
              <a:gdLst>
                <a:gd name="connsiteX0" fmla="*/ 94957 w 134057"/>
                <a:gd name="connsiteY0" fmla="*/ 134057 h 134057"/>
                <a:gd name="connsiteX1" fmla="*/ 5586 w 134057"/>
                <a:gd name="connsiteY1" fmla="*/ 134057 h 134057"/>
                <a:gd name="connsiteX2" fmla="*/ 0 w 134057"/>
                <a:gd name="connsiteY2" fmla="*/ 128472 h 134057"/>
                <a:gd name="connsiteX3" fmla="*/ 0 w 134057"/>
                <a:gd name="connsiteY3" fmla="*/ 39100 h 134057"/>
                <a:gd name="connsiteX4" fmla="*/ 1631 w 134057"/>
                <a:gd name="connsiteY4" fmla="*/ 35145 h 134057"/>
                <a:gd name="connsiteX5" fmla="*/ 35145 w 134057"/>
                <a:gd name="connsiteY5" fmla="*/ 1631 h 134057"/>
                <a:gd name="connsiteX6" fmla="*/ 39100 w 134057"/>
                <a:gd name="connsiteY6" fmla="*/ 0 h 134057"/>
                <a:gd name="connsiteX7" fmla="*/ 128472 w 134057"/>
                <a:gd name="connsiteY7" fmla="*/ 0 h 134057"/>
                <a:gd name="connsiteX8" fmla="*/ 134057 w 134057"/>
                <a:gd name="connsiteY8" fmla="*/ 5586 h 134057"/>
                <a:gd name="connsiteX9" fmla="*/ 134057 w 134057"/>
                <a:gd name="connsiteY9" fmla="*/ 94957 h 134057"/>
                <a:gd name="connsiteX10" fmla="*/ 132426 w 134057"/>
                <a:gd name="connsiteY10" fmla="*/ 98912 h 134057"/>
                <a:gd name="connsiteX11" fmla="*/ 98912 w 134057"/>
                <a:gd name="connsiteY11" fmla="*/ 132426 h 134057"/>
                <a:gd name="connsiteX12" fmla="*/ 94957 w 134057"/>
                <a:gd name="connsiteY12" fmla="*/ 134057 h 134057"/>
                <a:gd name="connsiteX13" fmla="*/ 11171 w 134057"/>
                <a:gd name="connsiteY13" fmla="*/ 122886 h 134057"/>
                <a:gd name="connsiteX14" fmla="*/ 92645 w 134057"/>
                <a:gd name="connsiteY14" fmla="*/ 122886 h 134057"/>
                <a:gd name="connsiteX15" fmla="*/ 122886 w 134057"/>
                <a:gd name="connsiteY15" fmla="*/ 92645 h 134057"/>
                <a:gd name="connsiteX16" fmla="*/ 122886 w 134057"/>
                <a:gd name="connsiteY16" fmla="*/ 11171 h 134057"/>
                <a:gd name="connsiteX17" fmla="*/ 41413 w 134057"/>
                <a:gd name="connsiteY17" fmla="*/ 11171 h 134057"/>
                <a:gd name="connsiteX18" fmla="*/ 11171 w 134057"/>
                <a:gd name="connsiteY18" fmla="*/ 41413 h 134057"/>
                <a:gd name="connsiteX19" fmla="*/ 11171 w 134057"/>
                <a:gd name="connsiteY19" fmla="*/ 122886 h 134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4057" h="134057">
                  <a:moveTo>
                    <a:pt x="94957" y="134057"/>
                  </a:moveTo>
                  <a:lnTo>
                    <a:pt x="5586" y="134057"/>
                  </a:lnTo>
                  <a:cubicBezTo>
                    <a:pt x="2502" y="134057"/>
                    <a:pt x="0" y="131555"/>
                    <a:pt x="0" y="128472"/>
                  </a:cubicBezTo>
                  <a:lnTo>
                    <a:pt x="0" y="39100"/>
                  </a:lnTo>
                  <a:cubicBezTo>
                    <a:pt x="0" y="37614"/>
                    <a:pt x="592" y="36195"/>
                    <a:pt x="1631" y="35145"/>
                  </a:cubicBezTo>
                  <a:lnTo>
                    <a:pt x="35145" y="1631"/>
                  </a:lnTo>
                  <a:cubicBezTo>
                    <a:pt x="36195" y="592"/>
                    <a:pt x="37614" y="0"/>
                    <a:pt x="39100" y="0"/>
                  </a:cubicBezTo>
                  <a:lnTo>
                    <a:pt x="128472" y="0"/>
                  </a:lnTo>
                  <a:cubicBezTo>
                    <a:pt x="131555" y="0"/>
                    <a:pt x="134057" y="2502"/>
                    <a:pt x="134057" y="5586"/>
                  </a:cubicBezTo>
                  <a:lnTo>
                    <a:pt x="134057" y="94957"/>
                  </a:lnTo>
                  <a:cubicBezTo>
                    <a:pt x="134057" y="96443"/>
                    <a:pt x="133465" y="97862"/>
                    <a:pt x="132426" y="98912"/>
                  </a:cubicBezTo>
                  <a:lnTo>
                    <a:pt x="98912" y="132426"/>
                  </a:lnTo>
                  <a:cubicBezTo>
                    <a:pt x="97862" y="133465"/>
                    <a:pt x="96443" y="134057"/>
                    <a:pt x="94957" y="134057"/>
                  </a:cubicBezTo>
                  <a:close/>
                  <a:moveTo>
                    <a:pt x="11171" y="122886"/>
                  </a:moveTo>
                  <a:lnTo>
                    <a:pt x="92645" y="122886"/>
                  </a:lnTo>
                  <a:lnTo>
                    <a:pt x="122886" y="92645"/>
                  </a:lnTo>
                  <a:lnTo>
                    <a:pt x="122886" y="11171"/>
                  </a:lnTo>
                  <a:lnTo>
                    <a:pt x="41413" y="11171"/>
                  </a:lnTo>
                  <a:lnTo>
                    <a:pt x="11171" y="41413"/>
                  </a:lnTo>
                  <a:lnTo>
                    <a:pt x="11171" y="122886"/>
                  </a:lnTo>
                  <a:close/>
                </a:path>
              </a:pathLst>
            </a:custGeom>
            <a:solidFill>
              <a:srgbClr val="263238"/>
            </a:solidFill>
            <a:ln w="110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CB1CB13A-B04B-4228-8A5B-14DC9CA95D6A}"/>
                </a:ext>
              </a:extLst>
            </p:cNvPr>
            <p:cNvSpPr/>
            <p:nvPr/>
          </p:nvSpPr>
          <p:spPr>
            <a:xfrm>
              <a:off x="7248203" y="5847887"/>
              <a:ext cx="100542" cy="100542"/>
            </a:xfrm>
            <a:custGeom>
              <a:avLst/>
              <a:gdLst>
                <a:gd name="connsiteX0" fmla="*/ 94957 w 100542"/>
                <a:gd name="connsiteY0" fmla="*/ 100543 h 100542"/>
                <a:gd name="connsiteX1" fmla="*/ 5586 w 100542"/>
                <a:gd name="connsiteY1" fmla="*/ 100543 h 100542"/>
                <a:gd name="connsiteX2" fmla="*/ 0 w 100542"/>
                <a:gd name="connsiteY2" fmla="*/ 94957 h 100542"/>
                <a:gd name="connsiteX3" fmla="*/ 0 w 100542"/>
                <a:gd name="connsiteY3" fmla="*/ 5586 h 100542"/>
                <a:gd name="connsiteX4" fmla="*/ 5586 w 100542"/>
                <a:gd name="connsiteY4" fmla="*/ 0 h 100542"/>
                <a:gd name="connsiteX5" fmla="*/ 94957 w 100542"/>
                <a:gd name="connsiteY5" fmla="*/ 0 h 100542"/>
                <a:gd name="connsiteX6" fmla="*/ 100543 w 100542"/>
                <a:gd name="connsiteY6" fmla="*/ 5586 h 100542"/>
                <a:gd name="connsiteX7" fmla="*/ 100543 w 100542"/>
                <a:gd name="connsiteY7" fmla="*/ 94957 h 100542"/>
                <a:gd name="connsiteX8" fmla="*/ 94957 w 100542"/>
                <a:gd name="connsiteY8" fmla="*/ 100543 h 100542"/>
                <a:gd name="connsiteX9" fmla="*/ 11171 w 100542"/>
                <a:gd name="connsiteY9" fmla="*/ 89372 h 100542"/>
                <a:gd name="connsiteX10" fmla="*/ 89372 w 100542"/>
                <a:gd name="connsiteY10" fmla="*/ 89372 h 100542"/>
                <a:gd name="connsiteX11" fmla="*/ 89372 w 100542"/>
                <a:gd name="connsiteY11" fmla="*/ 11171 h 100542"/>
                <a:gd name="connsiteX12" fmla="*/ 11171 w 100542"/>
                <a:gd name="connsiteY12" fmla="*/ 11171 h 100542"/>
                <a:gd name="connsiteX13" fmla="*/ 11171 w 100542"/>
                <a:gd name="connsiteY13" fmla="*/ 89372 h 100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542" h="100542">
                  <a:moveTo>
                    <a:pt x="94957" y="100543"/>
                  </a:moveTo>
                  <a:lnTo>
                    <a:pt x="5586" y="100543"/>
                  </a:lnTo>
                  <a:cubicBezTo>
                    <a:pt x="2502" y="100543"/>
                    <a:pt x="0" y="98041"/>
                    <a:pt x="0" y="94957"/>
                  </a:cubicBezTo>
                  <a:lnTo>
                    <a:pt x="0" y="5586"/>
                  </a:lnTo>
                  <a:cubicBezTo>
                    <a:pt x="0" y="2502"/>
                    <a:pt x="2502" y="0"/>
                    <a:pt x="5586" y="0"/>
                  </a:cubicBezTo>
                  <a:lnTo>
                    <a:pt x="94957" y="0"/>
                  </a:lnTo>
                  <a:cubicBezTo>
                    <a:pt x="98041" y="0"/>
                    <a:pt x="100543" y="2502"/>
                    <a:pt x="100543" y="5586"/>
                  </a:cubicBezTo>
                  <a:lnTo>
                    <a:pt x="100543" y="94957"/>
                  </a:lnTo>
                  <a:cubicBezTo>
                    <a:pt x="100543" y="98041"/>
                    <a:pt x="98041" y="100543"/>
                    <a:pt x="94957" y="100543"/>
                  </a:cubicBezTo>
                  <a:close/>
                  <a:moveTo>
                    <a:pt x="11171" y="89372"/>
                  </a:moveTo>
                  <a:lnTo>
                    <a:pt x="89372" y="89372"/>
                  </a:lnTo>
                  <a:lnTo>
                    <a:pt x="89372" y="11171"/>
                  </a:lnTo>
                  <a:lnTo>
                    <a:pt x="11171" y="11171"/>
                  </a:lnTo>
                  <a:lnTo>
                    <a:pt x="11171" y="89372"/>
                  </a:lnTo>
                  <a:close/>
                </a:path>
              </a:pathLst>
            </a:custGeom>
            <a:solidFill>
              <a:srgbClr val="263238"/>
            </a:solidFill>
            <a:ln w="110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189B203B-D92D-4D8B-B85D-9663A5839BB1}"/>
                </a:ext>
              </a:extLst>
            </p:cNvPr>
            <p:cNvSpPr/>
            <p:nvPr/>
          </p:nvSpPr>
          <p:spPr>
            <a:xfrm>
              <a:off x="7069460" y="5847887"/>
              <a:ext cx="100542" cy="100542"/>
            </a:xfrm>
            <a:custGeom>
              <a:avLst/>
              <a:gdLst>
                <a:gd name="connsiteX0" fmla="*/ 94957 w 100542"/>
                <a:gd name="connsiteY0" fmla="*/ 100543 h 100542"/>
                <a:gd name="connsiteX1" fmla="*/ 5586 w 100542"/>
                <a:gd name="connsiteY1" fmla="*/ 100543 h 100542"/>
                <a:gd name="connsiteX2" fmla="*/ 0 w 100542"/>
                <a:gd name="connsiteY2" fmla="*/ 94957 h 100542"/>
                <a:gd name="connsiteX3" fmla="*/ 0 w 100542"/>
                <a:gd name="connsiteY3" fmla="*/ 5586 h 100542"/>
                <a:gd name="connsiteX4" fmla="*/ 5586 w 100542"/>
                <a:gd name="connsiteY4" fmla="*/ 0 h 100542"/>
                <a:gd name="connsiteX5" fmla="*/ 94957 w 100542"/>
                <a:gd name="connsiteY5" fmla="*/ 0 h 100542"/>
                <a:gd name="connsiteX6" fmla="*/ 100543 w 100542"/>
                <a:gd name="connsiteY6" fmla="*/ 5586 h 100542"/>
                <a:gd name="connsiteX7" fmla="*/ 100543 w 100542"/>
                <a:gd name="connsiteY7" fmla="*/ 94957 h 100542"/>
                <a:gd name="connsiteX8" fmla="*/ 94957 w 100542"/>
                <a:gd name="connsiteY8" fmla="*/ 100543 h 100542"/>
                <a:gd name="connsiteX9" fmla="*/ 11171 w 100542"/>
                <a:gd name="connsiteY9" fmla="*/ 89372 h 100542"/>
                <a:gd name="connsiteX10" fmla="*/ 89372 w 100542"/>
                <a:gd name="connsiteY10" fmla="*/ 89372 h 100542"/>
                <a:gd name="connsiteX11" fmla="*/ 89372 w 100542"/>
                <a:gd name="connsiteY11" fmla="*/ 11171 h 100542"/>
                <a:gd name="connsiteX12" fmla="*/ 11171 w 100542"/>
                <a:gd name="connsiteY12" fmla="*/ 11171 h 100542"/>
                <a:gd name="connsiteX13" fmla="*/ 11171 w 100542"/>
                <a:gd name="connsiteY13" fmla="*/ 89372 h 100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542" h="100542">
                  <a:moveTo>
                    <a:pt x="94957" y="100543"/>
                  </a:moveTo>
                  <a:lnTo>
                    <a:pt x="5586" y="100543"/>
                  </a:lnTo>
                  <a:cubicBezTo>
                    <a:pt x="2502" y="100543"/>
                    <a:pt x="0" y="98041"/>
                    <a:pt x="0" y="94957"/>
                  </a:cubicBezTo>
                  <a:lnTo>
                    <a:pt x="0" y="5586"/>
                  </a:lnTo>
                  <a:cubicBezTo>
                    <a:pt x="0" y="2502"/>
                    <a:pt x="2502" y="0"/>
                    <a:pt x="5586" y="0"/>
                  </a:cubicBezTo>
                  <a:lnTo>
                    <a:pt x="94957" y="0"/>
                  </a:lnTo>
                  <a:cubicBezTo>
                    <a:pt x="98041" y="0"/>
                    <a:pt x="100543" y="2502"/>
                    <a:pt x="100543" y="5586"/>
                  </a:cubicBezTo>
                  <a:lnTo>
                    <a:pt x="100543" y="94957"/>
                  </a:lnTo>
                  <a:cubicBezTo>
                    <a:pt x="100543" y="98041"/>
                    <a:pt x="98041" y="100543"/>
                    <a:pt x="94957" y="100543"/>
                  </a:cubicBezTo>
                  <a:close/>
                  <a:moveTo>
                    <a:pt x="11171" y="89372"/>
                  </a:moveTo>
                  <a:lnTo>
                    <a:pt x="89372" y="89372"/>
                  </a:lnTo>
                  <a:lnTo>
                    <a:pt x="89372" y="11171"/>
                  </a:lnTo>
                  <a:lnTo>
                    <a:pt x="11171" y="11171"/>
                  </a:lnTo>
                  <a:lnTo>
                    <a:pt x="11171" y="89372"/>
                  </a:lnTo>
                  <a:close/>
                </a:path>
              </a:pathLst>
            </a:custGeom>
            <a:solidFill>
              <a:srgbClr val="263238"/>
            </a:solidFill>
            <a:ln w="110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6E99B6CC-28D6-4283-836C-0D99DF24E5AE}"/>
                </a:ext>
              </a:extLst>
            </p:cNvPr>
            <p:cNvSpPr/>
            <p:nvPr/>
          </p:nvSpPr>
          <p:spPr>
            <a:xfrm>
              <a:off x="7337572" y="5998709"/>
              <a:ext cx="39094" cy="39091"/>
            </a:xfrm>
            <a:custGeom>
              <a:avLst/>
              <a:gdLst>
                <a:gd name="connsiteX0" fmla="*/ 5589 w 39094"/>
                <a:gd name="connsiteY0" fmla="*/ 39092 h 39091"/>
                <a:gd name="connsiteX1" fmla="*/ 1634 w 39094"/>
                <a:gd name="connsiteY1" fmla="*/ 37461 h 39091"/>
                <a:gd name="connsiteX2" fmla="*/ 1634 w 39094"/>
                <a:gd name="connsiteY2" fmla="*/ 29562 h 39091"/>
                <a:gd name="connsiteX3" fmla="*/ 29562 w 39094"/>
                <a:gd name="connsiteY3" fmla="*/ 1634 h 39091"/>
                <a:gd name="connsiteX4" fmla="*/ 37461 w 39094"/>
                <a:gd name="connsiteY4" fmla="*/ 1634 h 39091"/>
                <a:gd name="connsiteX5" fmla="*/ 37461 w 39094"/>
                <a:gd name="connsiteY5" fmla="*/ 9532 h 39091"/>
                <a:gd name="connsiteX6" fmla="*/ 9532 w 39094"/>
                <a:gd name="connsiteY6" fmla="*/ 37461 h 39091"/>
                <a:gd name="connsiteX7" fmla="*/ 5589 w 39094"/>
                <a:gd name="connsiteY7" fmla="*/ 39092 h 39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094" h="39091">
                  <a:moveTo>
                    <a:pt x="5589" y="39092"/>
                  </a:moveTo>
                  <a:cubicBezTo>
                    <a:pt x="4159" y="39092"/>
                    <a:pt x="2729" y="38544"/>
                    <a:pt x="1634" y="37461"/>
                  </a:cubicBezTo>
                  <a:cubicBezTo>
                    <a:pt x="-545" y="35282"/>
                    <a:pt x="-545" y="31741"/>
                    <a:pt x="1634" y="29562"/>
                  </a:cubicBezTo>
                  <a:lnTo>
                    <a:pt x="29562" y="1634"/>
                  </a:lnTo>
                  <a:cubicBezTo>
                    <a:pt x="31741" y="-545"/>
                    <a:pt x="35282" y="-545"/>
                    <a:pt x="37461" y="1634"/>
                  </a:cubicBezTo>
                  <a:cubicBezTo>
                    <a:pt x="39639" y="3812"/>
                    <a:pt x="39639" y="7354"/>
                    <a:pt x="37461" y="9532"/>
                  </a:cubicBezTo>
                  <a:lnTo>
                    <a:pt x="9532" y="37461"/>
                  </a:lnTo>
                  <a:cubicBezTo>
                    <a:pt x="8448" y="38544"/>
                    <a:pt x="7018" y="39092"/>
                    <a:pt x="5589" y="39092"/>
                  </a:cubicBezTo>
                  <a:close/>
                </a:path>
              </a:pathLst>
            </a:custGeom>
            <a:solidFill>
              <a:srgbClr val="263238"/>
            </a:solidFill>
            <a:ln w="110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5F86918A-9987-4A2F-893E-B457D9B71EF2}"/>
                </a:ext>
              </a:extLst>
            </p:cNvPr>
            <p:cNvSpPr/>
            <p:nvPr/>
          </p:nvSpPr>
          <p:spPr>
            <a:xfrm>
              <a:off x="7158829" y="5998709"/>
              <a:ext cx="39094" cy="39091"/>
            </a:xfrm>
            <a:custGeom>
              <a:avLst/>
              <a:gdLst>
                <a:gd name="connsiteX0" fmla="*/ 5589 w 39094"/>
                <a:gd name="connsiteY0" fmla="*/ 39092 h 39091"/>
                <a:gd name="connsiteX1" fmla="*/ 1634 w 39094"/>
                <a:gd name="connsiteY1" fmla="*/ 37461 h 39091"/>
                <a:gd name="connsiteX2" fmla="*/ 1634 w 39094"/>
                <a:gd name="connsiteY2" fmla="*/ 29562 h 39091"/>
                <a:gd name="connsiteX3" fmla="*/ 29562 w 39094"/>
                <a:gd name="connsiteY3" fmla="*/ 1634 h 39091"/>
                <a:gd name="connsiteX4" fmla="*/ 37461 w 39094"/>
                <a:gd name="connsiteY4" fmla="*/ 1634 h 39091"/>
                <a:gd name="connsiteX5" fmla="*/ 37461 w 39094"/>
                <a:gd name="connsiteY5" fmla="*/ 9532 h 39091"/>
                <a:gd name="connsiteX6" fmla="*/ 9532 w 39094"/>
                <a:gd name="connsiteY6" fmla="*/ 37461 h 39091"/>
                <a:gd name="connsiteX7" fmla="*/ 5589 w 39094"/>
                <a:gd name="connsiteY7" fmla="*/ 39092 h 39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094" h="39091">
                  <a:moveTo>
                    <a:pt x="5589" y="39092"/>
                  </a:moveTo>
                  <a:cubicBezTo>
                    <a:pt x="4159" y="39092"/>
                    <a:pt x="2729" y="38544"/>
                    <a:pt x="1634" y="37461"/>
                  </a:cubicBezTo>
                  <a:cubicBezTo>
                    <a:pt x="-545" y="35282"/>
                    <a:pt x="-545" y="31741"/>
                    <a:pt x="1634" y="29562"/>
                  </a:cubicBezTo>
                  <a:lnTo>
                    <a:pt x="29562" y="1634"/>
                  </a:lnTo>
                  <a:cubicBezTo>
                    <a:pt x="31741" y="-545"/>
                    <a:pt x="35282" y="-545"/>
                    <a:pt x="37461" y="1634"/>
                  </a:cubicBezTo>
                  <a:cubicBezTo>
                    <a:pt x="39639" y="3812"/>
                    <a:pt x="39639" y="7354"/>
                    <a:pt x="37461" y="9532"/>
                  </a:cubicBezTo>
                  <a:lnTo>
                    <a:pt x="9532" y="37461"/>
                  </a:lnTo>
                  <a:cubicBezTo>
                    <a:pt x="8448" y="38544"/>
                    <a:pt x="7018" y="39092"/>
                    <a:pt x="5589" y="39092"/>
                  </a:cubicBezTo>
                  <a:close/>
                </a:path>
              </a:pathLst>
            </a:custGeom>
            <a:solidFill>
              <a:srgbClr val="263238"/>
            </a:solidFill>
            <a:ln w="110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84D2F646-4F57-4E44-A8FF-E7E6A51759C2}"/>
                </a:ext>
              </a:extLst>
            </p:cNvPr>
            <p:cNvSpPr/>
            <p:nvPr/>
          </p:nvSpPr>
          <p:spPr>
            <a:xfrm>
              <a:off x="7337572" y="5819966"/>
              <a:ext cx="39094" cy="39091"/>
            </a:xfrm>
            <a:custGeom>
              <a:avLst/>
              <a:gdLst>
                <a:gd name="connsiteX0" fmla="*/ 5589 w 39094"/>
                <a:gd name="connsiteY0" fmla="*/ 39092 h 39091"/>
                <a:gd name="connsiteX1" fmla="*/ 1634 w 39094"/>
                <a:gd name="connsiteY1" fmla="*/ 37461 h 39091"/>
                <a:gd name="connsiteX2" fmla="*/ 1634 w 39094"/>
                <a:gd name="connsiteY2" fmla="*/ 29562 h 39091"/>
                <a:gd name="connsiteX3" fmla="*/ 29562 w 39094"/>
                <a:gd name="connsiteY3" fmla="*/ 1634 h 39091"/>
                <a:gd name="connsiteX4" fmla="*/ 37461 w 39094"/>
                <a:gd name="connsiteY4" fmla="*/ 1634 h 39091"/>
                <a:gd name="connsiteX5" fmla="*/ 37461 w 39094"/>
                <a:gd name="connsiteY5" fmla="*/ 9532 h 39091"/>
                <a:gd name="connsiteX6" fmla="*/ 9532 w 39094"/>
                <a:gd name="connsiteY6" fmla="*/ 37461 h 39091"/>
                <a:gd name="connsiteX7" fmla="*/ 5589 w 39094"/>
                <a:gd name="connsiteY7" fmla="*/ 39092 h 39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094" h="39091">
                  <a:moveTo>
                    <a:pt x="5589" y="39092"/>
                  </a:moveTo>
                  <a:cubicBezTo>
                    <a:pt x="4159" y="39092"/>
                    <a:pt x="2729" y="38544"/>
                    <a:pt x="1634" y="37461"/>
                  </a:cubicBezTo>
                  <a:cubicBezTo>
                    <a:pt x="-545" y="35282"/>
                    <a:pt x="-545" y="31741"/>
                    <a:pt x="1634" y="29562"/>
                  </a:cubicBezTo>
                  <a:lnTo>
                    <a:pt x="29562" y="1634"/>
                  </a:lnTo>
                  <a:cubicBezTo>
                    <a:pt x="31741" y="-545"/>
                    <a:pt x="35282" y="-545"/>
                    <a:pt x="37461" y="1634"/>
                  </a:cubicBezTo>
                  <a:cubicBezTo>
                    <a:pt x="39639" y="3812"/>
                    <a:pt x="39639" y="7354"/>
                    <a:pt x="37461" y="9532"/>
                  </a:cubicBezTo>
                  <a:lnTo>
                    <a:pt x="9532" y="37461"/>
                  </a:lnTo>
                  <a:cubicBezTo>
                    <a:pt x="8448" y="38544"/>
                    <a:pt x="7018" y="39092"/>
                    <a:pt x="5589" y="39092"/>
                  </a:cubicBezTo>
                  <a:close/>
                </a:path>
              </a:pathLst>
            </a:custGeom>
            <a:solidFill>
              <a:srgbClr val="263238"/>
            </a:solidFill>
            <a:ln w="110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C3426DC0-6923-4EED-B30F-B9AD49C198E2}"/>
                </a:ext>
              </a:extLst>
            </p:cNvPr>
            <p:cNvSpPr/>
            <p:nvPr/>
          </p:nvSpPr>
          <p:spPr>
            <a:xfrm>
              <a:off x="7158829" y="5819966"/>
              <a:ext cx="39094" cy="39091"/>
            </a:xfrm>
            <a:custGeom>
              <a:avLst/>
              <a:gdLst>
                <a:gd name="connsiteX0" fmla="*/ 5589 w 39094"/>
                <a:gd name="connsiteY0" fmla="*/ 39092 h 39091"/>
                <a:gd name="connsiteX1" fmla="*/ 1634 w 39094"/>
                <a:gd name="connsiteY1" fmla="*/ 37461 h 39091"/>
                <a:gd name="connsiteX2" fmla="*/ 1634 w 39094"/>
                <a:gd name="connsiteY2" fmla="*/ 29562 h 39091"/>
                <a:gd name="connsiteX3" fmla="*/ 29562 w 39094"/>
                <a:gd name="connsiteY3" fmla="*/ 1634 h 39091"/>
                <a:gd name="connsiteX4" fmla="*/ 37461 w 39094"/>
                <a:gd name="connsiteY4" fmla="*/ 1634 h 39091"/>
                <a:gd name="connsiteX5" fmla="*/ 37461 w 39094"/>
                <a:gd name="connsiteY5" fmla="*/ 9532 h 39091"/>
                <a:gd name="connsiteX6" fmla="*/ 9532 w 39094"/>
                <a:gd name="connsiteY6" fmla="*/ 37461 h 39091"/>
                <a:gd name="connsiteX7" fmla="*/ 5589 w 39094"/>
                <a:gd name="connsiteY7" fmla="*/ 39092 h 39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094" h="39091">
                  <a:moveTo>
                    <a:pt x="5589" y="39092"/>
                  </a:moveTo>
                  <a:cubicBezTo>
                    <a:pt x="4159" y="39092"/>
                    <a:pt x="2729" y="38544"/>
                    <a:pt x="1634" y="37461"/>
                  </a:cubicBezTo>
                  <a:cubicBezTo>
                    <a:pt x="-545" y="35282"/>
                    <a:pt x="-545" y="31741"/>
                    <a:pt x="1634" y="29562"/>
                  </a:cubicBezTo>
                  <a:lnTo>
                    <a:pt x="29562" y="1634"/>
                  </a:lnTo>
                  <a:cubicBezTo>
                    <a:pt x="31741" y="-545"/>
                    <a:pt x="35282" y="-545"/>
                    <a:pt x="37461" y="1634"/>
                  </a:cubicBezTo>
                  <a:cubicBezTo>
                    <a:pt x="39639" y="3812"/>
                    <a:pt x="39639" y="7354"/>
                    <a:pt x="37461" y="9532"/>
                  </a:cubicBezTo>
                  <a:lnTo>
                    <a:pt x="9532" y="37461"/>
                  </a:lnTo>
                  <a:cubicBezTo>
                    <a:pt x="8448" y="38544"/>
                    <a:pt x="7018" y="39092"/>
                    <a:pt x="5589" y="39092"/>
                  </a:cubicBezTo>
                  <a:close/>
                </a:path>
              </a:pathLst>
            </a:custGeom>
            <a:solidFill>
              <a:srgbClr val="263238"/>
            </a:solidFill>
            <a:ln w="110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2FA140AC-EFA5-492C-BA0E-0FA61C38C7F4}"/>
                </a:ext>
              </a:extLst>
            </p:cNvPr>
            <p:cNvSpPr/>
            <p:nvPr/>
          </p:nvSpPr>
          <p:spPr>
            <a:xfrm>
              <a:off x="7181175" y="6060144"/>
              <a:ext cx="72614" cy="11171"/>
            </a:xfrm>
            <a:custGeom>
              <a:avLst/>
              <a:gdLst>
                <a:gd name="connsiteX0" fmla="*/ 67029 w 72614"/>
                <a:gd name="connsiteY0" fmla="*/ 11171 h 11171"/>
                <a:gd name="connsiteX1" fmla="*/ 5586 w 72614"/>
                <a:gd name="connsiteY1" fmla="*/ 11171 h 11171"/>
                <a:gd name="connsiteX2" fmla="*/ 0 w 72614"/>
                <a:gd name="connsiteY2" fmla="*/ 5586 h 11171"/>
                <a:gd name="connsiteX3" fmla="*/ 5586 w 72614"/>
                <a:gd name="connsiteY3" fmla="*/ 0 h 11171"/>
                <a:gd name="connsiteX4" fmla="*/ 67029 w 72614"/>
                <a:gd name="connsiteY4" fmla="*/ 0 h 11171"/>
                <a:gd name="connsiteX5" fmla="*/ 72614 w 72614"/>
                <a:gd name="connsiteY5" fmla="*/ 5586 h 11171"/>
                <a:gd name="connsiteX6" fmla="*/ 67029 w 72614"/>
                <a:gd name="connsiteY6" fmla="*/ 11171 h 1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14" h="11171">
                  <a:moveTo>
                    <a:pt x="67029" y="11171"/>
                  </a:moveTo>
                  <a:lnTo>
                    <a:pt x="5586" y="11171"/>
                  </a:lnTo>
                  <a:cubicBezTo>
                    <a:pt x="2502" y="11171"/>
                    <a:pt x="0" y="8669"/>
                    <a:pt x="0" y="5586"/>
                  </a:cubicBezTo>
                  <a:cubicBezTo>
                    <a:pt x="0" y="2502"/>
                    <a:pt x="2502" y="0"/>
                    <a:pt x="5586" y="0"/>
                  </a:cubicBezTo>
                  <a:lnTo>
                    <a:pt x="67029" y="0"/>
                  </a:lnTo>
                  <a:cubicBezTo>
                    <a:pt x="70112" y="0"/>
                    <a:pt x="72614" y="2502"/>
                    <a:pt x="72614" y="5586"/>
                  </a:cubicBezTo>
                  <a:cubicBezTo>
                    <a:pt x="72614" y="8669"/>
                    <a:pt x="70112" y="11171"/>
                    <a:pt x="67029" y="11171"/>
                  </a:cubicBezTo>
                  <a:close/>
                </a:path>
              </a:pathLst>
            </a:custGeom>
            <a:solidFill>
              <a:srgbClr val="263238"/>
            </a:solidFill>
            <a:ln w="110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20BEF212-348E-4BD4-AD73-FD47A269006B}"/>
                </a:ext>
              </a:extLst>
            </p:cNvPr>
            <p:cNvSpPr/>
            <p:nvPr/>
          </p:nvSpPr>
          <p:spPr>
            <a:xfrm>
              <a:off x="7181175" y="5881401"/>
              <a:ext cx="72614" cy="11171"/>
            </a:xfrm>
            <a:custGeom>
              <a:avLst/>
              <a:gdLst>
                <a:gd name="connsiteX0" fmla="*/ 67029 w 72614"/>
                <a:gd name="connsiteY0" fmla="*/ 11171 h 11171"/>
                <a:gd name="connsiteX1" fmla="*/ 5586 w 72614"/>
                <a:gd name="connsiteY1" fmla="*/ 11171 h 11171"/>
                <a:gd name="connsiteX2" fmla="*/ 0 w 72614"/>
                <a:gd name="connsiteY2" fmla="*/ 5586 h 11171"/>
                <a:gd name="connsiteX3" fmla="*/ 5586 w 72614"/>
                <a:gd name="connsiteY3" fmla="*/ 0 h 11171"/>
                <a:gd name="connsiteX4" fmla="*/ 67029 w 72614"/>
                <a:gd name="connsiteY4" fmla="*/ 0 h 11171"/>
                <a:gd name="connsiteX5" fmla="*/ 72614 w 72614"/>
                <a:gd name="connsiteY5" fmla="*/ 5586 h 11171"/>
                <a:gd name="connsiteX6" fmla="*/ 67029 w 72614"/>
                <a:gd name="connsiteY6" fmla="*/ 11171 h 1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14" h="11171">
                  <a:moveTo>
                    <a:pt x="67029" y="11171"/>
                  </a:moveTo>
                  <a:lnTo>
                    <a:pt x="5586" y="11171"/>
                  </a:lnTo>
                  <a:cubicBezTo>
                    <a:pt x="2502" y="11171"/>
                    <a:pt x="0" y="8669"/>
                    <a:pt x="0" y="5586"/>
                  </a:cubicBezTo>
                  <a:cubicBezTo>
                    <a:pt x="0" y="2502"/>
                    <a:pt x="2502" y="0"/>
                    <a:pt x="5586" y="0"/>
                  </a:cubicBezTo>
                  <a:lnTo>
                    <a:pt x="67029" y="0"/>
                  </a:lnTo>
                  <a:cubicBezTo>
                    <a:pt x="70112" y="0"/>
                    <a:pt x="72614" y="2502"/>
                    <a:pt x="72614" y="5586"/>
                  </a:cubicBezTo>
                  <a:cubicBezTo>
                    <a:pt x="72614" y="8669"/>
                    <a:pt x="70112" y="11171"/>
                    <a:pt x="67029" y="11171"/>
                  </a:cubicBezTo>
                  <a:close/>
                </a:path>
              </a:pathLst>
            </a:custGeom>
            <a:solidFill>
              <a:srgbClr val="263238"/>
            </a:solidFill>
            <a:ln w="110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AFBD6197-0AEF-49C3-AE62-141A6B2B4F2F}"/>
                </a:ext>
              </a:extLst>
            </p:cNvPr>
            <p:cNvSpPr/>
            <p:nvPr/>
          </p:nvSpPr>
          <p:spPr>
            <a:xfrm>
              <a:off x="7248203" y="5993113"/>
              <a:ext cx="134057" cy="134060"/>
            </a:xfrm>
            <a:custGeom>
              <a:avLst/>
              <a:gdLst>
                <a:gd name="connsiteX0" fmla="*/ 5586 w 134057"/>
                <a:gd name="connsiteY0" fmla="*/ 134060 h 134060"/>
                <a:gd name="connsiteX1" fmla="*/ 0 w 134057"/>
                <a:gd name="connsiteY1" fmla="*/ 128474 h 134060"/>
                <a:gd name="connsiteX2" fmla="*/ 0 w 134057"/>
                <a:gd name="connsiteY2" fmla="*/ 39103 h 134060"/>
                <a:gd name="connsiteX3" fmla="*/ 1631 w 134057"/>
                <a:gd name="connsiteY3" fmla="*/ 35148 h 134060"/>
                <a:gd name="connsiteX4" fmla="*/ 35145 w 134057"/>
                <a:gd name="connsiteY4" fmla="*/ 1634 h 134060"/>
                <a:gd name="connsiteX5" fmla="*/ 43044 w 134057"/>
                <a:gd name="connsiteY5" fmla="*/ 1634 h 134060"/>
                <a:gd name="connsiteX6" fmla="*/ 43044 w 134057"/>
                <a:gd name="connsiteY6" fmla="*/ 9532 h 134060"/>
                <a:gd name="connsiteX7" fmla="*/ 11171 w 134057"/>
                <a:gd name="connsiteY7" fmla="*/ 41415 h 134060"/>
                <a:gd name="connsiteX8" fmla="*/ 11171 w 134057"/>
                <a:gd name="connsiteY8" fmla="*/ 122889 h 134060"/>
                <a:gd name="connsiteX9" fmla="*/ 92645 w 134057"/>
                <a:gd name="connsiteY9" fmla="*/ 122889 h 134060"/>
                <a:gd name="connsiteX10" fmla="*/ 122886 w 134057"/>
                <a:gd name="connsiteY10" fmla="*/ 92648 h 134060"/>
                <a:gd name="connsiteX11" fmla="*/ 122886 w 134057"/>
                <a:gd name="connsiteY11" fmla="*/ 11174 h 134060"/>
                <a:gd name="connsiteX12" fmla="*/ 83786 w 134057"/>
                <a:gd name="connsiteY12" fmla="*/ 11174 h 134060"/>
                <a:gd name="connsiteX13" fmla="*/ 78200 w 134057"/>
                <a:gd name="connsiteY13" fmla="*/ 5589 h 134060"/>
                <a:gd name="connsiteX14" fmla="*/ 78200 w 134057"/>
                <a:gd name="connsiteY14" fmla="*/ 5589 h 134060"/>
                <a:gd name="connsiteX15" fmla="*/ 83786 w 134057"/>
                <a:gd name="connsiteY15" fmla="*/ 3 h 134060"/>
                <a:gd name="connsiteX16" fmla="*/ 128472 w 134057"/>
                <a:gd name="connsiteY16" fmla="*/ 3 h 134060"/>
                <a:gd name="connsiteX17" fmla="*/ 134057 w 134057"/>
                <a:gd name="connsiteY17" fmla="*/ 5589 h 134060"/>
                <a:gd name="connsiteX18" fmla="*/ 134057 w 134057"/>
                <a:gd name="connsiteY18" fmla="*/ 94960 h 134060"/>
                <a:gd name="connsiteX19" fmla="*/ 132426 w 134057"/>
                <a:gd name="connsiteY19" fmla="*/ 98915 h 134060"/>
                <a:gd name="connsiteX20" fmla="*/ 98912 w 134057"/>
                <a:gd name="connsiteY20" fmla="*/ 132429 h 134060"/>
                <a:gd name="connsiteX21" fmla="*/ 94957 w 134057"/>
                <a:gd name="connsiteY21" fmla="*/ 134060 h 134060"/>
                <a:gd name="connsiteX22" fmla="*/ 5586 w 134057"/>
                <a:gd name="connsiteY22" fmla="*/ 134060 h 13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4057" h="134060">
                  <a:moveTo>
                    <a:pt x="5586" y="134060"/>
                  </a:moveTo>
                  <a:cubicBezTo>
                    <a:pt x="2502" y="134060"/>
                    <a:pt x="0" y="131558"/>
                    <a:pt x="0" y="128474"/>
                  </a:cubicBezTo>
                  <a:lnTo>
                    <a:pt x="0" y="39103"/>
                  </a:lnTo>
                  <a:cubicBezTo>
                    <a:pt x="0" y="37617"/>
                    <a:pt x="592" y="36198"/>
                    <a:pt x="1631" y="35148"/>
                  </a:cubicBezTo>
                  <a:lnTo>
                    <a:pt x="35145" y="1634"/>
                  </a:lnTo>
                  <a:cubicBezTo>
                    <a:pt x="37324" y="-545"/>
                    <a:pt x="40865" y="-545"/>
                    <a:pt x="43044" y="1634"/>
                  </a:cubicBezTo>
                  <a:cubicBezTo>
                    <a:pt x="45222" y="3812"/>
                    <a:pt x="45222" y="7354"/>
                    <a:pt x="43044" y="9532"/>
                  </a:cubicBezTo>
                  <a:lnTo>
                    <a:pt x="11171" y="41415"/>
                  </a:lnTo>
                  <a:lnTo>
                    <a:pt x="11171" y="122889"/>
                  </a:lnTo>
                  <a:lnTo>
                    <a:pt x="92645" y="122889"/>
                  </a:lnTo>
                  <a:lnTo>
                    <a:pt x="122886" y="92648"/>
                  </a:lnTo>
                  <a:lnTo>
                    <a:pt x="122886" y="11174"/>
                  </a:lnTo>
                  <a:lnTo>
                    <a:pt x="83786" y="11174"/>
                  </a:lnTo>
                  <a:cubicBezTo>
                    <a:pt x="80702" y="11174"/>
                    <a:pt x="78200" y="8672"/>
                    <a:pt x="78200" y="5589"/>
                  </a:cubicBezTo>
                  <a:lnTo>
                    <a:pt x="78200" y="5589"/>
                  </a:lnTo>
                  <a:cubicBezTo>
                    <a:pt x="78200" y="2505"/>
                    <a:pt x="80702" y="3"/>
                    <a:pt x="83786" y="3"/>
                  </a:cubicBezTo>
                  <a:lnTo>
                    <a:pt x="128472" y="3"/>
                  </a:lnTo>
                  <a:cubicBezTo>
                    <a:pt x="131555" y="3"/>
                    <a:pt x="134057" y="2505"/>
                    <a:pt x="134057" y="5589"/>
                  </a:cubicBezTo>
                  <a:lnTo>
                    <a:pt x="134057" y="94960"/>
                  </a:lnTo>
                  <a:cubicBezTo>
                    <a:pt x="134057" y="96446"/>
                    <a:pt x="133465" y="97865"/>
                    <a:pt x="132426" y="98915"/>
                  </a:cubicBezTo>
                  <a:lnTo>
                    <a:pt x="98912" y="132429"/>
                  </a:lnTo>
                  <a:cubicBezTo>
                    <a:pt x="97862" y="133468"/>
                    <a:pt x="96443" y="134060"/>
                    <a:pt x="94957" y="134060"/>
                  </a:cubicBezTo>
                  <a:lnTo>
                    <a:pt x="5586" y="134060"/>
                  </a:lnTo>
                  <a:close/>
                </a:path>
              </a:pathLst>
            </a:custGeom>
            <a:solidFill>
              <a:srgbClr val="263238"/>
            </a:solidFill>
            <a:ln w="110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5CB0389C-0AB0-41E2-8376-6410438B24AA}"/>
                </a:ext>
              </a:extLst>
            </p:cNvPr>
            <p:cNvSpPr/>
            <p:nvPr/>
          </p:nvSpPr>
          <p:spPr>
            <a:xfrm>
              <a:off x="7304061" y="5942844"/>
              <a:ext cx="11171" cy="72614"/>
            </a:xfrm>
            <a:custGeom>
              <a:avLst/>
              <a:gdLst>
                <a:gd name="connsiteX0" fmla="*/ 5586 w 11171"/>
                <a:gd name="connsiteY0" fmla="*/ 72614 h 72614"/>
                <a:gd name="connsiteX1" fmla="*/ 0 w 11171"/>
                <a:gd name="connsiteY1" fmla="*/ 67029 h 72614"/>
                <a:gd name="connsiteX2" fmla="*/ 0 w 11171"/>
                <a:gd name="connsiteY2" fmla="*/ 5586 h 72614"/>
                <a:gd name="connsiteX3" fmla="*/ 5586 w 11171"/>
                <a:gd name="connsiteY3" fmla="*/ 0 h 72614"/>
                <a:gd name="connsiteX4" fmla="*/ 11171 w 11171"/>
                <a:gd name="connsiteY4" fmla="*/ 5586 h 72614"/>
                <a:gd name="connsiteX5" fmla="*/ 11171 w 11171"/>
                <a:gd name="connsiteY5" fmla="*/ 67029 h 72614"/>
                <a:gd name="connsiteX6" fmla="*/ 5586 w 11171"/>
                <a:gd name="connsiteY6" fmla="*/ 72614 h 7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71" h="72614">
                  <a:moveTo>
                    <a:pt x="5586" y="72614"/>
                  </a:moveTo>
                  <a:cubicBezTo>
                    <a:pt x="2502" y="72614"/>
                    <a:pt x="0" y="70112"/>
                    <a:pt x="0" y="67029"/>
                  </a:cubicBezTo>
                  <a:lnTo>
                    <a:pt x="0" y="5586"/>
                  </a:lnTo>
                  <a:cubicBezTo>
                    <a:pt x="0" y="2502"/>
                    <a:pt x="2502" y="0"/>
                    <a:pt x="5586" y="0"/>
                  </a:cubicBezTo>
                  <a:cubicBezTo>
                    <a:pt x="8669" y="0"/>
                    <a:pt x="11171" y="2502"/>
                    <a:pt x="11171" y="5586"/>
                  </a:cubicBezTo>
                  <a:lnTo>
                    <a:pt x="11171" y="67029"/>
                  </a:lnTo>
                  <a:cubicBezTo>
                    <a:pt x="11171" y="70112"/>
                    <a:pt x="8669" y="72614"/>
                    <a:pt x="5586" y="72614"/>
                  </a:cubicBezTo>
                  <a:close/>
                </a:path>
              </a:pathLst>
            </a:custGeom>
            <a:solidFill>
              <a:srgbClr val="263238"/>
            </a:solidFill>
            <a:ln w="110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B67BE369-225C-4AC1-A861-D74068E529A5}"/>
                </a:ext>
              </a:extLst>
            </p:cNvPr>
            <p:cNvSpPr/>
            <p:nvPr/>
          </p:nvSpPr>
          <p:spPr>
            <a:xfrm>
              <a:off x="7125318" y="5942844"/>
              <a:ext cx="11171" cy="72614"/>
            </a:xfrm>
            <a:custGeom>
              <a:avLst/>
              <a:gdLst>
                <a:gd name="connsiteX0" fmla="*/ 5586 w 11171"/>
                <a:gd name="connsiteY0" fmla="*/ 72614 h 72614"/>
                <a:gd name="connsiteX1" fmla="*/ 0 w 11171"/>
                <a:gd name="connsiteY1" fmla="*/ 67029 h 72614"/>
                <a:gd name="connsiteX2" fmla="*/ 0 w 11171"/>
                <a:gd name="connsiteY2" fmla="*/ 5586 h 72614"/>
                <a:gd name="connsiteX3" fmla="*/ 5586 w 11171"/>
                <a:gd name="connsiteY3" fmla="*/ 0 h 72614"/>
                <a:gd name="connsiteX4" fmla="*/ 11171 w 11171"/>
                <a:gd name="connsiteY4" fmla="*/ 5586 h 72614"/>
                <a:gd name="connsiteX5" fmla="*/ 11171 w 11171"/>
                <a:gd name="connsiteY5" fmla="*/ 67029 h 72614"/>
                <a:gd name="connsiteX6" fmla="*/ 5586 w 11171"/>
                <a:gd name="connsiteY6" fmla="*/ 72614 h 7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71" h="72614">
                  <a:moveTo>
                    <a:pt x="5586" y="72614"/>
                  </a:moveTo>
                  <a:cubicBezTo>
                    <a:pt x="2502" y="72614"/>
                    <a:pt x="0" y="70112"/>
                    <a:pt x="0" y="67029"/>
                  </a:cubicBezTo>
                  <a:lnTo>
                    <a:pt x="0" y="5586"/>
                  </a:lnTo>
                  <a:cubicBezTo>
                    <a:pt x="0" y="2502"/>
                    <a:pt x="2502" y="0"/>
                    <a:pt x="5586" y="0"/>
                  </a:cubicBezTo>
                  <a:cubicBezTo>
                    <a:pt x="8669" y="0"/>
                    <a:pt x="11171" y="2502"/>
                    <a:pt x="11171" y="5586"/>
                  </a:cubicBezTo>
                  <a:lnTo>
                    <a:pt x="11171" y="67029"/>
                  </a:lnTo>
                  <a:cubicBezTo>
                    <a:pt x="11171" y="70112"/>
                    <a:pt x="8669" y="72614"/>
                    <a:pt x="5586" y="72614"/>
                  </a:cubicBezTo>
                  <a:close/>
                </a:path>
              </a:pathLst>
            </a:custGeom>
            <a:solidFill>
              <a:srgbClr val="263238"/>
            </a:solidFill>
            <a:ln w="110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45161208-489D-4AD7-B1D2-5CE1EC1175BF}"/>
                </a:ext>
              </a:extLst>
            </p:cNvPr>
            <p:cNvSpPr/>
            <p:nvPr/>
          </p:nvSpPr>
          <p:spPr>
            <a:xfrm>
              <a:off x="7069460" y="5814372"/>
              <a:ext cx="134060" cy="134057"/>
            </a:xfrm>
            <a:custGeom>
              <a:avLst/>
              <a:gdLst>
                <a:gd name="connsiteX0" fmla="*/ 5586 w 134060"/>
                <a:gd name="connsiteY0" fmla="*/ 134057 h 134057"/>
                <a:gd name="connsiteX1" fmla="*/ 0 w 134060"/>
                <a:gd name="connsiteY1" fmla="*/ 128472 h 134057"/>
                <a:gd name="connsiteX2" fmla="*/ 0 w 134060"/>
                <a:gd name="connsiteY2" fmla="*/ 39100 h 134057"/>
                <a:gd name="connsiteX3" fmla="*/ 1631 w 134060"/>
                <a:gd name="connsiteY3" fmla="*/ 35145 h 134057"/>
                <a:gd name="connsiteX4" fmla="*/ 35145 w 134060"/>
                <a:gd name="connsiteY4" fmla="*/ 1631 h 134057"/>
                <a:gd name="connsiteX5" fmla="*/ 39100 w 134060"/>
                <a:gd name="connsiteY5" fmla="*/ 0 h 134057"/>
                <a:gd name="connsiteX6" fmla="*/ 128472 w 134060"/>
                <a:gd name="connsiteY6" fmla="*/ 0 h 134057"/>
                <a:gd name="connsiteX7" fmla="*/ 134057 w 134060"/>
                <a:gd name="connsiteY7" fmla="*/ 5586 h 134057"/>
                <a:gd name="connsiteX8" fmla="*/ 134057 w 134060"/>
                <a:gd name="connsiteY8" fmla="*/ 50271 h 134057"/>
                <a:gd name="connsiteX9" fmla="*/ 128472 w 134060"/>
                <a:gd name="connsiteY9" fmla="*/ 55857 h 134057"/>
                <a:gd name="connsiteX10" fmla="*/ 128472 w 134060"/>
                <a:gd name="connsiteY10" fmla="*/ 55857 h 134057"/>
                <a:gd name="connsiteX11" fmla="*/ 122886 w 134060"/>
                <a:gd name="connsiteY11" fmla="*/ 50271 h 134057"/>
                <a:gd name="connsiteX12" fmla="*/ 122886 w 134060"/>
                <a:gd name="connsiteY12" fmla="*/ 11171 h 134057"/>
                <a:gd name="connsiteX13" fmla="*/ 41413 w 134060"/>
                <a:gd name="connsiteY13" fmla="*/ 11171 h 134057"/>
                <a:gd name="connsiteX14" fmla="*/ 11171 w 134060"/>
                <a:gd name="connsiteY14" fmla="*/ 41413 h 134057"/>
                <a:gd name="connsiteX15" fmla="*/ 11171 w 134060"/>
                <a:gd name="connsiteY15" fmla="*/ 122886 h 134057"/>
                <a:gd name="connsiteX16" fmla="*/ 92645 w 134060"/>
                <a:gd name="connsiteY16" fmla="*/ 122886 h 134057"/>
                <a:gd name="connsiteX17" fmla="*/ 124528 w 134060"/>
                <a:gd name="connsiteY17" fmla="*/ 91003 h 134057"/>
                <a:gd name="connsiteX18" fmla="*/ 132426 w 134060"/>
                <a:gd name="connsiteY18" fmla="*/ 91003 h 134057"/>
                <a:gd name="connsiteX19" fmla="*/ 132426 w 134060"/>
                <a:gd name="connsiteY19" fmla="*/ 98901 h 134057"/>
                <a:gd name="connsiteX20" fmla="*/ 98912 w 134060"/>
                <a:gd name="connsiteY20" fmla="*/ 132415 h 134057"/>
                <a:gd name="connsiteX21" fmla="*/ 94957 w 134060"/>
                <a:gd name="connsiteY21" fmla="*/ 134057 h 134057"/>
                <a:gd name="connsiteX22" fmla="*/ 5586 w 134060"/>
                <a:gd name="connsiteY22" fmla="*/ 134057 h 134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4060" h="134057">
                  <a:moveTo>
                    <a:pt x="5586" y="134057"/>
                  </a:moveTo>
                  <a:cubicBezTo>
                    <a:pt x="2502" y="134057"/>
                    <a:pt x="0" y="131555"/>
                    <a:pt x="0" y="128472"/>
                  </a:cubicBezTo>
                  <a:lnTo>
                    <a:pt x="0" y="39100"/>
                  </a:lnTo>
                  <a:cubicBezTo>
                    <a:pt x="0" y="37614"/>
                    <a:pt x="592" y="36195"/>
                    <a:pt x="1631" y="35145"/>
                  </a:cubicBezTo>
                  <a:lnTo>
                    <a:pt x="35145" y="1631"/>
                  </a:lnTo>
                  <a:cubicBezTo>
                    <a:pt x="36195" y="592"/>
                    <a:pt x="37614" y="0"/>
                    <a:pt x="39100" y="0"/>
                  </a:cubicBezTo>
                  <a:lnTo>
                    <a:pt x="128472" y="0"/>
                  </a:lnTo>
                  <a:cubicBezTo>
                    <a:pt x="131555" y="0"/>
                    <a:pt x="134057" y="2502"/>
                    <a:pt x="134057" y="5586"/>
                  </a:cubicBezTo>
                  <a:lnTo>
                    <a:pt x="134057" y="50271"/>
                  </a:lnTo>
                  <a:cubicBezTo>
                    <a:pt x="134057" y="53355"/>
                    <a:pt x="131555" y="55857"/>
                    <a:pt x="128472" y="55857"/>
                  </a:cubicBezTo>
                  <a:lnTo>
                    <a:pt x="128472" y="55857"/>
                  </a:lnTo>
                  <a:cubicBezTo>
                    <a:pt x="125388" y="55857"/>
                    <a:pt x="122886" y="53355"/>
                    <a:pt x="122886" y="50271"/>
                  </a:cubicBezTo>
                  <a:lnTo>
                    <a:pt x="122886" y="11171"/>
                  </a:lnTo>
                  <a:lnTo>
                    <a:pt x="41413" y="11171"/>
                  </a:lnTo>
                  <a:lnTo>
                    <a:pt x="11171" y="41413"/>
                  </a:lnTo>
                  <a:lnTo>
                    <a:pt x="11171" y="122886"/>
                  </a:lnTo>
                  <a:lnTo>
                    <a:pt x="92645" y="122886"/>
                  </a:lnTo>
                  <a:lnTo>
                    <a:pt x="124528" y="91003"/>
                  </a:lnTo>
                  <a:cubicBezTo>
                    <a:pt x="126706" y="88824"/>
                    <a:pt x="130248" y="88824"/>
                    <a:pt x="132426" y="91003"/>
                  </a:cubicBezTo>
                  <a:cubicBezTo>
                    <a:pt x="134605" y="93181"/>
                    <a:pt x="134605" y="96722"/>
                    <a:pt x="132426" y="98901"/>
                  </a:cubicBezTo>
                  <a:lnTo>
                    <a:pt x="98912" y="132415"/>
                  </a:lnTo>
                  <a:cubicBezTo>
                    <a:pt x="97862" y="133465"/>
                    <a:pt x="96443" y="134057"/>
                    <a:pt x="94957" y="134057"/>
                  </a:cubicBezTo>
                  <a:lnTo>
                    <a:pt x="5586" y="134057"/>
                  </a:lnTo>
                  <a:close/>
                </a:path>
              </a:pathLst>
            </a:custGeom>
            <a:solidFill>
              <a:srgbClr val="263238"/>
            </a:solidFill>
            <a:ln w="110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524E581F-45BF-451D-A1CD-D027D8A259C4}"/>
                </a:ext>
              </a:extLst>
            </p:cNvPr>
            <p:cNvSpPr/>
            <p:nvPr/>
          </p:nvSpPr>
          <p:spPr>
            <a:xfrm>
              <a:off x="7069460" y="5993113"/>
              <a:ext cx="134060" cy="134060"/>
            </a:xfrm>
            <a:custGeom>
              <a:avLst/>
              <a:gdLst>
                <a:gd name="connsiteX0" fmla="*/ 94957 w 134060"/>
                <a:gd name="connsiteY0" fmla="*/ 134060 h 134060"/>
                <a:gd name="connsiteX1" fmla="*/ 5586 w 134060"/>
                <a:gd name="connsiteY1" fmla="*/ 134060 h 134060"/>
                <a:gd name="connsiteX2" fmla="*/ 0 w 134060"/>
                <a:gd name="connsiteY2" fmla="*/ 128474 h 134060"/>
                <a:gd name="connsiteX3" fmla="*/ 0 w 134060"/>
                <a:gd name="connsiteY3" fmla="*/ 39103 h 134060"/>
                <a:gd name="connsiteX4" fmla="*/ 1631 w 134060"/>
                <a:gd name="connsiteY4" fmla="*/ 35148 h 134060"/>
                <a:gd name="connsiteX5" fmla="*/ 35145 w 134060"/>
                <a:gd name="connsiteY5" fmla="*/ 1634 h 134060"/>
                <a:gd name="connsiteX6" fmla="*/ 43044 w 134060"/>
                <a:gd name="connsiteY6" fmla="*/ 1634 h 134060"/>
                <a:gd name="connsiteX7" fmla="*/ 43044 w 134060"/>
                <a:gd name="connsiteY7" fmla="*/ 9532 h 134060"/>
                <a:gd name="connsiteX8" fmla="*/ 11171 w 134060"/>
                <a:gd name="connsiteY8" fmla="*/ 41415 h 134060"/>
                <a:gd name="connsiteX9" fmla="*/ 11171 w 134060"/>
                <a:gd name="connsiteY9" fmla="*/ 122889 h 134060"/>
                <a:gd name="connsiteX10" fmla="*/ 92645 w 134060"/>
                <a:gd name="connsiteY10" fmla="*/ 122889 h 134060"/>
                <a:gd name="connsiteX11" fmla="*/ 124528 w 134060"/>
                <a:gd name="connsiteY11" fmla="*/ 91005 h 134060"/>
                <a:gd name="connsiteX12" fmla="*/ 132426 w 134060"/>
                <a:gd name="connsiteY12" fmla="*/ 91005 h 134060"/>
                <a:gd name="connsiteX13" fmla="*/ 132426 w 134060"/>
                <a:gd name="connsiteY13" fmla="*/ 98904 h 134060"/>
                <a:gd name="connsiteX14" fmla="*/ 98912 w 134060"/>
                <a:gd name="connsiteY14" fmla="*/ 132418 h 134060"/>
                <a:gd name="connsiteX15" fmla="*/ 94957 w 134060"/>
                <a:gd name="connsiteY15" fmla="*/ 134060 h 13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4060" h="134060">
                  <a:moveTo>
                    <a:pt x="94957" y="134060"/>
                  </a:moveTo>
                  <a:lnTo>
                    <a:pt x="5586" y="134060"/>
                  </a:lnTo>
                  <a:cubicBezTo>
                    <a:pt x="2502" y="134060"/>
                    <a:pt x="0" y="131558"/>
                    <a:pt x="0" y="128474"/>
                  </a:cubicBezTo>
                  <a:lnTo>
                    <a:pt x="0" y="39103"/>
                  </a:lnTo>
                  <a:cubicBezTo>
                    <a:pt x="0" y="37617"/>
                    <a:pt x="592" y="36198"/>
                    <a:pt x="1631" y="35148"/>
                  </a:cubicBezTo>
                  <a:lnTo>
                    <a:pt x="35145" y="1634"/>
                  </a:lnTo>
                  <a:cubicBezTo>
                    <a:pt x="37324" y="-545"/>
                    <a:pt x="40865" y="-545"/>
                    <a:pt x="43044" y="1634"/>
                  </a:cubicBezTo>
                  <a:cubicBezTo>
                    <a:pt x="45222" y="3812"/>
                    <a:pt x="45222" y="7354"/>
                    <a:pt x="43044" y="9532"/>
                  </a:cubicBezTo>
                  <a:lnTo>
                    <a:pt x="11171" y="41415"/>
                  </a:lnTo>
                  <a:lnTo>
                    <a:pt x="11171" y="122889"/>
                  </a:lnTo>
                  <a:lnTo>
                    <a:pt x="92645" y="122889"/>
                  </a:lnTo>
                  <a:lnTo>
                    <a:pt x="124528" y="91005"/>
                  </a:lnTo>
                  <a:cubicBezTo>
                    <a:pt x="126706" y="88827"/>
                    <a:pt x="130248" y="88827"/>
                    <a:pt x="132426" y="91005"/>
                  </a:cubicBezTo>
                  <a:cubicBezTo>
                    <a:pt x="134605" y="93184"/>
                    <a:pt x="134605" y="96725"/>
                    <a:pt x="132426" y="98904"/>
                  </a:cubicBezTo>
                  <a:lnTo>
                    <a:pt x="98912" y="132418"/>
                  </a:lnTo>
                  <a:cubicBezTo>
                    <a:pt x="97862" y="133468"/>
                    <a:pt x="96443" y="134060"/>
                    <a:pt x="94957" y="134060"/>
                  </a:cubicBezTo>
                  <a:close/>
                </a:path>
              </a:pathLst>
            </a:custGeom>
            <a:solidFill>
              <a:srgbClr val="263238"/>
            </a:solidFill>
            <a:ln w="110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8B399EB2-ECFA-4040-88BC-3B7A4FDE2A02}"/>
                </a:ext>
              </a:extLst>
            </p:cNvPr>
            <p:cNvSpPr/>
            <p:nvPr/>
          </p:nvSpPr>
          <p:spPr>
            <a:xfrm>
              <a:off x="7147660" y="5993115"/>
              <a:ext cx="55857" cy="55857"/>
            </a:xfrm>
            <a:custGeom>
              <a:avLst/>
              <a:gdLst>
                <a:gd name="connsiteX0" fmla="*/ 44686 w 55857"/>
                <a:gd name="connsiteY0" fmla="*/ 50271 h 55857"/>
                <a:gd name="connsiteX1" fmla="*/ 44686 w 55857"/>
                <a:gd name="connsiteY1" fmla="*/ 11171 h 55857"/>
                <a:gd name="connsiteX2" fmla="*/ 5586 w 55857"/>
                <a:gd name="connsiteY2" fmla="*/ 11171 h 55857"/>
                <a:gd name="connsiteX3" fmla="*/ 0 w 55857"/>
                <a:gd name="connsiteY3" fmla="*/ 5586 h 55857"/>
                <a:gd name="connsiteX4" fmla="*/ 0 w 55857"/>
                <a:gd name="connsiteY4" fmla="*/ 5586 h 55857"/>
                <a:gd name="connsiteX5" fmla="*/ 5586 w 55857"/>
                <a:gd name="connsiteY5" fmla="*/ 0 h 55857"/>
                <a:gd name="connsiteX6" fmla="*/ 50271 w 55857"/>
                <a:gd name="connsiteY6" fmla="*/ 0 h 55857"/>
                <a:gd name="connsiteX7" fmla="*/ 55857 w 55857"/>
                <a:gd name="connsiteY7" fmla="*/ 5586 h 55857"/>
                <a:gd name="connsiteX8" fmla="*/ 55857 w 55857"/>
                <a:gd name="connsiteY8" fmla="*/ 50271 h 55857"/>
                <a:gd name="connsiteX9" fmla="*/ 50271 w 55857"/>
                <a:gd name="connsiteY9" fmla="*/ 55857 h 55857"/>
                <a:gd name="connsiteX10" fmla="*/ 50271 w 55857"/>
                <a:gd name="connsiteY10" fmla="*/ 55857 h 55857"/>
                <a:gd name="connsiteX11" fmla="*/ 44686 w 55857"/>
                <a:gd name="connsiteY11" fmla="*/ 50271 h 55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857" h="55857">
                  <a:moveTo>
                    <a:pt x="44686" y="50271"/>
                  </a:moveTo>
                  <a:lnTo>
                    <a:pt x="44686" y="11171"/>
                  </a:lnTo>
                  <a:lnTo>
                    <a:pt x="5586" y="11171"/>
                  </a:lnTo>
                  <a:cubicBezTo>
                    <a:pt x="2502" y="11171"/>
                    <a:pt x="0" y="8669"/>
                    <a:pt x="0" y="5586"/>
                  </a:cubicBezTo>
                  <a:lnTo>
                    <a:pt x="0" y="5586"/>
                  </a:lnTo>
                  <a:cubicBezTo>
                    <a:pt x="0" y="2502"/>
                    <a:pt x="2502" y="0"/>
                    <a:pt x="5586" y="0"/>
                  </a:cubicBezTo>
                  <a:lnTo>
                    <a:pt x="50271" y="0"/>
                  </a:lnTo>
                  <a:cubicBezTo>
                    <a:pt x="53355" y="0"/>
                    <a:pt x="55857" y="2502"/>
                    <a:pt x="55857" y="5586"/>
                  </a:cubicBezTo>
                  <a:lnTo>
                    <a:pt x="55857" y="50271"/>
                  </a:lnTo>
                  <a:cubicBezTo>
                    <a:pt x="55857" y="53355"/>
                    <a:pt x="53355" y="55857"/>
                    <a:pt x="50271" y="55857"/>
                  </a:cubicBezTo>
                  <a:lnTo>
                    <a:pt x="50271" y="55857"/>
                  </a:lnTo>
                  <a:cubicBezTo>
                    <a:pt x="47188" y="55857"/>
                    <a:pt x="44686" y="53355"/>
                    <a:pt x="44686" y="50271"/>
                  </a:cubicBezTo>
                  <a:close/>
                </a:path>
              </a:pathLst>
            </a:custGeom>
            <a:solidFill>
              <a:srgbClr val="263238"/>
            </a:solidFill>
            <a:ln w="110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69" name="Graphic 264">
            <a:extLst>
              <a:ext uri="{FF2B5EF4-FFF2-40B4-BE49-F238E27FC236}">
                <a16:creationId xmlns:a16="http://schemas.microsoft.com/office/drawing/2014/main" id="{5DE35588-82CA-4301-B2A6-721F0F4A80ED}"/>
              </a:ext>
            </a:extLst>
          </p:cNvPr>
          <p:cNvGrpSpPr/>
          <p:nvPr/>
        </p:nvGrpSpPr>
        <p:grpSpPr>
          <a:xfrm>
            <a:off x="7619507" y="5754207"/>
            <a:ext cx="382075" cy="382075"/>
            <a:chOff x="7619507" y="5754207"/>
            <a:chExt cx="382075" cy="382075"/>
          </a:xfrm>
          <a:solidFill>
            <a:srgbClr val="263238"/>
          </a:solidFill>
        </p:grpSpPr>
        <p:grpSp>
          <p:nvGrpSpPr>
            <p:cNvPr id="670" name="Graphic 264">
              <a:extLst>
                <a:ext uri="{FF2B5EF4-FFF2-40B4-BE49-F238E27FC236}">
                  <a16:creationId xmlns:a16="http://schemas.microsoft.com/office/drawing/2014/main" id="{5DE35588-82CA-4301-B2A6-721F0F4A80ED}"/>
                </a:ext>
              </a:extLst>
            </p:cNvPr>
            <p:cNvGrpSpPr/>
            <p:nvPr/>
          </p:nvGrpSpPr>
          <p:grpSpPr>
            <a:xfrm>
              <a:off x="7644978" y="5779677"/>
              <a:ext cx="356603" cy="356605"/>
              <a:chOff x="7644978" y="5779677"/>
              <a:chExt cx="356603" cy="356605"/>
            </a:xfrm>
            <a:solidFill>
              <a:srgbClr val="263238"/>
            </a:solidFill>
          </p:grpSpPr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id="{94CACC45-871A-47ED-8FF7-CFDADAD6401A}"/>
                  </a:ext>
                </a:extLst>
              </p:cNvPr>
              <p:cNvSpPr/>
              <p:nvPr/>
            </p:nvSpPr>
            <p:spPr>
              <a:xfrm>
                <a:off x="7644978" y="5779677"/>
                <a:ext cx="356603" cy="356605"/>
              </a:xfrm>
              <a:custGeom>
                <a:avLst/>
                <a:gdLst>
                  <a:gd name="connsiteX0" fmla="*/ 178302 w 356603"/>
                  <a:gd name="connsiteY0" fmla="*/ 356605 h 356605"/>
                  <a:gd name="connsiteX1" fmla="*/ 52230 w 356603"/>
                  <a:gd name="connsiteY1" fmla="*/ 304375 h 356605"/>
                  <a:gd name="connsiteX2" fmla="*/ 0 w 356603"/>
                  <a:gd name="connsiteY2" fmla="*/ 178303 h 356605"/>
                  <a:gd name="connsiteX3" fmla="*/ 52230 w 356603"/>
                  <a:gd name="connsiteY3" fmla="*/ 52231 h 356605"/>
                  <a:gd name="connsiteX4" fmla="*/ 61234 w 356603"/>
                  <a:gd name="connsiteY4" fmla="*/ 52231 h 356605"/>
                  <a:gd name="connsiteX5" fmla="*/ 61234 w 356603"/>
                  <a:gd name="connsiteY5" fmla="*/ 61235 h 356605"/>
                  <a:gd name="connsiteX6" fmla="*/ 12736 w 356603"/>
                  <a:gd name="connsiteY6" fmla="*/ 178303 h 356605"/>
                  <a:gd name="connsiteX7" fmla="*/ 61234 w 356603"/>
                  <a:gd name="connsiteY7" fmla="*/ 295371 h 356605"/>
                  <a:gd name="connsiteX8" fmla="*/ 178302 w 356603"/>
                  <a:gd name="connsiteY8" fmla="*/ 343869 h 356605"/>
                  <a:gd name="connsiteX9" fmla="*/ 295370 w 356603"/>
                  <a:gd name="connsiteY9" fmla="*/ 295371 h 356605"/>
                  <a:gd name="connsiteX10" fmla="*/ 343868 w 356603"/>
                  <a:gd name="connsiteY10" fmla="*/ 178303 h 356605"/>
                  <a:gd name="connsiteX11" fmla="*/ 295370 w 356603"/>
                  <a:gd name="connsiteY11" fmla="*/ 61235 h 356605"/>
                  <a:gd name="connsiteX12" fmla="*/ 85559 w 356603"/>
                  <a:gd name="connsiteY12" fmla="*/ 41113 h 356605"/>
                  <a:gd name="connsiteX13" fmla="*/ 76721 w 356603"/>
                  <a:gd name="connsiteY13" fmla="*/ 39406 h 356605"/>
                  <a:gd name="connsiteX14" fmla="*/ 78427 w 356603"/>
                  <a:gd name="connsiteY14" fmla="*/ 30555 h 356605"/>
                  <a:gd name="connsiteX15" fmla="*/ 304374 w 356603"/>
                  <a:gd name="connsiteY15" fmla="*/ 52218 h 356605"/>
                  <a:gd name="connsiteX16" fmla="*/ 356604 w 356603"/>
                  <a:gd name="connsiteY16" fmla="*/ 178303 h 356605"/>
                  <a:gd name="connsiteX17" fmla="*/ 304374 w 356603"/>
                  <a:gd name="connsiteY17" fmla="*/ 304375 h 356605"/>
                  <a:gd name="connsiteX18" fmla="*/ 178302 w 356603"/>
                  <a:gd name="connsiteY18" fmla="*/ 356605 h 356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56603" h="356605">
                    <a:moveTo>
                      <a:pt x="178302" y="356605"/>
                    </a:moveTo>
                    <a:cubicBezTo>
                      <a:pt x="130682" y="356605"/>
                      <a:pt x="85903" y="338062"/>
                      <a:pt x="52230" y="304375"/>
                    </a:cubicBezTo>
                    <a:cubicBezTo>
                      <a:pt x="18556" y="270689"/>
                      <a:pt x="0" y="225923"/>
                      <a:pt x="0" y="178303"/>
                    </a:cubicBezTo>
                    <a:cubicBezTo>
                      <a:pt x="0" y="130684"/>
                      <a:pt x="18543" y="85905"/>
                      <a:pt x="52230" y="52231"/>
                    </a:cubicBezTo>
                    <a:cubicBezTo>
                      <a:pt x="54713" y="49748"/>
                      <a:pt x="58750" y="49748"/>
                      <a:pt x="61234" y="52231"/>
                    </a:cubicBezTo>
                    <a:cubicBezTo>
                      <a:pt x="63717" y="54715"/>
                      <a:pt x="63717" y="58752"/>
                      <a:pt x="61234" y="61235"/>
                    </a:cubicBezTo>
                    <a:cubicBezTo>
                      <a:pt x="29967" y="92515"/>
                      <a:pt x="12736" y="134072"/>
                      <a:pt x="12736" y="178303"/>
                    </a:cubicBezTo>
                    <a:cubicBezTo>
                      <a:pt x="12736" y="222535"/>
                      <a:pt x="29967" y="264092"/>
                      <a:pt x="61234" y="295371"/>
                    </a:cubicBezTo>
                    <a:cubicBezTo>
                      <a:pt x="92513" y="326638"/>
                      <a:pt x="134070" y="343869"/>
                      <a:pt x="178302" y="343869"/>
                    </a:cubicBezTo>
                    <a:cubicBezTo>
                      <a:pt x="222533" y="343869"/>
                      <a:pt x="264090" y="326638"/>
                      <a:pt x="295370" y="295371"/>
                    </a:cubicBezTo>
                    <a:cubicBezTo>
                      <a:pt x="326636" y="264092"/>
                      <a:pt x="343868" y="222535"/>
                      <a:pt x="343868" y="178303"/>
                    </a:cubicBezTo>
                    <a:cubicBezTo>
                      <a:pt x="343868" y="134072"/>
                      <a:pt x="326636" y="92515"/>
                      <a:pt x="295370" y="61235"/>
                    </a:cubicBezTo>
                    <a:cubicBezTo>
                      <a:pt x="239294" y="5172"/>
                      <a:pt x="151073" y="-3284"/>
                      <a:pt x="85559" y="41113"/>
                    </a:cubicBezTo>
                    <a:cubicBezTo>
                      <a:pt x="82656" y="43061"/>
                      <a:pt x="78708" y="42310"/>
                      <a:pt x="76721" y="39406"/>
                    </a:cubicBezTo>
                    <a:cubicBezTo>
                      <a:pt x="74759" y="36490"/>
                      <a:pt x="75524" y="32542"/>
                      <a:pt x="78427" y="30555"/>
                    </a:cubicBezTo>
                    <a:cubicBezTo>
                      <a:pt x="148984" y="-17268"/>
                      <a:pt x="244019" y="-8137"/>
                      <a:pt x="304374" y="52218"/>
                    </a:cubicBezTo>
                    <a:cubicBezTo>
                      <a:pt x="338060" y="85905"/>
                      <a:pt x="356604" y="130684"/>
                      <a:pt x="356604" y="178303"/>
                    </a:cubicBezTo>
                    <a:cubicBezTo>
                      <a:pt x="356604" y="225923"/>
                      <a:pt x="338060" y="270702"/>
                      <a:pt x="304374" y="304375"/>
                    </a:cubicBezTo>
                    <a:cubicBezTo>
                      <a:pt x="270688" y="338049"/>
                      <a:pt x="225921" y="356605"/>
                      <a:pt x="178302" y="35660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7961EB66-71CA-46B2-AB14-AC769CD43EBE}"/>
                  </a:ext>
                </a:extLst>
              </p:cNvPr>
              <p:cNvSpPr/>
              <p:nvPr/>
            </p:nvSpPr>
            <p:spPr>
              <a:xfrm>
                <a:off x="7683186" y="5817886"/>
                <a:ext cx="280188" cy="280188"/>
              </a:xfrm>
              <a:custGeom>
                <a:avLst/>
                <a:gdLst>
                  <a:gd name="connsiteX0" fmla="*/ 140094 w 280188"/>
                  <a:gd name="connsiteY0" fmla="*/ 280189 h 280188"/>
                  <a:gd name="connsiteX1" fmla="*/ 0 w 280188"/>
                  <a:gd name="connsiteY1" fmla="*/ 140094 h 280188"/>
                  <a:gd name="connsiteX2" fmla="*/ 140094 w 280188"/>
                  <a:gd name="connsiteY2" fmla="*/ 0 h 280188"/>
                  <a:gd name="connsiteX3" fmla="*/ 280189 w 280188"/>
                  <a:gd name="connsiteY3" fmla="*/ 140094 h 280188"/>
                  <a:gd name="connsiteX4" fmla="*/ 140094 w 280188"/>
                  <a:gd name="connsiteY4" fmla="*/ 280189 h 280188"/>
                  <a:gd name="connsiteX5" fmla="*/ 140094 w 280188"/>
                  <a:gd name="connsiteY5" fmla="*/ 12736 h 280188"/>
                  <a:gd name="connsiteX6" fmla="*/ 12736 w 280188"/>
                  <a:gd name="connsiteY6" fmla="*/ 140094 h 280188"/>
                  <a:gd name="connsiteX7" fmla="*/ 140094 w 280188"/>
                  <a:gd name="connsiteY7" fmla="*/ 267453 h 280188"/>
                  <a:gd name="connsiteX8" fmla="*/ 267453 w 280188"/>
                  <a:gd name="connsiteY8" fmla="*/ 140094 h 280188"/>
                  <a:gd name="connsiteX9" fmla="*/ 140094 w 280188"/>
                  <a:gd name="connsiteY9" fmla="*/ 12736 h 280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0188" h="280188">
                    <a:moveTo>
                      <a:pt x="140094" y="280189"/>
                    </a:moveTo>
                    <a:cubicBezTo>
                      <a:pt x="62851" y="280189"/>
                      <a:pt x="0" y="217337"/>
                      <a:pt x="0" y="140094"/>
                    </a:cubicBezTo>
                    <a:cubicBezTo>
                      <a:pt x="0" y="62851"/>
                      <a:pt x="62851" y="0"/>
                      <a:pt x="140094" y="0"/>
                    </a:cubicBezTo>
                    <a:cubicBezTo>
                      <a:pt x="217337" y="0"/>
                      <a:pt x="280189" y="62851"/>
                      <a:pt x="280189" y="140094"/>
                    </a:cubicBezTo>
                    <a:cubicBezTo>
                      <a:pt x="280189" y="217337"/>
                      <a:pt x="217337" y="280189"/>
                      <a:pt x="140094" y="280189"/>
                    </a:cubicBezTo>
                    <a:close/>
                    <a:moveTo>
                      <a:pt x="140094" y="12736"/>
                    </a:moveTo>
                    <a:cubicBezTo>
                      <a:pt x="69869" y="12736"/>
                      <a:pt x="12736" y="69869"/>
                      <a:pt x="12736" y="140094"/>
                    </a:cubicBezTo>
                    <a:cubicBezTo>
                      <a:pt x="12736" y="210320"/>
                      <a:pt x="69869" y="267453"/>
                      <a:pt x="140094" y="267453"/>
                    </a:cubicBezTo>
                    <a:cubicBezTo>
                      <a:pt x="210320" y="267453"/>
                      <a:pt x="267453" y="210320"/>
                      <a:pt x="267453" y="140094"/>
                    </a:cubicBezTo>
                    <a:cubicBezTo>
                      <a:pt x="267453" y="69869"/>
                      <a:pt x="210320" y="12736"/>
                      <a:pt x="140094" y="12736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73" name="Graphic 264">
              <a:extLst>
                <a:ext uri="{FF2B5EF4-FFF2-40B4-BE49-F238E27FC236}">
                  <a16:creationId xmlns:a16="http://schemas.microsoft.com/office/drawing/2014/main" id="{5DE35588-82CA-4301-B2A6-721F0F4A80ED}"/>
                </a:ext>
              </a:extLst>
            </p:cNvPr>
            <p:cNvGrpSpPr/>
            <p:nvPr/>
          </p:nvGrpSpPr>
          <p:grpSpPr>
            <a:xfrm>
              <a:off x="7725030" y="5894301"/>
              <a:ext cx="196530" cy="127358"/>
              <a:chOff x="7725030" y="5894301"/>
              <a:chExt cx="196530" cy="127358"/>
            </a:xfrm>
            <a:solidFill>
              <a:srgbClr val="263238"/>
            </a:solidFill>
          </p:grpSpPr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id="{F0DB9FBB-9987-4A0E-9B1B-53422DA49C8A}"/>
                  </a:ext>
                </a:extLst>
              </p:cNvPr>
              <p:cNvSpPr/>
              <p:nvPr/>
            </p:nvSpPr>
            <p:spPr>
              <a:xfrm>
                <a:off x="7732847" y="5894301"/>
                <a:ext cx="188714" cy="127358"/>
              </a:xfrm>
              <a:custGeom>
                <a:avLst/>
                <a:gdLst>
                  <a:gd name="connsiteX0" fmla="*/ 126043 w 188714"/>
                  <a:gd name="connsiteY0" fmla="*/ 127358 h 127358"/>
                  <a:gd name="connsiteX1" fmla="*/ 6364 w 188714"/>
                  <a:gd name="connsiteY1" fmla="*/ 127358 h 127358"/>
                  <a:gd name="connsiteX2" fmla="*/ 1244 w 188714"/>
                  <a:gd name="connsiteY2" fmla="*/ 124773 h 127358"/>
                  <a:gd name="connsiteX3" fmla="*/ 276 w 188714"/>
                  <a:gd name="connsiteY3" fmla="*/ 119131 h 127358"/>
                  <a:gd name="connsiteX4" fmla="*/ 8083 w 188714"/>
                  <a:gd name="connsiteY4" fmla="*/ 93659 h 127358"/>
                  <a:gd name="connsiteX5" fmla="*/ 14184 w 188714"/>
                  <a:gd name="connsiteY5" fmla="*/ 89151 h 127358"/>
                  <a:gd name="connsiteX6" fmla="*/ 120057 w 188714"/>
                  <a:gd name="connsiteY6" fmla="*/ 89151 h 127358"/>
                  <a:gd name="connsiteX7" fmla="*/ 137365 w 188714"/>
                  <a:gd name="connsiteY7" fmla="*/ 38208 h 127358"/>
                  <a:gd name="connsiteX8" fmla="*/ 35567 w 188714"/>
                  <a:gd name="connsiteY8" fmla="*/ 38208 h 127358"/>
                  <a:gd name="connsiteX9" fmla="*/ 30447 w 188714"/>
                  <a:gd name="connsiteY9" fmla="*/ 35622 h 127358"/>
                  <a:gd name="connsiteX10" fmla="*/ 29480 w 188714"/>
                  <a:gd name="connsiteY10" fmla="*/ 29980 h 127358"/>
                  <a:gd name="connsiteX11" fmla="*/ 37274 w 188714"/>
                  <a:gd name="connsiteY11" fmla="*/ 4508 h 127358"/>
                  <a:gd name="connsiteX12" fmla="*/ 43374 w 188714"/>
                  <a:gd name="connsiteY12" fmla="*/ 0 h 127358"/>
                  <a:gd name="connsiteX13" fmla="*/ 164352 w 188714"/>
                  <a:gd name="connsiteY13" fmla="*/ 0 h 127358"/>
                  <a:gd name="connsiteX14" fmla="*/ 176477 w 188714"/>
                  <a:gd name="connsiteY14" fmla="*/ 3451 h 127358"/>
                  <a:gd name="connsiteX15" fmla="*/ 185226 w 188714"/>
                  <a:gd name="connsiteY15" fmla="*/ 12341 h 127358"/>
                  <a:gd name="connsiteX16" fmla="*/ 188448 w 188714"/>
                  <a:gd name="connsiteY16" fmla="*/ 23447 h 127358"/>
                  <a:gd name="connsiteX17" fmla="*/ 186525 w 188714"/>
                  <a:gd name="connsiteY17" fmla="*/ 36845 h 127358"/>
                  <a:gd name="connsiteX18" fmla="*/ 168797 w 188714"/>
                  <a:gd name="connsiteY18" fmla="*/ 92819 h 127358"/>
                  <a:gd name="connsiteX19" fmla="*/ 162493 w 188714"/>
                  <a:gd name="connsiteY19" fmla="*/ 104969 h 127358"/>
                  <a:gd name="connsiteX20" fmla="*/ 151820 w 188714"/>
                  <a:gd name="connsiteY20" fmla="*/ 115922 h 127358"/>
                  <a:gd name="connsiteX21" fmla="*/ 140078 w 188714"/>
                  <a:gd name="connsiteY21" fmla="*/ 123691 h 127358"/>
                  <a:gd name="connsiteX22" fmla="*/ 138269 w 188714"/>
                  <a:gd name="connsiteY22" fmla="*/ 124455 h 127358"/>
                  <a:gd name="connsiteX23" fmla="*/ 126043 w 188714"/>
                  <a:gd name="connsiteY23" fmla="*/ 127358 h 127358"/>
                  <a:gd name="connsiteX24" fmla="*/ 14986 w 188714"/>
                  <a:gd name="connsiteY24" fmla="*/ 114623 h 127358"/>
                  <a:gd name="connsiteX25" fmla="*/ 126043 w 188714"/>
                  <a:gd name="connsiteY25" fmla="*/ 114623 h 127358"/>
                  <a:gd name="connsiteX26" fmla="*/ 133850 w 188714"/>
                  <a:gd name="connsiteY26" fmla="*/ 112508 h 127358"/>
                  <a:gd name="connsiteX27" fmla="*/ 143797 w 188714"/>
                  <a:gd name="connsiteY27" fmla="*/ 106013 h 127358"/>
                  <a:gd name="connsiteX28" fmla="*/ 152151 w 188714"/>
                  <a:gd name="connsiteY28" fmla="*/ 97518 h 127358"/>
                  <a:gd name="connsiteX29" fmla="*/ 156825 w 188714"/>
                  <a:gd name="connsiteY29" fmla="*/ 88438 h 127358"/>
                  <a:gd name="connsiteX30" fmla="*/ 174605 w 188714"/>
                  <a:gd name="connsiteY30" fmla="*/ 32375 h 127358"/>
                  <a:gd name="connsiteX31" fmla="*/ 175789 w 188714"/>
                  <a:gd name="connsiteY31" fmla="*/ 24860 h 127358"/>
                  <a:gd name="connsiteX32" fmla="*/ 174006 w 188714"/>
                  <a:gd name="connsiteY32" fmla="*/ 18378 h 127358"/>
                  <a:gd name="connsiteX33" fmla="*/ 171408 w 188714"/>
                  <a:gd name="connsiteY33" fmla="*/ 15105 h 127358"/>
                  <a:gd name="connsiteX34" fmla="*/ 164352 w 188714"/>
                  <a:gd name="connsiteY34" fmla="*/ 12736 h 127358"/>
                  <a:gd name="connsiteX35" fmla="*/ 48087 w 188714"/>
                  <a:gd name="connsiteY35" fmla="*/ 12736 h 127358"/>
                  <a:gd name="connsiteX36" fmla="*/ 44177 w 188714"/>
                  <a:gd name="connsiteY36" fmla="*/ 25472 h 127358"/>
                  <a:gd name="connsiteX37" fmla="*/ 146267 w 188714"/>
                  <a:gd name="connsiteY37" fmla="*/ 25472 h 127358"/>
                  <a:gd name="connsiteX38" fmla="*/ 151438 w 188714"/>
                  <a:gd name="connsiteY38" fmla="*/ 28133 h 127358"/>
                  <a:gd name="connsiteX39" fmla="*/ 152291 w 188714"/>
                  <a:gd name="connsiteY39" fmla="*/ 33890 h 127358"/>
                  <a:gd name="connsiteX40" fmla="*/ 130653 w 188714"/>
                  <a:gd name="connsiteY40" fmla="*/ 97569 h 127358"/>
                  <a:gd name="connsiteX41" fmla="*/ 124629 w 188714"/>
                  <a:gd name="connsiteY41" fmla="*/ 101887 h 127358"/>
                  <a:gd name="connsiteX42" fmla="*/ 18896 w 188714"/>
                  <a:gd name="connsiteY42" fmla="*/ 101887 h 127358"/>
                  <a:gd name="connsiteX43" fmla="*/ 14986 w 188714"/>
                  <a:gd name="connsiteY43" fmla="*/ 114623 h 127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88714" h="127358">
                    <a:moveTo>
                      <a:pt x="126043" y="127358"/>
                    </a:moveTo>
                    <a:lnTo>
                      <a:pt x="6364" y="127358"/>
                    </a:lnTo>
                    <a:cubicBezTo>
                      <a:pt x="4352" y="127358"/>
                      <a:pt x="2441" y="126403"/>
                      <a:pt x="1244" y="124773"/>
                    </a:cubicBezTo>
                    <a:cubicBezTo>
                      <a:pt x="47" y="123156"/>
                      <a:pt x="-310" y="121054"/>
                      <a:pt x="276" y="119131"/>
                    </a:cubicBezTo>
                    <a:lnTo>
                      <a:pt x="8083" y="93659"/>
                    </a:lnTo>
                    <a:cubicBezTo>
                      <a:pt x="8911" y="90985"/>
                      <a:pt x="11382" y="89151"/>
                      <a:pt x="14184" y="89151"/>
                    </a:cubicBezTo>
                    <a:lnTo>
                      <a:pt x="120057" y="89151"/>
                    </a:lnTo>
                    <a:lnTo>
                      <a:pt x="137365" y="38208"/>
                    </a:lnTo>
                    <a:lnTo>
                      <a:pt x="35567" y="38208"/>
                    </a:lnTo>
                    <a:cubicBezTo>
                      <a:pt x="33555" y="38208"/>
                      <a:pt x="31645" y="37252"/>
                      <a:pt x="30447" y="35622"/>
                    </a:cubicBezTo>
                    <a:cubicBezTo>
                      <a:pt x="29250" y="34005"/>
                      <a:pt x="28894" y="31903"/>
                      <a:pt x="29480" y="29980"/>
                    </a:cubicBezTo>
                    <a:lnTo>
                      <a:pt x="37274" y="4508"/>
                    </a:lnTo>
                    <a:cubicBezTo>
                      <a:pt x="38102" y="1834"/>
                      <a:pt x="40572" y="0"/>
                      <a:pt x="43374" y="0"/>
                    </a:cubicBezTo>
                    <a:lnTo>
                      <a:pt x="164352" y="0"/>
                    </a:lnTo>
                    <a:cubicBezTo>
                      <a:pt x="168848" y="0"/>
                      <a:pt x="173013" y="1745"/>
                      <a:pt x="176477" y="3451"/>
                    </a:cubicBezTo>
                    <a:cubicBezTo>
                      <a:pt x="179571" y="4598"/>
                      <a:pt x="183061" y="7998"/>
                      <a:pt x="185226" y="12341"/>
                    </a:cubicBezTo>
                    <a:cubicBezTo>
                      <a:pt x="187035" y="15423"/>
                      <a:pt x="188168" y="19269"/>
                      <a:pt x="188448" y="23447"/>
                    </a:cubicBezTo>
                    <a:cubicBezTo>
                      <a:pt x="189136" y="27497"/>
                      <a:pt x="188487" y="32336"/>
                      <a:pt x="186525" y="36845"/>
                    </a:cubicBezTo>
                    <a:lnTo>
                      <a:pt x="168797" y="92819"/>
                    </a:lnTo>
                    <a:cubicBezTo>
                      <a:pt x="166925" y="97416"/>
                      <a:pt x="164811" y="101454"/>
                      <a:pt x="162493" y="104969"/>
                    </a:cubicBezTo>
                    <a:cubicBezTo>
                      <a:pt x="158952" y="109503"/>
                      <a:pt x="155463" y="113056"/>
                      <a:pt x="151820" y="115922"/>
                    </a:cubicBezTo>
                    <a:cubicBezTo>
                      <a:pt x="147923" y="119144"/>
                      <a:pt x="143198" y="121882"/>
                      <a:pt x="140078" y="123691"/>
                    </a:cubicBezTo>
                    <a:cubicBezTo>
                      <a:pt x="139759" y="123882"/>
                      <a:pt x="138626" y="124327"/>
                      <a:pt x="138269" y="124455"/>
                    </a:cubicBezTo>
                    <a:cubicBezTo>
                      <a:pt x="134614" y="125817"/>
                      <a:pt x="130462" y="127358"/>
                      <a:pt x="126043" y="127358"/>
                    </a:cubicBezTo>
                    <a:close/>
                    <a:moveTo>
                      <a:pt x="14986" y="114623"/>
                    </a:moveTo>
                    <a:lnTo>
                      <a:pt x="126043" y="114623"/>
                    </a:lnTo>
                    <a:cubicBezTo>
                      <a:pt x="128170" y="114623"/>
                      <a:pt x="131175" y="113502"/>
                      <a:pt x="133850" y="112508"/>
                    </a:cubicBezTo>
                    <a:cubicBezTo>
                      <a:pt x="136613" y="110980"/>
                      <a:pt x="140613" y="108649"/>
                      <a:pt x="143797" y="106013"/>
                    </a:cubicBezTo>
                    <a:cubicBezTo>
                      <a:pt x="146764" y="103657"/>
                      <a:pt x="149540" y="100842"/>
                      <a:pt x="152151" y="97518"/>
                    </a:cubicBezTo>
                    <a:cubicBezTo>
                      <a:pt x="153705" y="95111"/>
                      <a:pt x="155437" y="91813"/>
                      <a:pt x="156825" y="88438"/>
                    </a:cubicBezTo>
                    <a:lnTo>
                      <a:pt x="174605" y="32375"/>
                    </a:lnTo>
                    <a:cubicBezTo>
                      <a:pt x="175840" y="29458"/>
                      <a:pt x="176158" y="27140"/>
                      <a:pt x="175789" y="24860"/>
                    </a:cubicBezTo>
                    <a:cubicBezTo>
                      <a:pt x="175572" y="22046"/>
                      <a:pt x="175012" y="20123"/>
                      <a:pt x="174006" y="18378"/>
                    </a:cubicBezTo>
                    <a:cubicBezTo>
                      <a:pt x="172936" y="16251"/>
                      <a:pt x="171790" y="15283"/>
                      <a:pt x="171408" y="15105"/>
                    </a:cubicBezTo>
                    <a:cubicBezTo>
                      <a:pt x="169561" y="14239"/>
                      <a:pt x="166492" y="12736"/>
                      <a:pt x="164352" y="12736"/>
                    </a:cubicBezTo>
                    <a:lnTo>
                      <a:pt x="48087" y="12736"/>
                    </a:lnTo>
                    <a:lnTo>
                      <a:pt x="44177" y="25472"/>
                    </a:lnTo>
                    <a:lnTo>
                      <a:pt x="146267" y="25472"/>
                    </a:lnTo>
                    <a:cubicBezTo>
                      <a:pt x="148318" y="25472"/>
                      <a:pt x="150254" y="26465"/>
                      <a:pt x="151438" y="28133"/>
                    </a:cubicBezTo>
                    <a:cubicBezTo>
                      <a:pt x="152622" y="29802"/>
                      <a:pt x="152954" y="31942"/>
                      <a:pt x="152291" y="33890"/>
                    </a:cubicBezTo>
                    <a:lnTo>
                      <a:pt x="130653" y="97569"/>
                    </a:lnTo>
                    <a:cubicBezTo>
                      <a:pt x="129774" y="100142"/>
                      <a:pt x="127342" y="101887"/>
                      <a:pt x="124629" y="101887"/>
                    </a:cubicBezTo>
                    <a:lnTo>
                      <a:pt x="18896" y="101887"/>
                    </a:lnTo>
                    <a:lnTo>
                      <a:pt x="14986" y="114623"/>
                    </a:lnTo>
                    <a:close/>
                  </a:path>
                </a:pathLst>
              </a:custGeom>
              <a:solidFill>
                <a:srgbClr val="263238"/>
              </a:solidFill>
              <a:ln w="12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8AC738F2-3702-43AF-BFD0-00BD4CCB5D23}"/>
                  </a:ext>
                </a:extLst>
              </p:cNvPr>
              <p:cNvSpPr/>
              <p:nvPr/>
            </p:nvSpPr>
            <p:spPr>
              <a:xfrm>
                <a:off x="7725030" y="5945244"/>
                <a:ext cx="85513" cy="25866"/>
              </a:xfrm>
              <a:custGeom>
                <a:avLst/>
                <a:gdLst>
                  <a:gd name="connsiteX0" fmla="*/ 6373 w 85513"/>
                  <a:gd name="connsiteY0" fmla="*/ 25867 h 25866"/>
                  <a:gd name="connsiteX1" fmla="*/ 4208 w 85513"/>
                  <a:gd name="connsiteY1" fmla="*/ 25484 h 25866"/>
                  <a:gd name="connsiteX2" fmla="*/ 388 w 85513"/>
                  <a:gd name="connsiteY2" fmla="*/ 17333 h 25866"/>
                  <a:gd name="connsiteX3" fmla="*/ 5138 w 85513"/>
                  <a:gd name="connsiteY3" fmla="*/ 4203 h 25866"/>
                  <a:gd name="connsiteX4" fmla="*/ 11124 w 85513"/>
                  <a:gd name="connsiteY4" fmla="*/ 0 h 25866"/>
                  <a:gd name="connsiteX5" fmla="*/ 79146 w 85513"/>
                  <a:gd name="connsiteY5" fmla="*/ 0 h 25866"/>
                  <a:gd name="connsiteX6" fmla="*/ 85514 w 85513"/>
                  <a:gd name="connsiteY6" fmla="*/ 6368 h 25866"/>
                  <a:gd name="connsiteX7" fmla="*/ 79146 w 85513"/>
                  <a:gd name="connsiteY7" fmla="*/ 12736 h 25866"/>
                  <a:gd name="connsiteX8" fmla="*/ 15594 w 85513"/>
                  <a:gd name="connsiteY8" fmla="*/ 12736 h 25866"/>
                  <a:gd name="connsiteX9" fmla="*/ 12359 w 85513"/>
                  <a:gd name="connsiteY9" fmla="*/ 21664 h 25866"/>
                  <a:gd name="connsiteX10" fmla="*/ 6373 w 85513"/>
                  <a:gd name="connsiteY10" fmla="*/ 25867 h 25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513" h="25866">
                    <a:moveTo>
                      <a:pt x="6373" y="25867"/>
                    </a:moveTo>
                    <a:cubicBezTo>
                      <a:pt x="5647" y="25867"/>
                      <a:pt x="4921" y="25739"/>
                      <a:pt x="4208" y="25484"/>
                    </a:cubicBezTo>
                    <a:cubicBezTo>
                      <a:pt x="897" y="24287"/>
                      <a:pt x="-822" y="20645"/>
                      <a:pt x="388" y="17333"/>
                    </a:cubicBezTo>
                    <a:lnTo>
                      <a:pt x="5138" y="4203"/>
                    </a:lnTo>
                    <a:cubicBezTo>
                      <a:pt x="6055" y="1681"/>
                      <a:pt x="8437" y="0"/>
                      <a:pt x="11124" y="0"/>
                    </a:cubicBezTo>
                    <a:lnTo>
                      <a:pt x="79146" y="0"/>
                    </a:lnTo>
                    <a:cubicBezTo>
                      <a:pt x="82661" y="0"/>
                      <a:pt x="85514" y="2853"/>
                      <a:pt x="85514" y="6368"/>
                    </a:cubicBezTo>
                    <a:cubicBezTo>
                      <a:pt x="85514" y="9883"/>
                      <a:pt x="82661" y="12736"/>
                      <a:pt x="79146" y="12736"/>
                    </a:cubicBezTo>
                    <a:lnTo>
                      <a:pt x="15594" y="12736"/>
                    </a:lnTo>
                    <a:lnTo>
                      <a:pt x="12359" y="21664"/>
                    </a:lnTo>
                    <a:cubicBezTo>
                      <a:pt x="11429" y="24262"/>
                      <a:pt x="8971" y="25867"/>
                      <a:pt x="6373" y="2586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0F2A681E-A69E-4BA0-8DF6-6C5EB738542B}"/>
                </a:ext>
              </a:extLst>
            </p:cNvPr>
            <p:cNvSpPr/>
            <p:nvPr/>
          </p:nvSpPr>
          <p:spPr>
            <a:xfrm>
              <a:off x="7619507" y="5754207"/>
              <a:ext cx="12735" cy="12735"/>
            </a:xfrm>
            <a:custGeom>
              <a:avLst/>
              <a:gdLst/>
              <a:ahLst/>
              <a:cxnLst/>
              <a:rect l="l" t="t" r="r" b="b"/>
              <a:pathLst>
                <a:path w="12735" h="12735"/>
              </a:pathLst>
            </a:custGeom>
            <a:solidFill>
              <a:srgbClr val="263238"/>
            </a:solidFill>
            <a:ln w="12502" cap="rnd">
              <a:solidFill>
                <a:srgbClr val="455A6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7" name="Graphic 266">
            <a:extLst>
              <a:ext uri="{FF2B5EF4-FFF2-40B4-BE49-F238E27FC236}">
                <a16:creationId xmlns:a16="http://schemas.microsoft.com/office/drawing/2014/main" id="{2D0E4CD5-AF86-4D68-AF0B-414A0F304572}"/>
              </a:ext>
            </a:extLst>
          </p:cNvPr>
          <p:cNvGrpSpPr/>
          <p:nvPr/>
        </p:nvGrpSpPr>
        <p:grpSpPr>
          <a:xfrm>
            <a:off x="8241832" y="5769704"/>
            <a:ext cx="343132" cy="367380"/>
            <a:chOff x="8241832" y="5769704"/>
            <a:chExt cx="343132" cy="367380"/>
          </a:xfrm>
          <a:solidFill>
            <a:srgbClr val="263238"/>
          </a:solidFill>
        </p:grpSpPr>
        <p:grpSp>
          <p:nvGrpSpPr>
            <p:cNvPr id="678" name="Graphic 266">
              <a:extLst>
                <a:ext uri="{FF2B5EF4-FFF2-40B4-BE49-F238E27FC236}">
                  <a16:creationId xmlns:a16="http://schemas.microsoft.com/office/drawing/2014/main" id="{2D0E4CD5-AF86-4D68-AF0B-414A0F304572}"/>
                </a:ext>
              </a:extLst>
            </p:cNvPr>
            <p:cNvGrpSpPr/>
            <p:nvPr/>
          </p:nvGrpSpPr>
          <p:grpSpPr>
            <a:xfrm>
              <a:off x="8241832" y="5769704"/>
              <a:ext cx="343132" cy="367380"/>
              <a:chOff x="8241832" y="5769704"/>
              <a:chExt cx="343132" cy="367380"/>
            </a:xfrm>
            <a:solidFill>
              <a:srgbClr val="263238"/>
            </a:solidFill>
          </p:grpSpPr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FCBD59BA-B991-43A2-91D9-0A6515C74B31}"/>
                  </a:ext>
                </a:extLst>
              </p:cNvPr>
              <p:cNvSpPr/>
              <p:nvPr/>
            </p:nvSpPr>
            <p:spPr>
              <a:xfrm>
                <a:off x="8290816" y="5769704"/>
                <a:ext cx="293904" cy="367380"/>
              </a:xfrm>
              <a:custGeom>
                <a:avLst/>
                <a:gdLst>
                  <a:gd name="connsiteX0" fmla="*/ 275535 w 293904"/>
                  <a:gd name="connsiteY0" fmla="*/ 367380 h 367380"/>
                  <a:gd name="connsiteX1" fmla="*/ 18369 w 293904"/>
                  <a:gd name="connsiteY1" fmla="*/ 367380 h 367380"/>
                  <a:gd name="connsiteX2" fmla="*/ 0 w 293904"/>
                  <a:gd name="connsiteY2" fmla="*/ 349011 h 367380"/>
                  <a:gd name="connsiteX3" fmla="*/ 0 w 293904"/>
                  <a:gd name="connsiteY3" fmla="*/ 336765 h 367380"/>
                  <a:gd name="connsiteX4" fmla="*/ 6123 w 293904"/>
                  <a:gd name="connsiteY4" fmla="*/ 330642 h 367380"/>
                  <a:gd name="connsiteX5" fmla="*/ 12246 w 293904"/>
                  <a:gd name="connsiteY5" fmla="*/ 336765 h 367380"/>
                  <a:gd name="connsiteX6" fmla="*/ 12246 w 293904"/>
                  <a:gd name="connsiteY6" fmla="*/ 349011 h 367380"/>
                  <a:gd name="connsiteX7" fmla="*/ 18369 w 293904"/>
                  <a:gd name="connsiteY7" fmla="*/ 355134 h 367380"/>
                  <a:gd name="connsiteX8" fmla="*/ 275535 w 293904"/>
                  <a:gd name="connsiteY8" fmla="*/ 355134 h 367380"/>
                  <a:gd name="connsiteX9" fmla="*/ 281658 w 293904"/>
                  <a:gd name="connsiteY9" fmla="*/ 349011 h 367380"/>
                  <a:gd name="connsiteX10" fmla="*/ 281658 w 293904"/>
                  <a:gd name="connsiteY10" fmla="*/ 94380 h 367380"/>
                  <a:gd name="connsiteX11" fmla="*/ 199524 w 293904"/>
                  <a:gd name="connsiteY11" fmla="*/ 12246 h 367380"/>
                  <a:gd name="connsiteX12" fmla="*/ 18369 w 293904"/>
                  <a:gd name="connsiteY12" fmla="*/ 12246 h 367380"/>
                  <a:gd name="connsiteX13" fmla="*/ 12246 w 293904"/>
                  <a:gd name="connsiteY13" fmla="*/ 18369 h 367380"/>
                  <a:gd name="connsiteX14" fmla="*/ 12246 w 293904"/>
                  <a:gd name="connsiteY14" fmla="*/ 79599 h 367380"/>
                  <a:gd name="connsiteX15" fmla="*/ 6123 w 293904"/>
                  <a:gd name="connsiteY15" fmla="*/ 85722 h 367380"/>
                  <a:gd name="connsiteX16" fmla="*/ 0 w 293904"/>
                  <a:gd name="connsiteY16" fmla="*/ 79599 h 367380"/>
                  <a:gd name="connsiteX17" fmla="*/ 0 w 293904"/>
                  <a:gd name="connsiteY17" fmla="*/ 18369 h 367380"/>
                  <a:gd name="connsiteX18" fmla="*/ 18369 w 293904"/>
                  <a:gd name="connsiteY18" fmla="*/ 0 h 367380"/>
                  <a:gd name="connsiteX19" fmla="*/ 202059 w 293904"/>
                  <a:gd name="connsiteY19" fmla="*/ 0 h 367380"/>
                  <a:gd name="connsiteX20" fmla="*/ 206394 w 293904"/>
                  <a:gd name="connsiteY20" fmla="*/ 1788 h 367380"/>
                  <a:gd name="connsiteX21" fmla="*/ 292116 w 293904"/>
                  <a:gd name="connsiteY21" fmla="*/ 87510 h 367380"/>
                  <a:gd name="connsiteX22" fmla="*/ 293904 w 293904"/>
                  <a:gd name="connsiteY22" fmla="*/ 91845 h 367380"/>
                  <a:gd name="connsiteX23" fmla="*/ 293904 w 293904"/>
                  <a:gd name="connsiteY23" fmla="*/ 349011 h 367380"/>
                  <a:gd name="connsiteX24" fmla="*/ 275535 w 293904"/>
                  <a:gd name="connsiteY24" fmla="*/ 367380 h 367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93904" h="367380">
                    <a:moveTo>
                      <a:pt x="275535" y="367380"/>
                    </a:moveTo>
                    <a:lnTo>
                      <a:pt x="18369" y="367380"/>
                    </a:lnTo>
                    <a:cubicBezTo>
                      <a:pt x="8242" y="367380"/>
                      <a:pt x="0" y="359138"/>
                      <a:pt x="0" y="349011"/>
                    </a:cubicBezTo>
                    <a:lnTo>
                      <a:pt x="0" y="336765"/>
                    </a:lnTo>
                    <a:cubicBezTo>
                      <a:pt x="0" y="333385"/>
                      <a:pt x="2743" y="330642"/>
                      <a:pt x="6123" y="330642"/>
                    </a:cubicBezTo>
                    <a:cubicBezTo>
                      <a:pt x="9503" y="330642"/>
                      <a:pt x="12246" y="333385"/>
                      <a:pt x="12246" y="336765"/>
                    </a:cubicBezTo>
                    <a:lnTo>
                      <a:pt x="12246" y="349011"/>
                    </a:lnTo>
                    <a:cubicBezTo>
                      <a:pt x="12246" y="352379"/>
                      <a:pt x="14989" y="355134"/>
                      <a:pt x="18369" y="355134"/>
                    </a:cubicBezTo>
                    <a:lnTo>
                      <a:pt x="275535" y="355134"/>
                    </a:lnTo>
                    <a:cubicBezTo>
                      <a:pt x="278915" y="355134"/>
                      <a:pt x="281658" y="352379"/>
                      <a:pt x="281658" y="349011"/>
                    </a:cubicBezTo>
                    <a:lnTo>
                      <a:pt x="281658" y="94380"/>
                    </a:lnTo>
                    <a:lnTo>
                      <a:pt x="199524" y="12246"/>
                    </a:lnTo>
                    <a:lnTo>
                      <a:pt x="18369" y="12246"/>
                    </a:lnTo>
                    <a:cubicBezTo>
                      <a:pt x="14989" y="12246"/>
                      <a:pt x="12246" y="15001"/>
                      <a:pt x="12246" y="18369"/>
                    </a:cubicBezTo>
                    <a:lnTo>
                      <a:pt x="12246" y="79599"/>
                    </a:lnTo>
                    <a:cubicBezTo>
                      <a:pt x="12246" y="82979"/>
                      <a:pt x="9503" y="85722"/>
                      <a:pt x="6123" y="85722"/>
                    </a:cubicBezTo>
                    <a:cubicBezTo>
                      <a:pt x="2743" y="85722"/>
                      <a:pt x="0" y="82979"/>
                      <a:pt x="0" y="79599"/>
                    </a:cubicBezTo>
                    <a:lnTo>
                      <a:pt x="0" y="18369"/>
                    </a:lnTo>
                    <a:cubicBezTo>
                      <a:pt x="0" y="8242"/>
                      <a:pt x="8242" y="0"/>
                      <a:pt x="18369" y="0"/>
                    </a:cubicBezTo>
                    <a:lnTo>
                      <a:pt x="202059" y="0"/>
                    </a:lnTo>
                    <a:cubicBezTo>
                      <a:pt x="203688" y="0"/>
                      <a:pt x="205243" y="649"/>
                      <a:pt x="206394" y="1788"/>
                    </a:cubicBezTo>
                    <a:lnTo>
                      <a:pt x="292116" y="87510"/>
                    </a:lnTo>
                    <a:cubicBezTo>
                      <a:pt x="293255" y="88661"/>
                      <a:pt x="293904" y="90216"/>
                      <a:pt x="293904" y="91845"/>
                    </a:cubicBezTo>
                    <a:lnTo>
                      <a:pt x="293904" y="349011"/>
                    </a:lnTo>
                    <a:cubicBezTo>
                      <a:pt x="293904" y="359138"/>
                      <a:pt x="285662" y="367380"/>
                      <a:pt x="275535" y="36738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6B9ABADA-8742-4E3C-A15A-21720C0FCD4D}"/>
                  </a:ext>
                </a:extLst>
              </p:cNvPr>
              <p:cNvSpPr/>
              <p:nvPr/>
            </p:nvSpPr>
            <p:spPr>
              <a:xfrm>
                <a:off x="8290816" y="5892164"/>
                <a:ext cx="12246" cy="60850"/>
              </a:xfrm>
              <a:custGeom>
                <a:avLst/>
                <a:gdLst>
                  <a:gd name="connsiteX0" fmla="*/ 6123 w 12246"/>
                  <a:gd name="connsiteY0" fmla="*/ 60850 h 60850"/>
                  <a:gd name="connsiteX1" fmla="*/ 0 w 12246"/>
                  <a:gd name="connsiteY1" fmla="*/ 54727 h 60850"/>
                  <a:gd name="connsiteX2" fmla="*/ 0 w 12246"/>
                  <a:gd name="connsiteY2" fmla="*/ 6123 h 60850"/>
                  <a:gd name="connsiteX3" fmla="*/ 6123 w 12246"/>
                  <a:gd name="connsiteY3" fmla="*/ 0 h 60850"/>
                  <a:gd name="connsiteX4" fmla="*/ 12246 w 12246"/>
                  <a:gd name="connsiteY4" fmla="*/ 6123 h 60850"/>
                  <a:gd name="connsiteX5" fmla="*/ 12246 w 12246"/>
                  <a:gd name="connsiteY5" fmla="*/ 54727 h 60850"/>
                  <a:gd name="connsiteX6" fmla="*/ 6123 w 12246"/>
                  <a:gd name="connsiteY6" fmla="*/ 60850 h 6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246" h="60850">
                    <a:moveTo>
                      <a:pt x="6123" y="60850"/>
                    </a:moveTo>
                    <a:cubicBezTo>
                      <a:pt x="2743" y="60850"/>
                      <a:pt x="0" y="58107"/>
                      <a:pt x="0" y="54727"/>
                    </a:cubicBezTo>
                    <a:lnTo>
                      <a:pt x="0" y="6123"/>
                    </a:lnTo>
                    <a:cubicBezTo>
                      <a:pt x="0" y="2743"/>
                      <a:pt x="2743" y="0"/>
                      <a:pt x="6123" y="0"/>
                    </a:cubicBezTo>
                    <a:cubicBezTo>
                      <a:pt x="9503" y="0"/>
                      <a:pt x="12246" y="2743"/>
                      <a:pt x="12246" y="6123"/>
                    </a:cubicBezTo>
                    <a:lnTo>
                      <a:pt x="12246" y="54727"/>
                    </a:lnTo>
                    <a:cubicBezTo>
                      <a:pt x="12246" y="58107"/>
                      <a:pt x="9503" y="60850"/>
                      <a:pt x="6123" y="6085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B8B4E31C-E736-4228-AD01-B93C7D8E52AB}"/>
                  </a:ext>
                </a:extLst>
              </p:cNvPr>
              <p:cNvSpPr/>
              <p:nvPr/>
            </p:nvSpPr>
            <p:spPr>
              <a:xfrm>
                <a:off x="8486752" y="5769717"/>
                <a:ext cx="98212" cy="97954"/>
              </a:xfrm>
              <a:custGeom>
                <a:avLst/>
                <a:gdLst>
                  <a:gd name="connsiteX0" fmla="*/ 92090 w 98212"/>
                  <a:gd name="connsiteY0" fmla="*/ 97954 h 97954"/>
                  <a:gd name="connsiteX1" fmla="*/ 91845 w 98212"/>
                  <a:gd name="connsiteY1" fmla="*/ 97954 h 97954"/>
                  <a:gd name="connsiteX2" fmla="*/ 18369 w 98212"/>
                  <a:gd name="connsiteY2" fmla="*/ 97954 h 97954"/>
                  <a:gd name="connsiteX3" fmla="*/ 0 w 98212"/>
                  <a:gd name="connsiteY3" fmla="*/ 79585 h 97954"/>
                  <a:gd name="connsiteX4" fmla="*/ 0 w 98212"/>
                  <a:gd name="connsiteY4" fmla="*/ 6109 h 97954"/>
                  <a:gd name="connsiteX5" fmla="*/ 3784 w 98212"/>
                  <a:gd name="connsiteY5" fmla="*/ 452 h 97954"/>
                  <a:gd name="connsiteX6" fmla="*/ 10458 w 98212"/>
                  <a:gd name="connsiteY6" fmla="*/ 1774 h 97954"/>
                  <a:gd name="connsiteX7" fmla="*/ 95274 w 98212"/>
                  <a:gd name="connsiteY7" fmla="*/ 86590 h 97954"/>
                  <a:gd name="connsiteX8" fmla="*/ 98213 w 98212"/>
                  <a:gd name="connsiteY8" fmla="*/ 91831 h 97954"/>
                  <a:gd name="connsiteX9" fmla="*/ 92090 w 98212"/>
                  <a:gd name="connsiteY9" fmla="*/ 97954 h 97954"/>
                  <a:gd name="connsiteX10" fmla="*/ 12246 w 98212"/>
                  <a:gd name="connsiteY10" fmla="*/ 20890 h 97954"/>
                  <a:gd name="connsiteX11" fmla="*/ 12246 w 98212"/>
                  <a:gd name="connsiteY11" fmla="*/ 79585 h 97954"/>
                  <a:gd name="connsiteX12" fmla="*/ 18369 w 98212"/>
                  <a:gd name="connsiteY12" fmla="*/ 85708 h 97954"/>
                  <a:gd name="connsiteX13" fmla="*/ 77064 w 98212"/>
                  <a:gd name="connsiteY13" fmla="*/ 85708 h 97954"/>
                  <a:gd name="connsiteX14" fmla="*/ 12246 w 98212"/>
                  <a:gd name="connsiteY14" fmla="*/ 20890 h 9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8212" h="97954">
                    <a:moveTo>
                      <a:pt x="92090" y="97954"/>
                    </a:moveTo>
                    <a:cubicBezTo>
                      <a:pt x="92004" y="97954"/>
                      <a:pt x="91918" y="97942"/>
                      <a:pt x="91845" y="97954"/>
                    </a:cubicBezTo>
                    <a:lnTo>
                      <a:pt x="18369" y="97954"/>
                    </a:lnTo>
                    <a:cubicBezTo>
                      <a:pt x="8242" y="97954"/>
                      <a:pt x="0" y="89713"/>
                      <a:pt x="0" y="79585"/>
                    </a:cubicBezTo>
                    <a:lnTo>
                      <a:pt x="0" y="6109"/>
                    </a:lnTo>
                    <a:cubicBezTo>
                      <a:pt x="0" y="3636"/>
                      <a:pt x="1494" y="1395"/>
                      <a:pt x="3784" y="452"/>
                    </a:cubicBezTo>
                    <a:cubicBezTo>
                      <a:pt x="6074" y="-467"/>
                      <a:pt x="8707" y="35"/>
                      <a:pt x="10458" y="1774"/>
                    </a:cubicBezTo>
                    <a:lnTo>
                      <a:pt x="95274" y="86590"/>
                    </a:lnTo>
                    <a:cubicBezTo>
                      <a:pt x="97037" y="87668"/>
                      <a:pt x="98213" y="89615"/>
                      <a:pt x="98213" y="91831"/>
                    </a:cubicBezTo>
                    <a:cubicBezTo>
                      <a:pt x="98213" y="95211"/>
                      <a:pt x="95470" y="97954"/>
                      <a:pt x="92090" y="97954"/>
                    </a:cubicBezTo>
                    <a:close/>
                    <a:moveTo>
                      <a:pt x="12246" y="20890"/>
                    </a:moveTo>
                    <a:lnTo>
                      <a:pt x="12246" y="79585"/>
                    </a:lnTo>
                    <a:cubicBezTo>
                      <a:pt x="12246" y="82953"/>
                      <a:pt x="14989" y="85708"/>
                      <a:pt x="18369" y="85708"/>
                    </a:cubicBezTo>
                    <a:lnTo>
                      <a:pt x="77064" y="85708"/>
                    </a:lnTo>
                    <a:lnTo>
                      <a:pt x="12246" y="20890"/>
                    </a:lnTo>
                    <a:close/>
                  </a:path>
                </a:pathLst>
              </a:custGeom>
              <a:solidFill>
                <a:srgbClr val="263238"/>
              </a:solidFill>
              <a:ln w="12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BF1F0F9D-FFC2-4D29-89CE-CB6F924D4BD7}"/>
                  </a:ext>
                </a:extLst>
              </p:cNvPr>
              <p:cNvSpPr/>
              <p:nvPr/>
            </p:nvSpPr>
            <p:spPr>
              <a:xfrm>
                <a:off x="8254078" y="5867672"/>
                <a:ext cx="110214" cy="110214"/>
              </a:xfrm>
              <a:custGeom>
                <a:avLst/>
                <a:gdLst>
                  <a:gd name="connsiteX0" fmla="*/ 55107 w 110214"/>
                  <a:gd name="connsiteY0" fmla="*/ 0 h 110214"/>
                  <a:gd name="connsiteX1" fmla="*/ 0 w 110214"/>
                  <a:gd name="connsiteY1" fmla="*/ 55107 h 110214"/>
                  <a:gd name="connsiteX2" fmla="*/ 0 w 110214"/>
                  <a:gd name="connsiteY2" fmla="*/ 110214 h 110214"/>
                  <a:gd name="connsiteX3" fmla="*/ 12246 w 110214"/>
                  <a:gd name="connsiteY3" fmla="*/ 110214 h 110214"/>
                  <a:gd name="connsiteX4" fmla="*/ 12246 w 110214"/>
                  <a:gd name="connsiteY4" fmla="*/ 55107 h 110214"/>
                  <a:gd name="connsiteX5" fmla="*/ 55107 w 110214"/>
                  <a:gd name="connsiteY5" fmla="*/ 12246 h 110214"/>
                  <a:gd name="connsiteX6" fmla="*/ 97968 w 110214"/>
                  <a:gd name="connsiteY6" fmla="*/ 55107 h 110214"/>
                  <a:gd name="connsiteX7" fmla="*/ 97968 w 110214"/>
                  <a:gd name="connsiteY7" fmla="*/ 110214 h 110214"/>
                  <a:gd name="connsiteX8" fmla="*/ 110214 w 110214"/>
                  <a:gd name="connsiteY8" fmla="*/ 110214 h 110214"/>
                  <a:gd name="connsiteX9" fmla="*/ 110214 w 110214"/>
                  <a:gd name="connsiteY9" fmla="*/ 55107 h 110214"/>
                  <a:gd name="connsiteX10" fmla="*/ 55107 w 110214"/>
                  <a:gd name="connsiteY10" fmla="*/ 0 h 110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0214" h="110214">
                    <a:moveTo>
                      <a:pt x="55107" y="0"/>
                    </a:moveTo>
                    <a:cubicBezTo>
                      <a:pt x="24725" y="0"/>
                      <a:pt x="0" y="24725"/>
                      <a:pt x="0" y="55107"/>
                    </a:cubicBezTo>
                    <a:lnTo>
                      <a:pt x="0" y="110214"/>
                    </a:lnTo>
                    <a:lnTo>
                      <a:pt x="12246" y="110214"/>
                    </a:lnTo>
                    <a:lnTo>
                      <a:pt x="12246" y="55107"/>
                    </a:lnTo>
                    <a:cubicBezTo>
                      <a:pt x="12246" y="31472"/>
                      <a:pt x="31472" y="12246"/>
                      <a:pt x="55107" y="12246"/>
                    </a:cubicBezTo>
                    <a:cubicBezTo>
                      <a:pt x="78742" y="12246"/>
                      <a:pt x="97968" y="31472"/>
                      <a:pt x="97968" y="55107"/>
                    </a:cubicBezTo>
                    <a:lnTo>
                      <a:pt x="97968" y="110214"/>
                    </a:lnTo>
                    <a:lnTo>
                      <a:pt x="110214" y="110214"/>
                    </a:lnTo>
                    <a:lnTo>
                      <a:pt x="110214" y="55107"/>
                    </a:lnTo>
                    <a:cubicBezTo>
                      <a:pt x="110214" y="24725"/>
                      <a:pt x="85489" y="0"/>
                      <a:pt x="551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2BB72E8D-E7CF-4B86-B157-618AEB9048C6}"/>
                  </a:ext>
                </a:extLst>
              </p:cNvPr>
              <p:cNvSpPr/>
              <p:nvPr/>
            </p:nvSpPr>
            <p:spPr>
              <a:xfrm>
                <a:off x="8241832" y="5965640"/>
                <a:ext cx="134706" cy="122460"/>
              </a:xfrm>
              <a:custGeom>
                <a:avLst/>
                <a:gdLst>
                  <a:gd name="connsiteX0" fmla="*/ 91845 w 134706"/>
                  <a:gd name="connsiteY0" fmla="*/ 122460 h 122460"/>
                  <a:gd name="connsiteX1" fmla="*/ 42861 w 134706"/>
                  <a:gd name="connsiteY1" fmla="*/ 122460 h 122460"/>
                  <a:gd name="connsiteX2" fmla="*/ 0 w 134706"/>
                  <a:gd name="connsiteY2" fmla="*/ 79599 h 122460"/>
                  <a:gd name="connsiteX3" fmla="*/ 0 w 134706"/>
                  <a:gd name="connsiteY3" fmla="*/ 6123 h 122460"/>
                  <a:gd name="connsiteX4" fmla="*/ 6123 w 134706"/>
                  <a:gd name="connsiteY4" fmla="*/ 0 h 122460"/>
                  <a:gd name="connsiteX5" fmla="*/ 67353 w 134706"/>
                  <a:gd name="connsiteY5" fmla="*/ 0 h 122460"/>
                  <a:gd name="connsiteX6" fmla="*/ 73476 w 134706"/>
                  <a:gd name="connsiteY6" fmla="*/ 6123 h 122460"/>
                  <a:gd name="connsiteX7" fmla="*/ 67353 w 134706"/>
                  <a:gd name="connsiteY7" fmla="*/ 12246 h 122460"/>
                  <a:gd name="connsiteX8" fmla="*/ 12246 w 134706"/>
                  <a:gd name="connsiteY8" fmla="*/ 12246 h 122460"/>
                  <a:gd name="connsiteX9" fmla="*/ 12246 w 134706"/>
                  <a:gd name="connsiteY9" fmla="*/ 79599 h 122460"/>
                  <a:gd name="connsiteX10" fmla="*/ 42861 w 134706"/>
                  <a:gd name="connsiteY10" fmla="*/ 110214 h 122460"/>
                  <a:gd name="connsiteX11" fmla="*/ 91845 w 134706"/>
                  <a:gd name="connsiteY11" fmla="*/ 110214 h 122460"/>
                  <a:gd name="connsiteX12" fmla="*/ 122460 w 134706"/>
                  <a:gd name="connsiteY12" fmla="*/ 79599 h 122460"/>
                  <a:gd name="connsiteX13" fmla="*/ 122460 w 134706"/>
                  <a:gd name="connsiteY13" fmla="*/ 12246 h 122460"/>
                  <a:gd name="connsiteX14" fmla="*/ 91845 w 134706"/>
                  <a:gd name="connsiteY14" fmla="*/ 12246 h 122460"/>
                  <a:gd name="connsiteX15" fmla="*/ 85722 w 134706"/>
                  <a:gd name="connsiteY15" fmla="*/ 6123 h 122460"/>
                  <a:gd name="connsiteX16" fmla="*/ 91845 w 134706"/>
                  <a:gd name="connsiteY16" fmla="*/ 0 h 122460"/>
                  <a:gd name="connsiteX17" fmla="*/ 128583 w 134706"/>
                  <a:gd name="connsiteY17" fmla="*/ 0 h 122460"/>
                  <a:gd name="connsiteX18" fmla="*/ 134706 w 134706"/>
                  <a:gd name="connsiteY18" fmla="*/ 6123 h 122460"/>
                  <a:gd name="connsiteX19" fmla="*/ 134706 w 134706"/>
                  <a:gd name="connsiteY19" fmla="*/ 79599 h 122460"/>
                  <a:gd name="connsiteX20" fmla="*/ 91845 w 134706"/>
                  <a:gd name="connsiteY20" fmla="*/ 122460 h 122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34706" h="122460">
                    <a:moveTo>
                      <a:pt x="91845" y="122460"/>
                    </a:moveTo>
                    <a:lnTo>
                      <a:pt x="42861" y="122460"/>
                    </a:lnTo>
                    <a:cubicBezTo>
                      <a:pt x="19226" y="122460"/>
                      <a:pt x="0" y="103234"/>
                      <a:pt x="0" y="79599"/>
                    </a:cubicBezTo>
                    <a:lnTo>
                      <a:pt x="0" y="6123"/>
                    </a:lnTo>
                    <a:cubicBezTo>
                      <a:pt x="0" y="2743"/>
                      <a:pt x="2743" y="0"/>
                      <a:pt x="6123" y="0"/>
                    </a:cubicBezTo>
                    <a:lnTo>
                      <a:pt x="67353" y="0"/>
                    </a:lnTo>
                    <a:cubicBezTo>
                      <a:pt x="70733" y="0"/>
                      <a:pt x="73476" y="2743"/>
                      <a:pt x="73476" y="6123"/>
                    </a:cubicBezTo>
                    <a:cubicBezTo>
                      <a:pt x="73476" y="9503"/>
                      <a:pt x="70733" y="12246"/>
                      <a:pt x="67353" y="12246"/>
                    </a:cubicBezTo>
                    <a:lnTo>
                      <a:pt x="12246" y="12246"/>
                    </a:lnTo>
                    <a:lnTo>
                      <a:pt x="12246" y="79599"/>
                    </a:lnTo>
                    <a:cubicBezTo>
                      <a:pt x="12246" y="96486"/>
                      <a:pt x="25974" y="110214"/>
                      <a:pt x="42861" y="110214"/>
                    </a:cubicBezTo>
                    <a:lnTo>
                      <a:pt x="91845" y="110214"/>
                    </a:lnTo>
                    <a:cubicBezTo>
                      <a:pt x="108732" y="110214"/>
                      <a:pt x="122460" y="96486"/>
                      <a:pt x="122460" y="79599"/>
                    </a:cubicBezTo>
                    <a:lnTo>
                      <a:pt x="122460" y="12246"/>
                    </a:lnTo>
                    <a:lnTo>
                      <a:pt x="91845" y="12246"/>
                    </a:lnTo>
                    <a:cubicBezTo>
                      <a:pt x="88465" y="12246"/>
                      <a:pt x="85722" y="9503"/>
                      <a:pt x="85722" y="6123"/>
                    </a:cubicBezTo>
                    <a:cubicBezTo>
                      <a:pt x="85722" y="2743"/>
                      <a:pt x="88465" y="0"/>
                      <a:pt x="91845" y="0"/>
                    </a:cubicBezTo>
                    <a:lnTo>
                      <a:pt x="128583" y="0"/>
                    </a:lnTo>
                    <a:cubicBezTo>
                      <a:pt x="131963" y="0"/>
                      <a:pt x="134706" y="2743"/>
                      <a:pt x="134706" y="6123"/>
                    </a:cubicBezTo>
                    <a:lnTo>
                      <a:pt x="134706" y="79599"/>
                    </a:lnTo>
                    <a:cubicBezTo>
                      <a:pt x="134706" y="103234"/>
                      <a:pt x="115480" y="122460"/>
                      <a:pt x="91845" y="12246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733DC8D8-2BF3-4617-9F01-19C35864BF51}"/>
                </a:ext>
              </a:extLst>
            </p:cNvPr>
            <p:cNvSpPr/>
            <p:nvPr/>
          </p:nvSpPr>
          <p:spPr>
            <a:xfrm>
              <a:off x="8296939" y="6008501"/>
              <a:ext cx="24492" cy="24492"/>
            </a:xfrm>
            <a:custGeom>
              <a:avLst/>
              <a:gdLst>
                <a:gd name="connsiteX0" fmla="*/ 24492 w 24492"/>
                <a:gd name="connsiteY0" fmla="*/ 12246 h 24492"/>
                <a:gd name="connsiteX1" fmla="*/ 12246 w 24492"/>
                <a:gd name="connsiteY1" fmla="*/ 24492 h 24492"/>
                <a:gd name="connsiteX2" fmla="*/ 0 w 24492"/>
                <a:gd name="connsiteY2" fmla="*/ 12246 h 24492"/>
                <a:gd name="connsiteX3" fmla="*/ 12246 w 24492"/>
                <a:gd name="connsiteY3" fmla="*/ 0 h 24492"/>
                <a:gd name="connsiteX4" fmla="*/ 24492 w 24492"/>
                <a:gd name="connsiteY4" fmla="*/ 12246 h 2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92" h="24492">
                  <a:moveTo>
                    <a:pt x="24492" y="12246"/>
                  </a:moveTo>
                  <a:cubicBezTo>
                    <a:pt x="24492" y="19009"/>
                    <a:pt x="19009" y="24492"/>
                    <a:pt x="12246" y="24492"/>
                  </a:cubicBezTo>
                  <a:cubicBezTo>
                    <a:pt x="5483" y="24492"/>
                    <a:pt x="0" y="19009"/>
                    <a:pt x="0" y="12246"/>
                  </a:cubicBezTo>
                  <a:cubicBezTo>
                    <a:pt x="0" y="5483"/>
                    <a:pt x="5483" y="0"/>
                    <a:pt x="12246" y="0"/>
                  </a:cubicBezTo>
                  <a:cubicBezTo>
                    <a:pt x="19009" y="0"/>
                    <a:pt x="24492" y="5483"/>
                    <a:pt x="24492" y="12246"/>
                  </a:cubicBezTo>
                  <a:close/>
                </a:path>
              </a:pathLst>
            </a:custGeom>
            <a:solidFill>
              <a:srgbClr val="263238"/>
            </a:solidFill>
            <a:ln w="122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:a16="http://schemas.microsoft.com/office/drawing/2014/main" id="{5AAD6C41-DC8D-4F7D-996A-0FF877DFC2A0}"/>
                </a:ext>
              </a:extLst>
            </p:cNvPr>
            <p:cNvSpPr/>
            <p:nvPr/>
          </p:nvSpPr>
          <p:spPr>
            <a:xfrm>
              <a:off x="8480629" y="6032993"/>
              <a:ext cx="73476" cy="73476"/>
            </a:xfrm>
            <a:custGeom>
              <a:avLst/>
              <a:gdLst>
                <a:gd name="connsiteX0" fmla="*/ 36738 w 73476"/>
                <a:gd name="connsiteY0" fmla="*/ 73476 h 73476"/>
                <a:gd name="connsiteX1" fmla="*/ 0 w 73476"/>
                <a:gd name="connsiteY1" fmla="*/ 36738 h 73476"/>
                <a:gd name="connsiteX2" fmla="*/ 36738 w 73476"/>
                <a:gd name="connsiteY2" fmla="*/ 0 h 73476"/>
                <a:gd name="connsiteX3" fmla="*/ 73476 w 73476"/>
                <a:gd name="connsiteY3" fmla="*/ 36738 h 73476"/>
                <a:gd name="connsiteX4" fmla="*/ 36738 w 73476"/>
                <a:gd name="connsiteY4" fmla="*/ 73476 h 73476"/>
                <a:gd name="connsiteX5" fmla="*/ 36738 w 73476"/>
                <a:gd name="connsiteY5" fmla="*/ 12246 h 73476"/>
                <a:gd name="connsiteX6" fmla="*/ 12246 w 73476"/>
                <a:gd name="connsiteY6" fmla="*/ 36738 h 73476"/>
                <a:gd name="connsiteX7" fmla="*/ 36738 w 73476"/>
                <a:gd name="connsiteY7" fmla="*/ 61230 h 73476"/>
                <a:gd name="connsiteX8" fmla="*/ 61230 w 73476"/>
                <a:gd name="connsiteY8" fmla="*/ 36738 h 73476"/>
                <a:gd name="connsiteX9" fmla="*/ 36738 w 73476"/>
                <a:gd name="connsiteY9" fmla="*/ 12246 h 7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476" h="73476">
                  <a:moveTo>
                    <a:pt x="36738" y="73476"/>
                  </a:moveTo>
                  <a:cubicBezTo>
                    <a:pt x="16483" y="73476"/>
                    <a:pt x="0" y="56993"/>
                    <a:pt x="0" y="36738"/>
                  </a:cubicBezTo>
                  <a:cubicBezTo>
                    <a:pt x="0" y="16483"/>
                    <a:pt x="16483" y="0"/>
                    <a:pt x="36738" y="0"/>
                  </a:cubicBezTo>
                  <a:cubicBezTo>
                    <a:pt x="56993" y="0"/>
                    <a:pt x="73476" y="16483"/>
                    <a:pt x="73476" y="36738"/>
                  </a:cubicBezTo>
                  <a:cubicBezTo>
                    <a:pt x="73476" y="56993"/>
                    <a:pt x="56993" y="73476"/>
                    <a:pt x="36738" y="73476"/>
                  </a:cubicBezTo>
                  <a:close/>
                  <a:moveTo>
                    <a:pt x="36738" y="12246"/>
                  </a:moveTo>
                  <a:cubicBezTo>
                    <a:pt x="23231" y="12246"/>
                    <a:pt x="12246" y="23231"/>
                    <a:pt x="12246" y="36738"/>
                  </a:cubicBezTo>
                  <a:cubicBezTo>
                    <a:pt x="12246" y="50245"/>
                    <a:pt x="23231" y="61230"/>
                    <a:pt x="36738" y="61230"/>
                  </a:cubicBezTo>
                  <a:cubicBezTo>
                    <a:pt x="50245" y="61230"/>
                    <a:pt x="61230" y="50245"/>
                    <a:pt x="61230" y="36738"/>
                  </a:cubicBezTo>
                  <a:cubicBezTo>
                    <a:pt x="61230" y="23231"/>
                    <a:pt x="50245" y="12246"/>
                    <a:pt x="36738" y="12246"/>
                  </a:cubicBezTo>
                  <a:close/>
                </a:path>
              </a:pathLst>
            </a:custGeom>
            <a:solidFill>
              <a:srgbClr val="263238"/>
            </a:solidFill>
            <a:ln w="122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4AB07F71-942D-4660-9256-A67312D45419}"/>
                </a:ext>
              </a:extLst>
            </p:cNvPr>
            <p:cNvSpPr/>
            <p:nvPr/>
          </p:nvSpPr>
          <p:spPr>
            <a:xfrm>
              <a:off x="8303062" y="6014624"/>
              <a:ext cx="12246" cy="36738"/>
            </a:xfrm>
            <a:custGeom>
              <a:avLst/>
              <a:gdLst>
                <a:gd name="connsiteX0" fmla="*/ 6123 w 12246"/>
                <a:gd name="connsiteY0" fmla="*/ 36738 h 36738"/>
                <a:gd name="connsiteX1" fmla="*/ 6123 w 12246"/>
                <a:gd name="connsiteY1" fmla="*/ 36738 h 36738"/>
                <a:gd name="connsiteX2" fmla="*/ 0 w 12246"/>
                <a:gd name="connsiteY2" fmla="*/ 30615 h 36738"/>
                <a:gd name="connsiteX3" fmla="*/ 0 w 12246"/>
                <a:gd name="connsiteY3" fmla="*/ 0 h 36738"/>
                <a:gd name="connsiteX4" fmla="*/ 12246 w 12246"/>
                <a:gd name="connsiteY4" fmla="*/ 0 h 36738"/>
                <a:gd name="connsiteX5" fmla="*/ 12246 w 12246"/>
                <a:gd name="connsiteY5" fmla="*/ 30615 h 36738"/>
                <a:gd name="connsiteX6" fmla="*/ 6123 w 12246"/>
                <a:gd name="connsiteY6" fmla="*/ 36738 h 3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46" h="36738">
                  <a:moveTo>
                    <a:pt x="6123" y="36738"/>
                  </a:moveTo>
                  <a:lnTo>
                    <a:pt x="6123" y="36738"/>
                  </a:lnTo>
                  <a:cubicBezTo>
                    <a:pt x="2743" y="36738"/>
                    <a:pt x="0" y="33995"/>
                    <a:pt x="0" y="30615"/>
                  </a:cubicBezTo>
                  <a:lnTo>
                    <a:pt x="0" y="0"/>
                  </a:lnTo>
                  <a:lnTo>
                    <a:pt x="12246" y="0"/>
                  </a:lnTo>
                  <a:lnTo>
                    <a:pt x="12246" y="30615"/>
                  </a:lnTo>
                  <a:cubicBezTo>
                    <a:pt x="12246" y="33995"/>
                    <a:pt x="9503" y="36738"/>
                    <a:pt x="6123" y="36738"/>
                  </a:cubicBezTo>
                  <a:close/>
                </a:path>
              </a:pathLst>
            </a:custGeom>
            <a:solidFill>
              <a:srgbClr val="263238"/>
            </a:solidFill>
            <a:ln w="122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0E537FB4-1F5E-4DB5-ABBF-8D3A08C92B35}"/>
                </a:ext>
              </a:extLst>
            </p:cNvPr>
            <p:cNvSpPr/>
            <p:nvPr/>
          </p:nvSpPr>
          <p:spPr>
            <a:xfrm>
              <a:off x="8388784" y="6063608"/>
              <a:ext cx="73476" cy="12246"/>
            </a:xfrm>
            <a:custGeom>
              <a:avLst/>
              <a:gdLst>
                <a:gd name="connsiteX0" fmla="*/ 67353 w 73476"/>
                <a:gd name="connsiteY0" fmla="*/ 12246 h 12246"/>
                <a:gd name="connsiteX1" fmla="*/ 6123 w 73476"/>
                <a:gd name="connsiteY1" fmla="*/ 12246 h 12246"/>
                <a:gd name="connsiteX2" fmla="*/ 0 w 73476"/>
                <a:gd name="connsiteY2" fmla="*/ 6123 h 12246"/>
                <a:gd name="connsiteX3" fmla="*/ 6123 w 73476"/>
                <a:gd name="connsiteY3" fmla="*/ 0 h 12246"/>
                <a:gd name="connsiteX4" fmla="*/ 67353 w 73476"/>
                <a:gd name="connsiteY4" fmla="*/ 0 h 12246"/>
                <a:gd name="connsiteX5" fmla="*/ 73476 w 73476"/>
                <a:gd name="connsiteY5" fmla="*/ 6123 h 12246"/>
                <a:gd name="connsiteX6" fmla="*/ 67353 w 73476"/>
                <a:gd name="connsiteY6" fmla="*/ 12246 h 1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476" h="12246">
                  <a:moveTo>
                    <a:pt x="67353" y="12246"/>
                  </a:moveTo>
                  <a:lnTo>
                    <a:pt x="6123" y="12246"/>
                  </a:lnTo>
                  <a:cubicBezTo>
                    <a:pt x="2743" y="12246"/>
                    <a:pt x="0" y="9503"/>
                    <a:pt x="0" y="6123"/>
                  </a:cubicBezTo>
                  <a:cubicBezTo>
                    <a:pt x="0" y="2743"/>
                    <a:pt x="2743" y="0"/>
                    <a:pt x="6123" y="0"/>
                  </a:cubicBezTo>
                  <a:lnTo>
                    <a:pt x="67353" y="0"/>
                  </a:lnTo>
                  <a:cubicBezTo>
                    <a:pt x="70733" y="0"/>
                    <a:pt x="73476" y="2743"/>
                    <a:pt x="73476" y="6123"/>
                  </a:cubicBezTo>
                  <a:cubicBezTo>
                    <a:pt x="73476" y="9503"/>
                    <a:pt x="70733" y="12246"/>
                    <a:pt x="67353" y="12246"/>
                  </a:cubicBezTo>
                  <a:close/>
                </a:path>
              </a:pathLst>
            </a:custGeom>
            <a:solidFill>
              <a:srgbClr val="263238"/>
            </a:solidFill>
            <a:ln w="122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A724D827-0F25-4B03-B031-32DEDCE064E8}"/>
                </a:ext>
              </a:extLst>
            </p:cNvPr>
            <p:cNvSpPr/>
            <p:nvPr/>
          </p:nvSpPr>
          <p:spPr>
            <a:xfrm>
              <a:off x="8388784" y="6039116"/>
              <a:ext cx="73476" cy="12246"/>
            </a:xfrm>
            <a:custGeom>
              <a:avLst/>
              <a:gdLst>
                <a:gd name="connsiteX0" fmla="*/ 67353 w 73476"/>
                <a:gd name="connsiteY0" fmla="*/ 12246 h 12246"/>
                <a:gd name="connsiteX1" fmla="*/ 6123 w 73476"/>
                <a:gd name="connsiteY1" fmla="*/ 12246 h 12246"/>
                <a:gd name="connsiteX2" fmla="*/ 0 w 73476"/>
                <a:gd name="connsiteY2" fmla="*/ 6123 h 12246"/>
                <a:gd name="connsiteX3" fmla="*/ 6123 w 73476"/>
                <a:gd name="connsiteY3" fmla="*/ 0 h 12246"/>
                <a:gd name="connsiteX4" fmla="*/ 67353 w 73476"/>
                <a:gd name="connsiteY4" fmla="*/ 0 h 12246"/>
                <a:gd name="connsiteX5" fmla="*/ 73476 w 73476"/>
                <a:gd name="connsiteY5" fmla="*/ 6123 h 12246"/>
                <a:gd name="connsiteX6" fmla="*/ 67353 w 73476"/>
                <a:gd name="connsiteY6" fmla="*/ 12246 h 1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476" h="12246">
                  <a:moveTo>
                    <a:pt x="67353" y="12246"/>
                  </a:moveTo>
                  <a:lnTo>
                    <a:pt x="6123" y="12246"/>
                  </a:lnTo>
                  <a:cubicBezTo>
                    <a:pt x="2743" y="12246"/>
                    <a:pt x="0" y="9503"/>
                    <a:pt x="0" y="6123"/>
                  </a:cubicBezTo>
                  <a:cubicBezTo>
                    <a:pt x="0" y="2743"/>
                    <a:pt x="2743" y="0"/>
                    <a:pt x="6123" y="0"/>
                  </a:cubicBezTo>
                  <a:lnTo>
                    <a:pt x="67353" y="0"/>
                  </a:lnTo>
                  <a:cubicBezTo>
                    <a:pt x="70733" y="0"/>
                    <a:pt x="73476" y="2743"/>
                    <a:pt x="73476" y="6123"/>
                  </a:cubicBezTo>
                  <a:cubicBezTo>
                    <a:pt x="73476" y="9503"/>
                    <a:pt x="70733" y="12246"/>
                    <a:pt x="67353" y="12246"/>
                  </a:cubicBezTo>
                  <a:close/>
                </a:path>
              </a:pathLst>
            </a:custGeom>
            <a:solidFill>
              <a:srgbClr val="263238"/>
            </a:solidFill>
            <a:ln w="122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1C44B43F-2A23-4B10-9877-B2E7D5FBB3CB}"/>
                </a:ext>
              </a:extLst>
            </p:cNvPr>
            <p:cNvSpPr/>
            <p:nvPr/>
          </p:nvSpPr>
          <p:spPr>
            <a:xfrm>
              <a:off x="8388784" y="5953394"/>
              <a:ext cx="79599" cy="12246"/>
            </a:xfrm>
            <a:custGeom>
              <a:avLst/>
              <a:gdLst>
                <a:gd name="connsiteX0" fmla="*/ 73476 w 79599"/>
                <a:gd name="connsiteY0" fmla="*/ 12246 h 12246"/>
                <a:gd name="connsiteX1" fmla="*/ 6123 w 79599"/>
                <a:gd name="connsiteY1" fmla="*/ 12246 h 12246"/>
                <a:gd name="connsiteX2" fmla="*/ 0 w 79599"/>
                <a:gd name="connsiteY2" fmla="*/ 6123 h 12246"/>
                <a:gd name="connsiteX3" fmla="*/ 6123 w 79599"/>
                <a:gd name="connsiteY3" fmla="*/ 0 h 12246"/>
                <a:gd name="connsiteX4" fmla="*/ 73476 w 79599"/>
                <a:gd name="connsiteY4" fmla="*/ 0 h 12246"/>
                <a:gd name="connsiteX5" fmla="*/ 79599 w 79599"/>
                <a:gd name="connsiteY5" fmla="*/ 6123 h 12246"/>
                <a:gd name="connsiteX6" fmla="*/ 73476 w 79599"/>
                <a:gd name="connsiteY6" fmla="*/ 12246 h 1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99" h="12246">
                  <a:moveTo>
                    <a:pt x="73476" y="12246"/>
                  </a:moveTo>
                  <a:lnTo>
                    <a:pt x="6123" y="12246"/>
                  </a:lnTo>
                  <a:cubicBezTo>
                    <a:pt x="2743" y="12246"/>
                    <a:pt x="0" y="9503"/>
                    <a:pt x="0" y="6123"/>
                  </a:cubicBezTo>
                  <a:cubicBezTo>
                    <a:pt x="0" y="2743"/>
                    <a:pt x="2743" y="0"/>
                    <a:pt x="6123" y="0"/>
                  </a:cubicBezTo>
                  <a:lnTo>
                    <a:pt x="73476" y="0"/>
                  </a:lnTo>
                  <a:cubicBezTo>
                    <a:pt x="76856" y="0"/>
                    <a:pt x="79599" y="2743"/>
                    <a:pt x="79599" y="6123"/>
                  </a:cubicBezTo>
                  <a:cubicBezTo>
                    <a:pt x="79599" y="9503"/>
                    <a:pt x="76856" y="12246"/>
                    <a:pt x="73476" y="12246"/>
                  </a:cubicBezTo>
                  <a:close/>
                </a:path>
              </a:pathLst>
            </a:custGeom>
            <a:solidFill>
              <a:srgbClr val="263238"/>
            </a:solidFill>
            <a:ln w="122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C1B8E153-7F1E-4178-BACF-E1B5E3D23796}"/>
                </a:ext>
              </a:extLst>
            </p:cNvPr>
            <p:cNvSpPr/>
            <p:nvPr/>
          </p:nvSpPr>
          <p:spPr>
            <a:xfrm>
              <a:off x="8388784" y="5928902"/>
              <a:ext cx="134706" cy="12246"/>
            </a:xfrm>
            <a:custGeom>
              <a:avLst/>
              <a:gdLst>
                <a:gd name="connsiteX0" fmla="*/ 128583 w 134706"/>
                <a:gd name="connsiteY0" fmla="*/ 12246 h 12246"/>
                <a:gd name="connsiteX1" fmla="*/ 6123 w 134706"/>
                <a:gd name="connsiteY1" fmla="*/ 12246 h 12246"/>
                <a:gd name="connsiteX2" fmla="*/ 0 w 134706"/>
                <a:gd name="connsiteY2" fmla="*/ 6123 h 12246"/>
                <a:gd name="connsiteX3" fmla="*/ 6123 w 134706"/>
                <a:gd name="connsiteY3" fmla="*/ 0 h 12246"/>
                <a:gd name="connsiteX4" fmla="*/ 128583 w 134706"/>
                <a:gd name="connsiteY4" fmla="*/ 0 h 12246"/>
                <a:gd name="connsiteX5" fmla="*/ 134706 w 134706"/>
                <a:gd name="connsiteY5" fmla="*/ 6123 h 12246"/>
                <a:gd name="connsiteX6" fmla="*/ 128583 w 134706"/>
                <a:gd name="connsiteY6" fmla="*/ 12246 h 1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706" h="12246">
                  <a:moveTo>
                    <a:pt x="128583" y="12246"/>
                  </a:moveTo>
                  <a:lnTo>
                    <a:pt x="6123" y="12246"/>
                  </a:lnTo>
                  <a:cubicBezTo>
                    <a:pt x="2743" y="12246"/>
                    <a:pt x="0" y="9503"/>
                    <a:pt x="0" y="6123"/>
                  </a:cubicBezTo>
                  <a:cubicBezTo>
                    <a:pt x="0" y="2743"/>
                    <a:pt x="2743" y="0"/>
                    <a:pt x="6123" y="0"/>
                  </a:cubicBezTo>
                  <a:lnTo>
                    <a:pt x="128583" y="0"/>
                  </a:lnTo>
                  <a:cubicBezTo>
                    <a:pt x="131963" y="0"/>
                    <a:pt x="134706" y="2743"/>
                    <a:pt x="134706" y="6123"/>
                  </a:cubicBezTo>
                  <a:cubicBezTo>
                    <a:pt x="134706" y="9503"/>
                    <a:pt x="131963" y="12246"/>
                    <a:pt x="128583" y="12246"/>
                  </a:cubicBezTo>
                  <a:close/>
                </a:path>
              </a:pathLst>
            </a:custGeom>
            <a:solidFill>
              <a:srgbClr val="263238"/>
            </a:solidFill>
            <a:ln w="122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DC108E7A-FF97-4FD4-9CA2-C9766BEA9E90}"/>
                </a:ext>
              </a:extLst>
            </p:cNvPr>
            <p:cNvSpPr/>
            <p:nvPr/>
          </p:nvSpPr>
          <p:spPr>
            <a:xfrm>
              <a:off x="8388784" y="5904410"/>
              <a:ext cx="134706" cy="12246"/>
            </a:xfrm>
            <a:custGeom>
              <a:avLst/>
              <a:gdLst>
                <a:gd name="connsiteX0" fmla="*/ 128583 w 134706"/>
                <a:gd name="connsiteY0" fmla="*/ 12246 h 12246"/>
                <a:gd name="connsiteX1" fmla="*/ 6123 w 134706"/>
                <a:gd name="connsiteY1" fmla="*/ 12246 h 12246"/>
                <a:gd name="connsiteX2" fmla="*/ 0 w 134706"/>
                <a:gd name="connsiteY2" fmla="*/ 6123 h 12246"/>
                <a:gd name="connsiteX3" fmla="*/ 6123 w 134706"/>
                <a:gd name="connsiteY3" fmla="*/ 0 h 12246"/>
                <a:gd name="connsiteX4" fmla="*/ 128583 w 134706"/>
                <a:gd name="connsiteY4" fmla="*/ 0 h 12246"/>
                <a:gd name="connsiteX5" fmla="*/ 134706 w 134706"/>
                <a:gd name="connsiteY5" fmla="*/ 6123 h 12246"/>
                <a:gd name="connsiteX6" fmla="*/ 128583 w 134706"/>
                <a:gd name="connsiteY6" fmla="*/ 12246 h 1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706" h="12246">
                  <a:moveTo>
                    <a:pt x="128583" y="12246"/>
                  </a:moveTo>
                  <a:lnTo>
                    <a:pt x="6123" y="12246"/>
                  </a:lnTo>
                  <a:cubicBezTo>
                    <a:pt x="2743" y="12246"/>
                    <a:pt x="0" y="9503"/>
                    <a:pt x="0" y="6123"/>
                  </a:cubicBezTo>
                  <a:cubicBezTo>
                    <a:pt x="0" y="2743"/>
                    <a:pt x="2743" y="0"/>
                    <a:pt x="6123" y="0"/>
                  </a:cubicBezTo>
                  <a:lnTo>
                    <a:pt x="128583" y="0"/>
                  </a:lnTo>
                  <a:cubicBezTo>
                    <a:pt x="131963" y="0"/>
                    <a:pt x="134706" y="2743"/>
                    <a:pt x="134706" y="6123"/>
                  </a:cubicBezTo>
                  <a:cubicBezTo>
                    <a:pt x="134706" y="9503"/>
                    <a:pt x="131963" y="12246"/>
                    <a:pt x="128583" y="12246"/>
                  </a:cubicBezTo>
                  <a:close/>
                </a:path>
              </a:pathLst>
            </a:custGeom>
            <a:solidFill>
              <a:srgbClr val="263238"/>
            </a:solidFill>
            <a:ln w="122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F98AAB0D-028C-4DC5-9FF5-63763D9864B5}"/>
                </a:ext>
              </a:extLst>
            </p:cNvPr>
            <p:cNvSpPr/>
            <p:nvPr/>
          </p:nvSpPr>
          <p:spPr>
            <a:xfrm>
              <a:off x="8345923" y="5830934"/>
              <a:ext cx="128583" cy="12246"/>
            </a:xfrm>
            <a:custGeom>
              <a:avLst/>
              <a:gdLst>
                <a:gd name="connsiteX0" fmla="*/ 122460 w 128583"/>
                <a:gd name="connsiteY0" fmla="*/ 12246 h 12246"/>
                <a:gd name="connsiteX1" fmla="*/ 6123 w 128583"/>
                <a:gd name="connsiteY1" fmla="*/ 12246 h 12246"/>
                <a:gd name="connsiteX2" fmla="*/ 0 w 128583"/>
                <a:gd name="connsiteY2" fmla="*/ 6123 h 12246"/>
                <a:gd name="connsiteX3" fmla="*/ 6123 w 128583"/>
                <a:gd name="connsiteY3" fmla="*/ 0 h 12246"/>
                <a:gd name="connsiteX4" fmla="*/ 122460 w 128583"/>
                <a:gd name="connsiteY4" fmla="*/ 0 h 12246"/>
                <a:gd name="connsiteX5" fmla="*/ 128583 w 128583"/>
                <a:gd name="connsiteY5" fmla="*/ 6123 h 12246"/>
                <a:gd name="connsiteX6" fmla="*/ 122460 w 128583"/>
                <a:gd name="connsiteY6" fmla="*/ 12246 h 1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83" h="12246">
                  <a:moveTo>
                    <a:pt x="122460" y="12246"/>
                  </a:moveTo>
                  <a:lnTo>
                    <a:pt x="6123" y="12246"/>
                  </a:lnTo>
                  <a:cubicBezTo>
                    <a:pt x="2743" y="12246"/>
                    <a:pt x="0" y="9503"/>
                    <a:pt x="0" y="6123"/>
                  </a:cubicBezTo>
                  <a:cubicBezTo>
                    <a:pt x="0" y="2743"/>
                    <a:pt x="2743" y="0"/>
                    <a:pt x="6123" y="0"/>
                  </a:cubicBezTo>
                  <a:lnTo>
                    <a:pt x="122460" y="0"/>
                  </a:lnTo>
                  <a:cubicBezTo>
                    <a:pt x="125840" y="0"/>
                    <a:pt x="128583" y="2743"/>
                    <a:pt x="128583" y="6123"/>
                  </a:cubicBezTo>
                  <a:cubicBezTo>
                    <a:pt x="128583" y="9503"/>
                    <a:pt x="125840" y="12246"/>
                    <a:pt x="122460" y="12246"/>
                  </a:cubicBezTo>
                  <a:close/>
                </a:path>
              </a:pathLst>
            </a:custGeom>
            <a:solidFill>
              <a:srgbClr val="263238"/>
            </a:solidFill>
            <a:ln w="122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93" name="Graphic 268">
            <a:extLst>
              <a:ext uri="{FF2B5EF4-FFF2-40B4-BE49-F238E27FC236}">
                <a16:creationId xmlns:a16="http://schemas.microsoft.com/office/drawing/2014/main" id="{2068D75B-EC61-40CD-AFA2-95C75F38E125}"/>
              </a:ext>
            </a:extLst>
          </p:cNvPr>
          <p:cNvGrpSpPr/>
          <p:nvPr/>
        </p:nvGrpSpPr>
        <p:grpSpPr>
          <a:xfrm>
            <a:off x="8840617" y="5761484"/>
            <a:ext cx="343730" cy="320838"/>
            <a:chOff x="8840617" y="5761484"/>
            <a:chExt cx="343730" cy="320838"/>
          </a:xfrm>
          <a:solidFill>
            <a:srgbClr val="263238"/>
          </a:solidFill>
        </p:grpSpPr>
        <p:grpSp>
          <p:nvGrpSpPr>
            <p:cNvPr id="694" name="Graphic 268">
              <a:extLst>
                <a:ext uri="{FF2B5EF4-FFF2-40B4-BE49-F238E27FC236}">
                  <a16:creationId xmlns:a16="http://schemas.microsoft.com/office/drawing/2014/main" id="{2068D75B-EC61-40CD-AFA2-95C75F38E125}"/>
                </a:ext>
              </a:extLst>
            </p:cNvPr>
            <p:cNvGrpSpPr/>
            <p:nvPr/>
          </p:nvGrpSpPr>
          <p:grpSpPr>
            <a:xfrm>
              <a:off x="8840617" y="5761484"/>
              <a:ext cx="343730" cy="320838"/>
              <a:chOff x="8840617" y="5761484"/>
              <a:chExt cx="343730" cy="320838"/>
            </a:xfrm>
            <a:solidFill>
              <a:srgbClr val="263238"/>
            </a:solidFill>
          </p:grpSpPr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9C91DB03-86F5-4952-B3A4-F8F8D0DF369E}"/>
                  </a:ext>
                </a:extLst>
              </p:cNvPr>
              <p:cNvSpPr/>
              <p:nvPr/>
            </p:nvSpPr>
            <p:spPr>
              <a:xfrm>
                <a:off x="9023940" y="5921904"/>
                <a:ext cx="160407" cy="160419"/>
              </a:xfrm>
              <a:custGeom>
                <a:avLst/>
                <a:gdLst>
                  <a:gd name="connsiteX0" fmla="*/ 80204 w 160407"/>
                  <a:gd name="connsiteY0" fmla="*/ 160419 h 160419"/>
                  <a:gd name="connsiteX1" fmla="*/ 0 w 160407"/>
                  <a:gd name="connsiteY1" fmla="*/ 80204 h 160419"/>
                  <a:gd name="connsiteX2" fmla="*/ 18298 w 160407"/>
                  <a:gd name="connsiteY2" fmla="*/ 29229 h 160419"/>
                  <a:gd name="connsiteX3" fmla="*/ 26364 w 160407"/>
                  <a:gd name="connsiteY3" fmla="*/ 28461 h 160419"/>
                  <a:gd name="connsiteX4" fmla="*/ 27143 w 160407"/>
                  <a:gd name="connsiteY4" fmla="*/ 36527 h 160419"/>
                  <a:gd name="connsiteX5" fmla="*/ 11458 w 160407"/>
                  <a:gd name="connsiteY5" fmla="*/ 80204 h 160419"/>
                  <a:gd name="connsiteX6" fmla="*/ 80204 w 160407"/>
                  <a:gd name="connsiteY6" fmla="*/ 148961 h 160419"/>
                  <a:gd name="connsiteX7" fmla="*/ 148950 w 160407"/>
                  <a:gd name="connsiteY7" fmla="*/ 80204 h 160419"/>
                  <a:gd name="connsiteX8" fmla="*/ 80204 w 160407"/>
                  <a:gd name="connsiteY8" fmla="*/ 11446 h 160419"/>
                  <a:gd name="connsiteX9" fmla="*/ 43379 w 160407"/>
                  <a:gd name="connsiteY9" fmla="*/ 22159 h 160419"/>
                  <a:gd name="connsiteX10" fmla="*/ 35473 w 160407"/>
                  <a:gd name="connsiteY10" fmla="*/ 20406 h 160419"/>
                  <a:gd name="connsiteX11" fmla="*/ 37226 w 160407"/>
                  <a:gd name="connsiteY11" fmla="*/ 12500 h 160419"/>
                  <a:gd name="connsiteX12" fmla="*/ 80204 w 160407"/>
                  <a:gd name="connsiteY12" fmla="*/ 0 h 160419"/>
                  <a:gd name="connsiteX13" fmla="*/ 160408 w 160407"/>
                  <a:gd name="connsiteY13" fmla="*/ 80215 h 160419"/>
                  <a:gd name="connsiteX14" fmla="*/ 80204 w 160407"/>
                  <a:gd name="connsiteY14" fmla="*/ 160419 h 16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0407" h="160419">
                    <a:moveTo>
                      <a:pt x="80204" y="160419"/>
                    </a:moveTo>
                    <a:cubicBezTo>
                      <a:pt x="35977" y="160419"/>
                      <a:pt x="0" y="124430"/>
                      <a:pt x="0" y="80204"/>
                    </a:cubicBezTo>
                    <a:cubicBezTo>
                      <a:pt x="0" y="61642"/>
                      <a:pt x="6497" y="43539"/>
                      <a:pt x="18298" y="29229"/>
                    </a:cubicBezTo>
                    <a:cubicBezTo>
                      <a:pt x="20303" y="26811"/>
                      <a:pt x="23924" y="26433"/>
                      <a:pt x="26364" y="28461"/>
                    </a:cubicBezTo>
                    <a:cubicBezTo>
                      <a:pt x="28805" y="30477"/>
                      <a:pt x="29160" y="34075"/>
                      <a:pt x="27143" y="36527"/>
                    </a:cubicBezTo>
                    <a:cubicBezTo>
                      <a:pt x="17026" y="48787"/>
                      <a:pt x="11458" y="64289"/>
                      <a:pt x="11458" y="80204"/>
                    </a:cubicBezTo>
                    <a:cubicBezTo>
                      <a:pt x="11458" y="118117"/>
                      <a:pt x="42290" y="148961"/>
                      <a:pt x="80204" y="148961"/>
                    </a:cubicBezTo>
                    <a:cubicBezTo>
                      <a:pt x="118117" y="148961"/>
                      <a:pt x="148950" y="118117"/>
                      <a:pt x="148950" y="80204"/>
                    </a:cubicBezTo>
                    <a:cubicBezTo>
                      <a:pt x="148950" y="42290"/>
                      <a:pt x="118117" y="11446"/>
                      <a:pt x="80204" y="11446"/>
                    </a:cubicBezTo>
                    <a:cubicBezTo>
                      <a:pt x="67119" y="11446"/>
                      <a:pt x="54390" y="15147"/>
                      <a:pt x="43379" y="22159"/>
                    </a:cubicBezTo>
                    <a:cubicBezTo>
                      <a:pt x="40709" y="23855"/>
                      <a:pt x="37169" y="23053"/>
                      <a:pt x="35473" y="20406"/>
                    </a:cubicBezTo>
                    <a:cubicBezTo>
                      <a:pt x="33777" y="17737"/>
                      <a:pt x="34556" y="14196"/>
                      <a:pt x="37226" y="12500"/>
                    </a:cubicBezTo>
                    <a:cubicBezTo>
                      <a:pt x="50082" y="4320"/>
                      <a:pt x="64942" y="0"/>
                      <a:pt x="80204" y="0"/>
                    </a:cubicBezTo>
                    <a:cubicBezTo>
                      <a:pt x="124430" y="0"/>
                      <a:pt x="160408" y="35989"/>
                      <a:pt x="160408" y="80215"/>
                    </a:cubicBezTo>
                    <a:cubicBezTo>
                      <a:pt x="160408" y="124442"/>
                      <a:pt x="124430" y="160419"/>
                      <a:pt x="80204" y="16041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13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6B5F6940-2F7B-40A9-9637-84FE09449263}"/>
                  </a:ext>
                </a:extLst>
              </p:cNvPr>
              <p:cNvSpPr/>
              <p:nvPr/>
            </p:nvSpPr>
            <p:spPr>
              <a:xfrm>
                <a:off x="8840617" y="5761484"/>
                <a:ext cx="160407" cy="160430"/>
              </a:xfrm>
              <a:custGeom>
                <a:avLst/>
                <a:gdLst>
                  <a:gd name="connsiteX0" fmla="*/ 80204 w 160407"/>
                  <a:gd name="connsiteY0" fmla="*/ 160431 h 160430"/>
                  <a:gd name="connsiteX1" fmla="*/ 0 w 160407"/>
                  <a:gd name="connsiteY1" fmla="*/ 80215 h 160430"/>
                  <a:gd name="connsiteX2" fmla="*/ 18286 w 160407"/>
                  <a:gd name="connsiteY2" fmla="*/ 29240 h 160430"/>
                  <a:gd name="connsiteX3" fmla="*/ 26353 w 160407"/>
                  <a:gd name="connsiteY3" fmla="*/ 28461 h 160430"/>
                  <a:gd name="connsiteX4" fmla="*/ 27132 w 160407"/>
                  <a:gd name="connsiteY4" fmla="*/ 36527 h 160430"/>
                  <a:gd name="connsiteX5" fmla="*/ 11458 w 160407"/>
                  <a:gd name="connsiteY5" fmla="*/ 80215 h 160430"/>
                  <a:gd name="connsiteX6" fmla="*/ 80204 w 160407"/>
                  <a:gd name="connsiteY6" fmla="*/ 148973 h 160430"/>
                  <a:gd name="connsiteX7" fmla="*/ 148950 w 160407"/>
                  <a:gd name="connsiteY7" fmla="*/ 80215 h 160430"/>
                  <a:gd name="connsiteX8" fmla="*/ 80204 w 160407"/>
                  <a:gd name="connsiteY8" fmla="*/ 11458 h 160430"/>
                  <a:gd name="connsiteX9" fmla="*/ 43379 w 160407"/>
                  <a:gd name="connsiteY9" fmla="*/ 22171 h 160430"/>
                  <a:gd name="connsiteX10" fmla="*/ 35473 w 160407"/>
                  <a:gd name="connsiteY10" fmla="*/ 20406 h 160430"/>
                  <a:gd name="connsiteX11" fmla="*/ 37226 w 160407"/>
                  <a:gd name="connsiteY11" fmla="*/ 12500 h 160430"/>
                  <a:gd name="connsiteX12" fmla="*/ 80204 w 160407"/>
                  <a:gd name="connsiteY12" fmla="*/ 0 h 160430"/>
                  <a:gd name="connsiteX13" fmla="*/ 160408 w 160407"/>
                  <a:gd name="connsiteY13" fmla="*/ 80215 h 160430"/>
                  <a:gd name="connsiteX14" fmla="*/ 80204 w 160407"/>
                  <a:gd name="connsiteY14" fmla="*/ 160431 h 160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0407" h="160430">
                    <a:moveTo>
                      <a:pt x="80204" y="160431"/>
                    </a:moveTo>
                    <a:cubicBezTo>
                      <a:pt x="35977" y="160431"/>
                      <a:pt x="0" y="124442"/>
                      <a:pt x="0" y="80215"/>
                    </a:cubicBezTo>
                    <a:cubicBezTo>
                      <a:pt x="0" y="61654"/>
                      <a:pt x="6497" y="43551"/>
                      <a:pt x="18286" y="29240"/>
                    </a:cubicBezTo>
                    <a:cubicBezTo>
                      <a:pt x="20292" y="26811"/>
                      <a:pt x="23912" y="26444"/>
                      <a:pt x="26353" y="28461"/>
                    </a:cubicBezTo>
                    <a:cubicBezTo>
                      <a:pt x="28793" y="30477"/>
                      <a:pt x="29148" y="34075"/>
                      <a:pt x="27132" y="36527"/>
                    </a:cubicBezTo>
                    <a:cubicBezTo>
                      <a:pt x="17026" y="48787"/>
                      <a:pt x="11458" y="64301"/>
                      <a:pt x="11458" y="80215"/>
                    </a:cubicBezTo>
                    <a:cubicBezTo>
                      <a:pt x="11458" y="118129"/>
                      <a:pt x="42290" y="148973"/>
                      <a:pt x="80204" y="148973"/>
                    </a:cubicBezTo>
                    <a:cubicBezTo>
                      <a:pt x="118117" y="148973"/>
                      <a:pt x="148950" y="118129"/>
                      <a:pt x="148950" y="80215"/>
                    </a:cubicBezTo>
                    <a:cubicBezTo>
                      <a:pt x="148950" y="42302"/>
                      <a:pt x="118117" y="11458"/>
                      <a:pt x="80204" y="11458"/>
                    </a:cubicBezTo>
                    <a:cubicBezTo>
                      <a:pt x="67119" y="11458"/>
                      <a:pt x="54390" y="15159"/>
                      <a:pt x="43379" y="22171"/>
                    </a:cubicBezTo>
                    <a:cubicBezTo>
                      <a:pt x="40698" y="23855"/>
                      <a:pt x="37169" y="23076"/>
                      <a:pt x="35473" y="20406"/>
                    </a:cubicBezTo>
                    <a:cubicBezTo>
                      <a:pt x="33777" y="17737"/>
                      <a:pt x="34556" y="14196"/>
                      <a:pt x="37226" y="12500"/>
                    </a:cubicBezTo>
                    <a:cubicBezTo>
                      <a:pt x="50082" y="4320"/>
                      <a:pt x="64942" y="0"/>
                      <a:pt x="80204" y="0"/>
                    </a:cubicBezTo>
                    <a:cubicBezTo>
                      <a:pt x="124430" y="0"/>
                      <a:pt x="160408" y="35989"/>
                      <a:pt x="160408" y="80215"/>
                    </a:cubicBezTo>
                    <a:cubicBezTo>
                      <a:pt x="160408" y="124442"/>
                      <a:pt x="124430" y="160431"/>
                      <a:pt x="80204" y="16043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13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97" name="Graphic 268">
                <a:extLst>
                  <a:ext uri="{FF2B5EF4-FFF2-40B4-BE49-F238E27FC236}">
                    <a16:creationId xmlns:a16="http://schemas.microsoft.com/office/drawing/2014/main" id="{2068D75B-EC61-40CD-AFA2-95C75F38E125}"/>
                  </a:ext>
                </a:extLst>
              </p:cNvPr>
              <p:cNvGrpSpPr/>
              <p:nvPr/>
            </p:nvGrpSpPr>
            <p:grpSpPr>
              <a:xfrm>
                <a:off x="9075487" y="5944819"/>
                <a:ext cx="57301" cy="114576"/>
                <a:chOff x="9075487" y="5944819"/>
                <a:chExt cx="57301" cy="114576"/>
              </a:xfrm>
              <a:solidFill>
                <a:srgbClr val="263238"/>
              </a:solidFill>
            </p:grpSpPr>
            <p:sp>
              <p:nvSpPr>
                <p:cNvPr id="698" name="Freeform: Shape 697">
                  <a:extLst>
                    <a:ext uri="{FF2B5EF4-FFF2-40B4-BE49-F238E27FC236}">
                      <a16:creationId xmlns:a16="http://schemas.microsoft.com/office/drawing/2014/main" id="{0692AEA7-916A-4665-92B3-5811F4CBBD44}"/>
                    </a:ext>
                  </a:extLst>
                </p:cNvPr>
                <p:cNvSpPr/>
                <p:nvPr/>
              </p:nvSpPr>
              <p:spPr>
                <a:xfrm>
                  <a:off x="9075487" y="5956277"/>
                  <a:ext cx="57301" cy="91661"/>
                </a:xfrm>
                <a:custGeom>
                  <a:avLst/>
                  <a:gdLst>
                    <a:gd name="connsiteX0" fmla="*/ 28657 w 57301"/>
                    <a:gd name="connsiteY0" fmla="*/ 91662 h 91661"/>
                    <a:gd name="connsiteX1" fmla="*/ 57301 w 57301"/>
                    <a:gd name="connsiteY1" fmla="*/ 63017 h 91661"/>
                    <a:gd name="connsiteX2" fmla="*/ 31052 w 57301"/>
                    <a:gd name="connsiteY2" fmla="*/ 34854 h 91661"/>
                    <a:gd name="connsiteX3" fmla="*/ 29757 w 57301"/>
                    <a:gd name="connsiteY3" fmla="*/ 34430 h 91661"/>
                    <a:gd name="connsiteX4" fmla="*/ 17199 w 57301"/>
                    <a:gd name="connsiteY4" fmla="*/ 22915 h 91661"/>
                    <a:gd name="connsiteX5" fmla="*/ 28657 w 57301"/>
                    <a:gd name="connsiteY5" fmla="*/ 11458 h 91661"/>
                    <a:gd name="connsiteX6" fmla="*/ 42154 w 57301"/>
                    <a:gd name="connsiteY6" fmla="*/ 15835 h 91661"/>
                    <a:gd name="connsiteX7" fmla="*/ 50232 w 57301"/>
                    <a:gd name="connsiteY7" fmla="*/ 15147 h 91661"/>
                    <a:gd name="connsiteX8" fmla="*/ 49533 w 57301"/>
                    <a:gd name="connsiteY8" fmla="*/ 7081 h 91661"/>
                    <a:gd name="connsiteX9" fmla="*/ 28657 w 57301"/>
                    <a:gd name="connsiteY9" fmla="*/ 0 h 91661"/>
                    <a:gd name="connsiteX10" fmla="*/ 5742 w 57301"/>
                    <a:gd name="connsiteY10" fmla="*/ 22915 h 91661"/>
                    <a:gd name="connsiteX11" fmla="*/ 26194 w 57301"/>
                    <a:gd name="connsiteY11" fmla="*/ 45315 h 91661"/>
                    <a:gd name="connsiteX12" fmla="*/ 27488 w 57301"/>
                    <a:gd name="connsiteY12" fmla="*/ 45739 h 91661"/>
                    <a:gd name="connsiteX13" fmla="*/ 45844 w 57301"/>
                    <a:gd name="connsiteY13" fmla="*/ 63017 h 91661"/>
                    <a:gd name="connsiteX14" fmla="*/ 28657 w 57301"/>
                    <a:gd name="connsiteY14" fmla="*/ 80204 h 91661"/>
                    <a:gd name="connsiteX15" fmla="*/ 10325 w 57301"/>
                    <a:gd name="connsiteY15" fmla="*/ 71038 h 91661"/>
                    <a:gd name="connsiteX16" fmla="*/ 2304 w 57301"/>
                    <a:gd name="connsiteY16" fmla="*/ 69880 h 91661"/>
                    <a:gd name="connsiteX17" fmla="*/ 1147 w 57301"/>
                    <a:gd name="connsiteY17" fmla="*/ 77901 h 91661"/>
                    <a:gd name="connsiteX18" fmla="*/ 28657 w 57301"/>
                    <a:gd name="connsiteY18" fmla="*/ 91662 h 91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301" h="91661">
                      <a:moveTo>
                        <a:pt x="28657" y="91662"/>
                      </a:moveTo>
                      <a:cubicBezTo>
                        <a:pt x="44721" y="91662"/>
                        <a:pt x="57301" y="79081"/>
                        <a:pt x="57301" y="63017"/>
                      </a:cubicBezTo>
                      <a:cubicBezTo>
                        <a:pt x="57301" y="50013"/>
                        <a:pt x="48467" y="40537"/>
                        <a:pt x="31052" y="34854"/>
                      </a:cubicBezTo>
                      <a:lnTo>
                        <a:pt x="29757" y="34430"/>
                      </a:lnTo>
                      <a:cubicBezTo>
                        <a:pt x="23226" y="32299"/>
                        <a:pt x="17199" y="29435"/>
                        <a:pt x="17199" y="22915"/>
                      </a:cubicBezTo>
                      <a:cubicBezTo>
                        <a:pt x="17199" y="16167"/>
                        <a:pt x="21908" y="11458"/>
                        <a:pt x="28657" y="11458"/>
                      </a:cubicBezTo>
                      <a:cubicBezTo>
                        <a:pt x="36723" y="11458"/>
                        <a:pt x="42108" y="15789"/>
                        <a:pt x="42154" y="15835"/>
                      </a:cubicBezTo>
                      <a:cubicBezTo>
                        <a:pt x="44595" y="17874"/>
                        <a:pt x="48192" y="17553"/>
                        <a:pt x="50232" y="15147"/>
                      </a:cubicBezTo>
                      <a:cubicBezTo>
                        <a:pt x="52271" y="12718"/>
                        <a:pt x="51951" y="9120"/>
                        <a:pt x="49533" y="7081"/>
                      </a:cubicBezTo>
                      <a:cubicBezTo>
                        <a:pt x="49189" y="6794"/>
                        <a:pt x="40986" y="0"/>
                        <a:pt x="28657" y="0"/>
                      </a:cubicBezTo>
                      <a:cubicBezTo>
                        <a:pt x="15584" y="0"/>
                        <a:pt x="5742" y="9854"/>
                        <a:pt x="5742" y="22915"/>
                      </a:cubicBezTo>
                      <a:cubicBezTo>
                        <a:pt x="5742" y="38658"/>
                        <a:pt x="21141" y="43688"/>
                        <a:pt x="26194" y="45315"/>
                      </a:cubicBezTo>
                      <a:lnTo>
                        <a:pt x="27488" y="45739"/>
                      </a:lnTo>
                      <a:cubicBezTo>
                        <a:pt x="39840" y="49772"/>
                        <a:pt x="45844" y="55432"/>
                        <a:pt x="45844" y="63017"/>
                      </a:cubicBezTo>
                      <a:cubicBezTo>
                        <a:pt x="45844" y="72814"/>
                        <a:pt x="38453" y="80204"/>
                        <a:pt x="28657" y="80204"/>
                      </a:cubicBezTo>
                      <a:cubicBezTo>
                        <a:pt x="18024" y="80204"/>
                        <a:pt x="11940" y="73192"/>
                        <a:pt x="10325" y="71038"/>
                      </a:cubicBezTo>
                      <a:cubicBezTo>
                        <a:pt x="8423" y="68494"/>
                        <a:pt x="4825" y="68001"/>
                        <a:pt x="2304" y="69880"/>
                      </a:cubicBezTo>
                      <a:cubicBezTo>
                        <a:pt x="-239" y="71782"/>
                        <a:pt x="-755" y="75369"/>
                        <a:pt x="1147" y="77901"/>
                      </a:cubicBezTo>
                      <a:cubicBezTo>
                        <a:pt x="3576" y="81143"/>
                        <a:pt x="12708" y="91662"/>
                        <a:pt x="28657" y="9166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13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9" name="Freeform: Shape 698">
                  <a:extLst>
                    <a:ext uri="{FF2B5EF4-FFF2-40B4-BE49-F238E27FC236}">
                      <a16:creationId xmlns:a16="http://schemas.microsoft.com/office/drawing/2014/main" id="{FD2C2EDC-A040-42AE-AC63-83BBE7308CF5}"/>
                    </a:ext>
                  </a:extLst>
                </p:cNvPr>
                <p:cNvSpPr/>
                <p:nvPr/>
              </p:nvSpPr>
              <p:spPr>
                <a:xfrm>
                  <a:off x="9098415" y="6042209"/>
                  <a:ext cx="11457" cy="17186"/>
                </a:xfrm>
                <a:custGeom>
                  <a:avLst/>
                  <a:gdLst>
                    <a:gd name="connsiteX0" fmla="*/ 5729 w 11457"/>
                    <a:gd name="connsiteY0" fmla="*/ 17187 h 17186"/>
                    <a:gd name="connsiteX1" fmla="*/ 11458 w 11457"/>
                    <a:gd name="connsiteY1" fmla="*/ 11458 h 17186"/>
                    <a:gd name="connsiteX2" fmla="*/ 11458 w 11457"/>
                    <a:gd name="connsiteY2" fmla="*/ 5729 h 17186"/>
                    <a:gd name="connsiteX3" fmla="*/ 5729 w 11457"/>
                    <a:gd name="connsiteY3" fmla="*/ 0 h 17186"/>
                    <a:gd name="connsiteX4" fmla="*/ 0 w 11457"/>
                    <a:gd name="connsiteY4" fmla="*/ 5729 h 17186"/>
                    <a:gd name="connsiteX5" fmla="*/ 0 w 11457"/>
                    <a:gd name="connsiteY5" fmla="*/ 11458 h 17186"/>
                    <a:gd name="connsiteX6" fmla="*/ 5729 w 11457"/>
                    <a:gd name="connsiteY6" fmla="*/ 17187 h 17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57" h="17186">
                      <a:moveTo>
                        <a:pt x="5729" y="17187"/>
                      </a:moveTo>
                      <a:cubicBezTo>
                        <a:pt x="8891" y="17187"/>
                        <a:pt x="11458" y="14620"/>
                        <a:pt x="11458" y="11458"/>
                      </a:cubicBezTo>
                      <a:lnTo>
                        <a:pt x="11458" y="5729"/>
                      </a:lnTo>
                      <a:cubicBezTo>
                        <a:pt x="11458" y="2567"/>
                        <a:pt x="8891" y="0"/>
                        <a:pt x="5729" y="0"/>
                      </a:cubicBezTo>
                      <a:cubicBezTo>
                        <a:pt x="2567" y="0"/>
                        <a:pt x="0" y="2567"/>
                        <a:pt x="0" y="5729"/>
                      </a:cubicBezTo>
                      <a:lnTo>
                        <a:pt x="0" y="11458"/>
                      </a:lnTo>
                      <a:cubicBezTo>
                        <a:pt x="0" y="14620"/>
                        <a:pt x="2567" y="17187"/>
                        <a:pt x="5729" y="1718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13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0" name="Freeform: Shape 699">
                  <a:extLst>
                    <a:ext uri="{FF2B5EF4-FFF2-40B4-BE49-F238E27FC236}">
                      <a16:creationId xmlns:a16="http://schemas.microsoft.com/office/drawing/2014/main" id="{8F42D49F-3BEF-4DC7-BB06-83F7A8FDCAEA}"/>
                    </a:ext>
                  </a:extLst>
                </p:cNvPr>
                <p:cNvSpPr/>
                <p:nvPr/>
              </p:nvSpPr>
              <p:spPr>
                <a:xfrm>
                  <a:off x="9098415" y="5944819"/>
                  <a:ext cx="11457" cy="17186"/>
                </a:xfrm>
                <a:custGeom>
                  <a:avLst/>
                  <a:gdLst>
                    <a:gd name="connsiteX0" fmla="*/ 5729 w 11457"/>
                    <a:gd name="connsiteY0" fmla="*/ 17187 h 17186"/>
                    <a:gd name="connsiteX1" fmla="*/ 11458 w 11457"/>
                    <a:gd name="connsiteY1" fmla="*/ 11458 h 17186"/>
                    <a:gd name="connsiteX2" fmla="*/ 11458 w 11457"/>
                    <a:gd name="connsiteY2" fmla="*/ 5729 h 17186"/>
                    <a:gd name="connsiteX3" fmla="*/ 5729 w 11457"/>
                    <a:gd name="connsiteY3" fmla="*/ 0 h 17186"/>
                    <a:gd name="connsiteX4" fmla="*/ 0 w 11457"/>
                    <a:gd name="connsiteY4" fmla="*/ 5729 h 17186"/>
                    <a:gd name="connsiteX5" fmla="*/ 0 w 11457"/>
                    <a:gd name="connsiteY5" fmla="*/ 11458 h 17186"/>
                    <a:gd name="connsiteX6" fmla="*/ 5729 w 11457"/>
                    <a:gd name="connsiteY6" fmla="*/ 17187 h 17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57" h="17186">
                      <a:moveTo>
                        <a:pt x="5729" y="17187"/>
                      </a:moveTo>
                      <a:cubicBezTo>
                        <a:pt x="8891" y="17187"/>
                        <a:pt x="11458" y="14620"/>
                        <a:pt x="11458" y="11458"/>
                      </a:cubicBezTo>
                      <a:lnTo>
                        <a:pt x="11458" y="5729"/>
                      </a:lnTo>
                      <a:cubicBezTo>
                        <a:pt x="11458" y="2567"/>
                        <a:pt x="8891" y="0"/>
                        <a:pt x="5729" y="0"/>
                      </a:cubicBezTo>
                      <a:cubicBezTo>
                        <a:pt x="2567" y="0"/>
                        <a:pt x="0" y="2567"/>
                        <a:pt x="0" y="5729"/>
                      </a:cubicBezTo>
                      <a:lnTo>
                        <a:pt x="0" y="11458"/>
                      </a:lnTo>
                      <a:cubicBezTo>
                        <a:pt x="0" y="14620"/>
                        <a:pt x="2567" y="17187"/>
                        <a:pt x="5729" y="1718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13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01" name="Graphic 268">
                <a:extLst>
                  <a:ext uri="{FF2B5EF4-FFF2-40B4-BE49-F238E27FC236}">
                    <a16:creationId xmlns:a16="http://schemas.microsoft.com/office/drawing/2014/main" id="{2068D75B-EC61-40CD-AFA2-95C75F38E125}"/>
                  </a:ext>
                </a:extLst>
              </p:cNvPr>
              <p:cNvGrpSpPr/>
              <p:nvPr/>
            </p:nvGrpSpPr>
            <p:grpSpPr>
              <a:xfrm>
                <a:off x="8886448" y="5784400"/>
                <a:ext cx="68746" cy="114553"/>
                <a:chOff x="8886448" y="5784400"/>
                <a:chExt cx="68746" cy="114553"/>
              </a:xfrm>
              <a:solidFill>
                <a:srgbClr val="263238"/>
              </a:solidFill>
            </p:grpSpPr>
            <p:sp>
              <p:nvSpPr>
                <p:cNvPr id="702" name="Freeform: Shape 701">
                  <a:extLst>
                    <a:ext uri="{FF2B5EF4-FFF2-40B4-BE49-F238E27FC236}">
                      <a16:creationId xmlns:a16="http://schemas.microsoft.com/office/drawing/2014/main" id="{16B6A34D-FBCD-420D-A788-253CC59BBC85}"/>
                    </a:ext>
                  </a:extLst>
                </p:cNvPr>
                <p:cNvSpPr/>
                <p:nvPr/>
              </p:nvSpPr>
              <p:spPr>
                <a:xfrm>
                  <a:off x="8886448" y="5830231"/>
                  <a:ext cx="68746" cy="57288"/>
                </a:xfrm>
                <a:custGeom>
                  <a:avLst/>
                  <a:gdLst>
                    <a:gd name="connsiteX0" fmla="*/ 40102 w 68746"/>
                    <a:gd name="connsiteY0" fmla="*/ 57288 h 57288"/>
                    <a:gd name="connsiteX1" fmla="*/ 5729 w 68746"/>
                    <a:gd name="connsiteY1" fmla="*/ 57288 h 57288"/>
                    <a:gd name="connsiteX2" fmla="*/ 0 w 68746"/>
                    <a:gd name="connsiteY2" fmla="*/ 51560 h 57288"/>
                    <a:gd name="connsiteX3" fmla="*/ 5729 w 68746"/>
                    <a:gd name="connsiteY3" fmla="*/ 45831 h 57288"/>
                    <a:gd name="connsiteX4" fmla="*/ 40102 w 68746"/>
                    <a:gd name="connsiteY4" fmla="*/ 45831 h 57288"/>
                    <a:gd name="connsiteX5" fmla="*/ 57288 w 68746"/>
                    <a:gd name="connsiteY5" fmla="*/ 28644 h 57288"/>
                    <a:gd name="connsiteX6" fmla="*/ 40102 w 68746"/>
                    <a:gd name="connsiteY6" fmla="*/ 11458 h 57288"/>
                    <a:gd name="connsiteX7" fmla="*/ 17187 w 68746"/>
                    <a:gd name="connsiteY7" fmla="*/ 11458 h 57288"/>
                    <a:gd name="connsiteX8" fmla="*/ 17187 w 68746"/>
                    <a:gd name="connsiteY8" fmla="*/ 0 h 57288"/>
                    <a:gd name="connsiteX9" fmla="*/ 40102 w 68746"/>
                    <a:gd name="connsiteY9" fmla="*/ 0 h 57288"/>
                    <a:gd name="connsiteX10" fmla="*/ 68746 w 68746"/>
                    <a:gd name="connsiteY10" fmla="*/ 28644 h 57288"/>
                    <a:gd name="connsiteX11" fmla="*/ 40102 w 68746"/>
                    <a:gd name="connsiteY11" fmla="*/ 57288 h 57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8746" h="57288">
                      <a:moveTo>
                        <a:pt x="40102" y="57288"/>
                      </a:moveTo>
                      <a:lnTo>
                        <a:pt x="5729" y="57288"/>
                      </a:lnTo>
                      <a:cubicBezTo>
                        <a:pt x="2567" y="57288"/>
                        <a:pt x="0" y="54722"/>
                        <a:pt x="0" y="51560"/>
                      </a:cubicBezTo>
                      <a:cubicBezTo>
                        <a:pt x="0" y="48397"/>
                        <a:pt x="2567" y="45831"/>
                        <a:pt x="5729" y="45831"/>
                      </a:cubicBezTo>
                      <a:lnTo>
                        <a:pt x="40102" y="45831"/>
                      </a:lnTo>
                      <a:cubicBezTo>
                        <a:pt x="49577" y="45831"/>
                        <a:pt x="57288" y="38120"/>
                        <a:pt x="57288" y="28644"/>
                      </a:cubicBezTo>
                      <a:cubicBezTo>
                        <a:pt x="57288" y="19169"/>
                        <a:pt x="49577" y="11458"/>
                        <a:pt x="40102" y="11458"/>
                      </a:cubicBezTo>
                      <a:lnTo>
                        <a:pt x="17187" y="11458"/>
                      </a:lnTo>
                      <a:lnTo>
                        <a:pt x="17187" y="0"/>
                      </a:lnTo>
                      <a:lnTo>
                        <a:pt x="40102" y="0"/>
                      </a:lnTo>
                      <a:cubicBezTo>
                        <a:pt x="55891" y="0"/>
                        <a:pt x="68746" y="12856"/>
                        <a:pt x="68746" y="28644"/>
                      </a:cubicBezTo>
                      <a:cubicBezTo>
                        <a:pt x="68746" y="44433"/>
                        <a:pt x="55891" y="57288"/>
                        <a:pt x="40102" y="5728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13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3" name="Freeform: Shape 702">
                  <a:extLst>
                    <a:ext uri="{FF2B5EF4-FFF2-40B4-BE49-F238E27FC236}">
                      <a16:creationId xmlns:a16="http://schemas.microsoft.com/office/drawing/2014/main" id="{F4FA5CAC-11C4-497D-A5E8-65C0AEF8BF80}"/>
                    </a:ext>
                  </a:extLst>
                </p:cNvPr>
                <p:cNvSpPr/>
                <p:nvPr/>
              </p:nvSpPr>
              <p:spPr>
                <a:xfrm>
                  <a:off x="8886448" y="5795857"/>
                  <a:ext cx="57288" cy="45830"/>
                </a:xfrm>
                <a:custGeom>
                  <a:avLst/>
                  <a:gdLst>
                    <a:gd name="connsiteX0" fmla="*/ 34373 w 57288"/>
                    <a:gd name="connsiteY0" fmla="*/ 45831 h 45830"/>
                    <a:gd name="connsiteX1" fmla="*/ 17187 w 57288"/>
                    <a:gd name="connsiteY1" fmla="*/ 45831 h 45830"/>
                    <a:gd name="connsiteX2" fmla="*/ 17187 w 57288"/>
                    <a:gd name="connsiteY2" fmla="*/ 34373 h 45830"/>
                    <a:gd name="connsiteX3" fmla="*/ 34373 w 57288"/>
                    <a:gd name="connsiteY3" fmla="*/ 34373 h 45830"/>
                    <a:gd name="connsiteX4" fmla="*/ 45831 w 57288"/>
                    <a:gd name="connsiteY4" fmla="*/ 22915 h 45830"/>
                    <a:gd name="connsiteX5" fmla="*/ 34373 w 57288"/>
                    <a:gd name="connsiteY5" fmla="*/ 11458 h 45830"/>
                    <a:gd name="connsiteX6" fmla="*/ 5729 w 57288"/>
                    <a:gd name="connsiteY6" fmla="*/ 11458 h 45830"/>
                    <a:gd name="connsiteX7" fmla="*/ 0 w 57288"/>
                    <a:gd name="connsiteY7" fmla="*/ 5729 h 45830"/>
                    <a:gd name="connsiteX8" fmla="*/ 5729 w 57288"/>
                    <a:gd name="connsiteY8" fmla="*/ 0 h 45830"/>
                    <a:gd name="connsiteX9" fmla="*/ 34373 w 57288"/>
                    <a:gd name="connsiteY9" fmla="*/ 0 h 45830"/>
                    <a:gd name="connsiteX10" fmla="*/ 57288 w 57288"/>
                    <a:gd name="connsiteY10" fmla="*/ 22915 h 45830"/>
                    <a:gd name="connsiteX11" fmla="*/ 34373 w 57288"/>
                    <a:gd name="connsiteY11" fmla="*/ 45831 h 45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7288" h="45830">
                      <a:moveTo>
                        <a:pt x="34373" y="45831"/>
                      </a:moveTo>
                      <a:lnTo>
                        <a:pt x="17187" y="45831"/>
                      </a:lnTo>
                      <a:lnTo>
                        <a:pt x="17187" y="34373"/>
                      </a:lnTo>
                      <a:lnTo>
                        <a:pt x="34373" y="34373"/>
                      </a:lnTo>
                      <a:cubicBezTo>
                        <a:pt x="40686" y="34373"/>
                        <a:pt x="45831" y="29240"/>
                        <a:pt x="45831" y="22915"/>
                      </a:cubicBezTo>
                      <a:cubicBezTo>
                        <a:pt x="45831" y="16591"/>
                        <a:pt x="40686" y="11458"/>
                        <a:pt x="34373" y="11458"/>
                      </a:cubicBezTo>
                      <a:lnTo>
                        <a:pt x="5729" y="11458"/>
                      </a:lnTo>
                      <a:cubicBezTo>
                        <a:pt x="2567" y="11458"/>
                        <a:pt x="0" y="8891"/>
                        <a:pt x="0" y="5729"/>
                      </a:cubicBezTo>
                      <a:cubicBezTo>
                        <a:pt x="0" y="2567"/>
                        <a:pt x="2567" y="0"/>
                        <a:pt x="5729" y="0"/>
                      </a:cubicBezTo>
                      <a:lnTo>
                        <a:pt x="34373" y="0"/>
                      </a:lnTo>
                      <a:cubicBezTo>
                        <a:pt x="47011" y="0"/>
                        <a:pt x="57288" y="10278"/>
                        <a:pt x="57288" y="22915"/>
                      </a:cubicBezTo>
                      <a:cubicBezTo>
                        <a:pt x="57288" y="35553"/>
                        <a:pt x="47011" y="45831"/>
                        <a:pt x="34373" y="4583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13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4" name="Freeform: Shape 703">
                  <a:extLst>
                    <a:ext uri="{FF2B5EF4-FFF2-40B4-BE49-F238E27FC236}">
                      <a16:creationId xmlns:a16="http://schemas.microsoft.com/office/drawing/2014/main" id="{E8B6E41D-35D2-43DE-B54A-A11DBF8B7A64}"/>
                    </a:ext>
                  </a:extLst>
                </p:cNvPr>
                <p:cNvSpPr/>
                <p:nvPr/>
              </p:nvSpPr>
              <p:spPr>
                <a:xfrm>
                  <a:off x="8909363" y="5881767"/>
                  <a:ext cx="11457" cy="17186"/>
                </a:xfrm>
                <a:custGeom>
                  <a:avLst/>
                  <a:gdLst>
                    <a:gd name="connsiteX0" fmla="*/ 5729 w 11457"/>
                    <a:gd name="connsiteY0" fmla="*/ 17187 h 17186"/>
                    <a:gd name="connsiteX1" fmla="*/ 0 w 11457"/>
                    <a:gd name="connsiteY1" fmla="*/ 11458 h 17186"/>
                    <a:gd name="connsiteX2" fmla="*/ 0 w 11457"/>
                    <a:gd name="connsiteY2" fmla="*/ 0 h 17186"/>
                    <a:gd name="connsiteX3" fmla="*/ 11458 w 11457"/>
                    <a:gd name="connsiteY3" fmla="*/ 0 h 17186"/>
                    <a:gd name="connsiteX4" fmla="*/ 11458 w 11457"/>
                    <a:gd name="connsiteY4" fmla="*/ 11458 h 17186"/>
                    <a:gd name="connsiteX5" fmla="*/ 5729 w 11457"/>
                    <a:gd name="connsiteY5" fmla="*/ 17187 h 17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57" h="17186">
                      <a:moveTo>
                        <a:pt x="5729" y="17187"/>
                      </a:moveTo>
                      <a:cubicBezTo>
                        <a:pt x="2567" y="17187"/>
                        <a:pt x="0" y="14620"/>
                        <a:pt x="0" y="11458"/>
                      </a:cubicBezTo>
                      <a:lnTo>
                        <a:pt x="0" y="0"/>
                      </a:lnTo>
                      <a:lnTo>
                        <a:pt x="11458" y="0"/>
                      </a:lnTo>
                      <a:lnTo>
                        <a:pt x="11458" y="11458"/>
                      </a:lnTo>
                      <a:cubicBezTo>
                        <a:pt x="11458" y="14620"/>
                        <a:pt x="8891" y="17187"/>
                        <a:pt x="5729" y="1718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13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5" name="Freeform: Shape 704">
                  <a:extLst>
                    <a:ext uri="{FF2B5EF4-FFF2-40B4-BE49-F238E27FC236}">
                      <a16:creationId xmlns:a16="http://schemas.microsoft.com/office/drawing/2014/main" id="{70219AAC-4133-4976-8672-19741B37A034}"/>
                    </a:ext>
                  </a:extLst>
                </p:cNvPr>
                <p:cNvSpPr/>
                <p:nvPr/>
              </p:nvSpPr>
              <p:spPr>
                <a:xfrm>
                  <a:off x="8909363" y="5784400"/>
                  <a:ext cx="11457" cy="17186"/>
                </a:xfrm>
                <a:custGeom>
                  <a:avLst/>
                  <a:gdLst>
                    <a:gd name="connsiteX0" fmla="*/ 0 w 11457"/>
                    <a:gd name="connsiteY0" fmla="*/ 17187 h 17186"/>
                    <a:gd name="connsiteX1" fmla="*/ 0 w 11457"/>
                    <a:gd name="connsiteY1" fmla="*/ 5729 h 17186"/>
                    <a:gd name="connsiteX2" fmla="*/ 5729 w 11457"/>
                    <a:gd name="connsiteY2" fmla="*/ 0 h 17186"/>
                    <a:gd name="connsiteX3" fmla="*/ 11458 w 11457"/>
                    <a:gd name="connsiteY3" fmla="*/ 5729 h 17186"/>
                    <a:gd name="connsiteX4" fmla="*/ 11458 w 11457"/>
                    <a:gd name="connsiteY4" fmla="*/ 17187 h 17186"/>
                    <a:gd name="connsiteX5" fmla="*/ 0 w 11457"/>
                    <a:gd name="connsiteY5" fmla="*/ 17187 h 17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57" h="17186">
                      <a:moveTo>
                        <a:pt x="0" y="17187"/>
                      </a:moveTo>
                      <a:lnTo>
                        <a:pt x="0" y="5729"/>
                      </a:lnTo>
                      <a:cubicBezTo>
                        <a:pt x="0" y="2567"/>
                        <a:pt x="2567" y="0"/>
                        <a:pt x="5729" y="0"/>
                      </a:cubicBezTo>
                      <a:cubicBezTo>
                        <a:pt x="8891" y="0"/>
                        <a:pt x="11458" y="2567"/>
                        <a:pt x="11458" y="5729"/>
                      </a:cubicBezTo>
                      <a:lnTo>
                        <a:pt x="11458" y="17187"/>
                      </a:lnTo>
                      <a:lnTo>
                        <a:pt x="0" y="17187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113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6" name="Freeform: Shape 705">
                  <a:extLst>
                    <a:ext uri="{FF2B5EF4-FFF2-40B4-BE49-F238E27FC236}">
                      <a16:creationId xmlns:a16="http://schemas.microsoft.com/office/drawing/2014/main" id="{5A383316-EA63-4821-89E5-686EC3E071E0}"/>
                    </a:ext>
                  </a:extLst>
                </p:cNvPr>
                <p:cNvSpPr/>
                <p:nvPr/>
              </p:nvSpPr>
              <p:spPr>
                <a:xfrm>
                  <a:off x="8897906" y="5795857"/>
                  <a:ext cx="11457" cy="91661"/>
                </a:xfrm>
                <a:custGeom>
                  <a:avLst/>
                  <a:gdLst>
                    <a:gd name="connsiteX0" fmla="*/ 0 w 11457"/>
                    <a:gd name="connsiteY0" fmla="*/ 0 h 91661"/>
                    <a:gd name="connsiteX1" fmla="*/ 11458 w 11457"/>
                    <a:gd name="connsiteY1" fmla="*/ 0 h 91661"/>
                    <a:gd name="connsiteX2" fmla="*/ 11458 w 11457"/>
                    <a:gd name="connsiteY2" fmla="*/ 91662 h 91661"/>
                    <a:gd name="connsiteX3" fmla="*/ 0 w 11457"/>
                    <a:gd name="connsiteY3" fmla="*/ 91662 h 91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57" h="91661">
                      <a:moveTo>
                        <a:pt x="0" y="0"/>
                      </a:moveTo>
                      <a:lnTo>
                        <a:pt x="11458" y="0"/>
                      </a:lnTo>
                      <a:lnTo>
                        <a:pt x="11458" y="91662"/>
                      </a:lnTo>
                      <a:lnTo>
                        <a:pt x="0" y="91662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113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07" name="Freeform: Shape 706">
                <a:extLst>
                  <a:ext uri="{FF2B5EF4-FFF2-40B4-BE49-F238E27FC236}">
                    <a16:creationId xmlns:a16="http://schemas.microsoft.com/office/drawing/2014/main" id="{533F8B59-FA17-4DB4-B2E4-25FF23AC5AF1}"/>
                  </a:ext>
                </a:extLst>
              </p:cNvPr>
              <p:cNvSpPr/>
              <p:nvPr/>
            </p:nvSpPr>
            <p:spPr>
              <a:xfrm>
                <a:off x="9115598" y="5773339"/>
                <a:ext cx="68364" cy="68364"/>
              </a:xfrm>
              <a:custGeom>
                <a:avLst/>
                <a:gdLst>
                  <a:gd name="connsiteX0" fmla="*/ 66287 w 68364"/>
                  <a:gd name="connsiteY0" fmla="*/ 62839 h 68364"/>
                  <a:gd name="connsiteX1" fmla="*/ 60340 w 68364"/>
                  <a:gd name="connsiteY1" fmla="*/ 68361 h 68364"/>
                  <a:gd name="connsiteX2" fmla="*/ 60340 w 68364"/>
                  <a:gd name="connsiteY2" fmla="*/ 68361 h 68364"/>
                  <a:gd name="connsiteX3" fmla="*/ 54840 w 68364"/>
                  <a:gd name="connsiteY3" fmla="*/ 62415 h 68364"/>
                  <a:gd name="connsiteX4" fmla="*/ 56479 w 68364"/>
                  <a:gd name="connsiteY4" fmla="*/ 17420 h 68364"/>
                  <a:gd name="connsiteX5" fmla="*/ 50979 w 68364"/>
                  <a:gd name="connsiteY5" fmla="*/ 11909 h 68364"/>
                  <a:gd name="connsiteX6" fmla="*/ 5950 w 68364"/>
                  <a:gd name="connsiteY6" fmla="*/ 13548 h 68364"/>
                  <a:gd name="connsiteX7" fmla="*/ 4 w 68364"/>
                  <a:gd name="connsiteY7" fmla="*/ 8025 h 68364"/>
                  <a:gd name="connsiteX8" fmla="*/ 4 w 68364"/>
                  <a:gd name="connsiteY8" fmla="*/ 8025 h 68364"/>
                  <a:gd name="connsiteX9" fmla="*/ 5526 w 68364"/>
                  <a:gd name="connsiteY9" fmla="*/ 2078 h 68364"/>
                  <a:gd name="connsiteX10" fmla="*/ 62838 w 68364"/>
                  <a:gd name="connsiteY10" fmla="*/ 5 h 68364"/>
                  <a:gd name="connsiteX11" fmla="*/ 68360 w 68364"/>
                  <a:gd name="connsiteY11" fmla="*/ 5516 h 68364"/>
                  <a:gd name="connsiteX12" fmla="*/ 66287 w 68364"/>
                  <a:gd name="connsiteY12" fmla="*/ 62839 h 68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364" h="68364">
                    <a:moveTo>
                      <a:pt x="66287" y="62839"/>
                    </a:moveTo>
                    <a:cubicBezTo>
                      <a:pt x="66149" y="65989"/>
                      <a:pt x="63491" y="68476"/>
                      <a:pt x="60340" y="68361"/>
                    </a:cubicBezTo>
                    <a:lnTo>
                      <a:pt x="60340" y="68361"/>
                    </a:lnTo>
                    <a:cubicBezTo>
                      <a:pt x="57189" y="68235"/>
                      <a:pt x="54703" y="65577"/>
                      <a:pt x="54840" y="62415"/>
                    </a:cubicBezTo>
                    <a:lnTo>
                      <a:pt x="56479" y="17420"/>
                    </a:lnTo>
                    <a:cubicBezTo>
                      <a:pt x="56616" y="14269"/>
                      <a:pt x="54130" y="11783"/>
                      <a:pt x="50979" y="11909"/>
                    </a:cubicBezTo>
                    <a:lnTo>
                      <a:pt x="5950" y="13548"/>
                    </a:lnTo>
                    <a:cubicBezTo>
                      <a:pt x="2777" y="13674"/>
                      <a:pt x="118" y="11187"/>
                      <a:pt x="4" y="8025"/>
                    </a:cubicBezTo>
                    <a:lnTo>
                      <a:pt x="4" y="8025"/>
                    </a:lnTo>
                    <a:cubicBezTo>
                      <a:pt x="-111" y="4874"/>
                      <a:pt x="2376" y="2204"/>
                      <a:pt x="5526" y="2078"/>
                    </a:cubicBezTo>
                    <a:lnTo>
                      <a:pt x="62838" y="5"/>
                    </a:lnTo>
                    <a:cubicBezTo>
                      <a:pt x="65989" y="-121"/>
                      <a:pt x="68475" y="2365"/>
                      <a:pt x="68360" y="5516"/>
                    </a:cubicBezTo>
                    <a:lnTo>
                      <a:pt x="66287" y="62839"/>
                    </a:lnTo>
                    <a:close/>
                  </a:path>
                </a:pathLst>
              </a:custGeom>
              <a:solidFill>
                <a:srgbClr val="263238"/>
              </a:solidFill>
              <a:ln w="113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8D8BF141-8FC3-4867-8B0A-3201F9902520}"/>
                </a:ext>
              </a:extLst>
            </p:cNvPr>
            <p:cNvSpPr/>
            <p:nvPr/>
          </p:nvSpPr>
          <p:spPr>
            <a:xfrm>
              <a:off x="8846343" y="5773363"/>
              <a:ext cx="337812" cy="291761"/>
            </a:xfrm>
            <a:custGeom>
              <a:avLst/>
              <a:gdLst>
                <a:gd name="connsiteX0" fmla="*/ 5732 w 337812"/>
                <a:gd name="connsiteY0" fmla="*/ 291761 h 291761"/>
                <a:gd name="connsiteX1" fmla="*/ 1676 w 337812"/>
                <a:gd name="connsiteY1" fmla="*/ 290089 h 291761"/>
                <a:gd name="connsiteX2" fmla="*/ 1676 w 337812"/>
                <a:gd name="connsiteY2" fmla="*/ 281988 h 291761"/>
                <a:gd name="connsiteX3" fmla="*/ 173541 w 337812"/>
                <a:gd name="connsiteY3" fmla="*/ 110123 h 291761"/>
                <a:gd name="connsiteX4" fmla="*/ 179785 w 337812"/>
                <a:gd name="connsiteY4" fmla="*/ 108885 h 291761"/>
                <a:gd name="connsiteX5" fmla="*/ 183326 w 337812"/>
                <a:gd name="connsiteY5" fmla="*/ 114167 h 291761"/>
                <a:gd name="connsiteX6" fmla="*/ 183326 w 337812"/>
                <a:gd name="connsiteY6" fmla="*/ 146180 h 291761"/>
                <a:gd name="connsiteX7" fmla="*/ 328025 w 337812"/>
                <a:gd name="connsiteY7" fmla="*/ 1676 h 291761"/>
                <a:gd name="connsiteX8" fmla="*/ 336137 w 337812"/>
                <a:gd name="connsiteY8" fmla="*/ 1676 h 291761"/>
                <a:gd name="connsiteX9" fmla="*/ 336137 w 337812"/>
                <a:gd name="connsiteY9" fmla="*/ 9776 h 291761"/>
                <a:gd name="connsiteX10" fmla="*/ 181653 w 337812"/>
                <a:gd name="connsiteY10" fmla="*/ 164054 h 291761"/>
                <a:gd name="connsiteX11" fmla="*/ 175409 w 337812"/>
                <a:gd name="connsiteY11" fmla="*/ 165291 h 291761"/>
                <a:gd name="connsiteX12" fmla="*/ 171868 w 337812"/>
                <a:gd name="connsiteY12" fmla="*/ 159998 h 291761"/>
                <a:gd name="connsiteX13" fmla="*/ 171868 w 337812"/>
                <a:gd name="connsiteY13" fmla="*/ 127997 h 291761"/>
                <a:gd name="connsiteX14" fmla="*/ 9788 w 337812"/>
                <a:gd name="connsiteY14" fmla="*/ 290089 h 291761"/>
                <a:gd name="connsiteX15" fmla="*/ 5732 w 337812"/>
                <a:gd name="connsiteY15" fmla="*/ 291761 h 291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7812" h="291761">
                  <a:moveTo>
                    <a:pt x="5732" y="291761"/>
                  </a:moveTo>
                  <a:cubicBezTo>
                    <a:pt x="4265" y="291761"/>
                    <a:pt x="2799" y="291200"/>
                    <a:pt x="1676" y="290089"/>
                  </a:cubicBezTo>
                  <a:cubicBezTo>
                    <a:pt x="-559" y="287854"/>
                    <a:pt x="-559" y="284222"/>
                    <a:pt x="1676" y="281988"/>
                  </a:cubicBezTo>
                  <a:lnTo>
                    <a:pt x="173541" y="110123"/>
                  </a:lnTo>
                  <a:cubicBezTo>
                    <a:pt x="175191" y="108484"/>
                    <a:pt x="177643" y="108003"/>
                    <a:pt x="179785" y="108885"/>
                  </a:cubicBezTo>
                  <a:cubicBezTo>
                    <a:pt x="181928" y="109756"/>
                    <a:pt x="183326" y="111853"/>
                    <a:pt x="183326" y="114167"/>
                  </a:cubicBezTo>
                  <a:lnTo>
                    <a:pt x="183326" y="146180"/>
                  </a:lnTo>
                  <a:lnTo>
                    <a:pt x="328025" y="1676"/>
                  </a:lnTo>
                  <a:cubicBezTo>
                    <a:pt x="330259" y="-559"/>
                    <a:pt x="333891" y="-559"/>
                    <a:pt x="336137" y="1676"/>
                  </a:cubicBezTo>
                  <a:cubicBezTo>
                    <a:pt x="338371" y="3910"/>
                    <a:pt x="338371" y="7542"/>
                    <a:pt x="336137" y="9776"/>
                  </a:cubicBezTo>
                  <a:lnTo>
                    <a:pt x="181653" y="164054"/>
                  </a:lnTo>
                  <a:cubicBezTo>
                    <a:pt x="180015" y="165692"/>
                    <a:pt x="177551" y="166174"/>
                    <a:pt x="175409" y="165291"/>
                  </a:cubicBezTo>
                  <a:cubicBezTo>
                    <a:pt x="173266" y="164409"/>
                    <a:pt x="171868" y="162312"/>
                    <a:pt x="171868" y="159998"/>
                  </a:cubicBezTo>
                  <a:lnTo>
                    <a:pt x="171868" y="127997"/>
                  </a:lnTo>
                  <a:lnTo>
                    <a:pt x="9788" y="290089"/>
                  </a:lnTo>
                  <a:cubicBezTo>
                    <a:pt x="8665" y="291200"/>
                    <a:pt x="7198" y="291761"/>
                    <a:pt x="5732" y="291761"/>
                  </a:cubicBezTo>
                  <a:close/>
                </a:path>
              </a:pathLst>
            </a:custGeom>
            <a:solidFill>
              <a:srgbClr val="263238"/>
            </a:solidFill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09" name="Graphic 270">
            <a:extLst>
              <a:ext uri="{FF2B5EF4-FFF2-40B4-BE49-F238E27FC236}">
                <a16:creationId xmlns:a16="http://schemas.microsoft.com/office/drawing/2014/main" id="{FF0AA3CA-0F2D-45FB-8DC4-2B2DB95777AB}"/>
              </a:ext>
            </a:extLst>
          </p:cNvPr>
          <p:cNvGrpSpPr/>
          <p:nvPr/>
        </p:nvGrpSpPr>
        <p:grpSpPr>
          <a:xfrm>
            <a:off x="9441027" y="5803706"/>
            <a:ext cx="306095" cy="285689"/>
            <a:chOff x="9441027" y="5803706"/>
            <a:chExt cx="306095" cy="285689"/>
          </a:xfrm>
          <a:solidFill>
            <a:srgbClr val="263238"/>
          </a:solidFill>
        </p:grpSpPr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6561AEE8-E932-4EA5-928C-33A535729491}"/>
                </a:ext>
              </a:extLst>
            </p:cNvPr>
            <p:cNvSpPr/>
            <p:nvPr/>
          </p:nvSpPr>
          <p:spPr>
            <a:xfrm>
              <a:off x="9481839" y="5803706"/>
              <a:ext cx="265282" cy="163251"/>
            </a:xfrm>
            <a:custGeom>
              <a:avLst/>
              <a:gdLst>
                <a:gd name="connsiteX0" fmla="*/ 255080 w 265282"/>
                <a:gd name="connsiteY0" fmla="*/ 158149 h 163251"/>
                <a:gd name="connsiteX1" fmla="*/ 255080 w 265282"/>
                <a:gd name="connsiteY1" fmla="*/ 15305 h 163251"/>
                <a:gd name="connsiteX2" fmla="*/ 249978 w 265282"/>
                <a:gd name="connsiteY2" fmla="*/ 10203 h 163251"/>
                <a:gd name="connsiteX3" fmla="*/ 15305 w 265282"/>
                <a:gd name="connsiteY3" fmla="*/ 10203 h 163251"/>
                <a:gd name="connsiteX4" fmla="*/ 10203 w 265282"/>
                <a:gd name="connsiteY4" fmla="*/ 15305 h 163251"/>
                <a:gd name="connsiteX5" fmla="*/ 10203 w 265282"/>
                <a:gd name="connsiteY5" fmla="*/ 56118 h 163251"/>
                <a:gd name="connsiteX6" fmla="*/ 5102 w 265282"/>
                <a:gd name="connsiteY6" fmla="*/ 61219 h 163251"/>
                <a:gd name="connsiteX7" fmla="*/ 5102 w 265282"/>
                <a:gd name="connsiteY7" fmla="*/ 61219 h 163251"/>
                <a:gd name="connsiteX8" fmla="*/ 0 w 265282"/>
                <a:gd name="connsiteY8" fmla="*/ 56118 h 163251"/>
                <a:gd name="connsiteX9" fmla="*/ 0 w 265282"/>
                <a:gd name="connsiteY9" fmla="*/ 15305 h 163251"/>
                <a:gd name="connsiteX10" fmla="*/ 15305 w 265282"/>
                <a:gd name="connsiteY10" fmla="*/ 0 h 163251"/>
                <a:gd name="connsiteX11" fmla="*/ 249978 w 265282"/>
                <a:gd name="connsiteY11" fmla="*/ 0 h 163251"/>
                <a:gd name="connsiteX12" fmla="*/ 265283 w 265282"/>
                <a:gd name="connsiteY12" fmla="*/ 15305 h 163251"/>
                <a:gd name="connsiteX13" fmla="*/ 265283 w 265282"/>
                <a:gd name="connsiteY13" fmla="*/ 158149 h 163251"/>
                <a:gd name="connsiteX14" fmla="*/ 260181 w 265282"/>
                <a:gd name="connsiteY14" fmla="*/ 163251 h 163251"/>
                <a:gd name="connsiteX15" fmla="*/ 260181 w 265282"/>
                <a:gd name="connsiteY15" fmla="*/ 163251 h 163251"/>
                <a:gd name="connsiteX16" fmla="*/ 255080 w 265282"/>
                <a:gd name="connsiteY16" fmla="*/ 158149 h 16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5282" h="163251">
                  <a:moveTo>
                    <a:pt x="255080" y="158149"/>
                  </a:moveTo>
                  <a:lnTo>
                    <a:pt x="255080" y="15305"/>
                  </a:lnTo>
                  <a:cubicBezTo>
                    <a:pt x="255080" y="12499"/>
                    <a:pt x="252784" y="10203"/>
                    <a:pt x="249978" y="10203"/>
                  </a:cubicBezTo>
                  <a:lnTo>
                    <a:pt x="15305" y="10203"/>
                  </a:lnTo>
                  <a:cubicBezTo>
                    <a:pt x="12499" y="10203"/>
                    <a:pt x="10203" y="12499"/>
                    <a:pt x="10203" y="15305"/>
                  </a:cubicBezTo>
                  <a:lnTo>
                    <a:pt x="10203" y="56118"/>
                  </a:lnTo>
                  <a:cubicBezTo>
                    <a:pt x="10203" y="58934"/>
                    <a:pt x="7918" y="61219"/>
                    <a:pt x="5102" y="61219"/>
                  </a:cubicBezTo>
                  <a:lnTo>
                    <a:pt x="5102" y="61219"/>
                  </a:lnTo>
                  <a:cubicBezTo>
                    <a:pt x="2286" y="61219"/>
                    <a:pt x="0" y="58934"/>
                    <a:pt x="0" y="56118"/>
                  </a:cubicBezTo>
                  <a:lnTo>
                    <a:pt x="0" y="15305"/>
                  </a:lnTo>
                  <a:cubicBezTo>
                    <a:pt x="0" y="6867"/>
                    <a:pt x="6867" y="0"/>
                    <a:pt x="15305" y="0"/>
                  </a:cubicBezTo>
                  <a:lnTo>
                    <a:pt x="249978" y="0"/>
                  </a:lnTo>
                  <a:cubicBezTo>
                    <a:pt x="258416" y="0"/>
                    <a:pt x="265283" y="6867"/>
                    <a:pt x="265283" y="15305"/>
                  </a:cubicBezTo>
                  <a:lnTo>
                    <a:pt x="265283" y="158149"/>
                  </a:lnTo>
                  <a:cubicBezTo>
                    <a:pt x="265283" y="160965"/>
                    <a:pt x="262997" y="163251"/>
                    <a:pt x="260181" y="163251"/>
                  </a:cubicBezTo>
                  <a:lnTo>
                    <a:pt x="260181" y="163251"/>
                  </a:lnTo>
                  <a:cubicBezTo>
                    <a:pt x="257365" y="163251"/>
                    <a:pt x="255080" y="160965"/>
                    <a:pt x="255080" y="158149"/>
                  </a:cubicBezTo>
                  <a:close/>
                </a:path>
              </a:pathLst>
            </a:custGeom>
            <a:solidFill>
              <a:srgbClr val="263238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id="{0B1E0A25-A4C1-407C-B278-C9BFBF3EDFCC}"/>
                </a:ext>
              </a:extLst>
            </p:cNvPr>
            <p:cNvSpPr/>
            <p:nvPr/>
          </p:nvSpPr>
          <p:spPr>
            <a:xfrm>
              <a:off x="9481839" y="5803706"/>
              <a:ext cx="265282" cy="51015"/>
            </a:xfrm>
            <a:custGeom>
              <a:avLst/>
              <a:gdLst>
                <a:gd name="connsiteX0" fmla="*/ 260181 w 265282"/>
                <a:gd name="connsiteY0" fmla="*/ 51016 h 51015"/>
                <a:gd name="connsiteX1" fmla="*/ 5102 w 265282"/>
                <a:gd name="connsiteY1" fmla="*/ 51016 h 51015"/>
                <a:gd name="connsiteX2" fmla="*/ 0 w 265282"/>
                <a:gd name="connsiteY2" fmla="*/ 45914 h 51015"/>
                <a:gd name="connsiteX3" fmla="*/ 0 w 265282"/>
                <a:gd name="connsiteY3" fmla="*/ 15305 h 51015"/>
                <a:gd name="connsiteX4" fmla="*/ 15305 w 265282"/>
                <a:gd name="connsiteY4" fmla="*/ 0 h 51015"/>
                <a:gd name="connsiteX5" fmla="*/ 249978 w 265282"/>
                <a:gd name="connsiteY5" fmla="*/ 0 h 51015"/>
                <a:gd name="connsiteX6" fmla="*/ 265283 w 265282"/>
                <a:gd name="connsiteY6" fmla="*/ 15305 h 51015"/>
                <a:gd name="connsiteX7" fmla="*/ 265283 w 265282"/>
                <a:gd name="connsiteY7" fmla="*/ 45914 h 51015"/>
                <a:gd name="connsiteX8" fmla="*/ 260181 w 265282"/>
                <a:gd name="connsiteY8" fmla="*/ 51016 h 51015"/>
                <a:gd name="connsiteX9" fmla="*/ 10203 w 265282"/>
                <a:gd name="connsiteY9" fmla="*/ 40813 h 51015"/>
                <a:gd name="connsiteX10" fmla="*/ 255080 w 265282"/>
                <a:gd name="connsiteY10" fmla="*/ 40813 h 51015"/>
                <a:gd name="connsiteX11" fmla="*/ 255080 w 265282"/>
                <a:gd name="connsiteY11" fmla="*/ 15305 h 51015"/>
                <a:gd name="connsiteX12" fmla="*/ 249978 w 265282"/>
                <a:gd name="connsiteY12" fmla="*/ 10203 h 51015"/>
                <a:gd name="connsiteX13" fmla="*/ 15305 w 265282"/>
                <a:gd name="connsiteY13" fmla="*/ 10203 h 51015"/>
                <a:gd name="connsiteX14" fmla="*/ 10203 w 265282"/>
                <a:gd name="connsiteY14" fmla="*/ 15305 h 51015"/>
                <a:gd name="connsiteX15" fmla="*/ 10203 w 265282"/>
                <a:gd name="connsiteY15" fmla="*/ 40813 h 5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5282" h="51015">
                  <a:moveTo>
                    <a:pt x="260181" y="51016"/>
                  </a:moveTo>
                  <a:lnTo>
                    <a:pt x="5102" y="51016"/>
                  </a:lnTo>
                  <a:cubicBezTo>
                    <a:pt x="2286" y="51016"/>
                    <a:pt x="0" y="48730"/>
                    <a:pt x="0" y="45914"/>
                  </a:cubicBezTo>
                  <a:lnTo>
                    <a:pt x="0" y="15305"/>
                  </a:lnTo>
                  <a:cubicBezTo>
                    <a:pt x="0" y="6867"/>
                    <a:pt x="6867" y="0"/>
                    <a:pt x="15305" y="0"/>
                  </a:cubicBezTo>
                  <a:lnTo>
                    <a:pt x="249978" y="0"/>
                  </a:lnTo>
                  <a:cubicBezTo>
                    <a:pt x="258416" y="0"/>
                    <a:pt x="265283" y="6867"/>
                    <a:pt x="265283" y="15305"/>
                  </a:cubicBezTo>
                  <a:lnTo>
                    <a:pt x="265283" y="45914"/>
                  </a:lnTo>
                  <a:cubicBezTo>
                    <a:pt x="265283" y="48730"/>
                    <a:pt x="262997" y="51016"/>
                    <a:pt x="260181" y="51016"/>
                  </a:cubicBezTo>
                  <a:close/>
                  <a:moveTo>
                    <a:pt x="10203" y="40813"/>
                  </a:moveTo>
                  <a:lnTo>
                    <a:pt x="255080" y="40813"/>
                  </a:lnTo>
                  <a:lnTo>
                    <a:pt x="255080" y="15305"/>
                  </a:lnTo>
                  <a:cubicBezTo>
                    <a:pt x="255080" y="12499"/>
                    <a:pt x="252784" y="10203"/>
                    <a:pt x="249978" y="10203"/>
                  </a:cubicBezTo>
                  <a:lnTo>
                    <a:pt x="15305" y="10203"/>
                  </a:lnTo>
                  <a:cubicBezTo>
                    <a:pt x="12499" y="10203"/>
                    <a:pt x="10203" y="12499"/>
                    <a:pt x="10203" y="15305"/>
                  </a:cubicBezTo>
                  <a:lnTo>
                    <a:pt x="10203" y="40813"/>
                  </a:lnTo>
                  <a:close/>
                </a:path>
              </a:pathLst>
            </a:custGeom>
            <a:solidFill>
              <a:srgbClr val="263238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id="{7BB258C1-B362-46CF-8AD9-107DDB46A8D3}"/>
                </a:ext>
              </a:extLst>
            </p:cNvPr>
            <p:cNvSpPr/>
            <p:nvPr/>
          </p:nvSpPr>
          <p:spPr>
            <a:xfrm>
              <a:off x="9441027" y="5875128"/>
              <a:ext cx="265282" cy="214266"/>
            </a:xfrm>
            <a:custGeom>
              <a:avLst/>
              <a:gdLst>
                <a:gd name="connsiteX0" fmla="*/ 15305 w 265282"/>
                <a:gd name="connsiteY0" fmla="*/ 214267 h 214266"/>
                <a:gd name="connsiteX1" fmla="*/ 0 w 265282"/>
                <a:gd name="connsiteY1" fmla="*/ 198962 h 214266"/>
                <a:gd name="connsiteX2" fmla="*/ 0 w 265282"/>
                <a:gd name="connsiteY2" fmla="*/ 15305 h 214266"/>
                <a:gd name="connsiteX3" fmla="*/ 15305 w 265282"/>
                <a:gd name="connsiteY3" fmla="*/ 0 h 214266"/>
                <a:gd name="connsiteX4" fmla="*/ 249978 w 265282"/>
                <a:gd name="connsiteY4" fmla="*/ 0 h 214266"/>
                <a:gd name="connsiteX5" fmla="*/ 265283 w 265282"/>
                <a:gd name="connsiteY5" fmla="*/ 15305 h 214266"/>
                <a:gd name="connsiteX6" fmla="*/ 265283 w 265282"/>
                <a:gd name="connsiteY6" fmla="*/ 66321 h 214266"/>
                <a:gd name="connsiteX7" fmla="*/ 260181 w 265282"/>
                <a:gd name="connsiteY7" fmla="*/ 71422 h 214266"/>
                <a:gd name="connsiteX8" fmla="*/ 260181 w 265282"/>
                <a:gd name="connsiteY8" fmla="*/ 71422 h 214266"/>
                <a:gd name="connsiteX9" fmla="*/ 255080 w 265282"/>
                <a:gd name="connsiteY9" fmla="*/ 66321 h 214266"/>
                <a:gd name="connsiteX10" fmla="*/ 255080 w 265282"/>
                <a:gd name="connsiteY10" fmla="*/ 15305 h 214266"/>
                <a:gd name="connsiteX11" fmla="*/ 249978 w 265282"/>
                <a:gd name="connsiteY11" fmla="*/ 10203 h 214266"/>
                <a:gd name="connsiteX12" fmla="*/ 15305 w 265282"/>
                <a:gd name="connsiteY12" fmla="*/ 10203 h 214266"/>
                <a:gd name="connsiteX13" fmla="*/ 10203 w 265282"/>
                <a:gd name="connsiteY13" fmla="*/ 15305 h 214266"/>
                <a:gd name="connsiteX14" fmla="*/ 10203 w 265282"/>
                <a:gd name="connsiteY14" fmla="*/ 198962 h 214266"/>
                <a:gd name="connsiteX15" fmla="*/ 15305 w 265282"/>
                <a:gd name="connsiteY15" fmla="*/ 204064 h 214266"/>
                <a:gd name="connsiteX16" fmla="*/ 249978 w 265282"/>
                <a:gd name="connsiteY16" fmla="*/ 204064 h 214266"/>
                <a:gd name="connsiteX17" fmla="*/ 255080 w 265282"/>
                <a:gd name="connsiteY17" fmla="*/ 198962 h 214266"/>
                <a:gd name="connsiteX18" fmla="*/ 255080 w 265282"/>
                <a:gd name="connsiteY18" fmla="*/ 196411 h 214266"/>
                <a:gd name="connsiteX19" fmla="*/ 260181 w 265282"/>
                <a:gd name="connsiteY19" fmla="*/ 193861 h 214266"/>
                <a:gd name="connsiteX20" fmla="*/ 260181 w 265282"/>
                <a:gd name="connsiteY20" fmla="*/ 193861 h 214266"/>
                <a:gd name="connsiteX21" fmla="*/ 265283 w 265282"/>
                <a:gd name="connsiteY21" fmla="*/ 196411 h 214266"/>
                <a:gd name="connsiteX22" fmla="*/ 265283 w 265282"/>
                <a:gd name="connsiteY22" fmla="*/ 198962 h 214266"/>
                <a:gd name="connsiteX23" fmla="*/ 249978 w 265282"/>
                <a:gd name="connsiteY23" fmla="*/ 214267 h 214266"/>
                <a:gd name="connsiteX24" fmla="*/ 15305 w 265282"/>
                <a:gd name="connsiteY24" fmla="*/ 214267 h 214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65282" h="214266">
                  <a:moveTo>
                    <a:pt x="15305" y="214267"/>
                  </a:moveTo>
                  <a:cubicBezTo>
                    <a:pt x="6867" y="214267"/>
                    <a:pt x="0" y="207400"/>
                    <a:pt x="0" y="198962"/>
                  </a:cubicBezTo>
                  <a:lnTo>
                    <a:pt x="0" y="15305"/>
                  </a:lnTo>
                  <a:cubicBezTo>
                    <a:pt x="0" y="6867"/>
                    <a:pt x="6867" y="0"/>
                    <a:pt x="15305" y="0"/>
                  </a:cubicBezTo>
                  <a:lnTo>
                    <a:pt x="249978" y="0"/>
                  </a:lnTo>
                  <a:cubicBezTo>
                    <a:pt x="258416" y="0"/>
                    <a:pt x="265283" y="6867"/>
                    <a:pt x="265283" y="15305"/>
                  </a:cubicBezTo>
                  <a:lnTo>
                    <a:pt x="265283" y="66321"/>
                  </a:lnTo>
                  <a:cubicBezTo>
                    <a:pt x="265283" y="69137"/>
                    <a:pt x="262997" y="71422"/>
                    <a:pt x="260181" y="71422"/>
                  </a:cubicBezTo>
                  <a:lnTo>
                    <a:pt x="260181" y="71422"/>
                  </a:lnTo>
                  <a:cubicBezTo>
                    <a:pt x="257365" y="71422"/>
                    <a:pt x="255080" y="69137"/>
                    <a:pt x="255080" y="66321"/>
                  </a:cubicBezTo>
                  <a:lnTo>
                    <a:pt x="255080" y="15305"/>
                  </a:lnTo>
                  <a:cubicBezTo>
                    <a:pt x="255080" y="12499"/>
                    <a:pt x="252784" y="10203"/>
                    <a:pt x="249978" y="10203"/>
                  </a:cubicBezTo>
                  <a:lnTo>
                    <a:pt x="15305" y="10203"/>
                  </a:lnTo>
                  <a:cubicBezTo>
                    <a:pt x="12499" y="10203"/>
                    <a:pt x="10203" y="12499"/>
                    <a:pt x="10203" y="15305"/>
                  </a:cubicBezTo>
                  <a:lnTo>
                    <a:pt x="10203" y="198962"/>
                  </a:lnTo>
                  <a:cubicBezTo>
                    <a:pt x="10203" y="201768"/>
                    <a:pt x="12499" y="204064"/>
                    <a:pt x="15305" y="204064"/>
                  </a:cubicBezTo>
                  <a:lnTo>
                    <a:pt x="249978" y="204064"/>
                  </a:lnTo>
                  <a:cubicBezTo>
                    <a:pt x="252784" y="204064"/>
                    <a:pt x="255080" y="201768"/>
                    <a:pt x="255080" y="198962"/>
                  </a:cubicBezTo>
                  <a:cubicBezTo>
                    <a:pt x="255080" y="198962"/>
                    <a:pt x="255080" y="197819"/>
                    <a:pt x="255080" y="196411"/>
                  </a:cubicBezTo>
                  <a:cubicBezTo>
                    <a:pt x="255080" y="195003"/>
                    <a:pt x="257365" y="193861"/>
                    <a:pt x="260181" y="193861"/>
                  </a:cubicBezTo>
                  <a:lnTo>
                    <a:pt x="260181" y="193861"/>
                  </a:lnTo>
                  <a:cubicBezTo>
                    <a:pt x="262997" y="193861"/>
                    <a:pt x="265283" y="195003"/>
                    <a:pt x="265283" y="196411"/>
                  </a:cubicBezTo>
                  <a:lnTo>
                    <a:pt x="265283" y="198962"/>
                  </a:lnTo>
                  <a:cubicBezTo>
                    <a:pt x="265283" y="207400"/>
                    <a:pt x="258416" y="214267"/>
                    <a:pt x="249978" y="214267"/>
                  </a:cubicBezTo>
                  <a:lnTo>
                    <a:pt x="15305" y="214267"/>
                  </a:lnTo>
                  <a:close/>
                </a:path>
              </a:pathLst>
            </a:custGeom>
            <a:solidFill>
              <a:srgbClr val="263238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id="{6C2A71B5-75EE-4292-8B3F-BE4AD35EA9AF}"/>
                </a:ext>
              </a:extLst>
            </p:cNvPr>
            <p:cNvSpPr/>
            <p:nvPr/>
          </p:nvSpPr>
          <p:spPr>
            <a:xfrm>
              <a:off x="9441027" y="5875128"/>
              <a:ext cx="265282" cy="51015"/>
            </a:xfrm>
            <a:custGeom>
              <a:avLst/>
              <a:gdLst>
                <a:gd name="connsiteX0" fmla="*/ 260181 w 265282"/>
                <a:gd name="connsiteY0" fmla="*/ 51016 h 51015"/>
                <a:gd name="connsiteX1" fmla="*/ 5102 w 265282"/>
                <a:gd name="connsiteY1" fmla="*/ 51016 h 51015"/>
                <a:gd name="connsiteX2" fmla="*/ 0 w 265282"/>
                <a:gd name="connsiteY2" fmla="*/ 45914 h 51015"/>
                <a:gd name="connsiteX3" fmla="*/ 0 w 265282"/>
                <a:gd name="connsiteY3" fmla="*/ 15305 h 51015"/>
                <a:gd name="connsiteX4" fmla="*/ 15305 w 265282"/>
                <a:gd name="connsiteY4" fmla="*/ 0 h 51015"/>
                <a:gd name="connsiteX5" fmla="*/ 249978 w 265282"/>
                <a:gd name="connsiteY5" fmla="*/ 0 h 51015"/>
                <a:gd name="connsiteX6" fmla="*/ 265283 w 265282"/>
                <a:gd name="connsiteY6" fmla="*/ 15305 h 51015"/>
                <a:gd name="connsiteX7" fmla="*/ 265283 w 265282"/>
                <a:gd name="connsiteY7" fmla="*/ 45914 h 51015"/>
                <a:gd name="connsiteX8" fmla="*/ 260181 w 265282"/>
                <a:gd name="connsiteY8" fmla="*/ 51016 h 51015"/>
                <a:gd name="connsiteX9" fmla="*/ 10203 w 265282"/>
                <a:gd name="connsiteY9" fmla="*/ 40813 h 51015"/>
                <a:gd name="connsiteX10" fmla="*/ 255080 w 265282"/>
                <a:gd name="connsiteY10" fmla="*/ 40813 h 51015"/>
                <a:gd name="connsiteX11" fmla="*/ 255080 w 265282"/>
                <a:gd name="connsiteY11" fmla="*/ 15305 h 51015"/>
                <a:gd name="connsiteX12" fmla="*/ 249978 w 265282"/>
                <a:gd name="connsiteY12" fmla="*/ 10203 h 51015"/>
                <a:gd name="connsiteX13" fmla="*/ 15305 w 265282"/>
                <a:gd name="connsiteY13" fmla="*/ 10203 h 51015"/>
                <a:gd name="connsiteX14" fmla="*/ 10203 w 265282"/>
                <a:gd name="connsiteY14" fmla="*/ 15305 h 51015"/>
                <a:gd name="connsiteX15" fmla="*/ 10203 w 265282"/>
                <a:gd name="connsiteY15" fmla="*/ 40813 h 5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5282" h="51015">
                  <a:moveTo>
                    <a:pt x="260181" y="51016"/>
                  </a:moveTo>
                  <a:lnTo>
                    <a:pt x="5102" y="51016"/>
                  </a:lnTo>
                  <a:cubicBezTo>
                    <a:pt x="2286" y="51016"/>
                    <a:pt x="0" y="48730"/>
                    <a:pt x="0" y="45914"/>
                  </a:cubicBezTo>
                  <a:lnTo>
                    <a:pt x="0" y="15305"/>
                  </a:lnTo>
                  <a:cubicBezTo>
                    <a:pt x="0" y="6867"/>
                    <a:pt x="6867" y="0"/>
                    <a:pt x="15305" y="0"/>
                  </a:cubicBezTo>
                  <a:lnTo>
                    <a:pt x="249978" y="0"/>
                  </a:lnTo>
                  <a:cubicBezTo>
                    <a:pt x="258416" y="0"/>
                    <a:pt x="265283" y="6867"/>
                    <a:pt x="265283" y="15305"/>
                  </a:cubicBezTo>
                  <a:lnTo>
                    <a:pt x="265283" y="45914"/>
                  </a:lnTo>
                  <a:cubicBezTo>
                    <a:pt x="265283" y="48730"/>
                    <a:pt x="262997" y="51016"/>
                    <a:pt x="260181" y="51016"/>
                  </a:cubicBezTo>
                  <a:close/>
                  <a:moveTo>
                    <a:pt x="10203" y="40813"/>
                  </a:moveTo>
                  <a:lnTo>
                    <a:pt x="255080" y="40813"/>
                  </a:lnTo>
                  <a:lnTo>
                    <a:pt x="255080" y="15305"/>
                  </a:lnTo>
                  <a:cubicBezTo>
                    <a:pt x="255080" y="12499"/>
                    <a:pt x="252784" y="10203"/>
                    <a:pt x="249978" y="10203"/>
                  </a:cubicBezTo>
                  <a:lnTo>
                    <a:pt x="15305" y="10203"/>
                  </a:lnTo>
                  <a:cubicBezTo>
                    <a:pt x="12499" y="10203"/>
                    <a:pt x="10203" y="12499"/>
                    <a:pt x="10203" y="15305"/>
                  </a:cubicBezTo>
                  <a:lnTo>
                    <a:pt x="10203" y="40813"/>
                  </a:lnTo>
                  <a:close/>
                </a:path>
              </a:pathLst>
            </a:custGeom>
            <a:solidFill>
              <a:srgbClr val="263238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CFD2707A-FD05-48D7-B3FD-EF0566060072}"/>
                </a:ext>
              </a:extLst>
            </p:cNvPr>
            <p:cNvSpPr/>
            <p:nvPr/>
          </p:nvSpPr>
          <p:spPr>
            <a:xfrm>
              <a:off x="9645090" y="5956754"/>
              <a:ext cx="102031" cy="102031"/>
            </a:xfrm>
            <a:custGeom>
              <a:avLst/>
              <a:gdLst>
                <a:gd name="connsiteX0" fmla="*/ 51016 w 102031"/>
                <a:gd name="connsiteY0" fmla="*/ 102032 h 102031"/>
                <a:gd name="connsiteX1" fmla="*/ 0 w 102031"/>
                <a:gd name="connsiteY1" fmla="*/ 51016 h 102031"/>
                <a:gd name="connsiteX2" fmla="*/ 51016 w 102031"/>
                <a:gd name="connsiteY2" fmla="*/ 0 h 102031"/>
                <a:gd name="connsiteX3" fmla="*/ 102032 w 102031"/>
                <a:gd name="connsiteY3" fmla="*/ 51016 h 102031"/>
                <a:gd name="connsiteX4" fmla="*/ 51016 w 102031"/>
                <a:gd name="connsiteY4" fmla="*/ 102032 h 102031"/>
                <a:gd name="connsiteX5" fmla="*/ 51016 w 102031"/>
                <a:gd name="connsiteY5" fmla="*/ 10203 h 102031"/>
                <a:gd name="connsiteX6" fmla="*/ 10203 w 102031"/>
                <a:gd name="connsiteY6" fmla="*/ 51016 h 102031"/>
                <a:gd name="connsiteX7" fmla="*/ 51016 w 102031"/>
                <a:gd name="connsiteY7" fmla="*/ 91829 h 102031"/>
                <a:gd name="connsiteX8" fmla="*/ 91829 w 102031"/>
                <a:gd name="connsiteY8" fmla="*/ 51016 h 102031"/>
                <a:gd name="connsiteX9" fmla="*/ 51016 w 102031"/>
                <a:gd name="connsiteY9" fmla="*/ 10203 h 102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031" h="102031">
                  <a:moveTo>
                    <a:pt x="51016" y="102032"/>
                  </a:moveTo>
                  <a:cubicBezTo>
                    <a:pt x="22886" y="102032"/>
                    <a:pt x="0" y="79146"/>
                    <a:pt x="0" y="51016"/>
                  </a:cubicBezTo>
                  <a:cubicBezTo>
                    <a:pt x="0" y="22886"/>
                    <a:pt x="22886" y="0"/>
                    <a:pt x="51016" y="0"/>
                  </a:cubicBezTo>
                  <a:cubicBezTo>
                    <a:pt x="79146" y="0"/>
                    <a:pt x="102032" y="22886"/>
                    <a:pt x="102032" y="51016"/>
                  </a:cubicBezTo>
                  <a:cubicBezTo>
                    <a:pt x="102032" y="79146"/>
                    <a:pt x="79146" y="102032"/>
                    <a:pt x="51016" y="102032"/>
                  </a:cubicBezTo>
                  <a:close/>
                  <a:moveTo>
                    <a:pt x="51016" y="10203"/>
                  </a:moveTo>
                  <a:cubicBezTo>
                    <a:pt x="28518" y="10203"/>
                    <a:pt x="10203" y="28518"/>
                    <a:pt x="10203" y="51016"/>
                  </a:cubicBezTo>
                  <a:cubicBezTo>
                    <a:pt x="10203" y="73514"/>
                    <a:pt x="28518" y="91829"/>
                    <a:pt x="51016" y="91829"/>
                  </a:cubicBezTo>
                  <a:cubicBezTo>
                    <a:pt x="73514" y="91829"/>
                    <a:pt x="91829" y="73514"/>
                    <a:pt x="91829" y="51016"/>
                  </a:cubicBezTo>
                  <a:cubicBezTo>
                    <a:pt x="91829" y="28518"/>
                    <a:pt x="73514" y="10203"/>
                    <a:pt x="51016" y="10203"/>
                  </a:cubicBezTo>
                  <a:close/>
                </a:path>
              </a:pathLst>
            </a:custGeom>
            <a:solidFill>
              <a:srgbClr val="263238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08DA3A58-B0B6-4DF4-AA24-1898215EA24E}"/>
                </a:ext>
              </a:extLst>
            </p:cNvPr>
            <p:cNvSpPr/>
            <p:nvPr/>
          </p:nvSpPr>
          <p:spPr>
            <a:xfrm>
              <a:off x="9543059" y="5824112"/>
              <a:ext cx="10203" cy="10203"/>
            </a:xfrm>
            <a:custGeom>
              <a:avLst/>
              <a:gdLst>
                <a:gd name="connsiteX0" fmla="*/ 10203 w 10203"/>
                <a:gd name="connsiteY0" fmla="*/ 5102 h 10203"/>
                <a:gd name="connsiteX1" fmla="*/ 5102 w 10203"/>
                <a:gd name="connsiteY1" fmla="*/ 10203 h 10203"/>
                <a:gd name="connsiteX2" fmla="*/ 0 w 10203"/>
                <a:gd name="connsiteY2" fmla="*/ 5102 h 10203"/>
                <a:gd name="connsiteX3" fmla="*/ 5102 w 10203"/>
                <a:gd name="connsiteY3" fmla="*/ 0 h 10203"/>
                <a:gd name="connsiteX4" fmla="*/ 10203 w 10203"/>
                <a:gd name="connsiteY4" fmla="*/ 5102 h 1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3" h="10203">
                  <a:moveTo>
                    <a:pt x="10203" y="5102"/>
                  </a:moveTo>
                  <a:cubicBezTo>
                    <a:pt x="10203" y="7919"/>
                    <a:pt x="7919" y="10203"/>
                    <a:pt x="5102" y="10203"/>
                  </a:cubicBezTo>
                  <a:cubicBezTo>
                    <a:pt x="2284" y="10203"/>
                    <a:pt x="0" y="7919"/>
                    <a:pt x="0" y="5102"/>
                  </a:cubicBezTo>
                  <a:cubicBezTo>
                    <a:pt x="0" y="2284"/>
                    <a:pt x="2284" y="0"/>
                    <a:pt x="5102" y="0"/>
                  </a:cubicBezTo>
                  <a:cubicBezTo>
                    <a:pt x="7919" y="0"/>
                    <a:pt x="10203" y="2284"/>
                    <a:pt x="10203" y="5102"/>
                  </a:cubicBezTo>
                  <a:close/>
                </a:path>
              </a:pathLst>
            </a:custGeom>
            <a:solidFill>
              <a:srgbClr val="263238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3318B513-5750-4EBE-BFB1-79429C858D3D}"/>
                </a:ext>
              </a:extLst>
            </p:cNvPr>
            <p:cNvSpPr/>
            <p:nvPr/>
          </p:nvSpPr>
          <p:spPr>
            <a:xfrm>
              <a:off x="9522652" y="5824112"/>
              <a:ext cx="10203" cy="10203"/>
            </a:xfrm>
            <a:custGeom>
              <a:avLst/>
              <a:gdLst>
                <a:gd name="connsiteX0" fmla="*/ 10203 w 10203"/>
                <a:gd name="connsiteY0" fmla="*/ 5102 h 10203"/>
                <a:gd name="connsiteX1" fmla="*/ 5102 w 10203"/>
                <a:gd name="connsiteY1" fmla="*/ 10203 h 10203"/>
                <a:gd name="connsiteX2" fmla="*/ 0 w 10203"/>
                <a:gd name="connsiteY2" fmla="*/ 5102 h 10203"/>
                <a:gd name="connsiteX3" fmla="*/ 5102 w 10203"/>
                <a:gd name="connsiteY3" fmla="*/ 0 h 10203"/>
                <a:gd name="connsiteX4" fmla="*/ 10203 w 10203"/>
                <a:gd name="connsiteY4" fmla="*/ 5102 h 1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3" h="10203">
                  <a:moveTo>
                    <a:pt x="10203" y="5102"/>
                  </a:moveTo>
                  <a:cubicBezTo>
                    <a:pt x="10203" y="7919"/>
                    <a:pt x="7919" y="10203"/>
                    <a:pt x="5102" y="10203"/>
                  </a:cubicBezTo>
                  <a:cubicBezTo>
                    <a:pt x="2284" y="10203"/>
                    <a:pt x="0" y="7919"/>
                    <a:pt x="0" y="5102"/>
                  </a:cubicBezTo>
                  <a:cubicBezTo>
                    <a:pt x="0" y="2284"/>
                    <a:pt x="2284" y="0"/>
                    <a:pt x="5102" y="0"/>
                  </a:cubicBezTo>
                  <a:cubicBezTo>
                    <a:pt x="7919" y="0"/>
                    <a:pt x="10203" y="2284"/>
                    <a:pt x="10203" y="5102"/>
                  </a:cubicBezTo>
                  <a:close/>
                </a:path>
              </a:pathLst>
            </a:custGeom>
            <a:solidFill>
              <a:srgbClr val="263238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8942D18B-C487-461A-9607-2C3F12B02E39}"/>
                </a:ext>
              </a:extLst>
            </p:cNvPr>
            <p:cNvSpPr/>
            <p:nvPr/>
          </p:nvSpPr>
          <p:spPr>
            <a:xfrm>
              <a:off x="9502246" y="5824112"/>
              <a:ext cx="10203" cy="10203"/>
            </a:xfrm>
            <a:custGeom>
              <a:avLst/>
              <a:gdLst>
                <a:gd name="connsiteX0" fmla="*/ 10203 w 10203"/>
                <a:gd name="connsiteY0" fmla="*/ 5102 h 10203"/>
                <a:gd name="connsiteX1" fmla="*/ 5102 w 10203"/>
                <a:gd name="connsiteY1" fmla="*/ 10203 h 10203"/>
                <a:gd name="connsiteX2" fmla="*/ 0 w 10203"/>
                <a:gd name="connsiteY2" fmla="*/ 5102 h 10203"/>
                <a:gd name="connsiteX3" fmla="*/ 5102 w 10203"/>
                <a:gd name="connsiteY3" fmla="*/ 0 h 10203"/>
                <a:gd name="connsiteX4" fmla="*/ 10203 w 10203"/>
                <a:gd name="connsiteY4" fmla="*/ 5102 h 1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3" h="10203">
                  <a:moveTo>
                    <a:pt x="10203" y="5102"/>
                  </a:moveTo>
                  <a:cubicBezTo>
                    <a:pt x="10203" y="7919"/>
                    <a:pt x="7919" y="10203"/>
                    <a:pt x="5102" y="10203"/>
                  </a:cubicBezTo>
                  <a:cubicBezTo>
                    <a:pt x="2284" y="10203"/>
                    <a:pt x="0" y="7919"/>
                    <a:pt x="0" y="5102"/>
                  </a:cubicBezTo>
                  <a:cubicBezTo>
                    <a:pt x="0" y="2284"/>
                    <a:pt x="2284" y="0"/>
                    <a:pt x="5102" y="0"/>
                  </a:cubicBezTo>
                  <a:cubicBezTo>
                    <a:pt x="7919" y="0"/>
                    <a:pt x="10203" y="2284"/>
                    <a:pt x="10203" y="5102"/>
                  </a:cubicBezTo>
                  <a:close/>
                </a:path>
              </a:pathLst>
            </a:custGeom>
            <a:solidFill>
              <a:srgbClr val="263238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C796F5-7E82-40F6-ACBA-F14FC47143D7}"/>
                </a:ext>
              </a:extLst>
            </p:cNvPr>
            <p:cNvSpPr/>
            <p:nvPr/>
          </p:nvSpPr>
          <p:spPr>
            <a:xfrm>
              <a:off x="9502246" y="5895535"/>
              <a:ext cx="10203" cy="10203"/>
            </a:xfrm>
            <a:custGeom>
              <a:avLst/>
              <a:gdLst>
                <a:gd name="connsiteX0" fmla="*/ 10203 w 10203"/>
                <a:gd name="connsiteY0" fmla="*/ 5102 h 10203"/>
                <a:gd name="connsiteX1" fmla="*/ 5102 w 10203"/>
                <a:gd name="connsiteY1" fmla="*/ 10203 h 10203"/>
                <a:gd name="connsiteX2" fmla="*/ 0 w 10203"/>
                <a:gd name="connsiteY2" fmla="*/ 5102 h 10203"/>
                <a:gd name="connsiteX3" fmla="*/ 5102 w 10203"/>
                <a:gd name="connsiteY3" fmla="*/ 0 h 10203"/>
                <a:gd name="connsiteX4" fmla="*/ 10203 w 10203"/>
                <a:gd name="connsiteY4" fmla="*/ 5102 h 1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3" h="10203">
                  <a:moveTo>
                    <a:pt x="10203" y="5102"/>
                  </a:moveTo>
                  <a:cubicBezTo>
                    <a:pt x="10203" y="7919"/>
                    <a:pt x="7919" y="10203"/>
                    <a:pt x="5102" y="10203"/>
                  </a:cubicBezTo>
                  <a:cubicBezTo>
                    <a:pt x="2284" y="10203"/>
                    <a:pt x="0" y="7919"/>
                    <a:pt x="0" y="5102"/>
                  </a:cubicBezTo>
                  <a:cubicBezTo>
                    <a:pt x="0" y="2284"/>
                    <a:pt x="2284" y="0"/>
                    <a:pt x="5102" y="0"/>
                  </a:cubicBezTo>
                  <a:cubicBezTo>
                    <a:pt x="7919" y="0"/>
                    <a:pt x="10203" y="2284"/>
                    <a:pt x="10203" y="5102"/>
                  </a:cubicBezTo>
                  <a:close/>
                </a:path>
              </a:pathLst>
            </a:custGeom>
            <a:solidFill>
              <a:srgbClr val="263238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38306FC6-5304-4426-8A8E-78357818D5F6}"/>
                </a:ext>
              </a:extLst>
            </p:cNvPr>
            <p:cNvSpPr/>
            <p:nvPr/>
          </p:nvSpPr>
          <p:spPr>
            <a:xfrm>
              <a:off x="9481839" y="5895535"/>
              <a:ext cx="10203" cy="10203"/>
            </a:xfrm>
            <a:custGeom>
              <a:avLst/>
              <a:gdLst>
                <a:gd name="connsiteX0" fmla="*/ 10203 w 10203"/>
                <a:gd name="connsiteY0" fmla="*/ 5102 h 10203"/>
                <a:gd name="connsiteX1" fmla="*/ 5102 w 10203"/>
                <a:gd name="connsiteY1" fmla="*/ 10203 h 10203"/>
                <a:gd name="connsiteX2" fmla="*/ 0 w 10203"/>
                <a:gd name="connsiteY2" fmla="*/ 5102 h 10203"/>
                <a:gd name="connsiteX3" fmla="*/ 5102 w 10203"/>
                <a:gd name="connsiteY3" fmla="*/ 0 h 10203"/>
                <a:gd name="connsiteX4" fmla="*/ 10203 w 10203"/>
                <a:gd name="connsiteY4" fmla="*/ 5102 h 1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3" h="10203">
                  <a:moveTo>
                    <a:pt x="10203" y="5102"/>
                  </a:moveTo>
                  <a:cubicBezTo>
                    <a:pt x="10203" y="7919"/>
                    <a:pt x="7919" y="10203"/>
                    <a:pt x="5102" y="10203"/>
                  </a:cubicBezTo>
                  <a:cubicBezTo>
                    <a:pt x="2284" y="10203"/>
                    <a:pt x="0" y="7919"/>
                    <a:pt x="0" y="5102"/>
                  </a:cubicBezTo>
                  <a:cubicBezTo>
                    <a:pt x="0" y="2284"/>
                    <a:pt x="2284" y="0"/>
                    <a:pt x="5102" y="0"/>
                  </a:cubicBezTo>
                  <a:cubicBezTo>
                    <a:pt x="7919" y="0"/>
                    <a:pt x="10203" y="2284"/>
                    <a:pt x="10203" y="5102"/>
                  </a:cubicBezTo>
                  <a:close/>
                </a:path>
              </a:pathLst>
            </a:custGeom>
            <a:solidFill>
              <a:srgbClr val="263238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B2370065-5AB3-45DC-B8BB-7D5D05950E60}"/>
                </a:ext>
              </a:extLst>
            </p:cNvPr>
            <p:cNvSpPr/>
            <p:nvPr/>
          </p:nvSpPr>
          <p:spPr>
            <a:xfrm>
              <a:off x="9461433" y="5895535"/>
              <a:ext cx="10203" cy="10203"/>
            </a:xfrm>
            <a:custGeom>
              <a:avLst/>
              <a:gdLst>
                <a:gd name="connsiteX0" fmla="*/ 10203 w 10203"/>
                <a:gd name="connsiteY0" fmla="*/ 5102 h 10203"/>
                <a:gd name="connsiteX1" fmla="*/ 5102 w 10203"/>
                <a:gd name="connsiteY1" fmla="*/ 10203 h 10203"/>
                <a:gd name="connsiteX2" fmla="*/ 0 w 10203"/>
                <a:gd name="connsiteY2" fmla="*/ 5102 h 10203"/>
                <a:gd name="connsiteX3" fmla="*/ 5102 w 10203"/>
                <a:gd name="connsiteY3" fmla="*/ 0 h 10203"/>
                <a:gd name="connsiteX4" fmla="*/ 10203 w 10203"/>
                <a:gd name="connsiteY4" fmla="*/ 5102 h 1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3" h="10203">
                  <a:moveTo>
                    <a:pt x="10203" y="5102"/>
                  </a:moveTo>
                  <a:cubicBezTo>
                    <a:pt x="10203" y="7919"/>
                    <a:pt x="7919" y="10203"/>
                    <a:pt x="5102" y="10203"/>
                  </a:cubicBezTo>
                  <a:cubicBezTo>
                    <a:pt x="2284" y="10203"/>
                    <a:pt x="0" y="7919"/>
                    <a:pt x="0" y="5102"/>
                  </a:cubicBezTo>
                  <a:cubicBezTo>
                    <a:pt x="0" y="2284"/>
                    <a:pt x="2284" y="0"/>
                    <a:pt x="5102" y="0"/>
                  </a:cubicBezTo>
                  <a:cubicBezTo>
                    <a:pt x="7919" y="0"/>
                    <a:pt x="10203" y="2284"/>
                    <a:pt x="10203" y="5102"/>
                  </a:cubicBezTo>
                  <a:close/>
                </a:path>
              </a:pathLst>
            </a:custGeom>
            <a:solidFill>
              <a:srgbClr val="263238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D41F80C2-B43C-42C6-9149-EFC51ABC8CFB}"/>
                </a:ext>
              </a:extLst>
            </p:cNvPr>
            <p:cNvSpPr/>
            <p:nvPr/>
          </p:nvSpPr>
          <p:spPr>
            <a:xfrm>
              <a:off x="9614481" y="6048582"/>
              <a:ext cx="30609" cy="10203"/>
            </a:xfrm>
            <a:custGeom>
              <a:avLst/>
              <a:gdLst>
                <a:gd name="connsiteX0" fmla="*/ 30610 w 30609"/>
                <a:gd name="connsiteY0" fmla="*/ 5102 h 10203"/>
                <a:gd name="connsiteX1" fmla="*/ 25508 w 30609"/>
                <a:gd name="connsiteY1" fmla="*/ 10203 h 10203"/>
                <a:gd name="connsiteX2" fmla="*/ 5102 w 30609"/>
                <a:gd name="connsiteY2" fmla="*/ 10203 h 10203"/>
                <a:gd name="connsiteX3" fmla="*/ 0 w 30609"/>
                <a:gd name="connsiteY3" fmla="*/ 5102 h 10203"/>
                <a:gd name="connsiteX4" fmla="*/ 0 w 30609"/>
                <a:gd name="connsiteY4" fmla="*/ 5102 h 10203"/>
                <a:gd name="connsiteX5" fmla="*/ 5102 w 30609"/>
                <a:gd name="connsiteY5" fmla="*/ 0 h 10203"/>
                <a:gd name="connsiteX6" fmla="*/ 25508 w 30609"/>
                <a:gd name="connsiteY6" fmla="*/ 0 h 10203"/>
                <a:gd name="connsiteX7" fmla="*/ 30610 w 30609"/>
                <a:gd name="connsiteY7" fmla="*/ 5102 h 10203"/>
                <a:gd name="connsiteX8" fmla="*/ 30610 w 30609"/>
                <a:gd name="connsiteY8" fmla="*/ 5102 h 1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609" h="10203">
                  <a:moveTo>
                    <a:pt x="30610" y="5102"/>
                  </a:moveTo>
                  <a:cubicBezTo>
                    <a:pt x="30610" y="7907"/>
                    <a:pt x="28314" y="10203"/>
                    <a:pt x="25508" y="10203"/>
                  </a:cubicBezTo>
                  <a:lnTo>
                    <a:pt x="5102" y="10203"/>
                  </a:lnTo>
                  <a:cubicBezTo>
                    <a:pt x="2296" y="10203"/>
                    <a:pt x="0" y="7907"/>
                    <a:pt x="0" y="5102"/>
                  </a:cubicBezTo>
                  <a:lnTo>
                    <a:pt x="0" y="5102"/>
                  </a:lnTo>
                  <a:cubicBezTo>
                    <a:pt x="0" y="2296"/>
                    <a:pt x="2296" y="0"/>
                    <a:pt x="5102" y="0"/>
                  </a:cubicBezTo>
                  <a:lnTo>
                    <a:pt x="25508" y="0"/>
                  </a:lnTo>
                  <a:cubicBezTo>
                    <a:pt x="28314" y="0"/>
                    <a:pt x="30610" y="2296"/>
                    <a:pt x="30610" y="5102"/>
                  </a:cubicBezTo>
                  <a:lnTo>
                    <a:pt x="30610" y="5102"/>
                  </a:lnTo>
                  <a:close/>
                </a:path>
              </a:pathLst>
            </a:custGeom>
            <a:solidFill>
              <a:srgbClr val="263238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6BF02A73-B0D1-412A-ACBF-3D7C9E8E0850}"/>
                </a:ext>
              </a:extLst>
            </p:cNvPr>
            <p:cNvSpPr/>
            <p:nvPr/>
          </p:nvSpPr>
          <p:spPr>
            <a:xfrm>
              <a:off x="9532855" y="6048582"/>
              <a:ext cx="71422" cy="10203"/>
            </a:xfrm>
            <a:custGeom>
              <a:avLst/>
              <a:gdLst>
                <a:gd name="connsiteX0" fmla="*/ 71422 w 71422"/>
                <a:gd name="connsiteY0" fmla="*/ 5102 h 10203"/>
                <a:gd name="connsiteX1" fmla="*/ 66321 w 71422"/>
                <a:gd name="connsiteY1" fmla="*/ 10203 h 10203"/>
                <a:gd name="connsiteX2" fmla="*/ 5102 w 71422"/>
                <a:gd name="connsiteY2" fmla="*/ 10203 h 10203"/>
                <a:gd name="connsiteX3" fmla="*/ 0 w 71422"/>
                <a:gd name="connsiteY3" fmla="*/ 5102 h 10203"/>
                <a:gd name="connsiteX4" fmla="*/ 0 w 71422"/>
                <a:gd name="connsiteY4" fmla="*/ 5102 h 10203"/>
                <a:gd name="connsiteX5" fmla="*/ 5102 w 71422"/>
                <a:gd name="connsiteY5" fmla="*/ 0 h 10203"/>
                <a:gd name="connsiteX6" fmla="*/ 66321 w 71422"/>
                <a:gd name="connsiteY6" fmla="*/ 0 h 10203"/>
                <a:gd name="connsiteX7" fmla="*/ 71422 w 71422"/>
                <a:gd name="connsiteY7" fmla="*/ 5102 h 10203"/>
                <a:gd name="connsiteX8" fmla="*/ 71422 w 71422"/>
                <a:gd name="connsiteY8" fmla="*/ 5102 h 1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422" h="10203">
                  <a:moveTo>
                    <a:pt x="71422" y="5102"/>
                  </a:moveTo>
                  <a:cubicBezTo>
                    <a:pt x="71422" y="7907"/>
                    <a:pt x="69127" y="10203"/>
                    <a:pt x="66321" y="10203"/>
                  </a:cubicBezTo>
                  <a:lnTo>
                    <a:pt x="5102" y="10203"/>
                  </a:lnTo>
                  <a:cubicBezTo>
                    <a:pt x="2296" y="10203"/>
                    <a:pt x="0" y="7907"/>
                    <a:pt x="0" y="5102"/>
                  </a:cubicBezTo>
                  <a:lnTo>
                    <a:pt x="0" y="5102"/>
                  </a:lnTo>
                  <a:cubicBezTo>
                    <a:pt x="0" y="2296"/>
                    <a:pt x="2296" y="0"/>
                    <a:pt x="5102" y="0"/>
                  </a:cubicBezTo>
                  <a:lnTo>
                    <a:pt x="66321" y="0"/>
                  </a:lnTo>
                  <a:cubicBezTo>
                    <a:pt x="69127" y="0"/>
                    <a:pt x="71422" y="2296"/>
                    <a:pt x="71422" y="5102"/>
                  </a:cubicBezTo>
                  <a:lnTo>
                    <a:pt x="71422" y="5102"/>
                  </a:lnTo>
                  <a:close/>
                </a:path>
              </a:pathLst>
            </a:custGeom>
            <a:solidFill>
              <a:srgbClr val="263238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5F2DC8CC-F7C2-4BA0-8F74-3F87E8D477DF}"/>
                </a:ext>
              </a:extLst>
            </p:cNvPr>
            <p:cNvSpPr/>
            <p:nvPr/>
          </p:nvSpPr>
          <p:spPr>
            <a:xfrm>
              <a:off x="9481839" y="6048582"/>
              <a:ext cx="40812" cy="10203"/>
            </a:xfrm>
            <a:custGeom>
              <a:avLst/>
              <a:gdLst>
                <a:gd name="connsiteX0" fmla="*/ 40813 w 40812"/>
                <a:gd name="connsiteY0" fmla="*/ 5102 h 10203"/>
                <a:gd name="connsiteX1" fmla="*/ 35711 w 40812"/>
                <a:gd name="connsiteY1" fmla="*/ 10203 h 10203"/>
                <a:gd name="connsiteX2" fmla="*/ 5102 w 40812"/>
                <a:gd name="connsiteY2" fmla="*/ 10203 h 10203"/>
                <a:gd name="connsiteX3" fmla="*/ 0 w 40812"/>
                <a:gd name="connsiteY3" fmla="*/ 5102 h 10203"/>
                <a:gd name="connsiteX4" fmla="*/ 0 w 40812"/>
                <a:gd name="connsiteY4" fmla="*/ 5102 h 10203"/>
                <a:gd name="connsiteX5" fmla="*/ 5102 w 40812"/>
                <a:gd name="connsiteY5" fmla="*/ 0 h 10203"/>
                <a:gd name="connsiteX6" fmla="*/ 35711 w 40812"/>
                <a:gd name="connsiteY6" fmla="*/ 0 h 10203"/>
                <a:gd name="connsiteX7" fmla="*/ 40813 w 40812"/>
                <a:gd name="connsiteY7" fmla="*/ 5102 h 10203"/>
                <a:gd name="connsiteX8" fmla="*/ 40813 w 40812"/>
                <a:gd name="connsiteY8" fmla="*/ 5102 h 1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812" h="10203">
                  <a:moveTo>
                    <a:pt x="40813" y="5102"/>
                  </a:moveTo>
                  <a:cubicBezTo>
                    <a:pt x="40813" y="7907"/>
                    <a:pt x="38517" y="10203"/>
                    <a:pt x="35711" y="10203"/>
                  </a:cubicBezTo>
                  <a:lnTo>
                    <a:pt x="5102" y="10203"/>
                  </a:lnTo>
                  <a:cubicBezTo>
                    <a:pt x="2296" y="10203"/>
                    <a:pt x="0" y="7907"/>
                    <a:pt x="0" y="5102"/>
                  </a:cubicBezTo>
                  <a:lnTo>
                    <a:pt x="0" y="5102"/>
                  </a:lnTo>
                  <a:cubicBezTo>
                    <a:pt x="0" y="2296"/>
                    <a:pt x="2296" y="0"/>
                    <a:pt x="5102" y="0"/>
                  </a:cubicBezTo>
                  <a:lnTo>
                    <a:pt x="35711" y="0"/>
                  </a:lnTo>
                  <a:cubicBezTo>
                    <a:pt x="38517" y="0"/>
                    <a:pt x="40813" y="2296"/>
                    <a:pt x="40813" y="5102"/>
                  </a:cubicBezTo>
                  <a:lnTo>
                    <a:pt x="40813" y="5102"/>
                  </a:lnTo>
                  <a:close/>
                </a:path>
              </a:pathLst>
            </a:custGeom>
            <a:solidFill>
              <a:srgbClr val="263238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A6E6F028-7E58-4F03-8680-504FBC308329}"/>
                </a:ext>
              </a:extLst>
            </p:cNvPr>
            <p:cNvSpPr/>
            <p:nvPr/>
          </p:nvSpPr>
          <p:spPr>
            <a:xfrm>
              <a:off x="9553262" y="6028176"/>
              <a:ext cx="81625" cy="10203"/>
            </a:xfrm>
            <a:custGeom>
              <a:avLst/>
              <a:gdLst>
                <a:gd name="connsiteX0" fmla="*/ 81626 w 81625"/>
                <a:gd name="connsiteY0" fmla="*/ 5102 h 10203"/>
                <a:gd name="connsiteX1" fmla="*/ 76524 w 81625"/>
                <a:gd name="connsiteY1" fmla="*/ 10203 h 10203"/>
                <a:gd name="connsiteX2" fmla="*/ 5102 w 81625"/>
                <a:gd name="connsiteY2" fmla="*/ 10203 h 10203"/>
                <a:gd name="connsiteX3" fmla="*/ 0 w 81625"/>
                <a:gd name="connsiteY3" fmla="*/ 5102 h 10203"/>
                <a:gd name="connsiteX4" fmla="*/ 0 w 81625"/>
                <a:gd name="connsiteY4" fmla="*/ 5102 h 10203"/>
                <a:gd name="connsiteX5" fmla="*/ 5102 w 81625"/>
                <a:gd name="connsiteY5" fmla="*/ 0 h 10203"/>
                <a:gd name="connsiteX6" fmla="*/ 76524 w 81625"/>
                <a:gd name="connsiteY6" fmla="*/ 0 h 10203"/>
                <a:gd name="connsiteX7" fmla="*/ 81626 w 81625"/>
                <a:gd name="connsiteY7" fmla="*/ 5102 h 10203"/>
                <a:gd name="connsiteX8" fmla="*/ 81626 w 81625"/>
                <a:gd name="connsiteY8" fmla="*/ 5102 h 1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625" h="10203">
                  <a:moveTo>
                    <a:pt x="81626" y="5102"/>
                  </a:moveTo>
                  <a:cubicBezTo>
                    <a:pt x="81626" y="7907"/>
                    <a:pt x="79330" y="10203"/>
                    <a:pt x="76524" y="10203"/>
                  </a:cubicBezTo>
                  <a:lnTo>
                    <a:pt x="5102" y="10203"/>
                  </a:lnTo>
                  <a:cubicBezTo>
                    <a:pt x="2296" y="10203"/>
                    <a:pt x="0" y="7907"/>
                    <a:pt x="0" y="5102"/>
                  </a:cubicBezTo>
                  <a:lnTo>
                    <a:pt x="0" y="5102"/>
                  </a:lnTo>
                  <a:cubicBezTo>
                    <a:pt x="0" y="2296"/>
                    <a:pt x="2296" y="0"/>
                    <a:pt x="5102" y="0"/>
                  </a:cubicBezTo>
                  <a:lnTo>
                    <a:pt x="76524" y="0"/>
                  </a:lnTo>
                  <a:cubicBezTo>
                    <a:pt x="79330" y="0"/>
                    <a:pt x="81626" y="2296"/>
                    <a:pt x="81626" y="5102"/>
                  </a:cubicBezTo>
                  <a:lnTo>
                    <a:pt x="81626" y="5102"/>
                  </a:lnTo>
                  <a:close/>
                </a:path>
              </a:pathLst>
            </a:custGeom>
            <a:solidFill>
              <a:srgbClr val="263238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95CB789-E822-43D2-AAB8-9E7D4A95DA5B}"/>
                </a:ext>
              </a:extLst>
            </p:cNvPr>
            <p:cNvSpPr/>
            <p:nvPr/>
          </p:nvSpPr>
          <p:spPr>
            <a:xfrm>
              <a:off x="9481839" y="6028176"/>
              <a:ext cx="61219" cy="10203"/>
            </a:xfrm>
            <a:custGeom>
              <a:avLst/>
              <a:gdLst>
                <a:gd name="connsiteX0" fmla="*/ 61219 w 61219"/>
                <a:gd name="connsiteY0" fmla="*/ 5102 h 10203"/>
                <a:gd name="connsiteX1" fmla="*/ 56118 w 61219"/>
                <a:gd name="connsiteY1" fmla="*/ 10203 h 10203"/>
                <a:gd name="connsiteX2" fmla="*/ 5102 w 61219"/>
                <a:gd name="connsiteY2" fmla="*/ 10203 h 10203"/>
                <a:gd name="connsiteX3" fmla="*/ 0 w 61219"/>
                <a:gd name="connsiteY3" fmla="*/ 5102 h 10203"/>
                <a:gd name="connsiteX4" fmla="*/ 0 w 61219"/>
                <a:gd name="connsiteY4" fmla="*/ 5102 h 10203"/>
                <a:gd name="connsiteX5" fmla="*/ 5102 w 61219"/>
                <a:gd name="connsiteY5" fmla="*/ 0 h 10203"/>
                <a:gd name="connsiteX6" fmla="*/ 56118 w 61219"/>
                <a:gd name="connsiteY6" fmla="*/ 0 h 10203"/>
                <a:gd name="connsiteX7" fmla="*/ 61219 w 61219"/>
                <a:gd name="connsiteY7" fmla="*/ 5102 h 10203"/>
                <a:gd name="connsiteX8" fmla="*/ 61219 w 61219"/>
                <a:gd name="connsiteY8" fmla="*/ 5102 h 1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19" h="10203">
                  <a:moveTo>
                    <a:pt x="61219" y="5102"/>
                  </a:moveTo>
                  <a:cubicBezTo>
                    <a:pt x="61219" y="7907"/>
                    <a:pt x="58923" y="10203"/>
                    <a:pt x="56118" y="10203"/>
                  </a:cubicBezTo>
                  <a:lnTo>
                    <a:pt x="5102" y="10203"/>
                  </a:lnTo>
                  <a:cubicBezTo>
                    <a:pt x="2296" y="10203"/>
                    <a:pt x="0" y="7907"/>
                    <a:pt x="0" y="5102"/>
                  </a:cubicBezTo>
                  <a:lnTo>
                    <a:pt x="0" y="5102"/>
                  </a:lnTo>
                  <a:cubicBezTo>
                    <a:pt x="0" y="2296"/>
                    <a:pt x="2296" y="0"/>
                    <a:pt x="5102" y="0"/>
                  </a:cubicBezTo>
                  <a:lnTo>
                    <a:pt x="56118" y="0"/>
                  </a:lnTo>
                  <a:cubicBezTo>
                    <a:pt x="58923" y="0"/>
                    <a:pt x="61219" y="2296"/>
                    <a:pt x="61219" y="5102"/>
                  </a:cubicBezTo>
                  <a:lnTo>
                    <a:pt x="61219" y="5102"/>
                  </a:lnTo>
                  <a:close/>
                </a:path>
              </a:pathLst>
            </a:custGeom>
            <a:solidFill>
              <a:srgbClr val="263238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B202F2D0-17E4-43FF-9DE3-D882844ECC25}"/>
                </a:ext>
              </a:extLst>
            </p:cNvPr>
            <p:cNvSpPr/>
            <p:nvPr/>
          </p:nvSpPr>
          <p:spPr>
            <a:xfrm>
              <a:off x="9461433" y="6007770"/>
              <a:ext cx="40812" cy="10203"/>
            </a:xfrm>
            <a:custGeom>
              <a:avLst/>
              <a:gdLst>
                <a:gd name="connsiteX0" fmla="*/ 40813 w 40812"/>
                <a:gd name="connsiteY0" fmla="*/ 5102 h 10203"/>
                <a:gd name="connsiteX1" fmla="*/ 35711 w 40812"/>
                <a:gd name="connsiteY1" fmla="*/ 10203 h 10203"/>
                <a:gd name="connsiteX2" fmla="*/ 5102 w 40812"/>
                <a:gd name="connsiteY2" fmla="*/ 10203 h 10203"/>
                <a:gd name="connsiteX3" fmla="*/ 0 w 40812"/>
                <a:gd name="connsiteY3" fmla="*/ 5102 h 10203"/>
                <a:gd name="connsiteX4" fmla="*/ 0 w 40812"/>
                <a:gd name="connsiteY4" fmla="*/ 5102 h 10203"/>
                <a:gd name="connsiteX5" fmla="*/ 5102 w 40812"/>
                <a:gd name="connsiteY5" fmla="*/ 0 h 10203"/>
                <a:gd name="connsiteX6" fmla="*/ 35711 w 40812"/>
                <a:gd name="connsiteY6" fmla="*/ 0 h 10203"/>
                <a:gd name="connsiteX7" fmla="*/ 40813 w 40812"/>
                <a:gd name="connsiteY7" fmla="*/ 5102 h 10203"/>
                <a:gd name="connsiteX8" fmla="*/ 40813 w 40812"/>
                <a:gd name="connsiteY8" fmla="*/ 5102 h 1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812" h="10203">
                  <a:moveTo>
                    <a:pt x="40813" y="5102"/>
                  </a:moveTo>
                  <a:cubicBezTo>
                    <a:pt x="40813" y="7907"/>
                    <a:pt x="38517" y="10203"/>
                    <a:pt x="35711" y="10203"/>
                  </a:cubicBezTo>
                  <a:lnTo>
                    <a:pt x="5102" y="10203"/>
                  </a:lnTo>
                  <a:cubicBezTo>
                    <a:pt x="2296" y="10203"/>
                    <a:pt x="0" y="7907"/>
                    <a:pt x="0" y="5102"/>
                  </a:cubicBezTo>
                  <a:lnTo>
                    <a:pt x="0" y="5102"/>
                  </a:lnTo>
                  <a:cubicBezTo>
                    <a:pt x="0" y="2296"/>
                    <a:pt x="2296" y="0"/>
                    <a:pt x="5102" y="0"/>
                  </a:cubicBezTo>
                  <a:lnTo>
                    <a:pt x="35711" y="0"/>
                  </a:lnTo>
                  <a:cubicBezTo>
                    <a:pt x="38517" y="0"/>
                    <a:pt x="40813" y="2296"/>
                    <a:pt x="40813" y="5102"/>
                  </a:cubicBezTo>
                  <a:lnTo>
                    <a:pt x="40813" y="5102"/>
                  </a:lnTo>
                  <a:close/>
                </a:path>
              </a:pathLst>
            </a:custGeom>
            <a:solidFill>
              <a:srgbClr val="263238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3185E365-55CC-4EC2-9DEE-03013D75865D}"/>
                </a:ext>
              </a:extLst>
            </p:cNvPr>
            <p:cNvSpPr/>
            <p:nvPr/>
          </p:nvSpPr>
          <p:spPr>
            <a:xfrm>
              <a:off x="9553262" y="5987363"/>
              <a:ext cx="71422" cy="10203"/>
            </a:xfrm>
            <a:custGeom>
              <a:avLst/>
              <a:gdLst>
                <a:gd name="connsiteX0" fmla="*/ 71422 w 71422"/>
                <a:gd name="connsiteY0" fmla="*/ 5102 h 10203"/>
                <a:gd name="connsiteX1" fmla="*/ 66321 w 71422"/>
                <a:gd name="connsiteY1" fmla="*/ 10203 h 10203"/>
                <a:gd name="connsiteX2" fmla="*/ 5102 w 71422"/>
                <a:gd name="connsiteY2" fmla="*/ 10203 h 10203"/>
                <a:gd name="connsiteX3" fmla="*/ 0 w 71422"/>
                <a:gd name="connsiteY3" fmla="*/ 5102 h 10203"/>
                <a:gd name="connsiteX4" fmla="*/ 0 w 71422"/>
                <a:gd name="connsiteY4" fmla="*/ 5102 h 10203"/>
                <a:gd name="connsiteX5" fmla="*/ 5102 w 71422"/>
                <a:gd name="connsiteY5" fmla="*/ 0 h 10203"/>
                <a:gd name="connsiteX6" fmla="*/ 66321 w 71422"/>
                <a:gd name="connsiteY6" fmla="*/ 0 h 10203"/>
                <a:gd name="connsiteX7" fmla="*/ 71422 w 71422"/>
                <a:gd name="connsiteY7" fmla="*/ 5102 h 10203"/>
                <a:gd name="connsiteX8" fmla="*/ 71422 w 71422"/>
                <a:gd name="connsiteY8" fmla="*/ 5102 h 1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422" h="10203">
                  <a:moveTo>
                    <a:pt x="71422" y="5102"/>
                  </a:moveTo>
                  <a:cubicBezTo>
                    <a:pt x="71422" y="7907"/>
                    <a:pt x="69127" y="10203"/>
                    <a:pt x="66321" y="10203"/>
                  </a:cubicBezTo>
                  <a:lnTo>
                    <a:pt x="5102" y="10203"/>
                  </a:lnTo>
                  <a:cubicBezTo>
                    <a:pt x="2296" y="10203"/>
                    <a:pt x="0" y="7907"/>
                    <a:pt x="0" y="5102"/>
                  </a:cubicBezTo>
                  <a:lnTo>
                    <a:pt x="0" y="5102"/>
                  </a:lnTo>
                  <a:cubicBezTo>
                    <a:pt x="0" y="2296"/>
                    <a:pt x="2296" y="0"/>
                    <a:pt x="5102" y="0"/>
                  </a:cubicBezTo>
                  <a:lnTo>
                    <a:pt x="66321" y="0"/>
                  </a:lnTo>
                  <a:cubicBezTo>
                    <a:pt x="69127" y="0"/>
                    <a:pt x="71422" y="2296"/>
                    <a:pt x="71422" y="5102"/>
                  </a:cubicBezTo>
                  <a:lnTo>
                    <a:pt x="71422" y="5102"/>
                  </a:lnTo>
                  <a:close/>
                </a:path>
              </a:pathLst>
            </a:custGeom>
            <a:solidFill>
              <a:srgbClr val="263238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C98D129A-E5C5-47CC-8CCB-2CFC5E4D6EAE}"/>
                </a:ext>
              </a:extLst>
            </p:cNvPr>
            <p:cNvSpPr/>
            <p:nvPr/>
          </p:nvSpPr>
          <p:spPr>
            <a:xfrm>
              <a:off x="9512449" y="5987363"/>
              <a:ext cx="30609" cy="10203"/>
            </a:xfrm>
            <a:custGeom>
              <a:avLst/>
              <a:gdLst>
                <a:gd name="connsiteX0" fmla="*/ 30610 w 30609"/>
                <a:gd name="connsiteY0" fmla="*/ 5102 h 10203"/>
                <a:gd name="connsiteX1" fmla="*/ 25508 w 30609"/>
                <a:gd name="connsiteY1" fmla="*/ 10203 h 10203"/>
                <a:gd name="connsiteX2" fmla="*/ 5102 w 30609"/>
                <a:gd name="connsiteY2" fmla="*/ 10203 h 10203"/>
                <a:gd name="connsiteX3" fmla="*/ 0 w 30609"/>
                <a:gd name="connsiteY3" fmla="*/ 5102 h 10203"/>
                <a:gd name="connsiteX4" fmla="*/ 0 w 30609"/>
                <a:gd name="connsiteY4" fmla="*/ 5102 h 10203"/>
                <a:gd name="connsiteX5" fmla="*/ 5102 w 30609"/>
                <a:gd name="connsiteY5" fmla="*/ 0 h 10203"/>
                <a:gd name="connsiteX6" fmla="*/ 25508 w 30609"/>
                <a:gd name="connsiteY6" fmla="*/ 0 h 10203"/>
                <a:gd name="connsiteX7" fmla="*/ 30610 w 30609"/>
                <a:gd name="connsiteY7" fmla="*/ 5102 h 10203"/>
                <a:gd name="connsiteX8" fmla="*/ 30610 w 30609"/>
                <a:gd name="connsiteY8" fmla="*/ 5102 h 1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609" h="10203">
                  <a:moveTo>
                    <a:pt x="30610" y="5102"/>
                  </a:moveTo>
                  <a:cubicBezTo>
                    <a:pt x="30610" y="7907"/>
                    <a:pt x="28314" y="10203"/>
                    <a:pt x="25508" y="10203"/>
                  </a:cubicBezTo>
                  <a:lnTo>
                    <a:pt x="5102" y="10203"/>
                  </a:lnTo>
                  <a:cubicBezTo>
                    <a:pt x="2296" y="10203"/>
                    <a:pt x="0" y="7907"/>
                    <a:pt x="0" y="5102"/>
                  </a:cubicBezTo>
                  <a:lnTo>
                    <a:pt x="0" y="5102"/>
                  </a:lnTo>
                  <a:cubicBezTo>
                    <a:pt x="0" y="2296"/>
                    <a:pt x="2296" y="0"/>
                    <a:pt x="5102" y="0"/>
                  </a:cubicBezTo>
                  <a:lnTo>
                    <a:pt x="25508" y="0"/>
                  </a:lnTo>
                  <a:cubicBezTo>
                    <a:pt x="28314" y="0"/>
                    <a:pt x="30610" y="2296"/>
                    <a:pt x="30610" y="5102"/>
                  </a:cubicBezTo>
                  <a:lnTo>
                    <a:pt x="30610" y="5102"/>
                  </a:lnTo>
                  <a:close/>
                </a:path>
              </a:pathLst>
            </a:custGeom>
            <a:solidFill>
              <a:srgbClr val="263238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A5499918-9A4E-4E1B-B89F-23F5A8A5CBE2}"/>
                </a:ext>
              </a:extLst>
            </p:cNvPr>
            <p:cNvSpPr/>
            <p:nvPr/>
          </p:nvSpPr>
          <p:spPr>
            <a:xfrm>
              <a:off x="9481839" y="5987363"/>
              <a:ext cx="20406" cy="10203"/>
            </a:xfrm>
            <a:custGeom>
              <a:avLst/>
              <a:gdLst>
                <a:gd name="connsiteX0" fmla="*/ 20406 w 20406"/>
                <a:gd name="connsiteY0" fmla="*/ 5102 h 10203"/>
                <a:gd name="connsiteX1" fmla="*/ 15305 w 20406"/>
                <a:gd name="connsiteY1" fmla="*/ 10203 h 10203"/>
                <a:gd name="connsiteX2" fmla="*/ 5102 w 20406"/>
                <a:gd name="connsiteY2" fmla="*/ 10203 h 10203"/>
                <a:gd name="connsiteX3" fmla="*/ 0 w 20406"/>
                <a:gd name="connsiteY3" fmla="*/ 5102 h 10203"/>
                <a:gd name="connsiteX4" fmla="*/ 0 w 20406"/>
                <a:gd name="connsiteY4" fmla="*/ 5102 h 10203"/>
                <a:gd name="connsiteX5" fmla="*/ 5102 w 20406"/>
                <a:gd name="connsiteY5" fmla="*/ 0 h 10203"/>
                <a:gd name="connsiteX6" fmla="*/ 15305 w 20406"/>
                <a:gd name="connsiteY6" fmla="*/ 0 h 10203"/>
                <a:gd name="connsiteX7" fmla="*/ 20406 w 20406"/>
                <a:gd name="connsiteY7" fmla="*/ 5102 h 10203"/>
                <a:gd name="connsiteX8" fmla="*/ 20406 w 20406"/>
                <a:gd name="connsiteY8" fmla="*/ 5102 h 1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406" h="10203">
                  <a:moveTo>
                    <a:pt x="20406" y="5102"/>
                  </a:moveTo>
                  <a:cubicBezTo>
                    <a:pt x="20406" y="7907"/>
                    <a:pt x="18111" y="10203"/>
                    <a:pt x="15305" y="10203"/>
                  </a:cubicBezTo>
                  <a:lnTo>
                    <a:pt x="5102" y="10203"/>
                  </a:lnTo>
                  <a:cubicBezTo>
                    <a:pt x="2296" y="10203"/>
                    <a:pt x="0" y="7907"/>
                    <a:pt x="0" y="5102"/>
                  </a:cubicBezTo>
                  <a:lnTo>
                    <a:pt x="0" y="5102"/>
                  </a:lnTo>
                  <a:cubicBezTo>
                    <a:pt x="0" y="2296"/>
                    <a:pt x="2296" y="0"/>
                    <a:pt x="5102" y="0"/>
                  </a:cubicBezTo>
                  <a:lnTo>
                    <a:pt x="15305" y="0"/>
                  </a:lnTo>
                  <a:cubicBezTo>
                    <a:pt x="18111" y="0"/>
                    <a:pt x="20406" y="2296"/>
                    <a:pt x="20406" y="5102"/>
                  </a:cubicBezTo>
                  <a:lnTo>
                    <a:pt x="20406" y="5102"/>
                  </a:lnTo>
                  <a:close/>
                </a:path>
              </a:pathLst>
            </a:custGeom>
            <a:solidFill>
              <a:srgbClr val="263238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93B81B39-D02F-4F10-9D4B-008E77E81BA1}"/>
                </a:ext>
              </a:extLst>
            </p:cNvPr>
            <p:cNvSpPr/>
            <p:nvPr/>
          </p:nvSpPr>
          <p:spPr>
            <a:xfrm>
              <a:off x="9604278" y="5966957"/>
              <a:ext cx="20406" cy="10203"/>
            </a:xfrm>
            <a:custGeom>
              <a:avLst/>
              <a:gdLst>
                <a:gd name="connsiteX0" fmla="*/ 20406 w 20406"/>
                <a:gd name="connsiteY0" fmla="*/ 5102 h 10203"/>
                <a:gd name="connsiteX1" fmla="*/ 15305 w 20406"/>
                <a:gd name="connsiteY1" fmla="*/ 10203 h 10203"/>
                <a:gd name="connsiteX2" fmla="*/ 5102 w 20406"/>
                <a:gd name="connsiteY2" fmla="*/ 10203 h 10203"/>
                <a:gd name="connsiteX3" fmla="*/ 0 w 20406"/>
                <a:gd name="connsiteY3" fmla="*/ 5102 h 10203"/>
                <a:gd name="connsiteX4" fmla="*/ 0 w 20406"/>
                <a:gd name="connsiteY4" fmla="*/ 5102 h 10203"/>
                <a:gd name="connsiteX5" fmla="*/ 5102 w 20406"/>
                <a:gd name="connsiteY5" fmla="*/ 0 h 10203"/>
                <a:gd name="connsiteX6" fmla="*/ 15305 w 20406"/>
                <a:gd name="connsiteY6" fmla="*/ 0 h 10203"/>
                <a:gd name="connsiteX7" fmla="*/ 20406 w 20406"/>
                <a:gd name="connsiteY7" fmla="*/ 5102 h 10203"/>
                <a:gd name="connsiteX8" fmla="*/ 20406 w 20406"/>
                <a:gd name="connsiteY8" fmla="*/ 5102 h 1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406" h="10203">
                  <a:moveTo>
                    <a:pt x="20406" y="5102"/>
                  </a:moveTo>
                  <a:cubicBezTo>
                    <a:pt x="20406" y="7907"/>
                    <a:pt x="18111" y="10203"/>
                    <a:pt x="15305" y="10203"/>
                  </a:cubicBezTo>
                  <a:lnTo>
                    <a:pt x="5102" y="10203"/>
                  </a:lnTo>
                  <a:cubicBezTo>
                    <a:pt x="2296" y="10203"/>
                    <a:pt x="0" y="7907"/>
                    <a:pt x="0" y="5102"/>
                  </a:cubicBezTo>
                  <a:lnTo>
                    <a:pt x="0" y="5102"/>
                  </a:lnTo>
                  <a:cubicBezTo>
                    <a:pt x="0" y="2296"/>
                    <a:pt x="2296" y="0"/>
                    <a:pt x="5102" y="0"/>
                  </a:cubicBezTo>
                  <a:lnTo>
                    <a:pt x="15305" y="0"/>
                  </a:lnTo>
                  <a:cubicBezTo>
                    <a:pt x="18111" y="0"/>
                    <a:pt x="20406" y="2296"/>
                    <a:pt x="20406" y="5102"/>
                  </a:cubicBezTo>
                  <a:lnTo>
                    <a:pt x="20406" y="5102"/>
                  </a:lnTo>
                  <a:close/>
                </a:path>
              </a:pathLst>
            </a:custGeom>
            <a:solidFill>
              <a:srgbClr val="263238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AC28D9FF-CE8F-44A0-88D7-E8A6A355A8A1}"/>
                </a:ext>
              </a:extLst>
            </p:cNvPr>
            <p:cNvSpPr/>
            <p:nvPr/>
          </p:nvSpPr>
          <p:spPr>
            <a:xfrm>
              <a:off x="9543059" y="5966957"/>
              <a:ext cx="51015" cy="10203"/>
            </a:xfrm>
            <a:custGeom>
              <a:avLst/>
              <a:gdLst>
                <a:gd name="connsiteX0" fmla="*/ 51016 w 51015"/>
                <a:gd name="connsiteY0" fmla="*/ 5102 h 10203"/>
                <a:gd name="connsiteX1" fmla="*/ 45914 w 51015"/>
                <a:gd name="connsiteY1" fmla="*/ 10203 h 10203"/>
                <a:gd name="connsiteX2" fmla="*/ 5102 w 51015"/>
                <a:gd name="connsiteY2" fmla="*/ 10203 h 10203"/>
                <a:gd name="connsiteX3" fmla="*/ 0 w 51015"/>
                <a:gd name="connsiteY3" fmla="*/ 5102 h 10203"/>
                <a:gd name="connsiteX4" fmla="*/ 0 w 51015"/>
                <a:gd name="connsiteY4" fmla="*/ 5102 h 10203"/>
                <a:gd name="connsiteX5" fmla="*/ 5102 w 51015"/>
                <a:gd name="connsiteY5" fmla="*/ 0 h 10203"/>
                <a:gd name="connsiteX6" fmla="*/ 45914 w 51015"/>
                <a:gd name="connsiteY6" fmla="*/ 0 h 10203"/>
                <a:gd name="connsiteX7" fmla="*/ 51016 w 51015"/>
                <a:gd name="connsiteY7" fmla="*/ 5102 h 10203"/>
                <a:gd name="connsiteX8" fmla="*/ 51016 w 51015"/>
                <a:gd name="connsiteY8" fmla="*/ 5102 h 1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015" h="10203">
                  <a:moveTo>
                    <a:pt x="51016" y="5102"/>
                  </a:moveTo>
                  <a:cubicBezTo>
                    <a:pt x="51016" y="7907"/>
                    <a:pt x="48720" y="10203"/>
                    <a:pt x="45914" y="10203"/>
                  </a:cubicBezTo>
                  <a:lnTo>
                    <a:pt x="5102" y="10203"/>
                  </a:lnTo>
                  <a:cubicBezTo>
                    <a:pt x="2296" y="10203"/>
                    <a:pt x="0" y="7907"/>
                    <a:pt x="0" y="5102"/>
                  </a:cubicBezTo>
                  <a:lnTo>
                    <a:pt x="0" y="5102"/>
                  </a:lnTo>
                  <a:cubicBezTo>
                    <a:pt x="0" y="2296"/>
                    <a:pt x="2296" y="0"/>
                    <a:pt x="5102" y="0"/>
                  </a:cubicBezTo>
                  <a:lnTo>
                    <a:pt x="45914" y="0"/>
                  </a:lnTo>
                  <a:cubicBezTo>
                    <a:pt x="48720" y="0"/>
                    <a:pt x="51016" y="2296"/>
                    <a:pt x="51016" y="5102"/>
                  </a:cubicBezTo>
                  <a:lnTo>
                    <a:pt x="51016" y="5102"/>
                  </a:lnTo>
                  <a:close/>
                </a:path>
              </a:pathLst>
            </a:custGeom>
            <a:solidFill>
              <a:srgbClr val="263238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364FA3F6-811E-46F4-B90E-E5BFC9AC3834}"/>
                </a:ext>
              </a:extLst>
            </p:cNvPr>
            <p:cNvSpPr/>
            <p:nvPr/>
          </p:nvSpPr>
          <p:spPr>
            <a:xfrm>
              <a:off x="9481839" y="5966957"/>
              <a:ext cx="51015" cy="10203"/>
            </a:xfrm>
            <a:custGeom>
              <a:avLst/>
              <a:gdLst>
                <a:gd name="connsiteX0" fmla="*/ 51016 w 51015"/>
                <a:gd name="connsiteY0" fmla="*/ 5102 h 10203"/>
                <a:gd name="connsiteX1" fmla="*/ 45914 w 51015"/>
                <a:gd name="connsiteY1" fmla="*/ 10203 h 10203"/>
                <a:gd name="connsiteX2" fmla="*/ 5102 w 51015"/>
                <a:gd name="connsiteY2" fmla="*/ 10203 h 10203"/>
                <a:gd name="connsiteX3" fmla="*/ 0 w 51015"/>
                <a:gd name="connsiteY3" fmla="*/ 5102 h 10203"/>
                <a:gd name="connsiteX4" fmla="*/ 0 w 51015"/>
                <a:gd name="connsiteY4" fmla="*/ 5102 h 10203"/>
                <a:gd name="connsiteX5" fmla="*/ 5102 w 51015"/>
                <a:gd name="connsiteY5" fmla="*/ 0 h 10203"/>
                <a:gd name="connsiteX6" fmla="*/ 45914 w 51015"/>
                <a:gd name="connsiteY6" fmla="*/ 0 h 10203"/>
                <a:gd name="connsiteX7" fmla="*/ 51016 w 51015"/>
                <a:gd name="connsiteY7" fmla="*/ 5102 h 10203"/>
                <a:gd name="connsiteX8" fmla="*/ 51016 w 51015"/>
                <a:gd name="connsiteY8" fmla="*/ 5102 h 1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015" h="10203">
                  <a:moveTo>
                    <a:pt x="51016" y="5102"/>
                  </a:moveTo>
                  <a:cubicBezTo>
                    <a:pt x="51016" y="7907"/>
                    <a:pt x="48720" y="10203"/>
                    <a:pt x="45914" y="10203"/>
                  </a:cubicBezTo>
                  <a:lnTo>
                    <a:pt x="5102" y="10203"/>
                  </a:lnTo>
                  <a:cubicBezTo>
                    <a:pt x="2296" y="10203"/>
                    <a:pt x="0" y="7907"/>
                    <a:pt x="0" y="5102"/>
                  </a:cubicBezTo>
                  <a:lnTo>
                    <a:pt x="0" y="5102"/>
                  </a:lnTo>
                  <a:cubicBezTo>
                    <a:pt x="0" y="2296"/>
                    <a:pt x="2296" y="0"/>
                    <a:pt x="5102" y="0"/>
                  </a:cubicBezTo>
                  <a:lnTo>
                    <a:pt x="45914" y="0"/>
                  </a:lnTo>
                  <a:cubicBezTo>
                    <a:pt x="48720" y="0"/>
                    <a:pt x="51016" y="2296"/>
                    <a:pt x="51016" y="5102"/>
                  </a:cubicBezTo>
                  <a:lnTo>
                    <a:pt x="51016" y="5102"/>
                  </a:lnTo>
                  <a:close/>
                </a:path>
              </a:pathLst>
            </a:custGeom>
            <a:solidFill>
              <a:srgbClr val="263238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CAD0C2AA-46A2-4A4D-8D76-9CE8120300BF}"/>
                </a:ext>
              </a:extLst>
            </p:cNvPr>
            <p:cNvSpPr/>
            <p:nvPr/>
          </p:nvSpPr>
          <p:spPr>
            <a:xfrm>
              <a:off x="9461433" y="5946551"/>
              <a:ext cx="40812" cy="10203"/>
            </a:xfrm>
            <a:custGeom>
              <a:avLst/>
              <a:gdLst>
                <a:gd name="connsiteX0" fmla="*/ 40813 w 40812"/>
                <a:gd name="connsiteY0" fmla="*/ 5102 h 10203"/>
                <a:gd name="connsiteX1" fmla="*/ 35711 w 40812"/>
                <a:gd name="connsiteY1" fmla="*/ 10203 h 10203"/>
                <a:gd name="connsiteX2" fmla="*/ 5102 w 40812"/>
                <a:gd name="connsiteY2" fmla="*/ 10203 h 10203"/>
                <a:gd name="connsiteX3" fmla="*/ 0 w 40812"/>
                <a:gd name="connsiteY3" fmla="*/ 5102 h 10203"/>
                <a:gd name="connsiteX4" fmla="*/ 0 w 40812"/>
                <a:gd name="connsiteY4" fmla="*/ 5102 h 10203"/>
                <a:gd name="connsiteX5" fmla="*/ 5102 w 40812"/>
                <a:gd name="connsiteY5" fmla="*/ 0 h 10203"/>
                <a:gd name="connsiteX6" fmla="*/ 35711 w 40812"/>
                <a:gd name="connsiteY6" fmla="*/ 0 h 10203"/>
                <a:gd name="connsiteX7" fmla="*/ 40813 w 40812"/>
                <a:gd name="connsiteY7" fmla="*/ 5102 h 10203"/>
                <a:gd name="connsiteX8" fmla="*/ 40813 w 40812"/>
                <a:gd name="connsiteY8" fmla="*/ 5102 h 1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812" h="10203">
                  <a:moveTo>
                    <a:pt x="40813" y="5102"/>
                  </a:moveTo>
                  <a:cubicBezTo>
                    <a:pt x="40813" y="7907"/>
                    <a:pt x="38517" y="10203"/>
                    <a:pt x="35711" y="10203"/>
                  </a:cubicBezTo>
                  <a:lnTo>
                    <a:pt x="5102" y="10203"/>
                  </a:lnTo>
                  <a:cubicBezTo>
                    <a:pt x="2296" y="10203"/>
                    <a:pt x="0" y="7907"/>
                    <a:pt x="0" y="5102"/>
                  </a:cubicBezTo>
                  <a:lnTo>
                    <a:pt x="0" y="5102"/>
                  </a:lnTo>
                  <a:cubicBezTo>
                    <a:pt x="0" y="2296"/>
                    <a:pt x="2296" y="0"/>
                    <a:pt x="5102" y="0"/>
                  </a:cubicBezTo>
                  <a:lnTo>
                    <a:pt x="35711" y="0"/>
                  </a:lnTo>
                  <a:cubicBezTo>
                    <a:pt x="38517" y="0"/>
                    <a:pt x="40813" y="2296"/>
                    <a:pt x="40813" y="5102"/>
                  </a:cubicBezTo>
                  <a:lnTo>
                    <a:pt x="40813" y="5102"/>
                  </a:lnTo>
                  <a:close/>
                </a:path>
              </a:pathLst>
            </a:custGeom>
            <a:solidFill>
              <a:srgbClr val="263238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34" name="Graphic 272">
            <a:extLst>
              <a:ext uri="{FF2B5EF4-FFF2-40B4-BE49-F238E27FC236}">
                <a16:creationId xmlns:a16="http://schemas.microsoft.com/office/drawing/2014/main" id="{5A204042-0389-467B-BC29-435432E65CCF}"/>
              </a:ext>
            </a:extLst>
          </p:cNvPr>
          <p:cNvGrpSpPr/>
          <p:nvPr/>
        </p:nvGrpSpPr>
        <p:grpSpPr>
          <a:xfrm>
            <a:off x="9995873" y="5778797"/>
            <a:ext cx="374473" cy="299578"/>
            <a:chOff x="9995873" y="5778797"/>
            <a:chExt cx="374473" cy="299578"/>
          </a:xfrm>
          <a:solidFill>
            <a:srgbClr val="263238"/>
          </a:solidFill>
        </p:grpSpPr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F99559F5-90DD-4162-B8D9-D09A7A395814}"/>
                </a:ext>
              </a:extLst>
            </p:cNvPr>
            <p:cNvSpPr/>
            <p:nvPr/>
          </p:nvSpPr>
          <p:spPr>
            <a:xfrm>
              <a:off x="10020838" y="5778797"/>
              <a:ext cx="349508" cy="237166"/>
            </a:xfrm>
            <a:custGeom>
              <a:avLst/>
              <a:gdLst>
                <a:gd name="connsiteX0" fmla="*/ 305820 w 349508"/>
                <a:gd name="connsiteY0" fmla="*/ 237166 h 237166"/>
                <a:gd name="connsiteX1" fmla="*/ 6241 w 349508"/>
                <a:gd name="connsiteY1" fmla="*/ 237166 h 237166"/>
                <a:gd name="connsiteX2" fmla="*/ 0 w 349508"/>
                <a:gd name="connsiteY2" fmla="*/ 230925 h 237166"/>
                <a:gd name="connsiteX3" fmla="*/ 0 w 349508"/>
                <a:gd name="connsiteY3" fmla="*/ 6241 h 237166"/>
                <a:gd name="connsiteX4" fmla="*/ 6241 w 349508"/>
                <a:gd name="connsiteY4" fmla="*/ 0 h 237166"/>
                <a:gd name="connsiteX5" fmla="*/ 305820 w 349508"/>
                <a:gd name="connsiteY5" fmla="*/ 0 h 237166"/>
                <a:gd name="connsiteX6" fmla="*/ 310563 w 349508"/>
                <a:gd name="connsiteY6" fmla="*/ 2184 h 237166"/>
                <a:gd name="connsiteX7" fmla="*/ 348010 w 349508"/>
                <a:gd name="connsiteY7" fmla="*/ 45873 h 237166"/>
                <a:gd name="connsiteX8" fmla="*/ 349508 w 349508"/>
                <a:gd name="connsiteY8" fmla="*/ 49930 h 237166"/>
                <a:gd name="connsiteX9" fmla="*/ 349508 w 349508"/>
                <a:gd name="connsiteY9" fmla="*/ 187237 h 237166"/>
                <a:gd name="connsiteX10" fmla="*/ 348010 w 349508"/>
                <a:gd name="connsiteY10" fmla="*/ 191293 h 237166"/>
                <a:gd name="connsiteX11" fmla="*/ 310563 w 349508"/>
                <a:gd name="connsiteY11" fmla="*/ 234982 h 237166"/>
                <a:gd name="connsiteX12" fmla="*/ 305820 w 349508"/>
                <a:gd name="connsiteY12" fmla="*/ 237166 h 237166"/>
                <a:gd name="connsiteX13" fmla="*/ 12482 w 349508"/>
                <a:gd name="connsiteY13" fmla="*/ 224684 h 237166"/>
                <a:gd name="connsiteX14" fmla="*/ 302961 w 349508"/>
                <a:gd name="connsiteY14" fmla="*/ 224684 h 237166"/>
                <a:gd name="connsiteX15" fmla="*/ 337026 w 349508"/>
                <a:gd name="connsiteY15" fmla="*/ 184927 h 237166"/>
                <a:gd name="connsiteX16" fmla="*/ 337026 w 349508"/>
                <a:gd name="connsiteY16" fmla="*/ 52239 h 237166"/>
                <a:gd name="connsiteX17" fmla="*/ 302961 w 349508"/>
                <a:gd name="connsiteY17" fmla="*/ 12482 h 237166"/>
                <a:gd name="connsiteX18" fmla="*/ 12482 w 349508"/>
                <a:gd name="connsiteY18" fmla="*/ 12482 h 237166"/>
                <a:gd name="connsiteX19" fmla="*/ 12482 w 349508"/>
                <a:gd name="connsiteY19" fmla="*/ 224684 h 23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49508" h="237166">
                  <a:moveTo>
                    <a:pt x="305820" y="237166"/>
                  </a:moveTo>
                  <a:lnTo>
                    <a:pt x="6241" y="237166"/>
                  </a:lnTo>
                  <a:cubicBezTo>
                    <a:pt x="2796" y="237166"/>
                    <a:pt x="0" y="234370"/>
                    <a:pt x="0" y="230925"/>
                  </a:cubicBezTo>
                  <a:lnTo>
                    <a:pt x="0" y="6241"/>
                  </a:lnTo>
                  <a:cubicBezTo>
                    <a:pt x="0" y="2796"/>
                    <a:pt x="2796" y="0"/>
                    <a:pt x="6241" y="0"/>
                  </a:cubicBezTo>
                  <a:lnTo>
                    <a:pt x="305820" y="0"/>
                  </a:lnTo>
                  <a:cubicBezTo>
                    <a:pt x="307642" y="0"/>
                    <a:pt x="309365" y="786"/>
                    <a:pt x="310563" y="2184"/>
                  </a:cubicBezTo>
                  <a:lnTo>
                    <a:pt x="348010" y="45873"/>
                  </a:lnTo>
                  <a:cubicBezTo>
                    <a:pt x="348972" y="47009"/>
                    <a:pt x="349508" y="48444"/>
                    <a:pt x="349508" y="49930"/>
                  </a:cubicBezTo>
                  <a:lnTo>
                    <a:pt x="349508" y="187237"/>
                  </a:lnTo>
                  <a:cubicBezTo>
                    <a:pt x="349508" y="188722"/>
                    <a:pt x="348972" y="190157"/>
                    <a:pt x="348010" y="191293"/>
                  </a:cubicBezTo>
                  <a:lnTo>
                    <a:pt x="310563" y="234982"/>
                  </a:lnTo>
                  <a:cubicBezTo>
                    <a:pt x="309365" y="236380"/>
                    <a:pt x="307642" y="237166"/>
                    <a:pt x="305820" y="237166"/>
                  </a:cubicBezTo>
                  <a:close/>
                  <a:moveTo>
                    <a:pt x="12482" y="224684"/>
                  </a:moveTo>
                  <a:lnTo>
                    <a:pt x="302961" y="224684"/>
                  </a:lnTo>
                  <a:lnTo>
                    <a:pt x="337026" y="184927"/>
                  </a:lnTo>
                  <a:lnTo>
                    <a:pt x="337026" y="52239"/>
                  </a:lnTo>
                  <a:lnTo>
                    <a:pt x="302961" y="12482"/>
                  </a:lnTo>
                  <a:lnTo>
                    <a:pt x="12482" y="12482"/>
                  </a:lnTo>
                  <a:lnTo>
                    <a:pt x="12482" y="224684"/>
                  </a:lnTo>
                  <a:close/>
                </a:path>
              </a:pathLst>
            </a:custGeom>
            <a:solidFill>
              <a:srgbClr val="263238"/>
            </a:solidFill>
            <a:ln w="122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36" name="Graphic 272">
              <a:extLst>
                <a:ext uri="{FF2B5EF4-FFF2-40B4-BE49-F238E27FC236}">
                  <a16:creationId xmlns:a16="http://schemas.microsoft.com/office/drawing/2014/main" id="{5A204042-0389-467B-BC29-435432E65CCF}"/>
                </a:ext>
              </a:extLst>
            </p:cNvPr>
            <p:cNvGrpSpPr/>
            <p:nvPr/>
          </p:nvGrpSpPr>
          <p:grpSpPr>
            <a:xfrm>
              <a:off x="10151903" y="5803762"/>
              <a:ext cx="187236" cy="187236"/>
              <a:chOff x="10151903" y="5803762"/>
              <a:chExt cx="187236" cy="187236"/>
            </a:xfrm>
            <a:solidFill>
              <a:srgbClr val="263238"/>
            </a:solidFill>
          </p:grpSpPr>
          <p:sp>
            <p:nvSpPr>
              <p:cNvPr id="737" name="Freeform: Shape 736">
                <a:extLst>
                  <a:ext uri="{FF2B5EF4-FFF2-40B4-BE49-F238E27FC236}">
                    <a16:creationId xmlns:a16="http://schemas.microsoft.com/office/drawing/2014/main" id="{993075A0-FC86-4E78-B382-3CA1AC328A3D}"/>
                  </a:ext>
                </a:extLst>
              </p:cNvPr>
              <p:cNvSpPr/>
              <p:nvPr/>
            </p:nvSpPr>
            <p:spPr>
              <a:xfrm>
                <a:off x="10151903" y="5803762"/>
                <a:ext cx="187236" cy="187236"/>
              </a:xfrm>
              <a:custGeom>
                <a:avLst/>
                <a:gdLst>
                  <a:gd name="connsiteX0" fmla="*/ 93631 w 187236"/>
                  <a:gd name="connsiteY0" fmla="*/ 187237 h 187236"/>
                  <a:gd name="connsiteX1" fmla="*/ 0 w 187236"/>
                  <a:gd name="connsiteY1" fmla="*/ 93618 h 187236"/>
                  <a:gd name="connsiteX2" fmla="*/ 93631 w 187236"/>
                  <a:gd name="connsiteY2" fmla="*/ 0 h 187236"/>
                  <a:gd name="connsiteX3" fmla="*/ 187237 w 187236"/>
                  <a:gd name="connsiteY3" fmla="*/ 93618 h 187236"/>
                  <a:gd name="connsiteX4" fmla="*/ 93631 w 187236"/>
                  <a:gd name="connsiteY4" fmla="*/ 187237 h 187236"/>
                  <a:gd name="connsiteX5" fmla="*/ 93631 w 187236"/>
                  <a:gd name="connsiteY5" fmla="*/ 12482 h 187236"/>
                  <a:gd name="connsiteX6" fmla="*/ 12482 w 187236"/>
                  <a:gd name="connsiteY6" fmla="*/ 93618 h 187236"/>
                  <a:gd name="connsiteX7" fmla="*/ 93631 w 187236"/>
                  <a:gd name="connsiteY7" fmla="*/ 174754 h 187236"/>
                  <a:gd name="connsiteX8" fmla="*/ 174754 w 187236"/>
                  <a:gd name="connsiteY8" fmla="*/ 93618 h 187236"/>
                  <a:gd name="connsiteX9" fmla="*/ 93631 w 187236"/>
                  <a:gd name="connsiteY9" fmla="*/ 12482 h 187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236" h="187236">
                    <a:moveTo>
                      <a:pt x="93631" y="187237"/>
                    </a:moveTo>
                    <a:cubicBezTo>
                      <a:pt x="42003" y="187237"/>
                      <a:pt x="0" y="145246"/>
                      <a:pt x="0" y="93618"/>
                    </a:cubicBezTo>
                    <a:cubicBezTo>
                      <a:pt x="0" y="41991"/>
                      <a:pt x="42003" y="0"/>
                      <a:pt x="93631" y="0"/>
                    </a:cubicBezTo>
                    <a:cubicBezTo>
                      <a:pt x="145246" y="0"/>
                      <a:pt x="187237" y="41991"/>
                      <a:pt x="187237" y="93618"/>
                    </a:cubicBezTo>
                    <a:cubicBezTo>
                      <a:pt x="187237" y="145246"/>
                      <a:pt x="145246" y="187237"/>
                      <a:pt x="93631" y="187237"/>
                    </a:cubicBezTo>
                    <a:close/>
                    <a:moveTo>
                      <a:pt x="93631" y="12482"/>
                    </a:moveTo>
                    <a:cubicBezTo>
                      <a:pt x="48881" y="12482"/>
                      <a:pt x="12482" y="48881"/>
                      <a:pt x="12482" y="93618"/>
                    </a:cubicBezTo>
                    <a:cubicBezTo>
                      <a:pt x="12482" y="138355"/>
                      <a:pt x="48881" y="174754"/>
                      <a:pt x="93631" y="174754"/>
                    </a:cubicBezTo>
                    <a:cubicBezTo>
                      <a:pt x="138368" y="174754"/>
                      <a:pt x="174754" y="138355"/>
                      <a:pt x="174754" y="93618"/>
                    </a:cubicBezTo>
                    <a:cubicBezTo>
                      <a:pt x="174754" y="48881"/>
                      <a:pt x="138368" y="12482"/>
                      <a:pt x="93631" y="12482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38" name="Graphic 272">
                <a:extLst>
                  <a:ext uri="{FF2B5EF4-FFF2-40B4-BE49-F238E27FC236}">
                    <a16:creationId xmlns:a16="http://schemas.microsoft.com/office/drawing/2014/main" id="{5A204042-0389-467B-BC29-435432E65CCF}"/>
                  </a:ext>
                </a:extLst>
              </p:cNvPr>
              <p:cNvGrpSpPr/>
              <p:nvPr/>
            </p:nvGrpSpPr>
            <p:grpSpPr>
              <a:xfrm>
                <a:off x="10153726" y="5805584"/>
                <a:ext cx="183579" cy="183591"/>
                <a:chOff x="10153726" y="5805584"/>
                <a:chExt cx="183579" cy="183591"/>
              </a:xfrm>
              <a:solidFill>
                <a:srgbClr val="263238"/>
              </a:solidFill>
            </p:grpSpPr>
            <p:grpSp>
              <p:nvGrpSpPr>
                <p:cNvPr id="739" name="Graphic 272">
                  <a:extLst>
                    <a:ext uri="{FF2B5EF4-FFF2-40B4-BE49-F238E27FC236}">
                      <a16:creationId xmlns:a16="http://schemas.microsoft.com/office/drawing/2014/main" id="{5A204042-0389-467B-BC29-435432E65CCF}"/>
                    </a:ext>
                  </a:extLst>
                </p:cNvPr>
                <p:cNvGrpSpPr/>
                <p:nvPr/>
              </p:nvGrpSpPr>
              <p:grpSpPr>
                <a:xfrm>
                  <a:off x="10153726" y="5805584"/>
                  <a:ext cx="183579" cy="183591"/>
                  <a:chOff x="10153726" y="5805584"/>
                  <a:chExt cx="183579" cy="183591"/>
                </a:xfrm>
                <a:solidFill>
                  <a:srgbClr val="263238"/>
                </a:solidFill>
              </p:grpSpPr>
              <p:sp>
                <p:nvSpPr>
                  <p:cNvPr id="740" name="Freeform: Shape 739">
                    <a:extLst>
                      <a:ext uri="{FF2B5EF4-FFF2-40B4-BE49-F238E27FC236}">
                        <a16:creationId xmlns:a16="http://schemas.microsoft.com/office/drawing/2014/main" id="{6FAB591E-D594-4654-9422-D09ACC3F1911}"/>
                      </a:ext>
                    </a:extLst>
                  </p:cNvPr>
                  <p:cNvSpPr/>
                  <p:nvPr/>
                </p:nvSpPr>
                <p:spPr>
                  <a:xfrm>
                    <a:off x="10177505" y="5901649"/>
                    <a:ext cx="48656" cy="57519"/>
                  </a:xfrm>
                  <a:custGeom>
                    <a:avLst/>
                    <a:gdLst>
                      <a:gd name="connsiteX0" fmla="*/ 0 w 48656"/>
                      <a:gd name="connsiteY0" fmla="*/ 57519 h 57519"/>
                      <a:gd name="connsiteX1" fmla="*/ 12482 w 48656"/>
                      <a:gd name="connsiteY1" fmla="*/ 57519 h 57519"/>
                      <a:gd name="connsiteX2" fmla="*/ 48657 w 48656"/>
                      <a:gd name="connsiteY2" fmla="*/ 11334 h 57519"/>
                      <a:gd name="connsiteX3" fmla="*/ 43476 w 48656"/>
                      <a:gd name="connsiteY3" fmla="*/ 0 h 57519"/>
                      <a:gd name="connsiteX4" fmla="*/ 0 w 48656"/>
                      <a:gd name="connsiteY4" fmla="*/ 57519 h 575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8656" h="57519">
                        <a:moveTo>
                          <a:pt x="0" y="57519"/>
                        </a:moveTo>
                        <a:lnTo>
                          <a:pt x="12482" y="57519"/>
                        </a:lnTo>
                        <a:cubicBezTo>
                          <a:pt x="12482" y="34189"/>
                          <a:pt x="28248" y="21557"/>
                          <a:pt x="48657" y="11334"/>
                        </a:cubicBezTo>
                        <a:cubicBezTo>
                          <a:pt x="46048" y="8101"/>
                          <a:pt x="44225" y="4269"/>
                          <a:pt x="43476" y="0"/>
                        </a:cubicBezTo>
                        <a:cubicBezTo>
                          <a:pt x="20247" y="11659"/>
                          <a:pt x="-12" y="27474"/>
                          <a:pt x="0" y="57519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1220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1" name="Freeform: Shape 740">
                    <a:extLst>
                      <a:ext uri="{FF2B5EF4-FFF2-40B4-BE49-F238E27FC236}">
                        <a16:creationId xmlns:a16="http://schemas.microsoft.com/office/drawing/2014/main" id="{4528110B-CF9C-4561-B1DD-D07324652091}"/>
                      </a:ext>
                    </a:extLst>
                  </p:cNvPr>
                  <p:cNvSpPr/>
                  <p:nvPr/>
                </p:nvSpPr>
                <p:spPr>
                  <a:xfrm>
                    <a:off x="10264882" y="5835592"/>
                    <a:ext cx="48656" cy="57519"/>
                  </a:xfrm>
                  <a:custGeom>
                    <a:avLst/>
                    <a:gdLst>
                      <a:gd name="connsiteX0" fmla="*/ 48657 w 48656"/>
                      <a:gd name="connsiteY0" fmla="*/ 0 h 57519"/>
                      <a:gd name="connsiteX1" fmla="*/ 36174 w 48656"/>
                      <a:gd name="connsiteY1" fmla="*/ 0 h 57519"/>
                      <a:gd name="connsiteX2" fmla="*/ 0 w 48656"/>
                      <a:gd name="connsiteY2" fmla="*/ 46185 h 57519"/>
                      <a:gd name="connsiteX3" fmla="*/ 5180 w 48656"/>
                      <a:gd name="connsiteY3" fmla="*/ 57519 h 57519"/>
                      <a:gd name="connsiteX4" fmla="*/ 48657 w 48656"/>
                      <a:gd name="connsiteY4" fmla="*/ 0 h 575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8656" h="57519">
                        <a:moveTo>
                          <a:pt x="48657" y="0"/>
                        </a:moveTo>
                        <a:lnTo>
                          <a:pt x="36174" y="0"/>
                        </a:lnTo>
                        <a:cubicBezTo>
                          <a:pt x="36174" y="23330"/>
                          <a:pt x="20409" y="35962"/>
                          <a:pt x="0" y="46185"/>
                        </a:cubicBezTo>
                        <a:cubicBezTo>
                          <a:pt x="2609" y="49418"/>
                          <a:pt x="4431" y="53250"/>
                          <a:pt x="5180" y="57519"/>
                        </a:cubicBezTo>
                        <a:cubicBezTo>
                          <a:pt x="28410" y="45860"/>
                          <a:pt x="48669" y="30045"/>
                          <a:pt x="48657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1220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2" name="Freeform: Shape 741">
                    <a:extLst>
                      <a:ext uri="{FF2B5EF4-FFF2-40B4-BE49-F238E27FC236}">
                        <a16:creationId xmlns:a16="http://schemas.microsoft.com/office/drawing/2014/main" id="{F7488E7B-45B1-4703-829A-26C04E8485EA}"/>
                      </a:ext>
                    </a:extLst>
                  </p:cNvPr>
                  <p:cNvSpPr/>
                  <p:nvPr/>
                </p:nvSpPr>
                <p:spPr>
                  <a:xfrm>
                    <a:off x="10265918" y="5892961"/>
                    <a:ext cx="71387" cy="24977"/>
                  </a:xfrm>
                  <a:custGeom>
                    <a:avLst/>
                    <a:gdLst>
                      <a:gd name="connsiteX0" fmla="*/ 32579 w 71387"/>
                      <a:gd name="connsiteY0" fmla="*/ 24977 h 24977"/>
                      <a:gd name="connsiteX1" fmla="*/ 71387 w 71387"/>
                      <a:gd name="connsiteY1" fmla="*/ 8825 h 24977"/>
                      <a:gd name="connsiteX2" fmla="*/ 62562 w 71387"/>
                      <a:gd name="connsiteY2" fmla="*/ 0 h 24977"/>
                      <a:gd name="connsiteX3" fmla="*/ 4294 w 71387"/>
                      <a:gd name="connsiteY3" fmla="*/ 7065 h 24977"/>
                      <a:gd name="connsiteX4" fmla="*/ 0 w 71387"/>
                      <a:gd name="connsiteY4" fmla="*/ 18736 h 24977"/>
                      <a:gd name="connsiteX5" fmla="*/ 32579 w 71387"/>
                      <a:gd name="connsiteY5" fmla="*/ 24977 h 249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71387" h="24977">
                        <a:moveTo>
                          <a:pt x="32579" y="24977"/>
                        </a:moveTo>
                        <a:cubicBezTo>
                          <a:pt x="46260" y="24977"/>
                          <a:pt x="59491" y="20721"/>
                          <a:pt x="71387" y="8825"/>
                        </a:cubicBezTo>
                        <a:lnTo>
                          <a:pt x="62562" y="0"/>
                        </a:lnTo>
                        <a:cubicBezTo>
                          <a:pt x="46073" y="16489"/>
                          <a:pt x="25988" y="14267"/>
                          <a:pt x="4294" y="7065"/>
                        </a:cubicBezTo>
                        <a:cubicBezTo>
                          <a:pt x="3832" y="11372"/>
                          <a:pt x="2372" y="15366"/>
                          <a:pt x="0" y="18736"/>
                        </a:cubicBezTo>
                        <a:cubicBezTo>
                          <a:pt x="10860" y="22344"/>
                          <a:pt x="21857" y="24977"/>
                          <a:pt x="32579" y="24977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1220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3" name="Freeform: Shape 742">
                    <a:extLst>
                      <a:ext uri="{FF2B5EF4-FFF2-40B4-BE49-F238E27FC236}">
                        <a16:creationId xmlns:a16="http://schemas.microsoft.com/office/drawing/2014/main" id="{DEB26A3F-CE00-4B94-A9FC-7A0694C1F57C}"/>
                      </a:ext>
                    </a:extLst>
                  </p:cNvPr>
                  <p:cNvSpPr/>
                  <p:nvPr/>
                </p:nvSpPr>
                <p:spPr>
                  <a:xfrm>
                    <a:off x="10153726" y="5876820"/>
                    <a:ext cx="71399" cy="24966"/>
                  </a:xfrm>
                  <a:custGeom>
                    <a:avLst/>
                    <a:gdLst>
                      <a:gd name="connsiteX0" fmla="*/ 0 w 71399"/>
                      <a:gd name="connsiteY0" fmla="*/ 16141 h 24966"/>
                      <a:gd name="connsiteX1" fmla="*/ 8825 w 71399"/>
                      <a:gd name="connsiteY1" fmla="*/ 24966 h 24966"/>
                      <a:gd name="connsiteX2" fmla="*/ 67093 w 71399"/>
                      <a:gd name="connsiteY2" fmla="*/ 17901 h 24966"/>
                      <a:gd name="connsiteX3" fmla="*/ 71400 w 71399"/>
                      <a:gd name="connsiteY3" fmla="*/ 6217 h 24966"/>
                      <a:gd name="connsiteX4" fmla="*/ 0 w 71399"/>
                      <a:gd name="connsiteY4" fmla="*/ 16141 h 24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399" h="24966">
                        <a:moveTo>
                          <a:pt x="0" y="16141"/>
                        </a:moveTo>
                        <a:lnTo>
                          <a:pt x="8825" y="24966"/>
                        </a:lnTo>
                        <a:cubicBezTo>
                          <a:pt x="25314" y="8477"/>
                          <a:pt x="45399" y="10686"/>
                          <a:pt x="67093" y="17901"/>
                        </a:cubicBezTo>
                        <a:cubicBezTo>
                          <a:pt x="67555" y="13582"/>
                          <a:pt x="69015" y="9588"/>
                          <a:pt x="71400" y="6217"/>
                        </a:cubicBezTo>
                        <a:cubicBezTo>
                          <a:pt x="46734" y="-1959"/>
                          <a:pt x="21245" y="-5092"/>
                          <a:pt x="0" y="1614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1220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4" name="Freeform: Shape 743">
                    <a:extLst>
                      <a:ext uri="{FF2B5EF4-FFF2-40B4-BE49-F238E27FC236}">
                        <a16:creationId xmlns:a16="http://schemas.microsoft.com/office/drawing/2014/main" id="{7B932ABF-B3AE-436C-91F8-CCC496ED3DE8}"/>
                      </a:ext>
                    </a:extLst>
                  </p:cNvPr>
                  <p:cNvSpPr/>
                  <p:nvPr/>
                </p:nvSpPr>
                <p:spPr>
                  <a:xfrm>
                    <a:off x="10183734" y="5829363"/>
                    <a:ext cx="57519" cy="48656"/>
                  </a:xfrm>
                  <a:custGeom>
                    <a:avLst/>
                    <a:gdLst>
                      <a:gd name="connsiteX0" fmla="*/ 0 w 57519"/>
                      <a:gd name="connsiteY0" fmla="*/ 0 h 48656"/>
                      <a:gd name="connsiteX1" fmla="*/ 0 w 57519"/>
                      <a:gd name="connsiteY1" fmla="*/ 12482 h 48656"/>
                      <a:gd name="connsiteX2" fmla="*/ 46185 w 57519"/>
                      <a:gd name="connsiteY2" fmla="*/ 48657 h 48656"/>
                      <a:gd name="connsiteX3" fmla="*/ 57519 w 57519"/>
                      <a:gd name="connsiteY3" fmla="*/ 43476 h 48656"/>
                      <a:gd name="connsiteX4" fmla="*/ 0 w 57519"/>
                      <a:gd name="connsiteY4" fmla="*/ 0 h 486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519" h="48656">
                        <a:moveTo>
                          <a:pt x="0" y="0"/>
                        </a:moveTo>
                        <a:lnTo>
                          <a:pt x="0" y="12482"/>
                        </a:lnTo>
                        <a:cubicBezTo>
                          <a:pt x="23330" y="12482"/>
                          <a:pt x="35962" y="28248"/>
                          <a:pt x="46185" y="48657"/>
                        </a:cubicBezTo>
                        <a:cubicBezTo>
                          <a:pt x="49418" y="46048"/>
                          <a:pt x="53250" y="44225"/>
                          <a:pt x="57519" y="43476"/>
                        </a:cubicBezTo>
                        <a:cubicBezTo>
                          <a:pt x="45860" y="20247"/>
                          <a:pt x="30045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1220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5" name="Freeform: Shape 744">
                    <a:extLst>
                      <a:ext uri="{FF2B5EF4-FFF2-40B4-BE49-F238E27FC236}">
                        <a16:creationId xmlns:a16="http://schemas.microsoft.com/office/drawing/2014/main" id="{328BDB2D-4D7C-4764-92DB-FEBBF2C6FE05}"/>
                      </a:ext>
                    </a:extLst>
                  </p:cNvPr>
                  <p:cNvSpPr/>
                  <p:nvPr/>
                </p:nvSpPr>
                <p:spPr>
                  <a:xfrm>
                    <a:off x="10249791" y="5916740"/>
                    <a:ext cx="57519" cy="48656"/>
                  </a:xfrm>
                  <a:custGeom>
                    <a:avLst/>
                    <a:gdLst>
                      <a:gd name="connsiteX0" fmla="*/ 11334 w 57519"/>
                      <a:gd name="connsiteY0" fmla="*/ 0 h 48656"/>
                      <a:gd name="connsiteX1" fmla="*/ 0 w 57519"/>
                      <a:gd name="connsiteY1" fmla="*/ 5180 h 48656"/>
                      <a:gd name="connsiteX2" fmla="*/ 57519 w 57519"/>
                      <a:gd name="connsiteY2" fmla="*/ 48657 h 48656"/>
                      <a:gd name="connsiteX3" fmla="*/ 57519 w 57519"/>
                      <a:gd name="connsiteY3" fmla="*/ 36174 h 48656"/>
                      <a:gd name="connsiteX4" fmla="*/ 11334 w 57519"/>
                      <a:gd name="connsiteY4" fmla="*/ 0 h 486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519" h="48656">
                        <a:moveTo>
                          <a:pt x="11334" y="0"/>
                        </a:moveTo>
                        <a:cubicBezTo>
                          <a:pt x="8101" y="2609"/>
                          <a:pt x="4269" y="4431"/>
                          <a:pt x="0" y="5180"/>
                        </a:cubicBezTo>
                        <a:cubicBezTo>
                          <a:pt x="11671" y="28410"/>
                          <a:pt x="27474" y="48657"/>
                          <a:pt x="57519" y="48657"/>
                        </a:cubicBezTo>
                        <a:lnTo>
                          <a:pt x="57519" y="36174"/>
                        </a:lnTo>
                        <a:cubicBezTo>
                          <a:pt x="34189" y="36174"/>
                          <a:pt x="21557" y="20421"/>
                          <a:pt x="11334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1220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6" name="Freeform: Shape 745">
                    <a:extLst>
                      <a:ext uri="{FF2B5EF4-FFF2-40B4-BE49-F238E27FC236}">
                        <a16:creationId xmlns:a16="http://schemas.microsoft.com/office/drawing/2014/main" id="{C37CE62E-8C59-423A-BFB6-D44047B74528}"/>
                      </a:ext>
                    </a:extLst>
                  </p:cNvPr>
                  <p:cNvSpPr/>
                  <p:nvPr/>
                </p:nvSpPr>
                <p:spPr>
                  <a:xfrm>
                    <a:off x="10241115" y="5805584"/>
                    <a:ext cx="24975" cy="71399"/>
                  </a:xfrm>
                  <a:custGeom>
                    <a:avLst/>
                    <a:gdLst>
                      <a:gd name="connsiteX0" fmla="*/ 8825 w 24975"/>
                      <a:gd name="connsiteY0" fmla="*/ 0 h 71399"/>
                      <a:gd name="connsiteX1" fmla="*/ 0 w 24975"/>
                      <a:gd name="connsiteY1" fmla="*/ 8825 h 71399"/>
                      <a:gd name="connsiteX2" fmla="*/ 7065 w 24975"/>
                      <a:gd name="connsiteY2" fmla="*/ 67093 h 71399"/>
                      <a:gd name="connsiteX3" fmla="*/ 18749 w 24975"/>
                      <a:gd name="connsiteY3" fmla="*/ 71400 h 71399"/>
                      <a:gd name="connsiteX4" fmla="*/ 8825 w 24975"/>
                      <a:gd name="connsiteY4" fmla="*/ 0 h 713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975" h="71399">
                        <a:moveTo>
                          <a:pt x="8825" y="0"/>
                        </a:moveTo>
                        <a:lnTo>
                          <a:pt x="0" y="8825"/>
                        </a:lnTo>
                        <a:cubicBezTo>
                          <a:pt x="16489" y="25314"/>
                          <a:pt x="14280" y="45411"/>
                          <a:pt x="7065" y="67093"/>
                        </a:cubicBezTo>
                        <a:cubicBezTo>
                          <a:pt x="11384" y="67555"/>
                          <a:pt x="15378" y="69015"/>
                          <a:pt x="18749" y="71400"/>
                        </a:cubicBezTo>
                        <a:cubicBezTo>
                          <a:pt x="26937" y="46734"/>
                          <a:pt x="30070" y="21258"/>
                          <a:pt x="882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1220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7" name="Freeform: Shape 746">
                    <a:extLst>
                      <a:ext uri="{FF2B5EF4-FFF2-40B4-BE49-F238E27FC236}">
                        <a16:creationId xmlns:a16="http://schemas.microsoft.com/office/drawing/2014/main" id="{7AD83D7E-9C86-44C1-B3D7-91D111F38F4C}"/>
                      </a:ext>
                    </a:extLst>
                  </p:cNvPr>
                  <p:cNvSpPr/>
                  <p:nvPr/>
                </p:nvSpPr>
                <p:spPr>
                  <a:xfrm>
                    <a:off x="10224953" y="5917776"/>
                    <a:ext cx="24975" cy="71399"/>
                  </a:xfrm>
                  <a:custGeom>
                    <a:avLst/>
                    <a:gdLst>
                      <a:gd name="connsiteX0" fmla="*/ 16150 w 24975"/>
                      <a:gd name="connsiteY0" fmla="*/ 71400 h 71399"/>
                      <a:gd name="connsiteX1" fmla="*/ 24975 w 24975"/>
                      <a:gd name="connsiteY1" fmla="*/ 62574 h 71399"/>
                      <a:gd name="connsiteX2" fmla="*/ 17910 w 24975"/>
                      <a:gd name="connsiteY2" fmla="*/ 4306 h 71399"/>
                      <a:gd name="connsiteX3" fmla="*/ 6227 w 24975"/>
                      <a:gd name="connsiteY3" fmla="*/ 0 h 71399"/>
                      <a:gd name="connsiteX4" fmla="*/ 16150 w 24975"/>
                      <a:gd name="connsiteY4" fmla="*/ 71400 h 713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975" h="71399">
                        <a:moveTo>
                          <a:pt x="16150" y="71400"/>
                        </a:moveTo>
                        <a:lnTo>
                          <a:pt x="24975" y="62574"/>
                        </a:lnTo>
                        <a:cubicBezTo>
                          <a:pt x="8486" y="46085"/>
                          <a:pt x="10695" y="25988"/>
                          <a:pt x="17910" y="4306"/>
                        </a:cubicBezTo>
                        <a:cubicBezTo>
                          <a:pt x="13591" y="3845"/>
                          <a:pt x="9597" y="2384"/>
                          <a:pt x="6227" y="0"/>
                        </a:cubicBezTo>
                        <a:cubicBezTo>
                          <a:pt x="-1962" y="24665"/>
                          <a:pt x="-5095" y="50142"/>
                          <a:pt x="16150" y="7140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1220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48" name="Freeform: Shape 747">
                  <a:extLst>
                    <a:ext uri="{FF2B5EF4-FFF2-40B4-BE49-F238E27FC236}">
                      <a16:creationId xmlns:a16="http://schemas.microsoft.com/office/drawing/2014/main" id="{62BAEC0A-0FEF-4663-BF2D-C775EE0A9C00}"/>
                    </a:ext>
                  </a:extLst>
                </p:cNvPr>
                <p:cNvSpPr/>
                <p:nvPr/>
              </p:nvSpPr>
              <p:spPr>
                <a:xfrm>
                  <a:off x="10214316" y="5866174"/>
                  <a:ext cx="62412" cy="62412"/>
                </a:xfrm>
                <a:custGeom>
                  <a:avLst/>
                  <a:gdLst>
                    <a:gd name="connsiteX0" fmla="*/ 31219 w 62412"/>
                    <a:gd name="connsiteY0" fmla="*/ 62412 h 62412"/>
                    <a:gd name="connsiteX1" fmla="*/ 0 w 62412"/>
                    <a:gd name="connsiteY1" fmla="*/ 31206 h 62412"/>
                    <a:gd name="connsiteX2" fmla="*/ 31219 w 62412"/>
                    <a:gd name="connsiteY2" fmla="*/ 0 h 62412"/>
                    <a:gd name="connsiteX3" fmla="*/ 62412 w 62412"/>
                    <a:gd name="connsiteY3" fmla="*/ 31206 h 62412"/>
                    <a:gd name="connsiteX4" fmla="*/ 31219 w 62412"/>
                    <a:gd name="connsiteY4" fmla="*/ 62412 h 62412"/>
                    <a:gd name="connsiteX5" fmla="*/ 31219 w 62412"/>
                    <a:gd name="connsiteY5" fmla="*/ 12482 h 62412"/>
                    <a:gd name="connsiteX6" fmla="*/ 12482 w 62412"/>
                    <a:gd name="connsiteY6" fmla="*/ 31206 h 62412"/>
                    <a:gd name="connsiteX7" fmla="*/ 31219 w 62412"/>
                    <a:gd name="connsiteY7" fmla="*/ 49930 h 62412"/>
                    <a:gd name="connsiteX8" fmla="*/ 49930 w 62412"/>
                    <a:gd name="connsiteY8" fmla="*/ 31206 h 62412"/>
                    <a:gd name="connsiteX9" fmla="*/ 31219 w 62412"/>
                    <a:gd name="connsiteY9" fmla="*/ 12482 h 62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2412" h="62412">
                      <a:moveTo>
                        <a:pt x="31219" y="62412"/>
                      </a:moveTo>
                      <a:cubicBezTo>
                        <a:pt x="14005" y="62412"/>
                        <a:pt x="0" y="48419"/>
                        <a:pt x="0" y="31206"/>
                      </a:cubicBezTo>
                      <a:cubicBezTo>
                        <a:pt x="0" y="13993"/>
                        <a:pt x="14005" y="0"/>
                        <a:pt x="31219" y="0"/>
                      </a:cubicBezTo>
                      <a:cubicBezTo>
                        <a:pt x="48419" y="0"/>
                        <a:pt x="62412" y="13993"/>
                        <a:pt x="62412" y="31206"/>
                      </a:cubicBezTo>
                      <a:cubicBezTo>
                        <a:pt x="62412" y="48419"/>
                        <a:pt x="48419" y="62412"/>
                        <a:pt x="31219" y="62412"/>
                      </a:cubicBezTo>
                      <a:close/>
                      <a:moveTo>
                        <a:pt x="31219" y="12482"/>
                      </a:moveTo>
                      <a:cubicBezTo>
                        <a:pt x="20896" y="12482"/>
                        <a:pt x="12482" y="20883"/>
                        <a:pt x="12482" y="31206"/>
                      </a:cubicBezTo>
                      <a:cubicBezTo>
                        <a:pt x="12482" y="41529"/>
                        <a:pt x="20896" y="49930"/>
                        <a:pt x="31219" y="49930"/>
                      </a:cubicBezTo>
                      <a:cubicBezTo>
                        <a:pt x="41529" y="49930"/>
                        <a:pt x="49930" y="41529"/>
                        <a:pt x="49930" y="31206"/>
                      </a:cubicBezTo>
                      <a:cubicBezTo>
                        <a:pt x="49930" y="20883"/>
                        <a:pt x="41529" y="12482"/>
                        <a:pt x="31219" y="1248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2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id="{3DCA558E-3E27-494C-ABF1-17A2B55CF39B}"/>
                </a:ext>
              </a:extLst>
            </p:cNvPr>
            <p:cNvSpPr/>
            <p:nvPr/>
          </p:nvSpPr>
          <p:spPr>
            <a:xfrm>
              <a:off x="9995873" y="5778797"/>
              <a:ext cx="37447" cy="299578"/>
            </a:xfrm>
            <a:custGeom>
              <a:avLst/>
              <a:gdLst>
                <a:gd name="connsiteX0" fmla="*/ 24965 w 37447"/>
                <a:gd name="connsiteY0" fmla="*/ 293337 h 299578"/>
                <a:gd name="connsiteX1" fmla="*/ 24965 w 37447"/>
                <a:gd name="connsiteY1" fmla="*/ 12482 h 299578"/>
                <a:gd name="connsiteX2" fmla="*/ 6241 w 37447"/>
                <a:gd name="connsiteY2" fmla="*/ 12482 h 299578"/>
                <a:gd name="connsiteX3" fmla="*/ 0 w 37447"/>
                <a:gd name="connsiteY3" fmla="*/ 6241 h 299578"/>
                <a:gd name="connsiteX4" fmla="*/ 6241 w 37447"/>
                <a:gd name="connsiteY4" fmla="*/ 0 h 299578"/>
                <a:gd name="connsiteX5" fmla="*/ 37447 w 37447"/>
                <a:gd name="connsiteY5" fmla="*/ 0 h 299578"/>
                <a:gd name="connsiteX6" fmla="*/ 37447 w 37447"/>
                <a:gd name="connsiteY6" fmla="*/ 293337 h 299578"/>
                <a:gd name="connsiteX7" fmla="*/ 31206 w 37447"/>
                <a:gd name="connsiteY7" fmla="*/ 299579 h 299578"/>
                <a:gd name="connsiteX8" fmla="*/ 31206 w 37447"/>
                <a:gd name="connsiteY8" fmla="*/ 299579 h 299578"/>
                <a:gd name="connsiteX9" fmla="*/ 24965 w 37447"/>
                <a:gd name="connsiteY9" fmla="*/ 293337 h 299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447" h="299578">
                  <a:moveTo>
                    <a:pt x="24965" y="293337"/>
                  </a:moveTo>
                  <a:lnTo>
                    <a:pt x="24965" y="12482"/>
                  </a:lnTo>
                  <a:lnTo>
                    <a:pt x="6241" y="12482"/>
                  </a:lnTo>
                  <a:cubicBezTo>
                    <a:pt x="2796" y="12482"/>
                    <a:pt x="0" y="9686"/>
                    <a:pt x="0" y="6241"/>
                  </a:cubicBezTo>
                  <a:cubicBezTo>
                    <a:pt x="0" y="2796"/>
                    <a:pt x="2796" y="0"/>
                    <a:pt x="6241" y="0"/>
                  </a:cubicBezTo>
                  <a:lnTo>
                    <a:pt x="37447" y="0"/>
                  </a:lnTo>
                  <a:lnTo>
                    <a:pt x="37447" y="293337"/>
                  </a:lnTo>
                  <a:cubicBezTo>
                    <a:pt x="37447" y="296782"/>
                    <a:pt x="34651" y="299579"/>
                    <a:pt x="31206" y="299579"/>
                  </a:cubicBezTo>
                  <a:lnTo>
                    <a:pt x="31206" y="299579"/>
                  </a:lnTo>
                  <a:cubicBezTo>
                    <a:pt x="27761" y="299579"/>
                    <a:pt x="24965" y="296782"/>
                    <a:pt x="24965" y="293337"/>
                  </a:cubicBezTo>
                  <a:close/>
                </a:path>
              </a:pathLst>
            </a:custGeom>
            <a:solidFill>
              <a:srgbClr val="263238"/>
            </a:solidFill>
            <a:ln w="122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70AD2925-D600-42A3-B843-7FBB8FDA1ABD}"/>
                </a:ext>
              </a:extLst>
            </p:cNvPr>
            <p:cNvSpPr/>
            <p:nvPr/>
          </p:nvSpPr>
          <p:spPr>
            <a:xfrm>
              <a:off x="9995873" y="5916104"/>
              <a:ext cx="37447" cy="74894"/>
            </a:xfrm>
            <a:custGeom>
              <a:avLst/>
              <a:gdLst>
                <a:gd name="connsiteX0" fmla="*/ 31206 w 37447"/>
                <a:gd name="connsiteY0" fmla="*/ 74895 h 74894"/>
                <a:gd name="connsiteX1" fmla="*/ 6241 w 37447"/>
                <a:gd name="connsiteY1" fmla="*/ 74895 h 74894"/>
                <a:gd name="connsiteX2" fmla="*/ 0 w 37447"/>
                <a:gd name="connsiteY2" fmla="*/ 68653 h 74894"/>
                <a:gd name="connsiteX3" fmla="*/ 0 w 37447"/>
                <a:gd name="connsiteY3" fmla="*/ 6241 h 74894"/>
                <a:gd name="connsiteX4" fmla="*/ 6241 w 37447"/>
                <a:gd name="connsiteY4" fmla="*/ 0 h 74894"/>
                <a:gd name="connsiteX5" fmla="*/ 31206 w 37447"/>
                <a:gd name="connsiteY5" fmla="*/ 0 h 74894"/>
                <a:gd name="connsiteX6" fmla="*/ 37447 w 37447"/>
                <a:gd name="connsiteY6" fmla="*/ 6241 h 74894"/>
                <a:gd name="connsiteX7" fmla="*/ 37447 w 37447"/>
                <a:gd name="connsiteY7" fmla="*/ 68653 h 74894"/>
                <a:gd name="connsiteX8" fmla="*/ 31206 w 37447"/>
                <a:gd name="connsiteY8" fmla="*/ 74895 h 74894"/>
                <a:gd name="connsiteX9" fmla="*/ 12482 w 37447"/>
                <a:gd name="connsiteY9" fmla="*/ 62412 h 74894"/>
                <a:gd name="connsiteX10" fmla="*/ 24965 w 37447"/>
                <a:gd name="connsiteY10" fmla="*/ 62412 h 74894"/>
                <a:gd name="connsiteX11" fmla="*/ 24965 w 37447"/>
                <a:gd name="connsiteY11" fmla="*/ 12482 h 74894"/>
                <a:gd name="connsiteX12" fmla="*/ 12482 w 37447"/>
                <a:gd name="connsiteY12" fmla="*/ 12482 h 74894"/>
                <a:gd name="connsiteX13" fmla="*/ 12482 w 37447"/>
                <a:gd name="connsiteY13" fmla="*/ 62412 h 7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447" h="74894">
                  <a:moveTo>
                    <a:pt x="31206" y="74895"/>
                  </a:moveTo>
                  <a:lnTo>
                    <a:pt x="6241" y="74895"/>
                  </a:lnTo>
                  <a:cubicBezTo>
                    <a:pt x="2796" y="74895"/>
                    <a:pt x="0" y="72099"/>
                    <a:pt x="0" y="68653"/>
                  </a:cubicBezTo>
                  <a:lnTo>
                    <a:pt x="0" y="6241"/>
                  </a:lnTo>
                  <a:cubicBezTo>
                    <a:pt x="0" y="2796"/>
                    <a:pt x="2796" y="0"/>
                    <a:pt x="6241" y="0"/>
                  </a:cubicBezTo>
                  <a:lnTo>
                    <a:pt x="31206" y="0"/>
                  </a:lnTo>
                  <a:cubicBezTo>
                    <a:pt x="34651" y="0"/>
                    <a:pt x="37447" y="2796"/>
                    <a:pt x="37447" y="6241"/>
                  </a:cubicBezTo>
                  <a:lnTo>
                    <a:pt x="37447" y="68653"/>
                  </a:lnTo>
                  <a:cubicBezTo>
                    <a:pt x="37447" y="72099"/>
                    <a:pt x="34651" y="74895"/>
                    <a:pt x="31206" y="74895"/>
                  </a:cubicBezTo>
                  <a:close/>
                  <a:moveTo>
                    <a:pt x="12482" y="62412"/>
                  </a:moveTo>
                  <a:lnTo>
                    <a:pt x="24965" y="62412"/>
                  </a:lnTo>
                  <a:lnTo>
                    <a:pt x="24965" y="12482"/>
                  </a:lnTo>
                  <a:lnTo>
                    <a:pt x="12482" y="12482"/>
                  </a:lnTo>
                  <a:lnTo>
                    <a:pt x="12482" y="62412"/>
                  </a:lnTo>
                  <a:close/>
                </a:path>
              </a:pathLst>
            </a:custGeom>
            <a:solidFill>
              <a:srgbClr val="263238"/>
            </a:solidFill>
            <a:ln w="122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30AEF837-45E2-4DCC-8D3D-ED4546972934}"/>
                </a:ext>
              </a:extLst>
            </p:cNvPr>
            <p:cNvSpPr/>
            <p:nvPr/>
          </p:nvSpPr>
          <p:spPr>
            <a:xfrm>
              <a:off x="9995873" y="5816244"/>
              <a:ext cx="37447" cy="49929"/>
            </a:xfrm>
            <a:custGeom>
              <a:avLst/>
              <a:gdLst>
                <a:gd name="connsiteX0" fmla="*/ 31206 w 37447"/>
                <a:gd name="connsiteY0" fmla="*/ 49930 h 49929"/>
                <a:gd name="connsiteX1" fmla="*/ 6241 w 37447"/>
                <a:gd name="connsiteY1" fmla="*/ 49930 h 49929"/>
                <a:gd name="connsiteX2" fmla="*/ 0 w 37447"/>
                <a:gd name="connsiteY2" fmla="*/ 43689 h 49929"/>
                <a:gd name="connsiteX3" fmla="*/ 0 w 37447"/>
                <a:gd name="connsiteY3" fmla="*/ 6241 h 49929"/>
                <a:gd name="connsiteX4" fmla="*/ 6241 w 37447"/>
                <a:gd name="connsiteY4" fmla="*/ 0 h 49929"/>
                <a:gd name="connsiteX5" fmla="*/ 31206 w 37447"/>
                <a:gd name="connsiteY5" fmla="*/ 0 h 49929"/>
                <a:gd name="connsiteX6" fmla="*/ 37447 w 37447"/>
                <a:gd name="connsiteY6" fmla="*/ 6241 h 49929"/>
                <a:gd name="connsiteX7" fmla="*/ 37447 w 37447"/>
                <a:gd name="connsiteY7" fmla="*/ 43689 h 49929"/>
                <a:gd name="connsiteX8" fmla="*/ 31206 w 37447"/>
                <a:gd name="connsiteY8" fmla="*/ 49930 h 49929"/>
                <a:gd name="connsiteX9" fmla="*/ 12482 w 37447"/>
                <a:gd name="connsiteY9" fmla="*/ 37447 h 49929"/>
                <a:gd name="connsiteX10" fmla="*/ 24965 w 37447"/>
                <a:gd name="connsiteY10" fmla="*/ 37447 h 49929"/>
                <a:gd name="connsiteX11" fmla="*/ 24965 w 37447"/>
                <a:gd name="connsiteY11" fmla="*/ 12482 h 49929"/>
                <a:gd name="connsiteX12" fmla="*/ 12482 w 37447"/>
                <a:gd name="connsiteY12" fmla="*/ 12482 h 49929"/>
                <a:gd name="connsiteX13" fmla="*/ 12482 w 37447"/>
                <a:gd name="connsiteY13" fmla="*/ 37447 h 4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447" h="49929">
                  <a:moveTo>
                    <a:pt x="31206" y="49930"/>
                  </a:moveTo>
                  <a:lnTo>
                    <a:pt x="6241" y="49930"/>
                  </a:lnTo>
                  <a:cubicBezTo>
                    <a:pt x="2796" y="49930"/>
                    <a:pt x="0" y="47134"/>
                    <a:pt x="0" y="43689"/>
                  </a:cubicBezTo>
                  <a:lnTo>
                    <a:pt x="0" y="6241"/>
                  </a:lnTo>
                  <a:cubicBezTo>
                    <a:pt x="0" y="2796"/>
                    <a:pt x="2796" y="0"/>
                    <a:pt x="6241" y="0"/>
                  </a:cubicBezTo>
                  <a:lnTo>
                    <a:pt x="31206" y="0"/>
                  </a:lnTo>
                  <a:cubicBezTo>
                    <a:pt x="34651" y="0"/>
                    <a:pt x="37447" y="2796"/>
                    <a:pt x="37447" y="6241"/>
                  </a:cubicBezTo>
                  <a:lnTo>
                    <a:pt x="37447" y="43689"/>
                  </a:lnTo>
                  <a:cubicBezTo>
                    <a:pt x="37447" y="47134"/>
                    <a:pt x="34651" y="49930"/>
                    <a:pt x="31206" y="49930"/>
                  </a:cubicBezTo>
                  <a:close/>
                  <a:moveTo>
                    <a:pt x="12482" y="37447"/>
                  </a:moveTo>
                  <a:lnTo>
                    <a:pt x="24965" y="37447"/>
                  </a:lnTo>
                  <a:lnTo>
                    <a:pt x="24965" y="12482"/>
                  </a:lnTo>
                  <a:lnTo>
                    <a:pt x="12482" y="12482"/>
                  </a:lnTo>
                  <a:lnTo>
                    <a:pt x="12482" y="37447"/>
                  </a:lnTo>
                  <a:close/>
                </a:path>
              </a:pathLst>
            </a:custGeom>
            <a:solidFill>
              <a:srgbClr val="263238"/>
            </a:solidFill>
            <a:ln w="122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52" name="Graphic 272">
              <a:extLst>
                <a:ext uri="{FF2B5EF4-FFF2-40B4-BE49-F238E27FC236}">
                  <a16:creationId xmlns:a16="http://schemas.microsoft.com/office/drawing/2014/main" id="{5A204042-0389-467B-BC29-435432E65CCF}"/>
                </a:ext>
              </a:extLst>
            </p:cNvPr>
            <p:cNvGrpSpPr/>
            <p:nvPr/>
          </p:nvGrpSpPr>
          <p:grpSpPr>
            <a:xfrm>
              <a:off x="9995873" y="6003481"/>
              <a:ext cx="31206" cy="12482"/>
              <a:chOff x="9995873" y="6003481"/>
              <a:chExt cx="31206" cy="12482"/>
            </a:xfrm>
            <a:solidFill>
              <a:srgbClr val="263238"/>
            </a:solidFill>
          </p:grpSpPr>
          <p:sp>
            <p:nvSpPr>
              <p:cNvPr id="753" name="Freeform: Shape 752">
                <a:extLst>
                  <a:ext uri="{FF2B5EF4-FFF2-40B4-BE49-F238E27FC236}">
                    <a16:creationId xmlns:a16="http://schemas.microsoft.com/office/drawing/2014/main" id="{C02139F7-ADE7-48E2-A7AC-7E77C3BD5F28}"/>
                  </a:ext>
                </a:extLst>
              </p:cNvPr>
              <p:cNvSpPr/>
              <p:nvPr/>
            </p:nvSpPr>
            <p:spPr>
              <a:xfrm>
                <a:off x="10002114" y="6015963"/>
                <a:ext cx="18723" cy="12482"/>
              </a:xfrm>
              <a:custGeom>
                <a:avLst/>
                <a:gdLst>
                  <a:gd name="connsiteX0" fmla="*/ 0 w 18723"/>
                  <a:gd name="connsiteY0" fmla="*/ 0 h 12482"/>
                  <a:gd name="connsiteX1" fmla="*/ 18724 w 18723"/>
                  <a:gd name="connsiteY1" fmla="*/ 0 h 12482"/>
                  <a:gd name="connsiteX2" fmla="*/ 0 w 18723"/>
                  <a:gd name="connsiteY2" fmla="*/ 0 h 12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23" h="12482">
                    <a:moveTo>
                      <a:pt x="0" y="0"/>
                    </a:moveTo>
                    <a:lnTo>
                      <a:pt x="187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4" name="Freeform: Shape 753">
                <a:extLst>
                  <a:ext uri="{FF2B5EF4-FFF2-40B4-BE49-F238E27FC236}">
                    <a16:creationId xmlns:a16="http://schemas.microsoft.com/office/drawing/2014/main" id="{76A00DE8-209F-4B8E-81FA-48567D6C79ED}"/>
                  </a:ext>
                </a:extLst>
              </p:cNvPr>
              <p:cNvSpPr/>
              <p:nvPr/>
            </p:nvSpPr>
            <p:spPr>
              <a:xfrm>
                <a:off x="9995873" y="6003481"/>
                <a:ext cx="31206" cy="12482"/>
              </a:xfrm>
              <a:custGeom>
                <a:avLst/>
                <a:gdLst>
                  <a:gd name="connsiteX0" fmla="*/ 24965 w 31206"/>
                  <a:gd name="connsiteY0" fmla="*/ 12482 h 12482"/>
                  <a:gd name="connsiteX1" fmla="*/ 6241 w 31206"/>
                  <a:gd name="connsiteY1" fmla="*/ 12482 h 12482"/>
                  <a:gd name="connsiteX2" fmla="*/ 0 w 31206"/>
                  <a:gd name="connsiteY2" fmla="*/ 6241 h 12482"/>
                  <a:gd name="connsiteX3" fmla="*/ 6241 w 31206"/>
                  <a:gd name="connsiteY3" fmla="*/ 0 h 12482"/>
                  <a:gd name="connsiteX4" fmla="*/ 24965 w 31206"/>
                  <a:gd name="connsiteY4" fmla="*/ 0 h 12482"/>
                  <a:gd name="connsiteX5" fmla="*/ 31206 w 31206"/>
                  <a:gd name="connsiteY5" fmla="*/ 6241 h 12482"/>
                  <a:gd name="connsiteX6" fmla="*/ 24965 w 31206"/>
                  <a:gd name="connsiteY6" fmla="*/ 12482 h 12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206" h="12482">
                    <a:moveTo>
                      <a:pt x="24965" y="12482"/>
                    </a:moveTo>
                    <a:lnTo>
                      <a:pt x="6241" y="12482"/>
                    </a:lnTo>
                    <a:cubicBezTo>
                      <a:pt x="2796" y="12482"/>
                      <a:pt x="0" y="9686"/>
                      <a:pt x="0" y="6241"/>
                    </a:cubicBezTo>
                    <a:cubicBezTo>
                      <a:pt x="0" y="2796"/>
                      <a:pt x="2796" y="0"/>
                      <a:pt x="6241" y="0"/>
                    </a:cubicBezTo>
                    <a:lnTo>
                      <a:pt x="24965" y="0"/>
                    </a:lnTo>
                    <a:cubicBezTo>
                      <a:pt x="28410" y="0"/>
                      <a:pt x="31206" y="2796"/>
                      <a:pt x="31206" y="6241"/>
                    </a:cubicBezTo>
                    <a:cubicBezTo>
                      <a:pt x="31206" y="9686"/>
                      <a:pt x="28410" y="12482"/>
                      <a:pt x="24965" y="12482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43464E16-26CA-42C4-A5FD-3D59D979C811}"/>
                </a:ext>
              </a:extLst>
            </p:cNvPr>
            <p:cNvSpPr/>
            <p:nvPr/>
          </p:nvSpPr>
          <p:spPr>
            <a:xfrm>
              <a:off x="9995873" y="5891139"/>
              <a:ext cx="31206" cy="12482"/>
            </a:xfrm>
            <a:custGeom>
              <a:avLst/>
              <a:gdLst>
                <a:gd name="connsiteX0" fmla="*/ 24965 w 31206"/>
                <a:gd name="connsiteY0" fmla="*/ 12482 h 12482"/>
                <a:gd name="connsiteX1" fmla="*/ 6241 w 31206"/>
                <a:gd name="connsiteY1" fmla="*/ 12482 h 12482"/>
                <a:gd name="connsiteX2" fmla="*/ 0 w 31206"/>
                <a:gd name="connsiteY2" fmla="*/ 6241 h 12482"/>
                <a:gd name="connsiteX3" fmla="*/ 6241 w 31206"/>
                <a:gd name="connsiteY3" fmla="*/ 0 h 12482"/>
                <a:gd name="connsiteX4" fmla="*/ 24965 w 31206"/>
                <a:gd name="connsiteY4" fmla="*/ 0 h 12482"/>
                <a:gd name="connsiteX5" fmla="*/ 31206 w 31206"/>
                <a:gd name="connsiteY5" fmla="*/ 6241 h 12482"/>
                <a:gd name="connsiteX6" fmla="*/ 24965 w 31206"/>
                <a:gd name="connsiteY6" fmla="*/ 12482 h 12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06" h="12482">
                  <a:moveTo>
                    <a:pt x="24965" y="12482"/>
                  </a:moveTo>
                  <a:lnTo>
                    <a:pt x="6241" y="12482"/>
                  </a:lnTo>
                  <a:cubicBezTo>
                    <a:pt x="2796" y="12482"/>
                    <a:pt x="0" y="9686"/>
                    <a:pt x="0" y="6241"/>
                  </a:cubicBezTo>
                  <a:cubicBezTo>
                    <a:pt x="0" y="2796"/>
                    <a:pt x="2796" y="0"/>
                    <a:pt x="6241" y="0"/>
                  </a:cubicBezTo>
                  <a:lnTo>
                    <a:pt x="24965" y="0"/>
                  </a:lnTo>
                  <a:cubicBezTo>
                    <a:pt x="28410" y="0"/>
                    <a:pt x="31206" y="2796"/>
                    <a:pt x="31206" y="6241"/>
                  </a:cubicBezTo>
                  <a:cubicBezTo>
                    <a:pt x="31206" y="9686"/>
                    <a:pt x="28410" y="12482"/>
                    <a:pt x="24965" y="12482"/>
                  </a:cubicBezTo>
                  <a:close/>
                </a:path>
              </a:pathLst>
            </a:custGeom>
            <a:solidFill>
              <a:srgbClr val="263238"/>
            </a:solidFill>
            <a:ln w="122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56" name="Graphic 272">
              <a:extLst>
                <a:ext uri="{FF2B5EF4-FFF2-40B4-BE49-F238E27FC236}">
                  <a16:creationId xmlns:a16="http://schemas.microsoft.com/office/drawing/2014/main" id="{5A204042-0389-467B-BC29-435432E65CCF}"/>
                </a:ext>
              </a:extLst>
            </p:cNvPr>
            <p:cNvGrpSpPr/>
            <p:nvPr/>
          </p:nvGrpSpPr>
          <p:grpSpPr>
            <a:xfrm>
              <a:off x="10070768" y="6003481"/>
              <a:ext cx="237166" cy="49929"/>
              <a:chOff x="10070768" y="6003481"/>
              <a:chExt cx="237166" cy="49929"/>
            </a:xfrm>
            <a:solidFill>
              <a:srgbClr val="263238"/>
            </a:solidFill>
          </p:grpSpPr>
          <p:sp>
            <p:nvSpPr>
              <p:cNvPr id="757" name="Freeform: Shape 756">
                <a:extLst>
                  <a:ext uri="{FF2B5EF4-FFF2-40B4-BE49-F238E27FC236}">
                    <a16:creationId xmlns:a16="http://schemas.microsoft.com/office/drawing/2014/main" id="{278695A0-9BFE-49FF-BE8A-0EA3ADD1B1BA}"/>
                  </a:ext>
                </a:extLst>
              </p:cNvPr>
              <p:cNvSpPr/>
              <p:nvPr/>
            </p:nvSpPr>
            <p:spPr>
              <a:xfrm>
                <a:off x="10145662" y="6003481"/>
                <a:ext cx="162271" cy="49929"/>
              </a:xfrm>
              <a:custGeom>
                <a:avLst/>
                <a:gdLst>
                  <a:gd name="connsiteX0" fmla="*/ 156030 w 162271"/>
                  <a:gd name="connsiteY0" fmla="*/ 49930 h 49929"/>
                  <a:gd name="connsiteX1" fmla="*/ 6241 w 162271"/>
                  <a:gd name="connsiteY1" fmla="*/ 49930 h 49929"/>
                  <a:gd name="connsiteX2" fmla="*/ 0 w 162271"/>
                  <a:gd name="connsiteY2" fmla="*/ 43689 h 49929"/>
                  <a:gd name="connsiteX3" fmla="*/ 0 w 162271"/>
                  <a:gd name="connsiteY3" fmla="*/ 6241 h 49929"/>
                  <a:gd name="connsiteX4" fmla="*/ 6241 w 162271"/>
                  <a:gd name="connsiteY4" fmla="*/ 0 h 49929"/>
                  <a:gd name="connsiteX5" fmla="*/ 156030 w 162271"/>
                  <a:gd name="connsiteY5" fmla="*/ 0 h 49929"/>
                  <a:gd name="connsiteX6" fmla="*/ 162272 w 162271"/>
                  <a:gd name="connsiteY6" fmla="*/ 6241 h 49929"/>
                  <a:gd name="connsiteX7" fmla="*/ 162272 w 162271"/>
                  <a:gd name="connsiteY7" fmla="*/ 43689 h 49929"/>
                  <a:gd name="connsiteX8" fmla="*/ 156030 w 162271"/>
                  <a:gd name="connsiteY8" fmla="*/ 49930 h 49929"/>
                  <a:gd name="connsiteX9" fmla="*/ 12482 w 162271"/>
                  <a:gd name="connsiteY9" fmla="*/ 37447 h 49929"/>
                  <a:gd name="connsiteX10" fmla="*/ 149789 w 162271"/>
                  <a:gd name="connsiteY10" fmla="*/ 37447 h 49929"/>
                  <a:gd name="connsiteX11" fmla="*/ 149789 w 162271"/>
                  <a:gd name="connsiteY11" fmla="*/ 12482 h 49929"/>
                  <a:gd name="connsiteX12" fmla="*/ 12482 w 162271"/>
                  <a:gd name="connsiteY12" fmla="*/ 12482 h 49929"/>
                  <a:gd name="connsiteX13" fmla="*/ 12482 w 162271"/>
                  <a:gd name="connsiteY13" fmla="*/ 37447 h 49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2271" h="49929">
                    <a:moveTo>
                      <a:pt x="156030" y="49930"/>
                    </a:moveTo>
                    <a:lnTo>
                      <a:pt x="6241" y="49930"/>
                    </a:lnTo>
                    <a:cubicBezTo>
                      <a:pt x="2796" y="49930"/>
                      <a:pt x="0" y="47134"/>
                      <a:pt x="0" y="43689"/>
                    </a:cubicBezTo>
                    <a:lnTo>
                      <a:pt x="0" y="6241"/>
                    </a:lnTo>
                    <a:cubicBezTo>
                      <a:pt x="0" y="2796"/>
                      <a:pt x="2796" y="0"/>
                      <a:pt x="6241" y="0"/>
                    </a:cubicBezTo>
                    <a:lnTo>
                      <a:pt x="156030" y="0"/>
                    </a:lnTo>
                    <a:cubicBezTo>
                      <a:pt x="159476" y="0"/>
                      <a:pt x="162272" y="2796"/>
                      <a:pt x="162272" y="6241"/>
                    </a:cubicBezTo>
                    <a:lnTo>
                      <a:pt x="162272" y="43689"/>
                    </a:lnTo>
                    <a:cubicBezTo>
                      <a:pt x="162272" y="47134"/>
                      <a:pt x="159476" y="49930"/>
                      <a:pt x="156030" y="49930"/>
                    </a:cubicBezTo>
                    <a:close/>
                    <a:moveTo>
                      <a:pt x="12482" y="37447"/>
                    </a:moveTo>
                    <a:lnTo>
                      <a:pt x="149789" y="37447"/>
                    </a:lnTo>
                    <a:lnTo>
                      <a:pt x="149789" y="12482"/>
                    </a:lnTo>
                    <a:lnTo>
                      <a:pt x="12482" y="12482"/>
                    </a:lnTo>
                    <a:lnTo>
                      <a:pt x="12482" y="37447"/>
                    </a:lnTo>
                    <a:close/>
                  </a:path>
                </a:pathLst>
              </a:custGeom>
              <a:solidFill>
                <a:srgbClr val="263238"/>
              </a:solidFill>
              <a:ln w="12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8" name="Freeform: Shape 757">
                <a:extLst>
                  <a:ext uri="{FF2B5EF4-FFF2-40B4-BE49-F238E27FC236}">
                    <a16:creationId xmlns:a16="http://schemas.microsoft.com/office/drawing/2014/main" id="{F331DEA7-D657-4641-8AA6-A7CF87D2B6FA}"/>
                  </a:ext>
                </a:extLst>
              </p:cNvPr>
              <p:cNvSpPr/>
              <p:nvPr/>
            </p:nvSpPr>
            <p:spPr>
              <a:xfrm>
                <a:off x="10070768" y="6003481"/>
                <a:ext cx="62412" cy="49929"/>
              </a:xfrm>
              <a:custGeom>
                <a:avLst/>
                <a:gdLst>
                  <a:gd name="connsiteX0" fmla="*/ 56171 w 62412"/>
                  <a:gd name="connsiteY0" fmla="*/ 49930 h 49929"/>
                  <a:gd name="connsiteX1" fmla="*/ 6241 w 62412"/>
                  <a:gd name="connsiteY1" fmla="*/ 49930 h 49929"/>
                  <a:gd name="connsiteX2" fmla="*/ 0 w 62412"/>
                  <a:gd name="connsiteY2" fmla="*/ 43689 h 49929"/>
                  <a:gd name="connsiteX3" fmla="*/ 0 w 62412"/>
                  <a:gd name="connsiteY3" fmla="*/ 6241 h 49929"/>
                  <a:gd name="connsiteX4" fmla="*/ 6241 w 62412"/>
                  <a:gd name="connsiteY4" fmla="*/ 0 h 49929"/>
                  <a:gd name="connsiteX5" fmla="*/ 56171 w 62412"/>
                  <a:gd name="connsiteY5" fmla="*/ 0 h 49929"/>
                  <a:gd name="connsiteX6" fmla="*/ 62412 w 62412"/>
                  <a:gd name="connsiteY6" fmla="*/ 6241 h 49929"/>
                  <a:gd name="connsiteX7" fmla="*/ 62412 w 62412"/>
                  <a:gd name="connsiteY7" fmla="*/ 43689 h 49929"/>
                  <a:gd name="connsiteX8" fmla="*/ 56171 w 62412"/>
                  <a:gd name="connsiteY8" fmla="*/ 49930 h 49929"/>
                  <a:gd name="connsiteX9" fmla="*/ 12482 w 62412"/>
                  <a:gd name="connsiteY9" fmla="*/ 37447 h 49929"/>
                  <a:gd name="connsiteX10" fmla="*/ 49930 w 62412"/>
                  <a:gd name="connsiteY10" fmla="*/ 37447 h 49929"/>
                  <a:gd name="connsiteX11" fmla="*/ 49930 w 62412"/>
                  <a:gd name="connsiteY11" fmla="*/ 12482 h 49929"/>
                  <a:gd name="connsiteX12" fmla="*/ 12482 w 62412"/>
                  <a:gd name="connsiteY12" fmla="*/ 12482 h 49929"/>
                  <a:gd name="connsiteX13" fmla="*/ 12482 w 62412"/>
                  <a:gd name="connsiteY13" fmla="*/ 37447 h 49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412" h="49929">
                    <a:moveTo>
                      <a:pt x="56171" y="49930"/>
                    </a:moveTo>
                    <a:lnTo>
                      <a:pt x="6241" y="49930"/>
                    </a:lnTo>
                    <a:cubicBezTo>
                      <a:pt x="2796" y="49930"/>
                      <a:pt x="0" y="47134"/>
                      <a:pt x="0" y="43689"/>
                    </a:cubicBezTo>
                    <a:lnTo>
                      <a:pt x="0" y="6241"/>
                    </a:lnTo>
                    <a:cubicBezTo>
                      <a:pt x="0" y="2796"/>
                      <a:pt x="2796" y="0"/>
                      <a:pt x="6241" y="0"/>
                    </a:cubicBezTo>
                    <a:lnTo>
                      <a:pt x="56171" y="0"/>
                    </a:lnTo>
                    <a:cubicBezTo>
                      <a:pt x="59616" y="0"/>
                      <a:pt x="62412" y="2796"/>
                      <a:pt x="62412" y="6241"/>
                    </a:cubicBezTo>
                    <a:lnTo>
                      <a:pt x="62412" y="43689"/>
                    </a:lnTo>
                    <a:cubicBezTo>
                      <a:pt x="62412" y="47134"/>
                      <a:pt x="59616" y="49930"/>
                      <a:pt x="56171" y="49930"/>
                    </a:cubicBezTo>
                    <a:close/>
                    <a:moveTo>
                      <a:pt x="12482" y="37447"/>
                    </a:moveTo>
                    <a:lnTo>
                      <a:pt x="49930" y="37447"/>
                    </a:lnTo>
                    <a:lnTo>
                      <a:pt x="49930" y="12482"/>
                    </a:lnTo>
                    <a:lnTo>
                      <a:pt x="12482" y="12482"/>
                    </a:lnTo>
                    <a:lnTo>
                      <a:pt x="12482" y="37447"/>
                    </a:lnTo>
                    <a:close/>
                  </a:path>
                </a:pathLst>
              </a:custGeom>
              <a:solidFill>
                <a:srgbClr val="263238"/>
              </a:solidFill>
              <a:ln w="12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59" name="Graphic 272">
                <a:extLst>
                  <a:ext uri="{FF2B5EF4-FFF2-40B4-BE49-F238E27FC236}">
                    <a16:creationId xmlns:a16="http://schemas.microsoft.com/office/drawing/2014/main" id="{5A204042-0389-467B-BC29-435432E65CCF}"/>
                  </a:ext>
                </a:extLst>
              </p:cNvPr>
              <p:cNvGrpSpPr/>
              <p:nvPr/>
            </p:nvGrpSpPr>
            <p:grpSpPr>
              <a:xfrm>
                <a:off x="10270487" y="6028445"/>
                <a:ext cx="12482" cy="24964"/>
                <a:chOff x="10270487" y="6028445"/>
                <a:chExt cx="12482" cy="24964"/>
              </a:xfrm>
              <a:solidFill>
                <a:srgbClr val="263238"/>
              </a:solidFill>
            </p:grpSpPr>
            <p:sp>
              <p:nvSpPr>
                <p:cNvPr id="760" name="Freeform: Shape 759">
                  <a:extLst>
                    <a:ext uri="{FF2B5EF4-FFF2-40B4-BE49-F238E27FC236}">
                      <a16:creationId xmlns:a16="http://schemas.microsoft.com/office/drawing/2014/main" id="{3327796E-B199-4FE9-BE22-7B82DCAA7298}"/>
                    </a:ext>
                  </a:extLst>
                </p:cNvPr>
                <p:cNvSpPr/>
                <p:nvPr/>
              </p:nvSpPr>
              <p:spPr>
                <a:xfrm>
                  <a:off x="10270487" y="6034687"/>
                  <a:ext cx="12482" cy="12482"/>
                </a:xfrm>
                <a:custGeom>
                  <a:avLst/>
                  <a:gdLst>
                    <a:gd name="connsiteX0" fmla="*/ 0 w 12482"/>
                    <a:gd name="connsiteY0" fmla="*/ 0 h 12482"/>
                    <a:gd name="connsiteX1" fmla="*/ 0 w 12482"/>
                    <a:gd name="connsiteY1" fmla="*/ 12482 h 12482"/>
                    <a:gd name="connsiteX2" fmla="*/ 0 w 12482"/>
                    <a:gd name="connsiteY2" fmla="*/ 0 h 12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482" h="12482">
                      <a:moveTo>
                        <a:pt x="0" y="0"/>
                      </a:moveTo>
                      <a:lnTo>
                        <a:pt x="0" y="124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122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1" name="Freeform: Shape 760">
                  <a:extLst>
                    <a:ext uri="{FF2B5EF4-FFF2-40B4-BE49-F238E27FC236}">
                      <a16:creationId xmlns:a16="http://schemas.microsoft.com/office/drawing/2014/main" id="{4B07F57D-D414-462D-B101-F3CD60F4ECC0}"/>
                    </a:ext>
                  </a:extLst>
                </p:cNvPr>
                <p:cNvSpPr/>
                <p:nvPr/>
              </p:nvSpPr>
              <p:spPr>
                <a:xfrm>
                  <a:off x="10270487" y="6028445"/>
                  <a:ext cx="12482" cy="24964"/>
                </a:xfrm>
                <a:custGeom>
                  <a:avLst/>
                  <a:gdLst>
                    <a:gd name="connsiteX0" fmla="*/ 6241 w 12482"/>
                    <a:gd name="connsiteY0" fmla="*/ 24965 h 24964"/>
                    <a:gd name="connsiteX1" fmla="*/ 0 w 12482"/>
                    <a:gd name="connsiteY1" fmla="*/ 18724 h 24964"/>
                    <a:gd name="connsiteX2" fmla="*/ 0 w 12482"/>
                    <a:gd name="connsiteY2" fmla="*/ 6241 h 24964"/>
                    <a:gd name="connsiteX3" fmla="*/ 6241 w 12482"/>
                    <a:gd name="connsiteY3" fmla="*/ 0 h 24964"/>
                    <a:gd name="connsiteX4" fmla="*/ 12482 w 12482"/>
                    <a:gd name="connsiteY4" fmla="*/ 6241 h 24964"/>
                    <a:gd name="connsiteX5" fmla="*/ 12482 w 12482"/>
                    <a:gd name="connsiteY5" fmla="*/ 18724 h 24964"/>
                    <a:gd name="connsiteX6" fmla="*/ 6241 w 12482"/>
                    <a:gd name="connsiteY6" fmla="*/ 24965 h 24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482" h="24964">
                      <a:moveTo>
                        <a:pt x="6241" y="24965"/>
                      </a:moveTo>
                      <a:cubicBezTo>
                        <a:pt x="2796" y="24965"/>
                        <a:pt x="0" y="22169"/>
                        <a:pt x="0" y="18724"/>
                      </a:cubicBezTo>
                      <a:lnTo>
                        <a:pt x="0" y="6241"/>
                      </a:lnTo>
                      <a:cubicBezTo>
                        <a:pt x="0" y="2796"/>
                        <a:pt x="2796" y="0"/>
                        <a:pt x="6241" y="0"/>
                      </a:cubicBezTo>
                      <a:cubicBezTo>
                        <a:pt x="9686" y="0"/>
                        <a:pt x="12482" y="2796"/>
                        <a:pt x="12482" y="6241"/>
                      </a:cubicBezTo>
                      <a:lnTo>
                        <a:pt x="12482" y="18724"/>
                      </a:lnTo>
                      <a:cubicBezTo>
                        <a:pt x="12482" y="22169"/>
                        <a:pt x="9686" y="24965"/>
                        <a:pt x="6241" y="2496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2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2" name="Graphic 272">
                <a:extLst>
                  <a:ext uri="{FF2B5EF4-FFF2-40B4-BE49-F238E27FC236}">
                    <a16:creationId xmlns:a16="http://schemas.microsoft.com/office/drawing/2014/main" id="{5A204042-0389-467B-BC29-435432E65CCF}"/>
                  </a:ext>
                </a:extLst>
              </p:cNvPr>
              <p:cNvGrpSpPr/>
              <p:nvPr/>
            </p:nvGrpSpPr>
            <p:grpSpPr>
              <a:xfrm>
                <a:off x="10245522" y="6028445"/>
                <a:ext cx="12482" cy="24964"/>
                <a:chOff x="10245522" y="6028445"/>
                <a:chExt cx="12482" cy="24964"/>
              </a:xfrm>
              <a:solidFill>
                <a:srgbClr val="263238"/>
              </a:solidFill>
            </p:grpSpPr>
            <p:sp>
              <p:nvSpPr>
                <p:cNvPr id="763" name="Freeform: Shape 762">
                  <a:extLst>
                    <a:ext uri="{FF2B5EF4-FFF2-40B4-BE49-F238E27FC236}">
                      <a16:creationId xmlns:a16="http://schemas.microsoft.com/office/drawing/2014/main" id="{351A18B2-6500-4F69-8A8C-765021BDA436}"/>
                    </a:ext>
                  </a:extLst>
                </p:cNvPr>
                <p:cNvSpPr/>
                <p:nvPr/>
              </p:nvSpPr>
              <p:spPr>
                <a:xfrm>
                  <a:off x="10245522" y="6034687"/>
                  <a:ext cx="12482" cy="12482"/>
                </a:xfrm>
                <a:custGeom>
                  <a:avLst/>
                  <a:gdLst>
                    <a:gd name="connsiteX0" fmla="*/ 0 w 12482"/>
                    <a:gd name="connsiteY0" fmla="*/ 0 h 12482"/>
                    <a:gd name="connsiteX1" fmla="*/ 0 w 12482"/>
                    <a:gd name="connsiteY1" fmla="*/ 12482 h 12482"/>
                    <a:gd name="connsiteX2" fmla="*/ 0 w 12482"/>
                    <a:gd name="connsiteY2" fmla="*/ 0 h 12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482" h="12482">
                      <a:moveTo>
                        <a:pt x="0" y="0"/>
                      </a:moveTo>
                      <a:lnTo>
                        <a:pt x="0" y="124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122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4" name="Freeform: Shape 763">
                  <a:extLst>
                    <a:ext uri="{FF2B5EF4-FFF2-40B4-BE49-F238E27FC236}">
                      <a16:creationId xmlns:a16="http://schemas.microsoft.com/office/drawing/2014/main" id="{65133F86-3A83-44E1-AC24-DBFE74986B8F}"/>
                    </a:ext>
                  </a:extLst>
                </p:cNvPr>
                <p:cNvSpPr/>
                <p:nvPr/>
              </p:nvSpPr>
              <p:spPr>
                <a:xfrm>
                  <a:off x="10245522" y="6028445"/>
                  <a:ext cx="12482" cy="24964"/>
                </a:xfrm>
                <a:custGeom>
                  <a:avLst/>
                  <a:gdLst>
                    <a:gd name="connsiteX0" fmla="*/ 6241 w 12482"/>
                    <a:gd name="connsiteY0" fmla="*/ 24965 h 24964"/>
                    <a:gd name="connsiteX1" fmla="*/ 0 w 12482"/>
                    <a:gd name="connsiteY1" fmla="*/ 18724 h 24964"/>
                    <a:gd name="connsiteX2" fmla="*/ 0 w 12482"/>
                    <a:gd name="connsiteY2" fmla="*/ 6241 h 24964"/>
                    <a:gd name="connsiteX3" fmla="*/ 6241 w 12482"/>
                    <a:gd name="connsiteY3" fmla="*/ 0 h 24964"/>
                    <a:gd name="connsiteX4" fmla="*/ 12482 w 12482"/>
                    <a:gd name="connsiteY4" fmla="*/ 6241 h 24964"/>
                    <a:gd name="connsiteX5" fmla="*/ 12482 w 12482"/>
                    <a:gd name="connsiteY5" fmla="*/ 18724 h 24964"/>
                    <a:gd name="connsiteX6" fmla="*/ 6241 w 12482"/>
                    <a:gd name="connsiteY6" fmla="*/ 24965 h 24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482" h="24964">
                      <a:moveTo>
                        <a:pt x="6241" y="24965"/>
                      </a:moveTo>
                      <a:cubicBezTo>
                        <a:pt x="2796" y="24965"/>
                        <a:pt x="0" y="22169"/>
                        <a:pt x="0" y="18724"/>
                      </a:cubicBezTo>
                      <a:lnTo>
                        <a:pt x="0" y="6241"/>
                      </a:lnTo>
                      <a:cubicBezTo>
                        <a:pt x="0" y="2796"/>
                        <a:pt x="2796" y="0"/>
                        <a:pt x="6241" y="0"/>
                      </a:cubicBezTo>
                      <a:cubicBezTo>
                        <a:pt x="9686" y="0"/>
                        <a:pt x="12482" y="2796"/>
                        <a:pt x="12482" y="6241"/>
                      </a:cubicBezTo>
                      <a:lnTo>
                        <a:pt x="12482" y="18724"/>
                      </a:lnTo>
                      <a:cubicBezTo>
                        <a:pt x="12482" y="22169"/>
                        <a:pt x="9686" y="24965"/>
                        <a:pt x="6241" y="2496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2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5" name="Graphic 272">
                <a:extLst>
                  <a:ext uri="{FF2B5EF4-FFF2-40B4-BE49-F238E27FC236}">
                    <a16:creationId xmlns:a16="http://schemas.microsoft.com/office/drawing/2014/main" id="{5A204042-0389-467B-BC29-435432E65CCF}"/>
                  </a:ext>
                </a:extLst>
              </p:cNvPr>
              <p:cNvGrpSpPr/>
              <p:nvPr/>
            </p:nvGrpSpPr>
            <p:grpSpPr>
              <a:xfrm>
                <a:off x="10220557" y="6028445"/>
                <a:ext cx="12482" cy="24964"/>
                <a:chOff x="10220557" y="6028445"/>
                <a:chExt cx="12482" cy="24964"/>
              </a:xfrm>
              <a:solidFill>
                <a:srgbClr val="263238"/>
              </a:solidFill>
            </p:grpSpPr>
            <p:sp>
              <p:nvSpPr>
                <p:cNvPr id="766" name="Freeform: Shape 765">
                  <a:extLst>
                    <a:ext uri="{FF2B5EF4-FFF2-40B4-BE49-F238E27FC236}">
                      <a16:creationId xmlns:a16="http://schemas.microsoft.com/office/drawing/2014/main" id="{1718FD5D-37FE-4648-A5CB-7E5999B588B0}"/>
                    </a:ext>
                  </a:extLst>
                </p:cNvPr>
                <p:cNvSpPr/>
                <p:nvPr/>
              </p:nvSpPr>
              <p:spPr>
                <a:xfrm>
                  <a:off x="10220557" y="6034687"/>
                  <a:ext cx="12482" cy="12482"/>
                </a:xfrm>
                <a:custGeom>
                  <a:avLst/>
                  <a:gdLst>
                    <a:gd name="connsiteX0" fmla="*/ 0 w 12482"/>
                    <a:gd name="connsiteY0" fmla="*/ 0 h 12482"/>
                    <a:gd name="connsiteX1" fmla="*/ 0 w 12482"/>
                    <a:gd name="connsiteY1" fmla="*/ 12482 h 12482"/>
                    <a:gd name="connsiteX2" fmla="*/ 0 w 12482"/>
                    <a:gd name="connsiteY2" fmla="*/ 0 h 12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482" h="12482">
                      <a:moveTo>
                        <a:pt x="0" y="0"/>
                      </a:moveTo>
                      <a:lnTo>
                        <a:pt x="0" y="124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122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7" name="Freeform: Shape 766">
                  <a:extLst>
                    <a:ext uri="{FF2B5EF4-FFF2-40B4-BE49-F238E27FC236}">
                      <a16:creationId xmlns:a16="http://schemas.microsoft.com/office/drawing/2014/main" id="{2685DB5C-DA7A-4FD7-BF5C-9054E9FB0E54}"/>
                    </a:ext>
                  </a:extLst>
                </p:cNvPr>
                <p:cNvSpPr/>
                <p:nvPr/>
              </p:nvSpPr>
              <p:spPr>
                <a:xfrm>
                  <a:off x="10220557" y="6028445"/>
                  <a:ext cx="12482" cy="24964"/>
                </a:xfrm>
                <a:custGeom>
                  <a:avLst/>
                  <a:gdLst>
                    <a:gd name="connsiteX0" fmla="*/ 6241 w 12482"/>
                    <a:gd name="connsiteY0" fmla="*/ 24965 h 24964"/>
                    <a:gd name="connsiteX1" fmla="*/ 0 w 12482"/>
                    <a:gd name="connsiteY1" fmla="*/ 18724 h 24964"/>
                    <a:gd name="connsiteX2" fmla="*/ 0 w 12482"/>
                    <a:gd name="connsiteY2" fmla="*/ 6241 h 24964"/>
                    <a:gd name="connsiteX3" fmla="*/ 6241 w 12482"/>
                    <a:gd name="connsiteY3" fmla="*/ 0 h 24964"/>
                    <a:gd name="connsiteX4" fmla="*/ 12482 w 12482"/>
                    <a:gd name="connsiteY4" fmla="*/ 6241 h 24964"/>
                    <a:gd name="connsiteX5" fmla="*/ 12482 w 12482"/>
                    <a:gd name="connsiteY5" fmla="*/ 18724 h 24964"/>
                    <a:gd name="connsiteX6" fmla="*/ 6241 w 12482"/>
                    <a:gd name="connsiteY6" fmla="*/ 24965 h 24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482" h="24964">
                      <a:moveTo>
                        <a:pt x="6241" y="24965"/>
                      </a:moveTo>
                      <a:cubicBezTo>
                        <a:pt x="2796" y="24965"/>
                        <a:pt x="0" y="22169"/>
                        <a:pt x="0" y="18724"/>
                      </a:cubicBezTo>
                      <a:lnTo>
                        <a:pt x="0" y="6241"/>
                      </a:lnTo>
                      <a:cubicBezTo>
                        <a:pt x="0" y="2796"/>
                        <a:pt x="2796" y="0"/>
                        <a:pt x="6241" y="0"/>
                      </a:cubicBezTo>
                      <a:cubicBezTo>
                        <a:pt x="9686" y="0"/>
                        <a:pt x="12482" y="2796"/>
                        <a:pt x="12482" y="6241"/>
                      </a:cubicBezTo>
                      <a:lnTo>
                        <a:pt x="12482" y="18724"/>
                      </a:lnTo>
                      <a:cubicBezTo>
                        <a:pt x="12482" y="22169"/>
                        <a:pt x="9686" y="24965"/>
                        <a:pt x="6241" y="2496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2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8" name="Graphic 272">
                <a:extLst>
                  <a:ext uri="{FF2B5EF4-FFF2-40B4-BE49-F238E27FC236}">
                    <a16:creationId xmlns:a16="http://schemas.microsoft.com/office/drawing/2014/main" id="{5A204042-0389-467B-BC29-435432E65CCF}"/>
                  </a:ext>
                </a:extLst>
              </p:cNvPr>
              <p:cNvGrpSpPr/>
              <p:nvPr/>
            </p:nvGrpSpPr>
            <p:grpSpPr>
              <a:xfrm>
                <a:off x="10195592" y="6028445"/>
                <a:ext cx="12482" cy="24964"/>
                <a:chOff x="10195592" y="6028445"/>
                <a:chExt cx="12482" cy="24964"/>
              </a:xfrm>
              <a:solidFill>
                <a:srgbClr val="263238"/>
              </a:solidFill>
            </p:grpSpPr>
            <p:sp>
              <p:nvSpPr>
                <p:cNvPr id="769" name="Freeform: Shape 768">
                  <a:extLst>
                    <a:ext uri="{FF2B5EF4-FFF2-40B4-BE49-F238E27FC236}">
                      <a16:creationId xmlns:a16="http://schemas.microsoft.com/office/drawing/2014/main" id="{3EBF4EE0-77D9-42DE-949E-04BF14C24423}"/>
                    </a:ext>
                  </a:extLst>
                </p:cNvPr>
                <p:cNvSpPr/>
                <p:nvPr/>
              </p:nvSpPr>
              <p:spPr>
                <a:xfrm>
                  <a:off x="10195592" y="6034687"/>
                  <a:ext cx="12482" cy="12482"/>
                </a:xfrm>
                <a:custGeom>
                  <a:avLst/>
                  <a:gdLst>
                    <a:gd name="connsiteX0" fmla="*/ 0 w 12482"/>
                    <a:gd name="connsiteY0" fmla="*/ 0 h 12482"/>
                    <a:gd name="connsiteX1" fmla="*/ 0 w 12482"/>
                    <a:gd name="connsiteY1" fmla="*/ 12482 h 12482"/>
                    <a:gd name="connsiteX2" fmla="*/ 0 w 12482"/>
                    <a:gd name="connsiteY2" fmla="*/ 0 h 12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482" h="12482">
                      <a:moveTo>
                        <a:pt x="0" y="0"/>
                      </a:moveTo>
                      <a:lnTo>
                        <a:pt x="0" y="124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122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0" name="Freeform: Shape 769">
                  <a:extLst>
                    <a:ext uri="{FF2B5EF4-FFF2-40B4-BE49-F238E27FC236}">
                      <a16:creationId xmlns:a16="http://schemas.microsoft.com/office/drawing/2014/main" id="{6073259F-5F00-4722-A175-98DF81371B58}"/>
                    </a:ext>
                  </a:extLst>
                </p:cNvPr>
                <p:cNvSpPr/>
                <p:nvPr/>
              </p:nvSpPr>
              <p:spPr>
                <a:xfrm>
                  <a:off x="10195592" y="6028445"/>
                  <a:ext cx="12482" cy="24964"/>
                </a:xfrm>
                <a:custGeom>
                  <a:avLst/>
                  <a:gdLst>
                    <a:gd name="connsiteX0" fmla="*/ 6241 w 12482"/>
                    <a:gd name="connsiteY0" fmla="*/ 24965 h 24964"/>
                    <a:gd name="connsiteX1" fmla="*/ 0 w 12482"/>
                    <a:gd name="connsiteY1" fmla="*/ 18724 h 24964"/>
                    <a:gd name="connsiteX2" fmla="*/ 0 w 12482"/>
                    <a:gd name="connsiteY2" fmla="*/ 6241 h 24964"/>
                    <a:gd name="connsiteX3" fmla="*/ 6241 w 12482"/>
                    <a:gd name="connsiteY3" fmla="*/ 0 h 24964"/>
                    <a:gd name="connsiteX4" fmla="*/ 12482 w 12482"/>
                    <a:gd name="connsiteY4" fmla="*/ 6241 h 24964"/>
                    <a:gd name="connsiteX5" fmla="*/ 12482 w 12482"/>
                    <a:gd name="connsiteY5" fmla="*/ 18724 h 24964"/>
                    <a:gd name="connsiteX6" fmla="*/ 6241 w 12482"/>
                    <a:gd name="connsiteY6" fmla="*/ 24965 h 24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482" h="24964">
                      <a:moveTo>
                        <a:pt x="6241" y="24965"/>
                      </a:moveTo>
                      <a:cubicBezTo>
                        <a:pt x="2796" y="24965"/>
                        <a:pt x="0" y="22169"/>
                        <a:pt x="0" y="18724"/>
                      </a:cubicBezTo>
                      <a:lnTo>
                        <a:pt x="0" y="6241"/>
                      </a:lnTo>
                      <a:cubicBezTo>
                        <a:pt x="0" y="2796"/>
                        <a:pt x="2796" y="0"/>
                        <a:pt x="6241" y="0"/>
                      </a:cubicBezTo>
                      <a:cubicBezTo>
                        <a:pt x="9686" y="0"/>
                        <a:pt x="12482" y="2796"/>
                        <a:pt x="12482" y="6241"/>
                      </a:cubicBezTo>
                      <a:lnTo>
                        <a:pt x="12482" y="18724"/>
                      </a:lnTo>
                      <a:cubicBezTo>
                        <a:pt x="12482" y="22169"/>
                        <a:pt x="9686" y="24965"/>
                        <a:pt x="6241" y="2496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2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71" name="Graphic 272">
                <a:extLst>
                  <a:ext uri="{FF2B5EF4-FFF2-40B4-BE49-F238E27FC236}">
                    <a16:creationId xmlns:a16="http://schemas.microsoft.com/office/drawing/2014/main" id="{5A204042-0389-467B-BC29-435432E65CCF}"/>
                  </a:ext>
                </a:extLst>
              </p:cNvPr>
              <p:cNvGrpSpPr/>
              <p:nvPr/>
            </p:nvGrpSpPr>
            <p:grpSpPr>
              <a:xfrm>
                <a:off x="10170627" y="6028445"/>
                <a:ext cx="12482" cy="24964"/>
                <a:chOff x="10170627" y="6028445"/>
                <a:chExt cx="12482" cy="24964"/>
              </a:xfrm>
              <a:solidFill>
                <a:srgbClr val="263238"/>
              </a:solidFill>
            </p:grpSpPr>
            <p:sp>
              <p:nvSpPr>
                <p:cNvPr id="772" name="Freeform: Shape 771">
                  <a:extLst>
                    <a:ext uri="{FF2B5EF4-FFF2-40B4-BE49-F238E27FC236}">
                      <a16:creationId xmlns:a16="http://schemas.microsoft.com/office/drawing/2014/main" id="{1E93E532-30ED-465D-8645-7B0EEA50C4ED}"/>
                    </a:ext>
                  </a:extLst>
                </p:cNvPr>
                <p:cNvSpPr/>
                <p:nvPr/>
              </p:nvSpPr>
              <p:spPr>
                <a:xfrm>
                  <a:off x="10170627" y="6034687"/>
                  <a:ext cx="12482" cy="12482"/>
                </a:xfrm>
                <a:custGeom>
                  <a:avLst/>
                  <a:gdLst>
                    <a:gd name="connsiteX0" fmla="*/ 0 w 12482"/>
                    <a:gd name="connsiteY0" fmla="*/ 0 h 12482"/>
                    <a:gd name="connsiteX1" fmla="*/ 0 w 12482"/>
                    <a:gd name="connsiteY1" fmla="*/ 12482 h 12482"/>
                    <a:gd name="connsiteX2" fmla="*/ 0 w 12482"/>
                    <a:gd name="connsiteY2" fmla="*/ 0 h 12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482" h="12482">
                      <a:moveTo>
                        <a:pt x="0" y="0"/>
                      </a:moveTo>
                      <a:lnTo>
                        <a:pt x="0" y="124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122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3" name="Freeform: Shape 772">
                  <a:extLst>
                    <a:ext uri="{FF2B5EF4-FFF2-40B4-BE49-F238E27FC236}">
                      <a16:creationId xmlns:a16="http://schemas.microsoft.com/office/drawing/2014/main" id="{F6F0B0C8-7B39-4B02-99B7-31E97C5D1315}"/>
                    </a:ext>
                  </a:extLst>
                </p:cNvPr>
                <p:cNvSpPr/>
                <p:nvPr/>
              </p:nvSpPr>
              <p:spPr>
                <a:xfrm>
                  <a:off x="10170627" y="6028445"/>
                  <a:ext cx="12482" cy="24964"/>
                </a:xfrm>
                <a:custGeom>
                  <a:avLst/>
                  <a:gdLst>
                    <a:gd name="connsiteX0" fmla="*/ 6241 w 12482"/>
                    <a:gd name="connsiteY0" fmla="*/ 24965 h 24964"/>
                    <a:gd name="connsiteX1" fmla="*/ 0 w 12482"/>
                    <a:gd name="connsiteY1" fmla="*/ 18724 h 24964"/>
                    <a:gd name="connsiteX2" fmla="*/ 0 w 12482"/>
                    <a:gd name="connsiteY2" fmla="*/ 6241 h 24964"/>
                    <a:gd name="connsiteX3" fmla="*/ 6241 w 12482"/>
                    <a:gd name="connsiteY3" fmla="*/ 0 h 24964"/>
                    <a:gd name="connsiteX4" fmla="*/ 12482 w 12482"/>
                    <a:gd name="connsiteY4" fmla="*/ 6241 h 24964"/>
                    <a:gd name="connsiteX5" fmla="*/ 12482 w 12482"/>
                    <a:gd name="connsiteY5" fmla="*/ 18724 h 24964"/>
                    <a:gd name="connsiteX6" fmla="*/ 6241 w 12482"/>
                    <a:gd name="connsiteY6" fmla="*/ 24965 h 24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482" h="24964">
                      <a:moveTo>
                        <a:pt x="6241" y="24965"/>
                      </a:moveTo>
                      <a:cubicBezTo>
                        <a:pt x="2796" y="24965"/>
                        <a:pt x="0" y="22169"/>
                        <a:pt x="0" y="18724"/>
                      </a:cubicBezTo>
                      <a:lnTo>
                        <a:pt x="0" y="6241"/>
                      </a:lnTo>
                      <a:cubicBezTo>
                        <a:pt x="0" y="2796"/>
                        <a:pt x="2796" y="0"/>
                        <a:pt x="6241" y="0"/>
                      </a:cubicBezTo>
                      <a:cubicBezTo>
                        <a:pt x="9686" y="0"/>
                        <a:pt x="12482" y="2796"/>
                        <a:pt x="12482" y="6241"/>
                      </a:cubicBezTo>
                      <a:lnTo>
                        <a:pt x="12482" y="18724"/>
                      </a:lnTo>
                      <a:cubicBezTo>
                        <a:pt x="12482" y="22169"/>
                        <a:pt x="9686" y="24965"/>
                        <a:pt x="6241" y="2496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2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74" name="Graphic 272">
                <a:extLst>
                  <a:ext uri="{FF2B5EF4-FFF2-40B4-BE49-F238E27FC236}">
                    <a16:creationId xmlns:a16="http://schemas.microsoft.com/office/drawing/2014/main" id="{5A204042-0389-467B-BC29-435432E65CCF}"/>
                  </a:ext>
                </a:extLst>
              </p:cNvPr>
              <p:cNvGrpSpPr/>
              <p:nvPr/>
            </p:nvGrpSpPr>
            <p:grpSpPr>
              <a:xfrm>
                <a:off x="10095732" y="6028445"/>
                <a:ext cx="12482" cy="24964"/>
                <a:chOff x="10095732" y="6028445"/>
                <a:chExt cx="12482" cy="24964"/>
              </a:xfrm>
              <a:solidFill>
                <a:srgbClr val="263238"/>
              </a:solidFill>
            </p:grpSpPr>
            <p:sp>
              <p:nvSpPr>
                <p:cNvPr id="775" name="Freeform: Shape 774">
                  <a:extLst>
                    <a:ext uri="{FF2B5EF4-FFF2-40B4-BE49-F238E27FC236}">
                      <a16:creationId xmlns:a16="http://schemas.microsoft.com/office/drawing/2014/main" id="{B0E8F7AC-CCE2-4A73-BAAD-8C7F8E16DEAC}"/>
                    </a:ext>
                  </a:extLst>
                </p:cNvPr>
                <p:cNvSpPr/>
                <p:nvPr/>
              </p:nvSpPr>
              <p:spPr>
                <a:xfrm>
                  <a:off x="10095732" y="6034687"/>
                  <a:ext cx="12482" cy="12482"/>
                </a:xfrm>
                <a:custGeom>
                  <a:avLst/>
                  <a:gdLst>
                    <a:gd name="connsiteX0" fmla="*/ 0 w 12482"/>
                    <a:gd name="connsiteY0" fmla="*/ 0 h 12482"/>
                    <a:gd name="connsiteX1" fmla="*/ 0 w 12482"/>
                    <a:gd name="connsiteY1" fmla="*/ 12482 h 12482"/>
                    <a:gd name="connsiteX2" fmla="*/ 0 w 12482"/>
                    <a:gd name="connsiteY2" fmla="*/ 0 h 12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482" h="12482">
                      <a:moveTo>
                        <a:pt x="0" y="0"/>
                      </a:moveTo>
                      <a:lnTo>
                        <a:pt x="0" y="124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122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6" name="Freeform: Shape 775">
                  <a:extLst>
                    <a:ext uri="{FF2B5EF4-FFF2-40B4-BE49-F238E27FC236}">
                      <a16:creationId xmlns:a16="http://schemas.microsoft.com/office/drawing/2014/main" id="{CA1281F8-A3AE-4444-88A7-99C7A5368B65}"/>
                    </a:ext>
                  </a:extLst>
                </p:cNvPr>
                <p:cNvSpPr/>
                <p:nvPr/>
              </p:nvSpPr>
              <p:spPr>
                <a:xfrm>
                  <a:off x="10095732" y="6028445"/>
                  <a:ext cx="12482" cy="24964"/>
                </a:xfrm>
                <a:custGeom>
                  <a:avLst/>
                  <a:gdLst>
                    <a:gd name="connsiteX0" fmla="*/ 6241 w 12482"/>
                    <a:gd name="connsiteY0" fmla="*/ 24965 h 24964"/>
                    <a:gd name="connsiteX1" fmla="*/ 0 w 12482"/>
                    <a:gd name="connsiteY1" fmla="*/ 18724 h 24964"/>
                    <a:gd name="connsiteX2" fmla="*/ 0 w 12482"/>
                    <a:gd name="connsiteY2" fmla="*/ 6241 h 24964"/>
                    <a:gd name="connsiteX3" fmla="*/ 6241 w 12482"/>
                    <a:gd name="connsiteY3" fmla="*/ 0 h 24964"/>
                    <a:gd name="connsiteX4" fmla="*/ 12482 w 12482"/>
                    <a:gd name="connsiteY4" fmla="*/ 6241 h 24964"/>
                    <a:gd name="connsiteX5" fmla="*/ 12482 w 12482"/>
                    <a:gd name="connsiteY5" fmla="*/ 18724 h 24964"/>
                    <a:gd name="connsiteX6" fmla="*/ 6241 w 12482"/>
                    <a:gd name="connsiteY6" fmla="*/ 24965 h 24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482" h="24964">
                      <a:moveTo>
                        <a:pt x="6241" y="24965"/>
                      </a:moveTo>
                      <a:cubicBezTo>
                        <a:pt x="2796" y="24965"/>
                        <a:pt x="0" y="22169"/>
                        <a:pt x="0" y="18724"/>
                      </a:cubicBezTo>
                      <a:lnTo>
                        <a:pt x="0" y="6241"/>
                      </a:lnTo>
                      <a:cubicBezTo>
                        <a:pt x="0" y="2796"/>
                        <a:pt x="2796" y="0"/>
                        <a:pt x="6241" y="0"/>
                      </a:cubicBezTo>
                      <a:cubicBezTo>
                        <a:pt x="9686" y="0"/>
                        <a:pt x="12482" y="2796"/>
                        <a:pt x="12482" y="6241"/>
                      </a:cubicBezTo>
                      <a:lnTo>
                        <a:pt x="12482" y="18724"/>
                      </a:lnTo>
                      <a:cubicBezTo>
                        <a:pt x="12482" y="22169"/>
                        <a:pt x="9686" y="24965"/>
                        <a:pt x="6241" y="2496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2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77" name="Graphic 272">
              <a:extLst>
                <a:ext uri="{FF2B5EF4-FFF2-40B4-BE49-F238E27FC236}">
                  <a16:creationId xmlns:a16="http://schemas.microsoft.com/office/drawing/2014/main" id="{5A204042-0389-467B-BC29-435432E65CCF}"/>
                </a:ext>
              </a:extLst>
            </p:cNvPr>
            <p:cNvGrpSpPr/>
            <p:nvPr/>
          </p:nvGrpSpPr>
          <p:grpSpPr>
            <a:xfrm>
              <a:off x="10020838" y="5803762"/>
              <a:ext cx="24964" cy="187236"/>
              <a:chOff x="10020838" y="5803762"/>
              <a:chExt cx="24964" cy="187236"/>
            </a:xfrm>
            <a:solidFill>
              <a:srgbClr val="263238"/>
            </a:solidFill>
          </p:grpSpPr>
          <p:sp>
            <p:nvSpPr>
              <p:cNvPr id="778" name="Freeform: Shape 777">
                <a:extLst>
                  <a:ext uri="{FF2B5EF4-FFF2-40B4-BE49-F238E27FC236}">
                    <a16:creationId xmlns:a16="http://schemas.microsoft.com/office/drawing/2014/main" id="{A59DC0C3-F68F-48B5-9813-EC64A353E1A9}"/>
                  </a:ext>
                </a:extLst>
              </p:cNvPr>
              <p:cNvSpPr/>
              <p:nvPr/>
            </p:nvSpPr>
            <p:spPr>
              <a:xfrm>
                <a:off x="10020838" y="5978516"/>
                <a:ext cx="24964" cy="12482"/>
              </a:xfrm>
              <a:custGeom>
                <a:avLst/>
                <a:gdLst>
                  <a:gd name="connsiteX0" fmla="*/ 18724 w 24964"/>
                  <a:gd name="connsiteY0" fmla="*/ 12482 h 12482"/>
                  <a:gd name="connsiteX1" fmla="*/ 6241 w 24964"/>
                  <a:gd name="connsiteY1" fmla="*/ 12482 h 12482"/>
                  <a:gd name="connsiteX2" fmla="*/ 0 w 24964"/>
                  <a:gd name="connsiteY2" fmla="*/ 6241 h 12482"/>
                  <a:gd name="connsiteX3" fmla="*/ 6241 w 24964"/>
                  <a:gd name="connsiteY3" fmla="*/ 0 h 12482"/>
                  <a:gd name="connsiteX4" fmla="*/ 18724 w 24964"/>
                  <a:gd name="connsiteY4" fmla="*/ 0 h 12482"/>
                  <a:gd name="connsiteX5" fmla="*/ 24965 w 24964"/>
                  <a:gd name="connsiteY5" fmla="*/ 6241 h 12482"/>
                  <a:gd name="connsiteX6" fmla="*/ 18724 w 24964"/>
                  <a:gd name="connsiteY6" fmla="*/ 12482 h 12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964" h="12482">
                    <a:moveTo>
                      <a:pt x="18724" y="12482"/>
                    </a:moveTo>
                    <a:lnTo>
                      <a:pt x="6241" y="12482"/>
                    </a:lnTo>
                    <a:cubicBezTo>
                      <a:pt x="2796" y="12482"/>
                      <a:pt x="0" y="9686"/>
                      <a:pt x="0" y="6241"/>
                    </a:cubicBezTo>
                    <a:cubicBezTo>
                      <a:pt x="0" y="2796"/>
                      <a:pt x="2796" y="0"/>
                      <a:pt x="6241" y="0"/>
                    </a:cubicBezTo>
                    <a:lnTo>
                      <a:pt x="18724" y="0"/>
                    </a:lnTo>
                    <a:cubicBezTo>
                      <a:pt x="22169" y="0"/>
                      <a:pt x="24965" y="2796"/>
                      <a:pt x="24965" y="6241"/>
                    </a:cubicBezTo>
                    <a:cubicBezTo>
                      <a:pt x="24965" y="9686"/>
                      <a:pt x="22169" y="12482"/>
                      <a:pt x="18724" y="12482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9" name="Freeform: Shape 778">
                <a:extLst>
                  <a:ext uri="{FF2B5EF4-FFF2-40B4-BE49-F238E27FC236}">
                    <a16:creationId xmlns:a16="http://schemas.microsoft.com/office/drawing/2014/main" id="{3A52FD4F-A485-4502-8DF3-09AA6ED699F4}"/>
                  </a:ext>
                </a:extLst>
              </p:cNvPr>
              <p:cNvSpPr/>
              <p:nvPr/>
            </p:nvSpPr>
            <p:spPr>
              <a:xfrm>
                <a:off x="10020838" y="5953551"/>
                <a:ext cx="24964" cy="12482"/>
              </a:xfrm>
              <a:custGeom>
                <a:avLst/>
                <a:gdLst>
                  <a:gd name="connsiteX0" fmla="*/ 18724 w 24964"/>
                  <a:gd name="connsiteY0" fmla="*/ 12482 h 12482"/>
                  <a:gd name="connsiteX1" fmla="*/ 6241 w 24964"/>
                  <a:gd name="connsiteY1" fmla="*/ 12482 h 12482"/>
                  <a:gd name="connsiteX2" fmla="*/ 0 w 24964"/>
                  <a:gd name="connsiteY2" fmla="*/ 6241 h 12482"/>
                  <a:gd name="connsiteX3" fmla="*/ 6241 w 24964"/>
                  <a:gd name="connsiteY3" fmla="*/ 0 h 12482"/>
                  <a:gd name="connsiteX4" fmla="*/ 18724 w 24964"/>
                  <a:gd name="connsiteY4" fmla="*/ 0 h 12482"/>
                  <a:gd name="connsiteX5" fmla="*/ 24965 w 24964"/>
                  <a:gd name="connsiteY5" fmla="*/ 6241 h 12482"/>
                  <a:gd name="connsiteX6" fmla="*/ 18724 w 24964"/>
                  <a:gd name="connsiteY6" fmla="*/ 12482 h 12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964" h="12482">
                    <a:moveTo>
                      <a:pt x="18724" y="12482"/>
                    </a:moveTo>
                    <a:lnTo>
                      <a:pt x="6241" y="12482"/>
                    </a:lnTo>
                    <a:cubicBezTo>
                      <a:pt x="2796" y="12482"/>
                      <a:pt x="0" y="9686"/>
                      <a:pt x="0" y="6241"/>
                    </a:cubicBezTo>
                    <a:cubicBezTo>
                      <a:pt x="0" y="2796"/>
                      <a:pt x="2796" y="0"/>
                      <a:pt x="6241" y="0"/>
                    </a:cubicBezTo>
                    <a:lnTo>
                      <a:pt x="18724" y="0"/>
                    </a:lnTo>
                    <a:cubicBezTo>
                      <a:pt x="22169" y="0"/>
                      <a:pt x="24965" y="2796"/>
                      <a:pt x="24965" y="6241"/>
                    </a:cubicBezTo>
                    <a:cubicBezTo>
                      <a:pt x="24965" y="9686"/>
                      <a:pt x="22169" y="12482"/>
                      <a:pt x="18724" y="12482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0" name="Freeform: Shape 779">
                <a:extLst>
                  <a:ext uri="{FF2B5EF4-FFF2-40B4-BE49-F238E27FC236}">
                    <a16:creationId xmlns:a16="http://schemas.microsoft.com/office/drawing/2014/main" id="{25840ABA-9916-4A24-A636-59CE35EEF081}"/>
                  </a:ext>
                </a:extLst>
              </p:cNvPr>
              <p:cNvSpPr/>
              <p:nvPr/>
            </p:nvSpPr>
            <p:spPr>
              <a:xfrm>
                <a:off x="10020838" y="5928586"/>
                <a:ext cx="24964" cy="12482"/>
              </a:xfrm>
              <a:custGeom>
                <a:avLst/>
                <a:gdLst>
                  <a:gd name="connsiteX0" fmla="*/ 18724 w 24964"/>
                  <a:gd name="connsiteY0" fmla="*/ 12482 h 12482"/>
                  <a:gd name="connsiteX1" fmla="*/ 6241 w 24964"/>
                  <a:gd name="connsiteY1" fmla="*/ 12482 h 12482"/>
                  <a:gd name="connsiteX2" fmla="*/ 0 w 24964"/>
                  <a:gd name="connsiteY2" fmla="*/ 6241 h 12482"/>
                  <a:gd name="connsiteX3" fmla="*/ 6241 w 24964"/>
                  <a:gd name="connsiteY3" fmla="*/ 0 h 12482"/>
                  <a:gd name="connsiteX4" fmla="*/ 18724 w 24964"/>
                  <a:gd name="connsiteY4" fmla="*/ 0 h 12482"/>
                  <a:gd name="connsiteX5" fmla="*/ 24965 w 24964"/>
                  <a:gd name="connsiteY5" fmla="*/ 6241 h 12482"/>
                  <a:gd name="connsiteX6" fmla="*/ 18724 w 24964"/>
                  <a:gd name="connsiteY6" fmla="*/ 12482 h 12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964" h="12482">
                    <a:moveTo>
                      <a:pt x="18724" y="12482"/>
                    </a:moveTo>
                    <a:lnTo>
                      <a:pt x="6241" y="12482"/>
                    </a:lnTo>
                    <a:cubicBezTo>
                      <a:pt x="2796" y="12482"/>
                      <a:pt x="0" y="9686"/>
                      <a:pt x="0" y="6241"/>
                    </a:cubicBezTo>
                    <a:cubicBezTo>
                      <a:pt x="0" y="2796"/>
                      <a:pt x="2796" y="0"/>
                      <a:pt x="6241" y="0"/>
                    </a:cubicBezTo>
                    <a:lnTo>
                      <a:pt x="18724" y="0"/>
                    </a:lnTo>
                    <a:cubicBezTo>
                      <a:pt x="22169" y="0"/>
                      <a:pt x="24965" y="2796"/>
                      <a:pt x="24965" y="6241"/>
                    </a:cubicBezTo>
                    <a:cubicBezTo>
                      <a:pt x="24965" y="9686"/>
                      <a:pt x="22169" y="12482"/>
                      <a:pt x="18724" y="12482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1" name="Freeform: Shape 780">
                <a:extLst>
                  <a:ext uri="{FF2B5EF4-FFF2-40B4-BE49-F238E27FC236}">
                    <a16:creationId xmlns:a16="http://schemas.microsoft.com/office/drawing/2014/main" id="{B380E18C-BD00-45C4-8280-80F7378DF9C0}"/>
                  </a:ext>
                </a:extLst>
              </p:cNvPr>
              <p:cNvSpPr/>
              <p:nvPr/>
            </p:nvSpPr>
            <p:spPr>
              <a:xfrm>
                <a:off x="10020838" y="5903621"/>
                <a:ext cx="24964" cy="12482"/>
              </a:xfrm>
              <a:custGeom>
                <a:avLst/>
                <a:gdLst>
                  <a:gd name="connsiteX0" fmla="*/ 18724 w 24964"/>
                  <a:gd name="connsiteY0" fmla="*/ 12482 h 12482"/>
                  <a:gd name="connsiteX1" fmla="*/ 6241 w 24964"/>
                  <a:gd name="connsiteY1" fmla="*/ 12482 h 12482"/>
                  <a:gd name="connsiteX2" fmla="*/ 0 w 24964"/>
                  <a:gd name="connsiteY2" fmla="*/ 6241 h 12482"/>
                  <a:gd name="connsiteX3" fmla="*/ 6241 w 24964"/>
                  <a:gd name="connsiteY3" fmla="*/ 0 h 12482"/>
                  <a:gd name="connsiteX4" fmla="*/ 18724 w 24964"/>
                  <a:gd name="connsiteY4" fmla="*/ 0 h 12482"/>
                  <a:gd name="connsiteX5" fmla="*/ 24965 w 24964"/>
                  <a:gd name="connsiteY5" fmla="*/ 6241 h 12482"/>
                  <a:gd name="connsiteX6" fmla="*/ 18724 w 24964"/>
                  <a:gd name="connsiteY6" fmla="*/ 12482 h 12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964" h="12482">
                    <a:moveTo>
                      <a:pt x="18724" y="12482"/>
                    </a:moveTo>
                    <a:lnTo>
                      <a:pt x="6241" y="12482"/>
                    </a:lnTo>
                    <a:cubicBezTo>
                      <a:pt x="2796" y="12482"/>
                      <a:pt x="0" y="9686"/>
                      <a:pt x="0" y="6241"/>
                    </a:cubicBezTo>
                    <a:cubicBezTo>
                      <a:pt x="0" y="2796"/>
                      <a:pt x="2796" y="0"/>
                      <a:pt x="6241" y="0"/>
                    </a:cubicBezTo>
                    <a:lnTo>
                      <a:pt x="18724" y="0"/>
                    </a:lnTo>
                    <a:cubicBezTo>
                      <a:pt x="22169" y="0"/>
                      <a:pt x="24965" y="2796"/>
                      <a:pt x="24965" y="6241"/>
                    </a:cubicBezTo>
                    <a:cubicBezTo>
                      <a:pt x="24965" y="9686"/>
                      <a:pt x="22169" y="12482"/>
                      <a:pt x="18724" y="12482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2" name="Freeform: Shape 781">
                <a:extLst>
                  <a:ext uri="{FF2B5EF4-FFF2-40B4-BE49-F238E27FC236}">
                    <a16:creationId xmlns:a16="http://schemas.microsoft.com/office/drawing/2014/main" id="{1D0943F1-923A-4F85-B25F-35F6B2D9CC7C}"/>
                  </a:ext>
                </a:extLst>
              </p:cNvPr>
              <p:cNvSpPr/>
              <p:nvPr/>
            </p:nvSpPr>
            <p:spPr>
              <a:xfrm>
                <a:off x="10020838" y="5878656"/>
                <a:ext cx="24964" cy="12482"/>
              </a:xfrm>
              <a:custGeom>
                <a:avLst/>
                <a:gdLst>
                  <a:gd name="connsiteX0" fmla="*/ 18724 w 24964"/>
                  <a:gd name="connsiteY0" fmla="*/ 12482 h 12482"/>
                  <a:gd name="connsiteX1" fmla="*/ 6241 w 24964"/>
                  <a:gd name="connsiteY1" fmla="*/ 12482 h 12482"/>
                  <a:gd name="connsiteX2" fmla="*/ 0 w 24964"/>
                  <a:gd name="connsiteY2" fmla="*/ 6241 h 12482"/>
                  <a:gd name="connsiteX3" fmla="*/ 6241 w 24964"/>
                  <a:gd name="connsiteY3" fmla="*/ 0 h 12482"/>
                  <a:gd name="connsiteX4" fmla="*/ 18724 w 24964"/>
                  <a:gd name="connsiteY4" fmla="*/ 0 h 12482"/>
                  <a:gd name="connsiteX5" fmla="*/ 24965 w 24964"/>
                  <a:gd name="connsiteY5" fmla="*/ 6241 h 12482"/>
                  <a:gd name="connsiteX6" fmla="*/ 18724 w 24964"/>
                  <a:gd name="connsiteY6" fmla="*/ 12482 h 12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964" h="12482">
                    <a:moveTo>
                      <a:pt x="18724" y="12482"/>
                    </a:moveTo>
                    <a:lnTo>
                      <a:pt x="6241" y="12482"/>
                    </a:lnTo>
                    <a:cubicBezTo>
                      <a:pt x="2796" y="12482"/>
                      <a:pt x="0" y="9686"/>
                      <a:pt x="0" y="6241"/>
                    </a:cubicBezTo>
                    <a:cubicBezTo>
                      <a:pt x="0" y="2796"/>
                      <a:pt x="2796" y="0"/>
                      <a:pt x="6241" y="0"/>
                    </a:cubicBezTo>
                    <a:lnTo>
                      <a:pt x="18724" y="0"/>
                    </a:lnTo>
                    <a:cubicBezTo>
                      <a:pt x="22169" y="0"/>
                      <a:pt x="24965" y="2796"/>
                      <a:pt x="24965" y="6241"/>
                    </a:cubicBezTo>
                    <a:cubicBezTo>
                      <a:pt x="24965" y="9686"/>
                      <a:pt x="22169" y="12482"/>
                      <a:pt x="18724" y="12482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3" name="Freeform: Shape 782">
                <a:extLst>
                  <a:ext uri="{FF2B5EF4-FFF2-40B4-BE49-F238E27FC236}">
                    <a16:creationId xmlns:a16="http://schemas.microsoft.com/office/drawing/2014/main" id="{214E6A1E-C096-4E68-8C38-76C3B212F731}"/>
                  </a:ext>
                </a:extLst>
              </p:cNvPr>
              <p:cNvSpPr/>
              <p:nvPr/>
            </p:nvSpPr>
            <p:spPr>
              <a:xfrm>
                <a:off x="10020838" y="5853691"/>
                <a:ext cx="24964" cy="12482"/>
              </a:xfrm>
              <a:custGeom>
                <a:avLst/>
                <a:gdLst>
                  <a:gd name="connsiteX0" fmla="*/ 18724 w 24964"/>
                  <a:gd name="connsiteY0" fmla="*/ 12482 h 12482"/>
                  <a:gd name="connsiteX1" fmla="*/ 6241 w 24964"/>
                  <a:gd name="connsiteY1" fmla="*/ 12482 h 12482"/>
                  <a:gd name="connsiteX2" fmla="*/ 0 w 24964"/>
                  <a:gd name="connsiteY2" fmla="*/ 6241 h 12482"/>
                  <a:gd name="connsiteX3" fmla="*/ 6241 w 24964"/>
                  <a:gd name="connsiteY3" fmla="*/ 0 h 12482"/>
                  <a:gd name="connsiteX4" fmla="*/ 18724 w 24964"/>
                  <a:gd name="connsiteY4" fmla="*/ 0 h 12482"/>
                  <a:gd name="connsiteX5" fmla="*/ 24965 w 24964"/>
                  <a:gd name="connsiteY5" fmla="*/ 6241 h 12482"/>
                  <a:gd name="connsiteX6" fmla="*/ 18724 w 24964"/>
                  <a:gd name="connsiteY6" fmla="*/ 12482 h 12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964" h="12482">
                    <a:moveTo>
                      <a:pt x="18724" y="12482"/>
                    </a:moveTo>
                    <a:lnTo>
                      <a:pt x="6241" y="12482"/>
                    </a:lnTo>
                    <a:cubicBezTo>
                      <a:pt x="2796" y="12482"/>
                      <a:pt x="0" y="9686"/>
                      <a:pt x="0" y="6241"/>
                    </a:cubicBezTo>
                    <a:cubicBezTo>
                      <a:pt x="0" y="2796"/>
                      <a:pt x="2796" y="0"/>
                      <a:pt x="6241" y="0"/>
                    </a:cubicBezTo>
                    <a:lnTo>
                      <a:pt x="18724" y="0"/>
                    </a:lnTo>
                    <a:cubicBezTo>
                      <a:pt x="22169" y="0"/>
                      <a:pt x="24965" y="2796"/>
                      <a:pt x="24965" y="6241"/>
                    </a:cubicBezTo>
                    <a:cubicBezTo>
                      <a:pt x="24965" y="9686"/>
                      <a:pt x="22169" y="12482"/>
                      <a:pt x="18724" y="12482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4" name="Freeform: Shape 783">
                <a:extLst>
                  <a:ext uri="{FF2B5EF4-FFF2-40B4-BE49-F238E27FC236}">
                    <a16:creationId xmlns:a16="http://schemas.microsoft.com/office/drawing/2014/main" id="{B70F8029-210A-4B9E-B945-EE8685F5827C}"/>
                  </a:ext>
                </a:extLst>
              </p:cNvPr>
              <p:cNvSpPr/>
              <p:nvPr/>
            </p:nvSpPr>
            <p:spPr>
              <a:xfrm>
                <a:off x="10020838" y="5828726"/>
                <a:ext cx="24964" cy="12482"/>
              </a:xfrm>
              <a:custGeom>
                <a:avLst/>
                <a:gdLst>
                  <a:gd name="connsiteX0" fmla="*/ 18724 w 24964"/>
                  <a:gd name="connsiteY0" fmla="*/ 12482 h 12482"/>
                  <a:gd name="connsiteX1" fmla="*/ 6241 w 24964"/>
                  <a:gd name="connsiteY1" fmla="*/ 12482 h 12482"/>
                  <a:gd name="connsiteX2" fmla="*/ 0 w 24964"/>
                  <a:gd name="connsiteY2" fmla="*/ 6241 h 12482"/>
                  <a:gd name="connsiteX3" fmla="*/ 6241 w 24964"/>
                  <a:gd name="connsiteY3" fmla="*/ 0 h 12482"/>
                  <a:gd name="connsiteX4" fmla="*/ 18724 w 24964"/>
                  <a:gd name="connsiteY4" fmla="*/ 0 h 12482"/>
                  <a:gd name="connsiteX5" fmla="*/ 24965 w 24964"/>
                  <a:gd name="connsiteY5" fmla="*/ 6241 h 12482"/>
                  <a:gd name="connsiteX6" fmla="*/ 18724 w 24964"/>
                  <a:gd name="connsiteY6" fmla="*/ 12482 h 12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964" h="12482">
                    <a:moveTo>
                      <a:pt x="18724" y="12482"/>
                    </a:moveTo>
                    <a:lnTo>
                      <a:pt x="6241" y="12482"/>
                    </a:lnTo>
                    <a:cubicBezTo>
                      <a:pt x="2796" y="12482"/>
                      <a:pt x="0" y="9686"/>
                      <a:pt x="0" y="6241"/>
                    </a:cubicBezTo>
                    <a:cubicBezTo>
                      <a:pt x="0" y="2796"/>
                      <a:pt x="2796" y="0"/>
                      <a:pt x="6241" y="0"/>
                    </a:cubicBezTo>
                    <a:lnTo>
                      <a:pt x="18724" y="0"/>
                    </a:lnTo>
                    <a:cubicBezTo>
                      <a:pt x="22169" y="0"/>
                      <a:pt x="24965" y="2796"/>
                      <a:pt x="24965" y="6241"/>
                    </a:cubicBezTo>
                    <a:cubicBezTo>
                      <a:pt x="24965" y="9686"/>
                      <a:pt x="22169" y="12482"/>
                      <a:pt x="18724" y="12482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5" name="Freeform: Shape 784">
                <a:extLst>
                  <a:ext uri="{FF2B5EF4-FFF2-40B4-BE49-F238E27FC236}">
                    <a16:creationId xmlns:a16="http://schemas.microsoft.com/office/drawing/2014/main" id="{D234CDF2-FA5F-4E6A-A284-917BD3513DA2}"/>
                  </a:ext>
                </a:extLst>
              </p:cNvPr>
              <p:cNvSpPr/>
              <p:nvPr/>
            </p:nvSpPr>
            <p:spPr>
              <a:xfrm>
                <a:off x="10020838" y="5803762"/>
                <a:ext cx="24964" cy="12482"/>
              </a:xfrm>
              <a:custGeom>
                <a:avLst/>
                <a:gdLst>
                  <a:gd name="connsiteX0" fmla="*/ 18724 w 24964"/>
                  <a:gd name="connsiteY0" fmla="*/ 12482 h 12482"/>
                  <a:gd name="connsiteX1" fmla="*/ 6241 w 24964"/>
                  <a:gd name="connsiteY1" fmla="*/ 12482 h 12482"/>
                  <a:gd name="connsiteX2" fmla="*/ 0 w 24964"/>
                  <a:gd name="connsiteY2" fmla="*/ 6241 h 12482"/>
                  <a:gd name="connsiteX3" fmla="*/ 6241 w 24964"/>
                  <a:gd name="connsiteY3" fmla="*/ 0 h 12482"/>
                  <a:gd name="connsiteX4" fmla="*/ 18724 w 24964"/>
                  <a:gd name="connsiteY4" fmla="*/ 0 h 12482"/>
                  <a:gd name="connsiteX5" fmla="*/ 24965 w 24964"/>
                  <a:gd name="connsiteY5" fmla="*/ 6241 h 12482"/>
                  <a:gd name="connsiteX6" fmla="*/ 18724 w 24964"/>
                  <a:gd name="connsiteY6" fmla="*/ 12482 h 12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964" h="12482">
                    <a:moveTo>
                      <a:pt x="18724" y="12482"/>
                    </a:moveTo>
                    <a:lnTo>
                      <a:pt x="6241" y="12482"/>
                    </a:lnTo>
                    <a:cubicBezTo>
                      <a:pt x="2796" y="12482"/>
                      <a:pt x="0" y="9686"/>
                      <a:pt x="0" y="6241"/>
                    </a:cubicBezTo>
                    <a:cubicBezTo>
                      <a:pt x="0" y="2796"/>
                      <a:pt x="2796" y="0"/>
                      <a:pt x="6241" y="0"/>
                    </a:cubicBezTo>
                    <a:lnTo>
                      <a:pt x="18724" y="0"/>
                    </a:lnTo>
                    <a:cubicBezTo>
                      <a:pt x="22169" y="0"/>
                      <a:pt x="24965" y="2796"/>
                      <a:pt x="24965" y="6241"/>
                    </a:cubicBezTo>
                    <a:cubicBezTo>
                      <a:pt x="24965" y="9686"/>
                      <a:pt x="22169" y="12482"/>
                      <a:pt x="18724" y="12482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86" name="Freeform: Shape 785">
              <a:extLst>
                <a:ext uri="{FF2B5EF4-FFF2-40B4-BE49-F238E27FC236}">
                  <a16:creationId xmlns:a16="http://schemas.microsoft.com/office/drawing/2014/main" id="{67F88B13-CDDA-4A36-A80E-8AFA7C230BFE}"/>
                </a:ext>
              </a:extLst>
            </p:cNvPr>
            <p:cNvSpPr/>
            <p:nvPr/>
          </p:nvSpPr>
          <p:spPr>
            <a:xfrm>
              <a:off x="10083250" y="5916104"/>
              <a:ext cx="37447" cy="62412"/>
            </a:xfrm>
            <a:custGeom>
              <a:avLst/>
              <a:gdLst>
                <a:gd name="connsiteX0" fmla="*/ 31206 w 37447"/>
                <a:gd name="connsiteY0" fmla="*/ 62412 h 62412"/>
                <a:gd name="connsiteX1" fmla="*/ 6241 w 37447"/>
                <a:gd name="connsiteY1" fmla="*/ 62412 h 62412"/>
                <a:gd name="connsiteX2" fmla="*/ 0 w 37447"/>
                <a:gd name="connsiteY2" fmla="*/ 56171 h 62412"/>
                <a:gd name="connsiteX3" fmla="*/ 0 w 37447"/>
                <a:gd name="connsiteY3" fmla="*/ 6241 h 62412"/>
                <a:gd name="connsiteX4" fmla="*/ 6241 w 37447"/>
                <a:gd name="connsiteY4" fmla="*/ 0 h 62412"/>
                <a:gd name="connsiteX5" fmla="*/ 31206 w 37447"/>
                <a:gd name="connsiteY5" fmla="*/ 0 h 62412"/>
                <a:gd name="connsiteX6" fmla="*/ 37447 w 37447"/>
                <a:gd name="connsiteY6" fmla="*/ 6241 h 62412"/>
                <a:gd name="connsiteX7" fmla="*/ 37447 w 37447"/>
                <a:gd name="connsiteY7" fmla="*/ 56171 h 62412"/>
                <a:gd name="connsiteX8" fmla="*/ 31206 w 37447"/>
                <a:gd name="connsiteY8" fmla="*/ 62412 h 62412"/>
                <a:gd name="connsiteX9" fmla="*/ 12482 w 37447"/>
                <a:gd name="connsiteY9" fmla="*/ 49930 h 62412"/>
                <a:gd name="connsiteX10" fmla="*/ 24965 w 37447"/>
                <a:gd name="connsiteY10" fmla="*/ 49930 h 62412"/>
                <a:gd name="connsiteX11" fmla="*/ 24965 w 37447"/>
                <a:gd name="connsiteY11" fmla="*/ 12482 h 62412"/>
                <a:gd name="connsiteX12" fmla="*/ 12482 w 37447"/>
                <a:gd name="connsiteY12" fmla="*/ 12482 h 62412"/>
                <a:gd name="connsiteX13" fmla="*/ 12482 w 37447"/>
                <a:gd name="connsiteY13" fmla="*/ 49930 h 6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447" h="62412">
                  <a:moveTo>
                    <a:pt x="31206" y="62412"/>
                  </a:moveTo>
                  <a:lnTo>
                    <a:pt x="6241" y="62412"/>
                  </a:lnTo>
                  <a:cubicBezTo>
                    <a:pt x="2796" y="62412"/>
                    <a:pt x="0" y="59616"/>
                    <a:pt x="0" y="56171"/>
                  </a:cubicBezTo>
                  <a:lnTo>
                    <a:pt x="0" y="6241"/>
                  </a:lnTo>
                  <a:cubicBezTo>
                    <a:pt x="0" y="2796"/>
                    <a:pt x="2796" y="0"/>
                    <a:pt x="6241" y="0"/>
                  </a:cubicBezTo>
                  <a:lnTo>
                    <a:pt x="31206" y="0"/>
                  </a:lnTo>
                  <a:cubicBezTo>
                    <a:pt x="34651" y="0"/>
                    <a:pt x="37447" y="2796"/>
                    <a:pt x="37447" y="6241"/>
                  </a:cubicBezTo>
                  <a:lnTo>
                    <a:pt x="37447" y="56171"/>
                  </a:lnTo>
                  <a:cubicBezTo>
                    <a:pt x="37447" y="59616"/>
                    <a:pt x="34651" y="62412"/>
                    <a:pt x="31206" y="62412"/>
                  </a:cubicBezTo>
                  <a:close/>
                  <a:moveTo>
                    <a:pt x="12482" y="49930"/>
                  </a:moveTo>
                  <a:lnTo>
                    <a:pt x="24965" y="49930"/>
                  </a:lnTo>
                  <a:lnTo>
                    <a:pt x="24965" y="12482"/>
                  </a:lnTo>
                  <a:lnTo>
                    <a:pt x="12482" y="12482"/>
                  </a:lnTo>
                  <a:lnTo>
                    <a:pt x="12482" y="49930"/>
                  </a:lnTo>
                  <a:close/>
                </a:path>
              </a:pathLst>
            </a:custGeom>
            <a:solidFill>
              <a:srgbClr val="263238"/>
            </a:solidFill>
            <a:ln w="122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7" name="Freeform: Shape 786">
              <a:extLst>
                <a:ext uri="{FF2B5EF4-FFF2-40B4-BE49-F238E27FC236}">
                  <a16:creationId xmlns:a16="http://schemas.microsoft.com/office/drawing/2014/main" id="{F0C1362E-A19E-489C-98B7-654890DCA07F}"/>
                </a:ext>
              </a:extLst>
            </p:cNvPr>
            <p:cNvSpPr/>
            <p:nvPr/>
          </p:nvSpPr>
          <p:spPr>
            <a:xfrm>
              <a:off x="10083250" y="5816244"/>
              <a:ext cx="37447" cy="74894"/>
            </a:xfrm>
            <a:custGeom>
              <a:avLst/>
              <a:gdLst>
                <a:gd name="connsiteX0" fmla="*/ 31206 w 37447"/>
                <a:gd name="connsiteY0" fmla="*/ 74895 h 74894"/>
                <a:gd name="connsiteX1" fmla="*/ 6241 w 37447"/>
                <a:gd name="connsiteY1" fmla="*/ 74895 h 74894"/>
                <a:gd name="connsiteX2" fmla="*/ 0 w 37447"/>
                <a:gd name="connsiteY2" fmla="*/ 68653 h 74894"/>
                <a:gd name="connsiteX3" fmla="*/ 0 w 37447"/>
                <a:gd name="connsiteY3" fmla="*/ 6241 h 74894"/>
                <a:gd name="connsiteX4" fmla="*/ 6241 w 37447"/>
                <a:gd name="connsiteY4" fmla="*/ 0 h 74894"/>
                <a:gd name="connsiteX5" fmla="*/ 31206 w 37447"/>
                <a:gd name="connsiteY5" fmla="*/ 0 h 74894"/>
                <a:gd name="connsiteX6" fmla="*/ 37447 w 37447"/>
                <a:gd name="connsiteY6" fmla="*/ 6241 h 74894"/>
                <a:gd name="connsiteX7" fmla="*/ 37447 w 37447"/>
                <a:gd name="connsiteY7" fmla="*/ 68653 h 74894"/>
                <a:gd name="connsiteX8" fmla="*/ 31206 w 37447"/>
                <a:gd name="connsiteY8" fmla="*/ 74895 h 74894"/>
                <a:gd name="connsiteX9" fmla="*/ 12482 w 37447"/>
                <a:gd name="connsiteY9" fmla="*/ 62412 h 74894"/>
                <a:gd name="connsiteX10" fmla="*/ 24965 w 37447"/>
                <a:gd name="connsiteY10" fmla="*/ 62412 h 74894"/>
                <a:gd name="connsiteX11" fmla="*/ 24965 w 37447"/>
                <a:gd name="connsiteY11" fmla="*/ 12482 h 74894"/>
                <a:gd name="connsiteX12" fmla="*/ 12482 w 37447"/>
                <a:gd name="connsiteY12" fmla="*/ 12482 h 74894"/>
                <a:gd name="connsiteX13" fmla="*/ 12482 w 37447"/>
                <a:gd name="connsiteY13" fmla="*/ 62412 h 7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447" h="74894">
                  <a:moveTo>
                    <a:pt x="31206" y="74895"/>
                  </a:moveTo>
                  <a:lnTo>
                    <a:pt x="6241" y="74895"/>
                  </a:lnTo>
                  <a:cubicBezTo>
                    <a:pt x="2796" y="74895"/>
                    <a:pt x="0" y="72099"/>
                    <a:pt x="0" y="68653"/>
                  </a:cubicBezTo>
                  <a:lnTo>
                    <a:pt x="0" y="6241"/>
                  </a:lnTo>
                  <a:cubicBezTo>
                    <a:pt x="0" y="2796"/>
                    <a:pt x="2796" y="0"/>
                    <a:pt x="6241" y="0"/>
                  </a:cubicBezTo>
                  <a:lnTo>
                    <a:pt x="31206" y="0"/>
                  </a:lnTo>
                  <a:cubicBezTo>
                    <a:pt x="34651" y="0"/>
                    <a:pt x="37447" y="2796"/>
                    <a:pt x="37447" y="6241"/>
                  </a:cubicBezTo>
                  <a:lnTo>
                    <a:pt x="37447" y="68653"/>
                  </a:lnTo>
                  <a:cubicBezTo>
                    <a:pt x="37447" y="72099"/>
                    <a:pt x="34651" y="74895"/>
                    <a:pt x="31206" y="74895"/>
                  </a:cubicBezTo>
                  <a:close/>
                  <a:moveTo>
                    <a:pt x="12482" y="62412"/>
                  </a:moveTo>
                  <a:lnTo>
                    <a:pt x="24965" y="62412"/>
                  </a:lnTo>
                  <a:lnTo>
                    <a:pt x="24965" y="12482"/>
                  </a:lnTo>
                  <a:lnTo>
                    <a:pt x="12482" y="12482"/>
                  </a:lnTo>
                  <a:lnTo>
                    <a:pt x="12482" y="62412"/>
                  </a:lnTo>
                  <a:close/>
                </a:path>
              </a:pathLst>
            </a:custGeom>
            <a:solidFill>
              <a:srgbClr val="263238"/>
            </a:solidFill>
            <a:ln w="122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8" name="Graphic 274">
            <a:extLst>
              <a:ext uri="{FF2B5EF4-FFF2-40B4-BE49-F238E27FC236}">
                <a16:creationId xmlns:a16="http://schemas.microsoft.com/office/drawing/2014/main" id="{B957A2DB-EAD0-49E9-9CB8-A4063C08281F}"/>
              </a:ext>
            </a:extLst>
          </p:cNvPr>
          <p:cNvGrpSpPr/>
          <p:nvPr/>
        </p:nvGrpSpPr>
        <p:grpSpPr>
          <a:xfrm>
            <a:off x="10617663" y="5772543"/>
            <a:ext cx="367380" cy="293905"/>
            <a:chOff x="10617663" y="5772543"/>
            <a:chExt cx="367380" cy="293905"/>
          </a:xfrm>
          <a:solidFill>
            <a:srgbClr val="263238"/>
          </a:solidFill>
        </p:grpSpPr>
        <p:grpSp>
          <p:nvGrpSpPr>
            <p:cNvPr id="789" name="Graphic 274">
              <a:extLst>
                <a:ext uri="{FF2B5EF4-FFF2-40B4-BE49-F238E27FC236}">
                  <a16:creationId xmlns:a16="http://schemas.microsoft.com/office/drawing/2014/main" id="{B957A2DB-EAD0-49E9-9CB8-A4063C08281F}"/>
                </a:ext>
              </a:extLst>
            </p:cNvPr>
            <p:cNvGrpSpPr/>
            <p:nvPr/>
          </p:nvGrpSpPr>
          <p:grpSpPr>
            <a:xfrm>
              <a:off x="10617663" y="5772543"/>
              <a:ext cx="355134" cy="257167"/>
              <a:chOff x="10617663" y="5772543"/>
              <a:chExt cx="355134" cy="257167"/>
            </a:xfrm>
            <a:solidFill>
              <a:srgbClr val="263238"/>
            </a:solidFill>
          </p:grpSpPr>
          <p:sp>
            <p:nvSpPr>
              <p:cNvPr id="790" name="Freeform: Shape 789">
                <a:extLst>
                  <a:ext uri="{FF2B5EF4-FFF2-40B4-BE49-F238E27FC236}">
                    <a16:creationId xmlns:a16="http://schemas.microsoft.com/office/drawing/2014/main" id="{4374D608-2FAF-47A4-9329-35389B8376C3}"/>
                  </a:ext>
                </a:extLst>
              </p:cNvPr>
              <p:cNvSpPr/>
              <p:nvPr/>
            </p:nvSpPr>
            <p:spPr>
              <a:xfrm>
                <a:off x="10617663" y="5772543"/>
                <a:ext cx="330642" cy="61231"/>
              </a:xfrm>
              <a:custGeom>
                <a:avLst/>
                <a:gdLst>
                  <a:gd name="connsiteX0" fmla="*/ 6123 w 330642"/>
                  <a:gd name="connsiteY0" fmla="*/ 61231 h 61231"/>
                  <a:gd name="connsiteX1" fmla="*/ 0 w 330642"/>
                  <a:gd name="connsiteY1" fmla="*/ 55108 h 61231"/>
                  <a:gd name="connsiteX2" fmla="*/ 6123 w 330642"/>
                  <a:gd name="connsiteY2" fmla="*/ 48985 h 61231"/>
                  <a:gd name="connsiteX3" fmla="*/ 319425 w 330642"/>
                  <a:gd name="connsiteY3" fmla="*/ 2732 h 61231"/>
                  <a:gd name="connsiteX4" fmla="*/ 326296 w 330642"/>
                  <a:gd name="connsiteY4" fmla="*/ 270 h 61231"/>
                  <a:gd name="connsiteX5" fmla="*/ 330643 w 330642"/>
                  <a:gd name="connsiteY5" fmla="*/ 6124 h 61231"/>
                  <a:gd name="connsiteX6" fmla="*/ 330643 w 330642"/>
                  <a:gd name="connsiteY6" fmla="*/ 36739 h 61231"/>
                  <a:gd name="connsiteX7" fmla="*/ 324520 w 330642"/>
                  <a:gd name="connsiteY7" fmla="*/ 42862 h 61231"/>
                  <a:gd name="connsiteX8" fmla="*/ 318397 w 330642"/>
                  <a:gd name="connsiteY8" fmla="*/ 36739 h 61231"/>
                  <a:gd name="connsiteX9" fmla="*/ 318397 w 330642"/>
                  <a:gd name="connsiteY9" fmla="*/ 22362 h 61231"/>
                  <a:gd name="connsiteX10" fmla="*/ 6123 w 330642"/>
                  <a:gd name="connsiteY10" fmla="*/ 61231 h 6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0642" h="61231">
                    <a:moveTo>
                      <a:pt x="6123" y="61231"/>
                    </a:moveTo>
                    <a:cubicBezTo>
                      <a:pt x="2743" y="61231"/>
                      <a:pt x="0" y="58488"/>
                      <a:pt x="0" y="55108"/>
                    </a:cubicBezTo>
                    <a:cubicBezTo>
                      <a:pt x="0" y="51728"/>
                      <a:pt x="2743" y="48985"/>
                      <a:pt x="6123" y="48985"/>
                    </a:cubicBezTo>
                    <a:cubicBezTo>
                      <a:pt x="182270" y="48985"/>
                      <a:pt x="288590" y="48985"/>
                      <a:pt x="319425" y="2732"/>
                    </a:cubicBezTo>
                    <a:cubicBezTo>
                      <a:pt x="320932" y="478"/>
                      <a:pt x="323724" y="-526"/>
                      <a:pt x="326296" y="270"/>
                    </a:cubicBezTo>
                    <a:cubicBezTo>
                      <a:pt x="328867" y="1042"/>
                      <a:pt x="330643" y="3417"/>
                      <a:pt x="330643" y="6124"/>
                    </a:cubicBezTo>
                    <a:lnTo>
                      <a:pt x="330643" y="36739"/>
                    </a:lnTo>
                    <a:cubicBezTo>
                      <a:pt x="330643" y="40119"/>
                      <a:pt x="327900" y="42862"/>
                      <a:pt x="324520" y="42862"/>
                    </a:cubicBezTo>
                    <a:cubicBezTo>
                      <a:pt x="321140" y="42862"/>
                      <a:pt x="318397" y="40119"/>
                      <a:pt x="318397" y="36739"/>
                    </a:cubicBezTo>
                    <a:lnTo>
                      <a:pt x="318397" y="22362"/>
                    </a:lnTo>
                    <a:cubicBezTo>
                      <a:pt x="274813" y="61231"/>
                      <a:pt x="169999" y="61231"/>
                      <a:pt x="6123" y="6123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1" name="Freeform: Shape 790">
                <a:extLst>
                  <a:ext uri="{FF2B5EF4-FFF2-40B4-BE49-F238E27FC236}">
                    <a16:creationId xmlns:a16="http://schemas.microsoft.com/office/drawing/2014/main" id="{CF06D637-321D-4926-85DC-4599DA11AF8A}"/>
                  </a:ext>
                </a:extLst>
              </p:cNvPr>
              <p:cNvSpPr/>
              <p:nvPr/>
            </p:nvSpPr>
            <p:spPr>
              <a:xfrm>
                <a:off x="10617663" y="5821529"/>
                <a:ext cx="355134" cy="37447"/>
              </a:xfrm>
              <a:custGeom>
                <a:avLst/>
                <a:gdLst>
                  <a:gd name="connsiteX0" fmla="*/ 158941 w 355134"/>
                  <a:gd name="connsiteY0" fmla="*/ 37447 h 37447"/>
                  <a:gd name="connsiteX1" fmla="*/ 88980 w 355134"/>
                  <a:gd name="connsiteY1" fmla="*/ 37116 h 37447"/>
                  <a:gd name="connsiteX2" fmla="*/ 6123 w 355134"/>
                  <a:gd name="connsiteY2" fmla="*/ 36737 h 37447"/>
                  <a:gd name="connsiteX3" fmla="*/ 0 w 355134"/>
                  <a:gd name="connsiteY3" fmla="*/ 30614 h 37447"/>
                  <a:gd name="connsiteX4" fmla="*/ 6123 w 355134"/>
                  <a:gd name="connsiteY4" fmla="*/ 24491 h 37447"/>
                  <a:gd name="connsiteX5" fmla="*/ 89053 w 355134"/>
                  <a:gd name="connsiteY5" fmla="*/ 24858 h 37447"/>
                  <a:gd name="connsiteX6" fmla="*/ 344567 w 355134"/>
                  <a:gd name="connsiteY6" fmla="*/ 1897 h 37447"/>
                  <a:gd name="connsiteX7" fmla="*/ 351277 w 355134"/>
                  <a:gd name="connsiteY7" fmla="*/ 440 h 37447"/>
                  <a:gd name="connsiteX8" fmla="*/ 355135 w 355134"/>
                  <a:gd name="connsiteY8" fmla="*/ 6122 h 37447"/>
                  <a:gd name="connsiteX9" fmla="*/ 355135 w 355134"/>
                  <a:gd name="connsiteY9" fmla="*/ 30614 h 37447"/>
                  <a:gd name="connsiteX10" fmla="*/ 349012 w 355134"/>
                  <a:gd name="connsiteY10" fmla="*/ 36737 h 37447"/>
                  <a:gd name="connsiteX11" fmla="*/ 342889 w 355134"/>
                  <a:gd name="connsiteY11" fmla="*/ 30614 h 37447"/>
                  <a:gd name="connsiteX12" fmla="*/ 342889 w 355134"/>
                  <a:gd name="connsiteY12" fmla="*/ 18270 h 37447"/>
                  <a:gd name="connsiteX13" fmla="*/ 158941 w 355134"/>
                  <a:gd name="connsiteY13" fmla="*/ 37447 h 3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5134" h="37447">
                    <a:moveTo>
                      <a:pt x="158941" y="37447"/>
                    </a:moveTo>
                    <a:cubicBezTo>
                      <a:pt x="137143" y="37447"/>
                      <a:pt x="113802" y="37276"/>
                      <a:pt x="88980" y="37116"/>
                    </a:cubicBezTo>
                    <a:cubicBezTo>
                      <a:pt x="62614" y="36933"/>
                      <a:pt x="34913" y="36737"/>
                      <a:pt x="6123" y="36737"/>
                    </a:cubicBezTo>
                    <a:cubicBezTo>
                      <a:pt x="2743" y="36737"/>
                      <a:pt x="0" y="33994"/>
                      <a:pt x="0" y="30614"/>
                    </a:cubicBezTo>
                    <a:cubicBezTo>
                      <a:pt x="0" y="27234"/>
                      <a:pt x="2743" y="24491"/>
                      <a:pt x="6123" y="24491"/>
                    </a:cubicBezTo>
                    <a:cubicBezTo>
                      <a:pt x="34950" y="24491"/>
                      <a:pt x="62675" y="24687"/>
                      <a:pt x="89053" y="24858"/>
                    </a:cubicBezTo>
                    <a:cubicBezTo>
                      <a:pt x="218763" y="25703"/>
                      <a:pt x="321201" y="26450"/>
                      <a:pt x="344567" y="1897"/>
                    </a:cubicBezTo>
                    <a:cubicBezTo>
                      <a:pt x="346306" y="84"/>
                      <a:pt x="348963" y="-491"/>
                      <a:pt x="351277" y="440"/>
                    </a:cubicBezTo>
                    <a:cubicBezTo>
                      <a:pt x="353604" y="1358"/>
                      <a:pt x="355135" y="3624"/>
                      <a:pt x="355135" y="6122"/>
                    </a:cubicBezTo>
                    <a:lnTo>
                      <a:pt x="355135" y="30614"/>
                    </a:lnTo>
                    <a:cubicBezTo>
                      <a:pt x="355135" y="33994"/>
                      <a:pt x="352392" y="36737"/>
                      <a:pt x="349012" y="36737"/>
                    </a:cubicBezTo>
                    <a:cubicBezTo>
                      <a:pt x="345632" y="36737"/>
                      <a:pt x="342889" y="33994"/>
                      <a:pt x="342889" y="30614"/>
                    </a:cubicBezTo>
                    <a:lnTo>
                      <a:pt x="342889" y="18270"/>
                    </a:lnTo>
                    <a:cubicBezTo>
                      <a:pt x="313400" y="34655"/>
                      <a:pt x="249684" y="37447"/>
                      <a:pt x="158941" y="3744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92" name="Graphic 274">
                <a:extLst>
                  <a:ext uri="{FF2B5EF4-FFF2-40B4-BE49-F238E27FC236}">
                    <a16:creationId xmlns:a16="http://schemas.microsoft.com/office/drawing/2014/main" id="{B957A2DB-EAD0-49E9-9CB8-A4063C08281F}"/>
                  </a:ext>
                </a:extLst>
              </p:cNvPr>
              <p:cNvGrpSpPr/>
              <p:nvPr/>
            </p:nvGrpSpPr>
            <p:grpSpPr>
              <a:xfrm>
                <a:off x="10770724" y="5907250"/>
                <a:ext cx="61243" cy="122460"/>
                <a:chOff x="10770724" y="5907250"/>
                <a:chExt cx="61243" cy="122460"/>
              </a:xfrm>
              <a:solidFill>
                <a:srgbClr val="263238"/>
              </a:solidFill>
            </p:grpSpPr>
            <p:sp>
              <p:nvSpPr>
                <p:cNvPr id="793" name="Freeform: Shape 792">
                  <a:extLst>
                    <a:ext uri="{FF2B5EF4-FFF2-40B4-BE49-F238E27FC236}">
                      <a16:creationId xmlns:a16="http://schemas.microsoft.com/office/drawing/2014/main" id="{8E1C2B85-BF1B-4547-AA72-FA57392AC7D6}"/>
                    </a:ext>
                  </a:extLst>
                </p:cNvPr>
                <p:cNvSpPr/>
                <p:nvPr/>
              </p:nvSpPr>
              <p:spPr>
                <a:xfrm>
                  <a:off x="10770724" y="5919496"/>
                  <a:ext cx="61243" cy="97968"/>
                </a:xfrm>
                <a:custGeom>
                  <a:avLst/>
                  <a:gdLst>
                    <a:gd name="connsiteX0" fmla="*/ 30629 w 61243"/>
                    <a:gd name="connsiteY0" fmla="*/ 97968 h 97968"/>
                    <a:gd name="connsiteX1" fmla="*/ 61244 w 61243"/>
                    <a:gd name="connsiteY1" fmla="*/ 67353 h 97968"/>
                    <a:gd name="connsiteX2" fmla="*/ 33188 w 61243"/>
                    <a:gd name="connsiteY2" fmla="*/ 37252 h 97968"/>
                    <a:gd name="connsiteX3" fmla="*/ 31804 w 61243"/>
                    <a:gd name="connsiteY3" fmla="*/ 36799 h 97968"/>
                    <a:gd name="connsiteX4" fmla="*/ 18383 w 61243"/>
                    <a:gd name="connsiteY4" fmla="*/ 24492 h 97968"/>
                    <a:gd name="connsiteX5" fmla="*/ 30629 w 61243"/>
                    <a:gd name="connsiteY5" fmla="*/ 12246 h 97968"/>
                    <a:gd name="connsiteX6" fmla="*/ 45055 w 61243"/>
                    <a:gd name="connsiteY6" fmla="*/ 16924 h 97968"/>
                    <a:gd name="connsiteX7" fmla="*/ 53688 w 61243"/>
                    <a:gd name="connsiteY7" fmla="*/ 16189 h 97968"/>
                    <a:gd name="connsiteX8" fmla="*/ 52941 w 61243"/>
                    <a:gd name="connsiteY8" fmla="*/ 7568 h 97968"/>
                    <a:gd name="connsiteX9" fmla="*/ 30629 w 61243"/>
                    <a:gd name="connsiteY9" fmla="*/ 0 h 97968"/>
                    <a:gd name="connsiteX10" fmla="*/ 6137 w 61243"/>
                    <a:gd name="connsiteY10" fmla="*/ 24492 h 97968"/>
                    <a:gd name="connsiteX11" fmla="*/ 27996 w 61243"/>
                    <a:gd name="connsiteY11" fmla="*/ 48433 h 97968"/>
                    <a:gd name="connsiteX12" fmla="*/ 29380 w 61243"/>
                    <a:gd name="connsiteY12" fmla="*/ 48886 h 97968"/>
                    <a:gd name="connsiteX13" fmla="*/ 48998 w 61243"/>
                    <a:gd name="connsiteY13" fmla="*/ 67353 h 97968"/>
                    <a:gd name="connsiteX14" fmla="*/ 30629 w 61243"/>
                    <a:gd name="connsiteY14" fmla="*/ 85722 h 97968"/>
                    <a:gd name="connsiteX15" fmla="*/ 11035 w 61243"/>
                    <a:gd name="connsiteY15" fmla="*/ 75925 h 97968"/>
                    <a:gd name="connsiteX16" fmla="*/ 2463 w 61243"/>
                    <a:gd name="connsiteY16" fmla="*/ 74689 h 97968"/>
                    <a:gd name="connsiteX17" fmla="*/ 1226 w 61243"/>
                    <a:gd name="connsiteY17" fmla="*/ 83261 h 97968"/>
                    <a:gd name="connsiteX18" fmla="*/ 30629 w 61243"/>
                    <a:gd name="connsiteY18" fmla="*/ 97968 h 97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1243" h="97968">
                      <a:moveTo>
                        <a:pt x="30629" y="97968"/>
                      </a:moveTo>
                      <a:cubicBezTo>
                        <a:pt x="47798" y="97968"/>
                        <a:pt x="61244" y="84522"/>
                        <a:pt x="61244" y="67353"/>
                      </a:cubicBezTo>
                      <a:cubicBezTo>
                        <a:pt x="61244" y="53454"/>
                        <a:pt x="51802" y="43326"/>
                        <a:pt x="33188" y="37252"/>
                      </a:cubicBezTo>
                      <a:lnTo>
                        <a:pt x="31804" y="36799"/>
                      </a:lnTo>
                      <a:cubicBezTo>
                        <a:pt x="24824" y="34522"/>
                        <a:pt x="18383" y="31460"/>
                        <a:pt x="18383" y="24492"/>
                      </a:cubicBezTo>
                      <a:cubicBezTo>
                        <a:pt x="18383" y="17279"/>
                        <a:pt x="23416" y="12246"/>
                        <a:pt x="30629" y="12246"/>
                      </a:cubicBezTo>
                      <a:cubicBezTo>
                        <a:pt x="39250" y="12246"/>
                        <a:pt x="45006" y="16875"/>
                        <a:pt x="45055" y="16924"/>
                      </a:cubicBezTo>
                      <a:cubicBezTo>
                        <a:pt x="47663" y="19104"/>
                        <a:pt x="51508" y="18761"/>
                        <a:pt x="53688" y="16189"/>
                      </a:cubicBezTo>
                      <a:cubicBezTo>
                        <a:pt x="55868" y="13593"/>
                        <a:pt x="55525" y="9748"/>
                        <a:pt x="52941" y="7568"/>
                      </a:cubicBezTo>
                      <a:cubicBezTo>
                        <a:pt x="52574" y="7262"/>
                        <a:pt x="43806" y="0"/>
                        <a:pt x="30629" y="0"/>
                      </a:cubicBezTo>
                      <a:cubicBezTo>
                        <a:pt x="16656" y="0"/>
                        <a:pt x="6137" y="10532"/>
                        <a:pt x="6137" y="24492"/>
                      </a:cubicBezTo>
                      <a:cubicBezTo>
                        <a:pt x="6137" y="41318"/>
                        <a:pt x="22595" y="46694"/>
                        <a:pt x="27996" y="48433"/>
                      </a:cubicBezTo>
                      <a:lnTo>
                        <a:pt x="29380" y="48886"/>
                      </a:lnTo>
                      <a:cubicBezTo>
                        <a:pt x="42581" y="53197"/>
                        <a:pt x="48998" y="59246"/>
                        <a:pt x="48998" y="67353"/>
                      </a:cubicBezTo>
                      <a:cubicBezTo>
                        <a:pt x="48998" y="77824"/>
                        <a:pt x="41099" y="85722"/>
                        <a:pt x="30629" y="85722"/>
                      </a:cubicBezTo>
                      <a:cubicBezTo>
                        <a:pt x="19265" y="85722"/>
                        <a:pt x="12762" y="78228"/>
                        <a:pt x="11035" y="75925"/>
                      </a:cubicBezTo>
                      <a:cubicBezTo>
                        <a:pt x="9002" y="73207"/>
                        <a:pt x="5157" y="72680"/>
                        <a:pt x="2463" y="74689"/>
                      </a:cubicBezTo>
                      <a:cubicBezTo>
                        <a:pt x="-256" y="76721"/>
                        <a:pt x="-807" y="80554"/>
                        <a:pt x="1226" y="83261"/>
                      </a:cubicBezTo>
                      <a:cubicBezTo>
                        <a:pt x="3822" y="86726"/>
                        <a:pt x="13582" y="97968"/>
                        <a:pt x="30629" y="9796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2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4" name="Freeform: Shape 793">
                  <a:extLst>
                    <a:ext uri="{FF2B5EF4-FFF2-40B4-BE49-F238E27FC236}">
                      <a16:creationId xmlns:a16="http://schemas.microsoft.com/office/drawing/2014/main" id="{ABABD461-934E-4C8F-BD7D-385A54633AE9}"/>
                    </a:ext>
                  </a:extLst>
                </p:cNvPr>
                <p:cNvSpPr/>
                <p:nvPr/>
              </p:nvSpPr>
              <p:spPr>
                <a:xfrm>
                  <a:off x="10795230" y="6011341"/>
                  <a:ext cx="12246" cy="18369"/>
                </a:xfrm>
                <a:custGeom>
                  <a:avLst/>
                  <a:gdLst>
                    <a:gd name="connsiteX0" fmla="*/ 6123 w 12246"/>
                    <a:gd name="connsiteY0" fmla="*/ 18369 h 18369"/>
                    <a:gd name="connsiteX1" fmla="*/ 12246 w 12246"/>
                    <a:gd name="connsiteY1" fmla="*/ 12246 h 18369"/>
                    <a:gd name="connsiteX2" fmla="*/ 12246 w 12246"/>
                    <a:gd name="connsiteY2" fmla="*/ 6123 h 18369"/>
                    <a:gd name="connsiteX3" fmla="*/ 6123 w 12246"/>
                    <a:gd name="connsiteY3" fmla="*/ 0 h 18369"/>
                    <a:gd name="connsiteX4" fmla="*/ 0 w 12246"/>
                    <a:gd name="connsiteY4" fmla="*/ 6123 h 18369"/>
                    <a:gd name="connsiteX5" fmla="*/ 0 w 12246"/>
                    <a:gd name="connsiteY5" fmla="*/ 12246 h 18369"/>
                    <a:gd name="connsiteX6" fmla="*/ 6123 w 12246"/>
                    <a:gd name="connsiteY6" fmla="*/ 18369 h 18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246" h="18369">
                      <a:moveTo>
                        <a:pt x="6123" y="18369"/>
                      </a:moveTo>
                      <a:cubicBezTo>
                        <a:pt x="9503" y="18369"/>
                        <a:pt x="12246" y="15626"/>
                        <a:pt x="12246" y="12246"/>
                      </a:cubicBezTo>
                      <a:lnTo>
                        <a:pt x="12246" y="6123"/>
                      </a:lnTo>
                      <a:cubicBezTo>
                        <a:pt x="12246" y="2743"/>
                        <a:pt x="9503" y="0"/>
                        <a:pt x="6123" y="0"/>
                      </a:cubicBezTo>
                      <a:cubicBezTo>
                        <a:pt x="2743" y="0"/>
                        <a:pt x="0" y="2743"/>
                        <a:pt x="0" y="6123"/>
                      </a:cubicBezTo>
                      <a:lnTo>
                        <a:pt x="0" y="12246"/>
                      </a:lnTo>
                      <a:cubicBezTo>
                        <a:pt x="0" y="15626"/>
                        <a:pt x="2743" y="18369"/>
                        <a:pt x="6123" y="1836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2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5" name="Freeform: Shape 794">
                  <a:extLst>
                    <a:ext uri="{FF2B5EF4-FFF2-40B4-BE49-F238E27FC236}">
                      <a16:creationId xmlns:a16="http://schemas.microsoft.com/office/drawing/2014/main" id="{366A4EC6-FE67-4712-9B9D-346637E03796}"/>
                    </a:ext>
                  </a:extLst>
                </p:cNvPr>
                <p:cNvSpPr/>
                <p:nvPr/>
              </p:nvSpPr>
              <p:spPr>
                <a:xfrm>
                  <a:off x="10795230" y="5907250"/>
                  <a:ext cx="12246" cy="18369"/>
                </a:xfrm>
                <a:custGeom>
                  <a:avLst/>
                  <a:gdLst>
                    <a:gd name="connsiteX0" fmla="*/ 6123 w 12246"/>
                    <a:gd name="connsiteY0" fmla="*/ 18369 h 18369"/>
                    <a:gd name="connsiteX1" fmla="*/ 12246 w 12246"/>
                    <a:gd name="connsiteY1" fmla="*/ 12246 h 18369"/>
                    <a:gd name="connsiteX2" fmla="*/ 12246 w 12246"/>
                    <a:gd name="connsiteY2" fmla="*/ 6123 h 18369"/>
                    <a:gd name="connsiteX3" fmla="*/ 6123 w 12246"/>
                    <a:gd name="connsiteY3" fmla="*/ 0 h 18369"/>
                    <a:gd name="connsiteX4" fmla="*/ 0 w 12246"/>
                    <a:gd name="connsiteY4" fmla="*/ 6123 h 18369"/>
                    <a:gd name="connsiteX5" fmla="*/ 0 w 12246"/>
                    <a:gd name="connsiteY5" fmla="*/ 12246 h 18369"/>
                    <a:gd name="connsiteX6" fmla="*/ 6123 w 12246"/>
                    <a:gd name="connsiteY6" fmla="*/ 18369 h 18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246" h="18369">
                      <a:moveTo>
                        <a:pt x="6123" y="18369"/>
                      </a:moveTo>
                      <a:cubicBezTo>
                        <a:pt x="9503" y="18369"/>
                        <a:pt x="12246" y="15626"/>
                        <a:pt x="12246" y="12246"/>
                      </a:cubicBezTo>
                      <a:lnTo>
                        <a:pt x="12246" y="6123"/>
                      </a:lnTo>
                      <a:cubicBezTo>
                        <a:pt x="12246" y="2743"/>
                        <a:pt x="9503" y="0"/>
                        <a:pt x="6123" y="0"/>
                      </a:cubicBezTo>
                      <a:cubicBezTo>
                        <a:pt x="2743" y="0"/>
                        <a:pt x="0" y="2743"/>
                        <a:pt x="0" y="6123"/>
                      </a:cubicBezTo>
                      <a:lnTo>
                        <a:pt x="0" y="12246"/>
                      </a:lnTo>
                      <a:cubicBezTo>
                        <a:pt x="0" y="15626"/>
                        <a:pt x="2743" y="18369"/>
                        <a:pt x="6123" y="1836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2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96" name="Graphic 274">
              <a:extLst>
                <a:ext uri="{FF2B5EF4-FFF2-40B4-BE49-F238E27FC236}">
                  <a16:creationId xmlns:a16="http://schemas.microsoft.com/office/drawing/2014/main" id="{B957A2DB-EAD0-49E9-9CB8-A4063C08281F}"/>
                </a:ext>
              </a:extLst>
            </p:cNvPr>
            <p:cNvGrpSpPr/>
            <p:nvPr/>
          </p:nvGrpSpPr>
          <p:grpSpPr>
            <a:xfrm>
              <a:off x="10617663" y="5870512"/>
              <a:ext cx="367380" cy="195936"/>
              <a:chOff x="10617663" y="5870512"/>
              <a:chExt cx="367380" cy="195936"/>
            </a:xfrm>
            <a:solidFill>
              <a:srgbClr val="263238"/>
            </a:solidFill>
          </p:grpSpPr>
          <p:sp>
            <p:nvSpPr>
              <p:cNvPr id="797" name="Freeform: Shape 796">
                <a:extLst>
                  <a:ext uri="{FF2B5EF4-FFF2-40B4-BE49-F238E27FC236}">
                    <a16:creationId xmlns:a16="http://schemas.microsoft.com/office/drawing/2014/main" id="{17879261-61C5-4A88-9291-6B14DCE4E32B}"/>
                  </a:ext>
                </a:extLst>
              </p:cNvPr>
              <p:cNvSpPr/>
              <p:nvPr/>
            </p:nvSpPr>
            <p:spPr>
              <a:xfrm>
                <a:off x="10617663" y="5870512"/>
                <a:ext cx="367380" cy="195936"/>
              </a:xfrm>
              <a:custGeom>
                <a:avLst/>
                <a:gdLst>
                  <a:gd name="connsiteX0" fmla="*/ 6123 w 367380"/>
                  <a:gd name="connsiteY0" fmla="*/ 0 h 195936"/>
                  <a:gd name="connsiteX1" fmla="*/ 0 w 367380"/>
                  <a:gd name="connsiteY1" fmla="*/ 6123 h 195936"/>
                  <a:gd name="connsiteX2" fmla="*/ 6123 w 367380"/>
                  <a:gd name="connsiteY2" fmla="*/ 12246 h 195936"/>
                  <a:gd name="connsiteX3" fmla="*/ 355135 w 367380"/>
                  <a:gd name="connsiteY3" fmla="*/ 12246 h 195936"/>
                  <a:gd name="connsiteX4" fmla="*/ 355135 w 367380"/>
                  <a:gd name="connsiteY4" fmla="*/ 183690 h 195936"/>
                  <a:gd name="connsiteX5" fmla="*/ 6123 w 367380"/>
                  <a:gd name="connsiteY5" fmla="*/ 183690 h 195936"/>
                  <a:gd name="connsiteX6" fmla="*/ 0 w 367380"/>
                  <a:gd name="connsiteY6" fmla="*/ 189813 h 195936"/>
                  <a:gd name="connsiteX7" fmla="*/ 0 w 367380"/>
                  <a:gd name="connsiteY7" fmla="*/ 189813 h 195936"/>
                  <a:gd name="connsiteX8" fmla="*/ 6123 w 367380"/>
                  <a:gd name="connsiteY8" fmla="*/ 195937 h 195936"/>
                  <a:gd name="connsiteX9" fmla="*/ 361258 w 367380"/>
                  <a:gd name="connsiteY9" fmla="*/ 195937 h 195936"/>
                  <a:gd name="connsiteX10" fmla="*/ 367381 w 367380"/>
                  <a:gd name="connsiteY10" fmla="*/ 189813 h 195936"/>
                  <a:gd name="connsiteX11" fmla="*/ 367381 w 367380"/>
                  <a:gd name="connsiteY11" fmla="*/ 6123 h 195936"/>
                  <a:gd name="connsiteX12" fmla="*/ 361258 w 367380"/>
                  <a:gd name="connsiteY12" fmla="*/ 0 h 195936"/>
                  <a:gd name="connsiteX13" fmla="*/ 6123 w 367380"/>
                  <a:gd name="connsiteY13" fmla="*/ 0 h 195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67380" h="195936">
                    <a:moveTo>
                      <a:pt x="6123" y="0"/>
                    </a:moveTo>
                    <a:cubicBezTo>
                      <a:pt x="2743" y="0"/>
                      <a:pt x="0" y="2743"/>
                      <a:pt x="0" y="6123"/>
                    </a:cubicBezTo>
                    <a:cubicBezTo>
                      <a:pt x="0" y="9503"/>
                      <a:pt x="2743" y="12246"/>
                      <a:pt x="6123" y="12246"/>
                    </a:cubicBezTo>
                    <a:lnTo>
                      <a:pt x="355135" y="12246"/>
                    </a:lnTo>
                    <a:lnTo>
                      <a:pt x="355135" y="183690"/>
                    </a:lnTo>
                    <a:lnTo>
                      <a:pt x="6123" y="183690"/>
                    </a:lnTo>
                    <a:cubicBezTo>
                      <a:pt x="2743" y="183690"/>
                      <a:pt x="0" y="186434"/>
                      <a:pt x="0" y="189813"/>
                    </a:cubicBezTo>
                    <a:lnTo>
                      <a:pt x="0" y="189813"/>
                    </a:lnTo>
                    <a:cubicBezTo>
                      <a:pt x="0" y="193193"/>
                      <a:pt x="2743" y="195937"/>
                      <a:pt x="6123" y="195937"/>
                    </a:cubicBezTo>
                    <a:lnTo>
                      <a:pt x="361258" y="195937"/>
                    </a:lnTo>
                    <a:cubicBezTo>
                      <a:pt x="364638" y="195937"/>
                      <a:pt x="367381" y="193193"/>
                      <a:pt x="367381" y="189813"/>
                    </a:cubicBezTo>
                    <a:lnTo>
                      <a:pt x="367381" y="6123"/>
                    </a:lnTo>
                    <a:cubicBezTo>
                      <a:pt x="367381" y="2743"/>
                      <a:pt x="364638" y="0"/>
                      <a:pt x="361258" y="0"/>
                    </a:cubicBezTo>
                    <a:lnTo>
                      <a:pt x="6123" y="0"/>
                    </a:lnTo>
                    <a:close/>
                  </a:path>
                </a:pathLst>
              </a:custGeom>
              <a:solidFill>
                <a:srgbClr val="263238"/>
              </a:solidFill>
              <a:ln w="12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8" name="Freeform: Shape 797">
                <a:extLst>
                  <a:ext uri="{FF2B5EF4-FFF2-40B4-BE49-F238E27FC236}">
                    <a16:creationId xmlns:a16="http://schemas.microsoft.com/office/drawing/2014/main" id="{1EBF028F-8543-4E16-970F-7E90EAD80CC5}"/>
                  </a:ext>
                </a:extLst>
              </p:cNvPr>
              <p:cNvSpPr/>
              <p:nvPr/>
            </p:nvSpPr>
            <p:spPr>
              <a:xfrm>
                <a:off x="10617663" y="5894992"/>
                <a:ext cx="12246" cy="171456"/>
              </a:xfrm>
              <a:custGeom>
                <a:avLst/>
                <a:gdLst>
                  <a:gd name="connsiteX0" fmla="*/ 0 w 12246"/>
                  <a:gd name="connsiteY0" fmla="*/ 6123 h 171456"/>
                  <a:gd name="connsiteX1" fmla="*/ 0 w 12246"/>
                  <a:gd name="connsiteY1" fmla="*/ 165334 h 171456"/>
                  <a:gd name="connsiteX2" fmla="*/ 6123 w 12246"/>
                  <a:gd name="connsiteY2" fmla="*/ 171457 h 171456"/>
                  <a:gd name="connsiteX3" fmla="*/ 6123 w 12246"/>
                  <a:gd name="connsiteY3" fmla="*/ 171457 h 171456"/>
                  <a:gd name="connsiteX4" fmla="*/ 12246 w 12246"/>
                  <a:gd name="connsiteY4" fmla="*/ 165334 h 171456"/>
                  <a:gd name="connsiteX5" fmla="*/ 12246 w 12246"/>
                  <a:gd name="connsiteY5" fmla="*/ 6123 h 171456"/>
                  <a:gd name="connsiteX6" fmla="*/ 6123 w 12246"/>
                  <a:gd name="connsiteY6" fmla="*/ 0 h 171456"/>
                  <a:gd name="connsiteX7" fmla="*/ 0 w 12246"/>
                  <a:gd name="connsiteY7" fmla="*/ 6123 h 17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246" h="171456">
                    <a:moveTo>
                      <a:pt x="0" y="6123"/>
                    </a:moveTo>
                    <a:lnTo>
                      <a:pt x="0" y="165334"/>
                    </a:lnTo>
                    <a:cubicBezTo>
                      <a:pt x="0" y="168714"/>
                      <a:pt x="2743" y="171457"/>
                      <a:pt x="6123" y="171457"/>
                    </a:cubicBezTo>
                    <a:lnTo>
                      <a:pt x="6123" y="171457"/>
                    </a:lnTo>
                    <a:cubicBezTo>
                      <a:pt x="9503" y="171457"/>
                      <a:pt x="12246" y="168714"/>
                      <a:pt x="12246" y="165334"/>
                    </a:cubicBezTo>
                    <a:lnTo>
                      <a:pt x="12246" y="6123"/>
                    </a:lnTo>
                    <a:cubicBezTo>
                      <a:pt x="12246" y="2743"/>
                      <a:pt x="9503" y="0"/>
                      <a:pt x="6123" y="0"/>
                    </a:cubicBezTo>
                    <a:cubicBezTo>
                      <a:pt x="2743" y="0"/>
                      <a:pt x="0" y="2743"/>
                      <a:pt x="0" y="6123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99" name="Graphic 274">
              <a:extLst>
                <a:ext uri="{FF2B5EF4-FFF2-40B4-BE49-F238E27FC236}">
                  <a16:creationId xmlns:a16="http://schemas.microsoft.com/office/drawing/2014/main" id="{B957A2DB-EAD0-49E9-9CB8-A4063C08281F}"/>
                </a:ext>
              </a:extLst>
            </p:cNvPr>
            <p:cNvGrpSpPr/>
            <p:nvPr/>
          </p:nvGrpSpPr>
          <p:grpSpPr>
            <a:xfrm>
              <a:off x="10642155" y="5895004"/>
              <a:ext cx="318396" cy="146952"/>
              <a:chOff x="10642155" y="5895004"/>
              <a:chExt cx="318396" cy="146952"/>
            </a:xfrm>
            <a:solidFill>
              <a:srgbClr val="263238"/>
            </a:solidFill>
          </p:grpSpPr>
          <p:sp>
            <p:nvSpPr>
              <p:cNvPr id="800" name="Freeform: Shape 799">
                <a:extLst>
                  <a:ext uri="{FF2B5EF4-FFF2-40B4-BE49-F238E27FC236}">
                    <a16:creationId xmlns:a16="http://schemas.microsoft.com/office/drawing/2014/main" id="{FFEF97C2-D940-44BD-AA32-D86473F14559}"/>
                  </a:ext>
                </a:extLst>
              </p:cNvPr>
              <p:cNvSpPr/>
              <p:nvPr/>
            </p:nvSpPr>
            <p:spPr>
              <a:xfrm>
                <a:off x="10642155" y="5895004"/>
                <a:ext cx="122460" cy="146952"/>
              </a:xfrm>
              <a:custGeom>
                <a:avLst/>
                <a:gdLst>
                  <a:gd name="connsiteX0" fmla="*/ 116337 w 122460"/>
                  <a:gd name="connsiteY0" fmla="*/ 146952 h 146952"/>
                  <a:gd name="connsiteX1" fmla="*/ 29991 w 122460"/>
                  <a:gd name="connsiteY1" fmla="*/ 146952 h 146952"/>
                  <a:gd name="connsiteX2" fmla="*/ 23953 w 122460"/>
                  <a:gd name="connsiteY2" fmla="*/ 141846 h 146952"/>
                  <a:gd name="connsiteX3" fmla="*/ 4066 w 122460"/>
                  <a:gd name="connsiteY3" fmla="*/ 118223 h 146952"/>
                  <a:gd name="connsiteX4" fmla="*/ 0 w 122460"/>
                  <a:gd name="connsiteY4" fmla="*/ 112468 h 146952"/>
                  <a:gd name="connsiteX5" fmla="*/ 0 w 122460"/>
                  <a:gd name="connsiteY5" fmla="*/ 34497 h 146952"/>
                  <a:gd name="connsiteX6" fmla="*/ 4066 w 122460"/>
                  <a:gd name="connsiteY6" fmla="*/ 28729 h 146952"/>
                  <a:gd name="connsiteX7" fmla="*/ 23953 w 122460"/>
                  <a:gd name="connsiteY7" fmla="*/ 5107 h 146952"/>
                  <a:gd name="connsiteX8" fmla="*/ 29991 w 122460"/>
                  <a:gd name="connsiteY8" fmla="*/ 0 h 146952"/>
                  <a:gd name="connsiteX9" fmla="*/ 116337 w 122460"/>
                  <a:gd name="connsiteY9" fmla="*/ 0 h 146952"/>
                  <a:gd name="connsiteX10" fmla="*/ 122460 w 122460"/>
                  <a:gd name="connsiteY10" fmla="*/ 6123 h 146952"/>
                  <a:gd name="connsiteX11" fmla="*/ 116337 w 122460"/>
                  <a:gd name="connsiteY11" fmla="*/ 12246 h 146952"/>
                  <a:gd name="connsiteX12" fmla="*/ 34852 w 122460"/>
                  <a:gd name="connsiteY12" fmla="*/ 12246 h 146952"/>
                  <a:gd name="connsiteX13" fmla="*/ 12246 w 122460"/>
                  <a:gd name="connsiteY13" fmla="*/ 38563 h 146952"/>
                  <a:gd name="connsiteX14" fmla="*/ 12246 w 122460"/>
                  <a:gd name="connsiteY14" fmla="*/ 108377 h 146952"/>
                  <a:gd name="connsiteX15" fmla="*/ 34852 w 122460"/>
                  <a:gd name="connsiteY15" fmla="*/ 134706 h 146952"/>
                  <a:gd name="connsiteX16" fmla="*/ 116337 w 122460"/>
                  <a:gd name="connsiteY16" fmla="*/ 134706 h 146952"/>
                  <a:gd name="connsiteX17" fmla="*/ 122460 w 122460"/>
                  <a:gd name="connsiteY17" fmla="*/ 140829 h 146952"/>
                  <a:gd name="connsiteX18" fmla="*/ 116337 w 122460"/>
                  <a:gd name="connsiteY18" fmla="*/ 146952 h 14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2460" h="146952">
                    <a:moveTo>
                      <a:pt x="116337" y="146952"/>
                    </a:moveTo>
                    <a:lnTo>
                      <a:pt x="29991" y="146952"/>
                    </a:lnTo>
                    <a:cubicBezTo>
                      <a:pt x="27002" y="146952"/>
                      <a:pt x="24455" y="144785"/>
                      <a:pt x="23953" y="141846"/>
                    </a:cubicBezTo>
                    <a:cubicBezTo>
                      <a:pt x="22141" y="130996"/>
                      <a:pt x="14512" y="121946"/>
                      <a:pt x="4066" y="118223"/>
                    </a:cubicBezTo>
                    <a:cubicBezTo>
                      <a:pt x="1629" y="117366"/>
                      <a:pt x="0" y="115064"/>
                      <a:pt x="0" y="112468"/>
                    </a:cubicBezTo>
                    <a:lnTo>
                      <a:pt x="0" y="34497"/>
                    </a:lnTo>
                    <a:cubicBezTo>
                      <a:pt x="0" y="31901"/>
                      <a:pt x="1629" y="29599"/>
                      <a:pt x="4066" y="28729"/>
                    </a:cubicBezTo>
                    <a:cubicBezTo>
                      <a:pt x="14524" y="25006"/>
                      <a:pt x="22141" y="15957"/>
                      <a:pt x="23953" y="5107"/>
                    </a:cubicBezTo>
                    <a:cubicBezTo>
                      <a:pt x="24443" y="2168"/>
                      <a:pt x="27002" y="0"/>
                      <a:pt x="29991" y="0"/>
                    </a:cubicBezTo>
                    <a:lnTo>
                      <a:pt x="116337" y="0"/>
                    </a:lnTo>
                    <a:cubicBezTo>
                      <a:pt x="119717" y="0"/>
                      <a:pt x="122460" y="2743"/>
                      <a:pt x="122460" y="6123"/>
                    </a:cubicBezTo>
                    <a:cubicBezTo>
                      <a:pt x="122460" y="9503"/>
                      <a:pt x="119717" y="12246"/>
                      <a:pt x="116337" y="12246"/>
                    </a:cubicBezTo>
                    <a:lnTo>
                      <a:pt x="34852" y="12246"/>
                    </a:lnTo>
                    <a:cubicBezTo>
                      <a:pt x="31399" y="23770"/>
                      <a:pt x="23194" y="33370"/>
                      <a:pt x="12246" y="38563"/>
                    </a:cubicBezTo>
                    <a:lnTo>
                      <a:pt x="12246" y="108377"/>
                    </a:lnTo>
                    <a:cubicBezTo>
                      <a:pt x="23182" y="113582"/>
                      <a:pt x="31399" y="123183"/>
                      <a:pt x="34852" y="134706"/>
                    </a:cubicBezTo>
                    <a:lnTo>
                      <a:pt x="116337" y="134706"/>
                    </a:lnTo>
                    <a:cubicBezTo>
                      <a:pt x="119717" y="134706"/>
                      <a:pt x="122460" y="137449"/>
                      <a:pt x="122460" y="140829"/>
                    </a:cubicBezTo>
                    <a:cubicBezTo>
                      <a:pt x="122460" y="144209"/>
                      <a:pt x="119717" y="146952"/>
                      <a:pt x="116337" y="146952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1" name="Freeform: Shape 800">
                <a:extLst>
                  <a:ext uri="{FF2B5EF4-FFF2-40B4-BE49-F238E27FC236}">
                    <a16:creationId xmlns:a16="http://schemas.microsoft.com/office/drawing/2014/main" id="{D08252C4-612E-4878-98BF-74FD21E0FED3}"/>
                  </a:ext>
                </a:extLst>
              </p:cNvPr>
              <p:cNvSpPr/>
              <p:nvPr/>
            </p:nvSpPr>
            <p:spPr>
              <a:xfrm>
                <a:off x="10838091" y="5895004"/>
                <a:ext cx="122460" cy="146952"/>
              </a:xfrm>
              <a:custGeom>
                <a:avLst/>
                <a:gdLst>
                  <a:gd name="connsiteX0" fmla="*/ 6123 w 122460"/>
                  <a:gd name="connsiteY0" fmla="*/ 146952 h 146952"/>
                  <a:gd name="connsiteX1" fmla="*/ 92470 w 122460"/>
                  <a:gd name="connsiteY1" fmla="*/ 146952 h 146952"/>
                  <a:gd name="connsiteX2" fmla="*/ 98507 w 122460"/>
                  <a:gd name="connsiteY2" fmla="*/ 141846 h 146952"/>
                  <a:gd name="connsiteX3" fmla="*/ 118395 w 122460"/>
                  <a:gd name="connsiteY3" fmla="*/ 118223 h 146952"/>
                  <a:gd name="connsiteX4" fmla="*/ 122460 w 122460"/>
                  <a:gd name="connsiteY4" fmla="*/ 112468 h 146952"/>
                  <a:gd name="connsiteX5" fmla="*/ 122460 w 122460"/>
                  <a:gd name="connsiteY5" fmla="*/ 34497 h 146952"/>
                  <a:gd name="connsiteX6" fmla="*/ 118395 w 122460"/>
                  <a:gd name="connsiteY6" fmla="*/ 28729 h 146952"/>
                  <a:gd name="connsiteX7" fmla="*/ 98507 w 122460"/>
                  <a:gd name="connsiteY7" fmla="*/ 5107 h 146952"/>
                  <a:gd name="connsiteX8" fmla="*/ 92470 w 122460"/>
                  <a:gd name="connsiteY8" fmla="*/ 0 h 146952"/>
                  <a:gd name="connsiteX9" fmla="*/ 6123 w 122460"/>
                  <a:gd name="connsiteY9" fmla="*/ 0 h 146952"/>
                  <a:gd name="connsiteX10" fmla="*/ 0 w 122460"/>
                  <a:gd name="connsiteY10" fmla="*/ 6123 h 146952"/>
                  <a:gd name="connsiteX11" fmla="*/ 6123 w 122460"/>
                  <a:gd name="connsiteY11" fmla="*/ 12246 h 146952"/>
                  <a:gd name="connsiteX12" fmla="*/ 87608 w 122460"/>
                  <a:gd name="connsiteY12" fmla="*/ 12246 h 146952"/>
                  <a:gd name="connsiteX13" fmla="*/ 110214 w 122460"/>
                  <a:gd name="connsiteY13" fmla="*/ 38563 h 146952"/>
                  <a:gd name="connsiteX14" fmla="*/ 110214 w 122460"/>
                  <a:gd name="connsiteY14" fmla="*/ 108377 h 146952"/>
                  <a:gd name="connsiteX15" fmla="*/ 87608 w 122460"/>
                  <a:gd name="connsiteY15" fmla="*/ 134694 h 146952"/>
                  <a:gd name="connsiteX16" fmla="*/ 6123 w 122460"/>
                  <a:gd name="connsiteY16" fmla="*/ 134694 h 146952"/>
                  <a:gd name="connsiteX17" fmla="*/ 0 w 122460"/>
                  <a:gd name="connsiteY17" fmla="*/ 140817 h 146952"/>
                  <a:gd name="connsiteX18" fmla="*/ 6123 w 122460"/>
                  <a:gd name="connsiteY18" fmla="*/ 146952 h 14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2460" h="146952">
                    <a:moveTo>
                      <a:pt x="6123" y="146952"/>
                    </a:moveTo>
                    <a:lnTo>
                      <a:pt x="92470" y="146952"/>
                    </a:lnTo>
                    <a:cubicBezTo>
                      <a:pt x="95458" y="146952"/>
                      <a:pt x="98005" y="144785"/>
                      <a:pt x="98507" y="141846"/>
                    </a:cubicBezTo>
                    <a:cubicBezTo>
                      <a:pt x="100319" y="130996"/>
                      <a:pt x="107949" y="121946"/>
                      <a:pt x="118395" y="118223"/>
                    </a:cubicBezTo>
                    <a:cubicBezTo>
                      <a:pt x="120832" y="117366"/>
                      <a:pt x="122460" y="115064"/>
                      <a:pt x="122460" y="112468"/>
                    </a:cubicBezTo>
                    <a:lnTo>
                      <a:pt x="122460" y="34497"/>
                    </a:lnTo>
                    <a:cubicBezTo>
                      <a:pt x="122460" y="31901"/>
                      <a:pt x="120832" y="29599"/>
                      <a:pt x="118395" y="28729"/>
                    </a:cubicBezTo>
                    <a:cubicBezTo>
                      <a:pt x="107937" y="25006"/>
                      <a:pt x="100319" y="15957"/>
                      <a:pt x="98507" y="5107"/>
                    </a:cubicBezTo>
                    <a:cubicBezTo>
                      <a:pt x="98017" y="2168"/>
                      <a:pt x="95458" y="0"/>
                      <a:pt x="92470" y="0"/>
                    </a:cubicBezTo>
                    <a:lnTo>
                      <a:pt x="6123" y="0"/>
                    </a:lnTo>
                    <a:cubicBezTo>
                      <a:pt x="2743" y="0"/>
                      <a:pt x="0" y="2743"/>
                      <a:pt x="0" y="6123"/>
                    </a:cubicBezTo>
                    <a:cubicBezTo>
                      <a:pt x="0" y="9503"/>
                      <a:pt x="2743" y="12246"/>
                      <a:pt x="6123" y="12246"/>
                    </a:cubicBezTo>
                    <a:lnTo>
                      <a:pt x="87608" y="12246"/>
                    </a:lnTo>
                    <a:cubicBezTo>
                      <a:pt x="91049" y="23770"/>
                      <a:pt x="99266" y="33370"/>
                      <a:pt x="110214" y="38563"/>
                    </a:cubicBezTo>
                    <a:lnTo>
                      <a:pt x="110214" y="108377"/>
                    </a:lnTo>
                    <a:cubicBezTo>
                      <a:pt x="99279" y="113582"/>
                      <a:pt x="91062" y="123171"/>
                      <a:pt x="87608" y="134694"/>
                    </a:cubicBezTo>
                    <a:lnTo>
                      <a:pt x="6123" y="134694"/>
                    </a:lnTo>
                    <a:cubicBezTo>
                      <a:pt x="2743" y="134694"/>
                      <a:pt x="0" y="137437"/>
                      <a:pt x="0" y="140817"/>
                    </a:cubicBezTo>
                    <a:cubicBezTo>
                      <a:pt x="0" y="144197"/>
                      <a:pt x="2743" y="146952"/>
                      <a:pt x="6123" y="146952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40875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2">
            <a:extLst>
              <a:ext uri="{FF2B5EF4-FFF2-40B4-BE49-F238E27FC236}">
                <a16:creationId xmlns:a16="http://schemas.microsoft.com/office/drawing/2014/main" id="{49E24FBC-DA7B-499C-AA67-69A6F2C7884D}"/>
              </a:ext>
            </a:extLst>
          </p:cNvPr>
          <p:cNvGrpSpPr/>
          <p:nvPr/>
        </p:nvGrpSpPr>
        <p:grpSpPr>
          <a:xfrm>
            <a:off x="1061520" y="806159"/>
            <a:ext cx="339572" cy="271659"/>
            <a:chOff x="1061520" y="806159"/>
            <a:chExt cx="339572" cy="271659"/>
          </a:xfrm>
          <a:solidFill>
            <a:srgbClr val="263238"/>
          </a:solidFill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49E24FBC-DA7B-499C-AA67-69A6F2C7884D}"/>
                </a:ext>
              </a:extLst>
            </p:cNvPr>
            <p:cNvGrpSpPr/>
            <p:nvPr/>
          </p:nvGrpSpPr>
          <p:grpSpPr>
            <a:xfrm>
              <a:off x="1061520" y="806159"/>
              <a:ext cx="328253" cy="79890"/>
              <a:chOff x="1061520" y="806159"/>
              <a:chExt cx="328253" cy="79890"/>
            </a:xfrm>
            <a:solidFill>
              <a:srgbClr val="263238"/>
            </a:solidFill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1E404AA9-A063-424B-903C-FAFC45CF3F84}"/>
                  </a:ext>
                </a:extLst>
              </p:cNvPr>
              <p:cNvSpPr/>
              <p:nvPr/>
            </p:nvSpPr>
            <p:spPr>
              <a:xfrm>
                <a:off x="1061520" y="806159"/>
                <a:ext cx="305615" cy="56596"/>
              </a:xfrm>
              <a:custGeom>
                <a:avLst/>
                <a:gdLst>
                  <a:gd name="connsiteX0" fmla="*/ 5660 w 305615"/>
                  <a:gd name="connsiteY0" fmla="*/ 56596 h 56596"/>
                  <a:gd name="connsiteX1" fmla="*/ 0 w 305615"/>
                  <a:gd name="connsiteY1" fmla="*/ 50937 h 56596"/>
                  <a:gd name="connsiteX2" fmla="*/ 5660 w 305615"/>
                  <a:gd name="connsiteY2" fmla="*/ 45277 h 56596"/>
                  <a:gd name="connsiteX3" fmla="*/ 295247 w 305615"/>
                  <a:gd name="connsiteY3" fmla="*/ 2525 h 56596"/>
                  <a:gd name="connsiteX4" fmla="*/ 301597 w 305615"/>
                  <a:gd name="connsiteY4" fmla="*/ 250 h 56596"/>
                  <a:gd name="connsiteX5" fmla="*/ 305616 w 305615"/>
                  <a:gd name="connsiteY5" fmla="*/ 5660 h 56596"/>
                  <a:gd name="connsiteX6" fmla="*/ 305616 w 305615"/>
                  <a:gd name="connsiteY6" fmla="*/ 33958 h 56596"/>
                  <a:gd name="connsiteX7" fmla="*/ 299956 w 305615"/>
                  <a:gd name="connsiteY7" fmla="*/ 39618 h 56596"/>
                  <a:gd name="connsiteX8" fmla="*/ 294296 w 305615"/>
                  <a:gd name="connsiteY8" fmla="*/ 33958 h 56596"/>
                  <a:gd name="connsiteX9" fmla="*/ 294296 w 305615"/>
                  <a:gd name="connsiteY9" fmla="*/ 20669 h 56596"/>
                  <a:gd name="connsiteX10" fmla="*/ 5660 w 305615"/>
                  <a:gd name="connsiteY10" fmla="*/ 56596 h 56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5615" h="56596">
                    <a:moveTo>
                      <a:pt x="5660" y="56596"/>
                    </a:moveTo>
                    <a:cubicBezTo>
                      <a:pt x="2535" y="56596"/>
                      <a:pt x="0" y="54061"/>
                      <a:pt x="0" y="50937"/>
                    </a:cubicBezTo>
                    <a:cubicBezTo>
                      <a:pt x="0" y="47813"/>
                      <a:pt x="2535" y="45277"/>
                      <a:pt x="5660" y="45277"/>
                    </a:cubicBezTo>
                    <a:cubicBezTo>
                      <a:pt x="168473" y="45277"/>
                      <a:pt x="266746" y="45277"/>
                      <a:pt x="295247" y="2525"/>
                    </a:cubicBezTo>
                    <a:cubicBezTo>
                      <a:pt x="296640" y="442"/>
                      <a:pt x="299220" y="-486"/>
                      <a:pt x="301597" y="250"/>
                    </a:cubicBezTo>
                    <a:cubicBezTo>
                      <a:pt x="303974" y="963"/>
                      <a:pt x="305616" y="3159"/>
                      <a:pt x="305616" y="5660"/>
                    </a:cubicBezTo>
                    <a:lnTo>
                      <a:pt x="305616" y="33958"/>
                    </a:lnTo>
                    <a:cubicBezTo>
                      <a:pt x="305616" y="37082"/>
                      <a:pt x="303080" y="39618"/>
                      <a:pt x="299956" y="39618"/>
                    </a:cubicBezTo>
                    <a:cubicBezTo>
                      <a:pt x="296832" y="39618"/>
                      <a:pt x="294296" y="37082"/>
                      <a:pt x="294296" y="33958"/>
                    </a:cubicBezTo>
                    <a:lnTo>
                      <a:pt x="294296" y="20669"/>
                    </a:lnTo>
                    <a:cubicBezTo>
                      <a:pt x="254012" y="56596"/>
                      <a:pt x="157132" y="56596"/>
                      <a:pt x="5660" y="56596"/>
                    </a:cubicBezTo>
                    <a:close/>
                  </a:path>
                </a:pathLst>
              </a:custGeom>
              <a:solidFill>
                <a:srgbClr val="263238"/>
              </a:solidFill>
              <a:ln w="113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833A1AAF-94B4-48C4-8838-CBF8AE4F4026}"/>
                  </a:ext>
                </a:extLst>
              </p:cNvPr>
              <p:cNvSpPr/>
              <p:nvPr/>
            </p:nvSpPr>
            <p:spPr>
              <a:xfrm>
                <a:off x="1061520" y="851437"/>
                <a:ext cx="328253" cy="34612"/>
              </a:xfrm>
              <a:custGeom>
                <a:avLst/>
                <a:gdLst>
                  <a:gd name="connsiteX0" fmla="*/ 146911 w 328253"/>
                  <a:gd name="connsiteY0" fmla="*/ 34613 h 34612"/>
                  <a:gd name="connsiteX1" fmla="*/ 82245 w 328253"/>
                  <a:gd name="connsiteY1" fmla="*/ 34307 h 34612"/>
                  <a:gd name="connsiteX2" fmla="*/ 5660 w 328253"/>
                  <a:gd name="connsiteY2" fmla="*/ 33956 h 34612"/>
                  <a:gd name="connsiteX3" fmla="*/ 0 w 328253"/>
                  <a:gd name="connsiteY3" fmla="*/ 28297 h 34612"/>
                  <a:gd name="connsiteX4" fmla="*/ 5660 w 328253"/>
                  <a:gd name="connsiteY4" fmla="*/ 22637 h 34612"/>
                  <a:gd name="connsiteX5" fmla="*/ 82312 w 328253"/>
                  <a:gd name="connsiteY5" fmla="*/ 22977 h 34612"/>
                  <a:gd name="connsiteX6" fmla="*/ 318485 w 328253"/>
                  <a:gd name="connsiteY6" fmla="*/ 1753 h 34612"/>
                  <a:gd name="connsiteX7" fmla="*/ 324688 w 328253"/>
                  <a:gd name="connsiteY7" fmla="*/ 406 h 34612"/>
                  <a:gd name="connsiteX8" fmla="*/ 328254 w 328253"/>
                  <a:gd name="connsiteY8" fmla="*/ 5658 h 34612"/>
                  <a:gd name="connsiteX9" fmla="*/ 328254 w 328253"/>
                  <a:gd name="connsiteY9" fmla="*/ 28297 h 34612"/>
                  <a:gd name="connsiteX10" fmla="*/ 322594 w 328253"/>
                  <a:gd name="connsiteY10" fmla="*/ 33956 h 34612"/>
                  <a:gd name="connsiteX11" fmla="*/ 316935 w 328253"/>
                  <a:gd name="connsiteY11" fmla="*/ 28297 h 34612"/>
                  <a:gd name="connsiteX12" fmla="*/ 316935 w 328253"/>
                  <a:gd name="connsiteY12" fmla="*/ 16887 h 34612"/>
                  <a:gd name="connsiteX13" fmla="*/ 146911 w 328253"/>
                  <a:gd name="connsiteY13" fmla="*/ 34613 h 34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8253" h="34612">
                    <a:moveTo>
                      <a:pt x="146911" y="34613"/>
                    </a:moveTo>
                    <a:cubicBezTo>
                      <a:pt x="126763" y="34613"/>
                      <a:pt x="105188" y="34454"/>
                      <a:pt x="82245" y="34307"/>
                    </a:cubicBezTo>
                    <a:cubicBezTo>
                      <a:pt x="57875" y="34137"/>
                      <a:pt x="32271" y="33956"/>
                      <a:pt x="5660" y="33956"/>
                    </a:cubicBezTo>
                    <a:cubicBezTo>
                      <a:pt x="2535" y="33956"/>
                      <a:pt x="0" y="31421"/>
                      <a:pt x="0" y="28297"/>
                    </a:cubicBezTo>
                    <a:cubicBezTo>
                      <a:pt x="0" y="25172"/>
                      <a:pt x="2535" y="22637"/>
                      <a:pt x="5660" y="22637"/>
                    </a:cubicBezTo>
                    <a:cubicBezTo>
                      <a:pt x="32305" y="22637"/>
                      <a:pt x="57931" y="22818"/>
                      <a:pt x="82312" y="22977"/>
                    </a:cubicBezTo>
                    <a:cubicBezTo>
                      <a:pt x="202204" y="23758"/>
                      <a:pt x="296889" y="24448"/>
                      <a:pt x="318485" y="1753"/>
                    </a:cubicBezTo>
                    <a:cubicBezTo>
                      <a:pt x="320093" y="78"/>
                      <a:pt x="322549" y="-454"/>
                      <a:pt x="324688" y="406"/>
                    </a:cubicBezTo>
                    <a:cubicBezTo>
                      <a:pt x="326839" y="1255"/>
                      <a:pt x="328254" y="3349"/>
                      <a:pt x="328254" y="5658"/>
                    </a:cubicBezTo>
                    <a:lnTo>
                      <a:pt x="328254" y="28297"/>
                    </a:lnTo>
                    <a:cubicBezTo>
                      <a:pt x="328254" y="31421"/>
                      <a:pt x="325718" y="33956"/>
                      <a:pt x="322594" y="33956"/>
                    </a:cubicBezTo>
                    <a:cubicBezTo>
                      <a:pt x="319470" y="33956"/>
                      <a:pt x="316935" y="31421"/>
                      <a:pt x="316935" y="28297"/>
                    </a:cubicBezTo>
                    <a:lnTo>
                      <a:pt x="316935" y="16887"/>
                    </a:lnTo>
                    <a:cubicBezTo>
                      <a:pt x="289678" y="32032"/>
                      <a:pt x="230785" y="34613"/>
                      <a:pt x="146911" y="34613"/>
                    </a:cubicBezTo>
                    <a:close/>
                  </a:path>
                </a:pathLst>
              </a:custGeom>
              <a:solidFill>
                <a:srgbClr val="263238"/>
              </a:solidFill>
              <a:ln w="113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aphic 2">
              <a:extLst>
                <a:ext uri="{FF2B5EF4-FFF2-40B4-BE49-F238E27FC236}">
                  <a16:creationId xmlns:a16="http://schemas.microsoft.com/office/drawing/2014/main" id="{49E24FBC-DA7B-499C-AA67-69A6F2C7884D}"/>
                </a:ext>
              </a:extLst>
            </p:cNvPr>
            <p:cNvGrpSpPr/>
            <p:nvPr/>
          </p:nvGrpSpPr>
          <p:grpSpPr>
            <a:xfrm>
              <a:off x="1186030" y="941219"/>
              <a:ext cx="94493" cy="102913"/>
              <a:chOff x="1186030" y="941219"/>
              <a:chExt cx="94493" cy="102913"/>
            </a:xfrm>
            <a:solidFill>
              <a:srgbClr val="263238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1BA7B47-5F06-4A75-B5A4-B003DB3AEC00}"/>
                  </a:ext>
                </a:extLst>
              </p:cNvPr>
              <p:cNvSpPr/>
              <p:nvPr/>
            </p:nvSpPr>
            <p:spPr>
              <a:xfrm>
                <a:off x="1194881" y="941219"/>
                <a:ext cx="85641" cy="102913"/>
              </a:xfrm>
              <a:custGeom>
                <a:avLst/>
                <a:gdLst>
                  <a:gd name="connsiteX0" fmla="*/ 51445 w 85641"/>
                  <a:gd name="connsiteY0" fmla="*/ 102913 h 102913"/>
                  <a:gd name="connsiteX1" fmla="*/ 0 w 85641"/>
                  <a:gd name="connsiteY1" fmla="*/ 51457 h 102913"/>
                  <a:gd name="connsiteX2" fmla="*/ 51445 w 85641"/>
                  <a:gd name="connsiteY2" fmla="*/ 0 h 102913"/>
                  <a:gd name="connsiteX3" fmla="*/ 75170 w 85641"/>
                  <a:gd name="connsiteY3" fmla="*/ 5784 h 102913"/>
                  <a:gd name="connsiteX4" fmla="*/ 77570 w 85641"/>
                  <a:gd name="connsiteY4" fmla="*/ 13413 h 102913"/>
                  <a:gd name="connsiteX5" fmla="*/ 69941 w 85641"/>
                  <a:gd name="connsiteY5" fmla="*/ 15824 h 102913"/>
                  <a:gd name="connsiteX6" fmla="*/ 51445 w 85641"/>
                  <a:gd name="connsiteY6" fmla="*/ 11319 h 102913"/>
                  <a:gd name="connsiteX7" fmla="*/ 11319 w 85641"/>
                  <a:gd name="connsiteY7" fmla="*/ 51457 h 102913"/>
                  <a:gd name="connsiteX8" fmla="*/ 51445 w 85641"/>
                  <a:gd name="connsiteY8" fmla="*/ 91594 h 102913"/>
                  <a:gd name="connsiteX9" fmla="*/ 76449 w 85641"/>
                  <a:gd name="connsiteY9" fmla="*/ 82856 h 102913"/>
                  <a:gd name="connsiteX10" fmla="*/ 84406 w 85641"/>
                  <a:gd name="connsiteY10" fmla="*/ 83750 h 102913"/>
                  <a:gd name="connsiteX11" fmla="*/ 83512 w 85641"/>
                  <a:gd name="connsiteY11" fmla="*/ 91696 h 102913"/>
                  <a:gd name="connsiteX12" fmla="*/ 51445 w 85641"/>
                  <a:gd name="connsiteY12" fmla="*/ 102913 h 10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641" h="102913">
                    <a:moveTo>
                      <a:pt x="51445" y="102913"/>
                    </a:moveTo>
                    <a:cubicBezTo>
                      <a:pt x="23080" y="102913"/>
                      <a:pt x="0" y="79834"/>
                      <a:pt x="0" y="51457"/>
                    </a:cubicBezTo>
                    <a:cubicBezTo>
                      <a:pt x="0" y="23080"/>
                      <a:pt x="23080" y="0"/>
                      <a:pt x="51445" y="0"/>
                    </a:cubicBezTo>
                    <a:cubicBezTo>
                      <a:pt x="59697" y="0"/>
                      <a:pt x="67903" y="2003"/>
                      <a:pt x="75170" y="5784"/>
                    </a:cubicBezTo>
                    <a:cubicBezTo>
                      <a:pt x="77943" y="7222"/>
                      <a:pt x="79019" y="10651"/>
                      <a:pt x="77570" y="13413"/>
                    </a:cubicBezTo>
                    <a:cubicBezTo>
                      <a:pt x="76132" y="16175"/>
                      <a:pt x="72703" y="17250"/>
                      <a:pt x="69941" y="15824"/>
                    </a:cubicBezTo>
                    <a:cubicBezTo>
                      <a:pt x="64202" y="12825"/>
                      <a:pt x="57976" y="11319"/>
                      <a:pt x="51445" y="11319"/>
                    </a:cubicBezTo>
                    <a:cubicBezTo>
                      <a:pt x="29316" y="11319"/>
                      <a:pt x="11319" y="29328"/>
                      <a:pt x="11319" y="51457"/>
                    </a:cubicBezTo>
                    <a:cubicBezTo>
                      <a:pt x="11319" y="73585"/>
                      <a:pt x="29316" y="91594"/>
                      <a:pt x="51445" y="91594"/>
                    </a:cubicBezTo>
                    <a:cubicBezTo>
                      <a:pt x="60636" y="91594"/>
                      <a:pt x="69284" y="88561"/>
                      <a:pt x="76449" y="82856"/>
                    </a:cubicBezTo>
                    <a:cubicBezTo>
                      <a:pt x="78894" y="80909"/>
                      <a:pt x="82460" y="81305"/>
                      <a:pt x="84406" y="83750"/>
                    </a:cubicBezTo>
                    <a:cubicBezTo>
                      <a:pt x="86353" y="86195"/>
                      <a:pt x="85957" y="89749"/>
                      <a:pt x="83512" y="91696"/>
                    </a:cubicBezTo>
                    <a:cubicBezTo>
                      <a:pt x="74457" y="98940"/>
                      <a:pt x="63070" y="102913"/>
                      <a:pt x="51445" y="102913"/>
                    </a:cubicBezTo>
                    <a:close/>
                  </a:path>
                </a:pathLst>
              </a:custGeom>
              <a:solidFill>
                <a:srgbClr val="263238"/>
              </a:solidFill>
              <a:ln w="113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FB3D857-C8C3-4E1B-ADAE-0596A1010E57}"/>
                  </a:ext>
                </a:extLst>
              </p:cNvPr>
              <p:cNvSpPr/>
              <p:nvPr/>
            </p:nvSpPr>
            <p:spPr>
              <a:xfrm>
                <a:off x="1186030" y="998584"/>
                <a:ext cx="73574" cy="11319"/>
              </a:xfrm>
              <a:custGeom>
                <a:avLst/>
                <a:gdLst>
                  <a:gd name="connsiteX0" fmla="*/ 67915 w 73574"/>
                  <a:gd name="connsiteY0" fmla="*/ 11319 h 11319"/>
                  <a:gd name="connsiteX1" fmla="*/ 5660 w 73574"/>
                  <a:gd name="connsiteY1" fmla="*/ 11319 h 11319"/>
                  <a:gd name="connsiteX2" fmla="*/ 0 w 73574"/>
                  <a:gd name="connsiteY2" fmla="*/ 5660 h 11319"/>
                  <a:gd name="connsiteX3" fmla="*/ 5660 w 73574"/>
                  <a:gd name="connsiteY3" fmla="*/ 0 h 11319"/>
                  <a:gd name="connsiteX4" fmla="*/ 67915 w 73574"/>
                  <a:gd name="connsiteY4" fmla="*/ 0 h 11319"/>
                  <a:gd name="connsiteX5" fmla="*/ 73574 w 73574"/>
                  <a:gd name="connsiteY5" fmla="*/ 5660 h 11319"/>
                  <a:gd name="connsiteX6" fmla="*/ 67915 w 73574"/>
                  <a:gd name="connsiteY6" fmla="*/ 11319 h 11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574" h="11319">
                    <a:moveTo>
                      <a:pt x="67915" y="11319"/>
                    </a:moveTo>
                    <a:lnTo>
                      <a:pt x="5660" y="11319"/>
                    </a:lnTo>
                    <a:cubicBezTo>
                      <a:pt x="2535" y="11319"/>
                      <a:pt x="0" y="8784"/>
                      <a:pt x="0" y="5660"/>
                    </a:cubicBezTo>
                    <a:cubicBezTo>
                      <a:pt x="0" y="2535"/>
                      <a:pt x="2535" y="0"/>
                      <a:pt x="5660" y="0"/>
                    </a:cubicBezTo>
                    <a:lnTo>
                      <a:pt x="67915" y="0"/>
                    </a:lnTo>
                    <a:cubicBezTo>
                      <a:pt x="71039" y="0"/>
                      <a:pt x="73574" y="2535"/>
                      <a:pt x="73574" y="5660"/>
                    </a:cubicBezTo>
                    <a:cubicBezTo>
                      <a:pt x="73574" y="8784"/>
                      <a:pt x="71039" y="11319"/>
                      <a:pt x="67915" y="1131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13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491701D-AF28-44EB-86C7-D9980B6DE145}"/>
                  </a:ext>
                </a:extLst>
              </p:cNvPr>
              <p:cNvSpPr/>
              <p:nvPr/>
            </p:nvSpPr>
            <p:spPr>
              <a:xfrm>
                <a:off x="1186030" y="975946"/>
                <a:ext cx="73574" cy="11319"/>
              </a:xfrm>
              <a:custGeom>
                <a:avLst/>
                <a:gdLst>
                  <a:gd name="connsiteX0" fmla="*/ 67915 w 73574"/>
                  <a:gd name="connsiteY0" fmla="*/ 11319 h 11319"/>
                  <a:gd name="connsiteX1" fmla="*/ 5660 w 73574"/>
                  <a:gd name="connsiteY1" fmla="*/ 11319 h 11319"/>
                  <a:gd name="connsiteX2" fmla="*/ 0 w 73574"/>
                  <a:gd name="connsiteY2" fmla="*/ 5660 h 11319"/>
                  <a:gd name="connsiteX3" fmla="*/ 5660 w 73574"/>
                  <a:gd name="connsiteY3" fmla="*/ 0 h 11319"/>
                  <a:gd name="connsiteX4" fmla="*/ 67915 w 73574"/>
                  <a:gd name="connsiteY4" fmla="*/ 0 h 11319"/>
                  <a:gd name="connsiteX5" fmla="*/ 73574 w 73574"/>
                  <a:gd name="connsiteY5" fmla="*/ 5660 h 11319"/>
                  <a:gd name="connsiteX6" fmla="*/ 67915 w 73574"/>
                  <a:gd name="connsiteY6" fmla="*/ 11319 h 11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574" h="11319">
                    <a:moveTo>
                      <a:pt x="67915" y="11319"/>
                    </a:moveTo>
                    <a:lnTo>
                      <a:pt x="5660" y="11319"/>
                    </a:lnTo>
                    <a:cubicBezTo>
                      <a:pt x="2535" y="11319"/>
                      <a:pt x="0" y="8784"/>
                      <a:pt x="0" y="5660"/>
                    </a:cubicBezTo>
                    <a:cubicBezTo>
                      <a:pt x="0" y="2535"/>
                      <a:pt x="2535" y="0"/>
                      <a:pt x="5660" y="0"/>
                    </a:cubicBezTo>
                    <a:lnTo>
                      <a:pt x="67915" y="0"/>
                    </a:lnTo>
                    <a:cubicBezTo>
                      <a:pt x="71039" y="0"/>
                      <a:pt x="73574" y="2535"/>
                      <a:pt x="73574" y="5660"/>
                    </a:cubicBezTo>
                    <a:cubicBezTo>
                      <a:pt x="73574" y="8784"/>
                      <a:pt x="71039" y="11319"/>
                      <a:pt x="67915" y="1131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13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49E24FBC-DA7B-499C-AA67-69A6F2C7884D}"/>
                </a:ext>
              </a:extLst>
            </p:cNvPr>
            <p:cNvGrpSpPr/>
            <p:nvPr/>
          </p:nvGrpSpPr>
          <p:grpSpPr>
            <a:xfrm>
              <a:off x="1061520" y="896713"/>
              <a:ext cx="339572" cy="181105"/>
              <a:chOff x="1061520" y="896713"/>
              <a:chExt cx="339572" cy="181105"/>
            </a:xfrm>
            <a:solidFill>
              <a:srgbClr val="263238"/>
            </a:solidFill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C5C7D14-76BD-4C87-B95A-C30C1C24E0E5}"/>
                  </a:ext>
                </a:extLst>
              </p:cNvPr>
              <p:cNvSpPr/>
              <p:nvPr/>
            </p:nvSpPr>
            <p:spPr>
              <a:xfrm>
                <a:off x="1061520" y="896713"/>
                <a:ext cx="339572" cy="181105"/>
              </a:xfrm>
              <a:custGeom>
                <a:avLst/>
                <a:gdLst>
                  <a:gd name="connsiteX0" fmla="*/ 5660 w 339572"/>
                  <a:gd name="connsiteY0" fmla="*/ 0 h 181105"/>
                  <a:gd name="connsiteX1" fmla="*/ 0 w 339572"/>
                  <a:gd name="connsiteY1" fmla="*/ 5660 h 181105"/>
                  <a:gd name="connsiteX2" fmla="*/ 5660 w 339572"/>
                  <a:gd name="connsiteY2" fmla="*/ 11319 h 181105"/>
                  <a:gd name="connsiteX3" fmla="*/ 328254 w 339572"/>
                  <a:gd name="connsiteY3" fmla="*/ 11319 h 181105"/>
                  <a:gd name="connsiteX4" fmla="*/ 328254 w 339572"/>
                  <a:gd name="connsiteY4" fmla="*/ 169786 h 181105"/>
                  <a:gd name="connsiteX5" fmla="*/ 5660 w 339572"/>
                  <a:gd name="connsiteY5" fmla="*/ 169786 h 181105"/>
                  <a:gd name="connsiteX6" fmla="*/ 0 w 339572"/>
                  <a:gd name="connsiteY6" fmla="*/ 175446 h 181105"/>
                  <a:gd name="connsiteX7" fmla="*/ 0 w 339572"/>
                  <a:gd name="connsiteY7" fmla="*/ 175446 h 181105"/>
                  <a:gd name="connsiteX8" fmla="*/ 5660 w 339572"/>
                  <a:gd name="connsiteY8" fmla="*/ 181106 h 181105"/>
                  <a:gd name="connsiteX9" fmla="*/ 333913 w 339572"/>
                  <a:gd name="connsiteY9" fmla="*/ 181106 h 181105"/>
                  <a:gd name="connsiteX10" fmla="*/ 339573 w 339572"/>
                  <a:gd name="connsiteY10" fmla="*/ 175446 h 181105"/>
                  <a:gd name="connsiteX11" fmla="*/ 339573 w 339572"/>
                  <a:gd name="connsiteY11" fmla="*/ 5660 h 181105"/>
                  <a:gd name="connsiteX12" fmla="*/ 333913 w 339572"/>
                  <a:gd name="connsiteY12" fmla="*/ 0 h 181105"/>
                  <a:gd name="connsiteX13" fmla="*/ 5660 w 339572"/>
                  <a:gd name="connsiteY13" fmla="*/ 0 h 181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9572" h="181105">
                    <a:moveTo>
                      <a:pt x="5660" y="0"/>
                    </a:moveTo>
                    <a:cubicBezTo>
                      <a:pt x="2535" y="0"/>
                      <a:pt x="0" y="2535"/>
                      <a:pt x="0" y="5660"/>
                    </a:cubicBezTo>
                    <a:cubicBezTo>
                      <a:pt x="0" y="8784"/>
                      <a:pt x="2535" y="11319"/>
                      <a:pt x="5660" y="11319"/>
                    </a:cubicBezTo>
                    <a:lnTo>
                      <a:pt x="328254" y="11319"/>
                    </a:lnTo>
                    <a:lnTo>
                      <a:pt x="328254" y="169786"/>
                    </a:lnTo>
                    <a:lnTo>
                      <a:pt x="5660" y="169786"/>
                    </a:lnTo>
                    <a:cubicBezTo>
                      <a:pt x="2535" y="169786"/>
                      <a:pt x="0" y="172322"/>
                      <a:pt x="0" y="175446"/>
                    </a:cubicBezTo>
                    <a:lnTo>
                      <a:pt x="0" y="175446"/>
                    </a:lnTo>
                    <a:cubicBezTo>
                      <a:pt x="0" y="178570"/>
                      <a:pt x="2535" y="181106"/>
                      <a:pt x="5660" y="181106"/>
                    </a:cubicBezTo>
                    <a:lnTo>
                      <a:pt x="333913" y="181106"/>
                    </a:lnTo>
                    <a:cubicBezTo>
                      <a:pt x="337037" y="181106"/>
                      <a:pt x="339573" y="178570"/>
                      <a:pt x="339573" y="175446"/>
                    </a:cubicBezTo>
                    <a:lnTo>
                      <a:pt x="339573" y="5660"/>
                    </a:lnTo>
                    <a:cubicBezTo>
                      <a:pt x="339573" y="2535"/>
                      <a:pt x="337037" y="0"/>
                      <a:pt x="333913" y="0"/>
                    </a:cubicBezTo>
                    <a:lnTo>
                      <a:pt x="566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13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3B33366-ABE0-49CB-8E6F-6EC89E7821E3}"/>
                  </a:ext>
                </a:extLst>
              </p:cNvPr>
              <p:cNvSpPr/>
              <p:nvPr/>
            </p:nvSpPr>
            <p:spPr>
              <a:xfrm>
                <a:off x="1061520" y="919339"/>
                <a:ext cx="11319" cy="158478"/>
              </a:xfrm>
              <a:custGeom>
                <a:avLst/>
                <a:gdLst>
                  <a:gd name="connsiteX0" fmla="*/ 0 w 11319"/>
                  <a:gd name="connsiteY0" fmla="*/ 5660 h 158478"/>
                  <a:gd name="connsiteX1" fmla="*/ 0 w 11319"/>
                  <a:gd name="connsiteY1" fmla="*/ 152819 h 158478"/>
                  <a:gd name="connsiteX2" fmla="*/ 5660 w 11319"/>
                  <a:gd name="connsiteY2" fmla="*/ 158479 h 158478"/>
                  <a:gd name="connsiteX3" fmla="*/ 5660 w 11319"/>
                  <a:gd name="connsiteY3" fmla="*/ 158479 h 158478"/>
                  <a:gd name="connsiteX4" fmla="*/ 11319 w 11319"/>
                  <a:gd name="connsiteY4" fmla="*/ 152819 h 158478"/>
                  <a:gd name="connsiteX5" fmla="*/ 11319 w 11319"/>
                  <a:gd name="connsiteY5" fmla="*/ 5660 h 158478"/>
                  <a:gd name="connsiteX6" fmla="*/ 5660 w 11319"/>
                  <a:gd name="connsiteY6" fmla="*/ 0 h 158478"/>
                  <a:gd name="connsiteX7" fmla="*/ 0 w 11319"/>
                  <a:gd name="connsiteY7" fmla="*/ 5660 h 158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319" h="158478">
                    <a:moveTo>
                      <a:pt x="0" y="5660"/>
                    </a:moveTo>
                    <a:lnTo>
                      <a:pt x="0" y="152819"/>
                    </a:lnTo>
                    <a:cubicBezTo>
                      <a:pt x="0" y="155943"/>
                      <a:pt x="2535" y="158479"/>
                      <a:pt x="5660" y="158479"/>
                    </a:cubicBezTo>
                    <a:lnTo>
                      <a:pt x="5660" y="158479"/>
                    </a:lnTo>
                    <a:cubicBezTo>
                      <a:pt x="8784" y="158479"/>
                      <a:pt x="11319" y="155943"/>
                      <a:pt x="11319" y="152819"/>
                    </a:cubicBezTo>
                    <a:lnTo>
                      <a:pt x="11319" y="5660"/>
                    </a:lnTo>
                    <a:cubicBezTo>
                      <a:pt x="11319" y="2535"/>
                      <a:pt x="8784" y="0"/>
                      <a:pt x="5660" y="0"/>
                    </a:cubicBezTo>
                    <a:cubicBezTo>
                      <a:pt x="2535" y="0"/>
                      <a:pt x="0" y="2535"/>
                      <a:pt x="0" y="566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13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42AF69BD-C30D-459F-8DDB-882EA7E30E1D}"/>
              </a:ext>
            </a:extLst>
          </p:cNvPr>
          <p:cNvGrpSpPr/>
          <p:nvPr/>
        </p:nvGrpSpPr>
        <p:grpSpPr>
          <a:xfrm>
            <a:off x="1687773" y="806159"/>
            <a:ext cx="339572" cy="271659"/>
            <a:chOff x="1687773" y="806159"/>
            <a:chExt cx="339572" cy="271659"/>
          </a:xfrm>
          <a:solidFill>
            <a:srgbClr val="263238"/>
          </a:solidFill>
        </p:grpSpPr>
        <p:grpSp>
          <p:nvGrpSpPr>
            <p:cNvPr id="26" name="Graphic 4">
              <a:extLst>
                <a:ext uri="{FF2B5EF4-FFF2-40B4-BE49-F238E27FC236}">
                  <a16:creationId xmlns:a16="http://schemas.microsoft.com/office/drawing/2014/main" id="{42AF69BD-C30D-459F-8DDB-882EA7E30E1D}"/>
                </a:ext>
              </a:extLst>
            </p:cNvPr>
            <p:cNvGrpSpPr/>
            <p:nvPr/>
          </p:nvGrpSpPr>
          <p:grpSpPr>
            <a:xfrm>
              <a:off x="1687773" y="806159"/>
              <a:ext cx="339572" cy="271659"/>
              <a:chOff x="1687773" y="806159"/>
              <a:chExt cx="339572" cy="271659"/>
            </a:xfrm>
            <a:solidFill>
              <a:srgbClr val="263238"/>
            </a:solidFill>
          </p:grpSpPr>
          <p:grpSp>
            <p:nvGrpSpPr>
              <p:cNvPr id="28" name="Graphic 4">
                <a:extLst>
                  <a:ext uri="{FF2B5EF4-FFF2-40B4-BE49-F238E27FC236}">
                    <a16:creationId xmlns:a16="http://schemas.microsoft.com/office/drawing/2014/main" id="{42AF69BD-C30D-459F-8DDB-882EA7E30E1D}"/>
                  </a:ext>
                </a:extLst>
              </p:cNvPr>
              <p:cNvGrpSpPr/>
              <p:nvPr/>
            </p:nvGrpSpPr>
            <p:grpSpPr>
              <a:xfrm>
                <a:off x="1687773" y="806159"/>
                <a:ext cx="328253" cy="79890"/>
                <a:chOff x="1687773" y="806159"/>
                <a:chExt cx="328253" cy="79890"/>
              </a:xfrm>
              <a:solidFill>
                <a:srgbClr val="263238"/>
              </a:solidFill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A46C75CC-F0A4-4170-9941-77CDCE591BA4}"/>
                    </a:ext>
                  </a:extLst>
                </p:cNvPr>
                <p:cNvSpPr/>
                <p:nvPr/>
              </p:nvSpPr>
              <p:spPr>
                <a:xfrm>
                  <a:off x="1687773" y="806159"/>
                  <a:ext cx="305615" cy="56596"/>
                </a:xfrm>
                <a:custGeom>
                  <a:avLst/>
                  <a:gdLst>
                    <a:gd name="connsiteX0" fmla="*/ 5660 w 305615"/>
                    <a:gd name="connsiteY0" fmla="*/ 56596 h 56596"/>
                    <a:gd name="connsiteX1" fmla="*/ 0 w 305615"/>
                    <a:gd name="connsiteY1" fmla="*/ 50937 h 56596"/>
                    <a:gd name="connsiteX2" fmla="*/ 5660 w 305615"/>
                    <a:gd name="connsiteY2" fmla="*/ 45277 h 56596"/>
                    <a:gd name="connsiteX3" fmla="*/ 295247 w 305615"/>
                    <a:gd name="connsiteY3" fmla="*/ 2525 h 56596"/>
                    <a:gd name="connsiteX4" fmla="*/ 301597 w 305615"/>
                    <a:gd name="connsiteY4" fmla="*/ 250 h 56596"/>
                    <a:gd name="connsiteX5" fmla="*/ 305616 w 305615"/>
                    <a:gd name="connsiteY5" fmla="*/ 5660 h 56596"/>
                    <a:gd name="connsiteX6" fmla="*/ 305616 w 305615"/>
                    <a:gd name="connsiteY6" fmla="*/ 33958 h 56596"/>
                    <a:gd name="connsiteX7" fmla="*/ 299956 w 305615"/>
                    <a:gd name="connsiteY7" fmla="*/ 39618 h 56596"/>
                    <a:gd name="connsiteX8" fmla="*/ 294296 w 305615"/>
                    <a:gd name="connsiteY8" fmla="*/ 33958 h 56596"/>
                    <a:gd name="connsiteX9" fmla="*/ 294296 w 305615"/>
                    <a:gd name="connsiteY9" fmla="*/ 20669 h 56596"/>
                    <a:gd name="connsiteX10" fmla="*/ 5660 w 305615"/>
                    <a:gd name="connsiteY10" fmla="*/ 56596 h 565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05615" h="56596">
                      <a:moveTo>
                        <a:pt x="5660" y="56596"/>
                      </a:moveTo>
                      <a:cubicBezTo>
                        <a:pt x="2535" y="56596"/>
                        <a:pt x="0" y="54061"/>
                        <a:pt x="0" y="50937"/>
                      </a:cubicBezTo>
                      <a:cubicBezTo>
                        <a:pt x="0" y="47813"/>
                        <a:pt x="2535" y="45277"/>
                        <a:pt x="5660" y="45277"/>
                      </a:cubicBezTo>
                      <a:cubicBezTo>
                        <a:pt x="168473" y="45277"/>
                        <a:pt x="266746" y="45277"/>
                        <a:pt x="295247" y="2525"/>
                      </a:cubicBezTo>
                      <a:cubicBezTo>
                        <a:pt x="296640" y="442"/>
                        <a:pt x="299220" y="-486"/>
                        <a:pt x="301597" y="250"/>
                      </a:cubicBezTo>
                      <a:cubicBezTo>
                        <a:pt x="303974" y="963"/>
                        <a:pt x="305616" y="3159"/>
                        <a:pt x="305616" y="5660"/>
                      </a:cubicBezTo>
                      <a:lnTo>
                        <a:pt x="305616" y="33958"/>
                      </a:lnTo>
                      <a:cubicBezTo>
                        <a:pt x="305616" y="37082"/>
                        <a:pt x="303080" y="39618"/>
                        <a:pt x="299956" y="39618"/>
                      </a:cubicBezTo>
                      <a:cubicBezTo>
                        <a:pt x="296832" y="39618"/>
                        <a:pt x="294296" y="37082"/>
                        <a:pt x="294296" y="33958"/>
                      </a:cubicBezTo>
                      <a:lnTo>
                        <a:pt x="294296" y="20669"/>
                      </a:lnTo>
                      <a:cubicBezTo>
                        <a:pt x="254012" y="56596"/>
                        <a:pt x="157132" y="56596"/>
                        <a:pt x="5660" y="5659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13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BF0F8C52-1D4E-438F-8EA5-86B6FC094641}"/>
                    </a:ext>
                  </a:extLst>
                </p:cNvPr>
                <p:cNvSpPr/>
                <p:nvPr/>
              </p:nvSpPr>
              <p:spPr>
                <a:xfrm>
                  <a:off x="1687773" y="851437"/>
                  <a:ext cx="328253" cy="34612"/>
                </a:xfrm>
                <a:custGeom>
                  <a:avLst/>
                  <a:gdLst>
                    <a:gd name="connsiteX0" fmla="*/ 146911 w 328253"/>
                    <a:gd name="connsiteY0" fmla="*/ 34613 h 34612"/>
                    <a:gd name="connsiteX1" fmla="*/ 82245 w 328253"/>
                    <a:gd name="connsiteY1" fmla="*/ 34307 h 34612"/>
                    <a:gd name="connsiteX2" fmla="*/ 5660 w 328253"/>
                    <a:gd name="connsiteY2" fmla="*/ 33956 h 34612"/>
                    <a:gd name="connsiteX3" fmla="*/ 0 w 328253"/>
                    <a:gd name="connsiteY3" fmla="*/ 28297 h 34612"/>
                    <a:gd name="connsiteX4" fmla="*/ 5660 w 328253"/>
                    <a:gd name="connsiteY4" fmla="*/ 22637 h 34612"/>
                    <a:gd name="connsiteX5" fmla="*/ 82312 w 328253"/>
                    <a:gd name="connsiteY5" fmla="*/ 22977 h 34612"/>
                    <a:gd name="connsiteX6" fmla="*/ 318485 w 328253"/>
                    <a:gd name="connsiteY6" fmla="*/ 1753 h 34612"/>
                    <a:gd name="connsiteX7" fmla="*/ 324688 w 328253"/>
                    <a:gd name="connsiteY7" fmla="*/ 406 h 34612"/>
                    <a:gd name="connsiteX8" fmla="*/ 328254 w 328253"/>
                    <a:gd name="connsiteY8" fmla="*/ 5658 h 34612"/>
                    <a:gd name="connsiteX9" fmla="*/ 328254 w 328253"/>
                    <a:gd name="connsiteY9" fmla="*/ 28297 h 34612"/>
                    <a:gd name="connsiteX10" fmla="*/ 322594 w 328253"/>
                    <a:gd name="connsiteY10" fmla="*/ 33956 h 34612"/>
                    <a:gd name="connsiteX11" fmla="*/ 316935 w 328253"/>
                    <a:gd name="connsiteY11" fmla="*/ 28297 h 34612"/>
                    <a:gd name="connsiteX12" fmla="*/ 316935 w 328253"/>
                    <a:gd name="connsiteY12" fmla="*/ 16887 h 34612"/>
                    <a:gd name="connsiteX13" fmla="*/ 146911 w 328253"/>
                    <a:gd name="connsiteY13" fmla="*/ 34613 h 34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28253" h="34612">
                      <a:moveTo>
                        <a:pt x="146911" y="34613"/>
                      </a:moveTo>
                      <a:cubicBezTo>
                        <a:pt x="126763" y="34613"/>
                        <a:pt x="105188" y="34454"/>
                        <a:pt x="82245" y="34307"/>
                      </a:cubicBezTo>
                      <a:cubicBezTo>
                        <a:pt x="57875" y="34137"/>
                        <a:pt x="32271" y="33956"/>
                        <a:pt x="5660" y="33956"/>
                      </a:cubicBezTo>
                      <a:cubicBezTo>
                        <a:pt x="2535" y="33956"/>
                        <a:pt x="0" y="31421"/>
                        <a:pt x="0" y="28297"/>
                      </a:cubicBezTo>
                      <a:cubicBezTo>
                        <a:pt x="0" y="25172"/>
                        <a:pt x="2535" y="22637"/>
                        <a:pt x="5660" y="22637"/>
                      </a:cubicBezTo>
                      <a:cubicBezTo>
                        <a:pt x="32305" y="22637"/>
                        <a:pt x="57931" y="22818"/>
                        <a:pt x="82312" y="22977"/>
                      </a:cubicBezTo>
                      <a:cubicBezTo>
                        <a:pt x="202204" y="23758"/>
                        <a:pt x="296889" y="24448"/>
                        <a:pt x="318485" y="1753"/>
                      </a:cubicBezTo>
                      <a:cubicBezTo>
                        <a:pt x="320093" y="78"/>
                        <a:pt x="322549" y="-454"/>
                        <a:pt x="324688" y="406"/>
                      </a:cubicBezTo>
                      <a:cubicBezTo>
                        <a:pt x="326839" y="1255"/>
                        <a:pt x="328254" y="3349"/>
                        <a:pt x="328254" y="5658"/>
                      </a:cubicBezTo>
                      <a:lnTo>
                        <a:pt x="328254" y="28297"/>
                      </a:lnTo>
                      <a:cubicBezTo>
                        <a:pt x="328254" y="31421"/>
                        <a:pt x="325718" y="33956"/>
                        <a:pt x="322594" y="33956"/>
                      </a:cubicBezTo>
                      <a:cubicBezTo>
                        <a:pt x="319470" y="33956"/>
                        <a:pt x="316935" y="31421"/>
                        <a:pt x="316935" y="28297"/>
                      </a:cubicBezTo>
                      <a:lnTo>
                        <a:pt x="316935" y="16887"/>
                      </a:lnTo>
                      <a:cubicBezTo>
                        <a:pt x="289678" y="32032"/>
                        <a:pt x="230785" y="34613"/>
                        <a:pt x="146911" y="3461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13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5" name="Graphic 4">
                <a:extLst>
                  <a:ext uri="{FF2B5EF4-FFF2-40B4-BE49-F238E27FC236}">
                    <a16:creationId xmlns:a16="http://schemas.microsoft.com/office/drawing/2014/main" id="{42AF69BD-C30D-459F-8DDB-882EA7E30E1D}"/>
                  </a:ext>
                </a:extLst>
              </p:cNvPr>
              <p:cNvGrpSpPr/>
              <p:nvPr/>
            </p:nvGrpSpPr>
            <p:grpSpPr>
              <a:xfrm>
                <a:off x="1687773" y="896713"/>
                <a:ext cx="339572" cy="181105"/>
                <a:chOff x="1687773" y="896713"/>
                <a:chExt cx="339572" cy="181105"/>
              </a:xfrm>
              <a:solidFill>
                <a:srgbClr val="263238"/>
              </a:solidFill>
            </p:grpSpPr>
            <p:sp>
              <p:nvSpPr>
                <p:cNvPr id="226" name="Freeform: Shape 225">
                  <a:extLst>
                    <a:ext uri="{FF2B5EF4-FFF2-40B4-BE49-F238E27FC236}">
                      <a16:creationId xmlns:a16="http://schemas.microsoft.com/office/drawing/2014/main" id="{F9FA6A36-4F81-475F-BD2C-3E3B29204B44}"/>
                    </a:ext>
                  </a:extLst>
                </p:cNvPr>
                <p:cNvSpPr/>
                <p:nvPr/>
              </p:nvSpPr>
              <p:spPr>
                <a:xfrm>
                  <a:off x="1687773" y="896713"/>
                  <a:ext cx="339572" cy="181105"/>
                </a:xfrm>
                <a:custGeom>
                  <a:avLst/>
                  <a:gdLst>
                    <a:gd name="connsiteX0" fmla="*/ 5660 w 339572"/>
                    <a:gd name="connsiteY0" fmla="*/ 0 h 181105"/>
                    <a:gd name="connsiteX1" fmla="*/ 0 w 339572"/>
                    <a:gd name="connsiteY1" fmla="*/ 5660 h 181105"/>
                    <a:gd name="connsiteX2" fmla="*/ 5660 w 339572"/>
                    <a:gd name="connsiteY2" fmla="*/ 11319 h 181105"/>
                    <a:gd name="connsiteX3" fmla="*/ 328254 w 339572"/>
                    <a:gd name="connsiteY3" fmla="*/ 11319 h 181105"/>
                    <a:gd name="connsiteX4" fmla="*/ 328254 w 339572"/>
                    <a:gd name="connsiteY4" fmla="*/ 169786 h 181105"/>
                    <a:gd name="connsiteX5" fmla="*/ 5660 w 339572"/>
                    <a:gd name="connsiteY5" fmla="*/ 169786 h 181105"/>
                    <a:gd name="connsiteX6" fmla="*/ 0 w 339572"/>
                    <a:gd name="connsiteY6" fmla="*/ 175446 h 181105"/>
                    <a:gd name="connsiteX7" fmla="*/ 0 w 339572"/>
                    <a:gd name="connsiteY7" fmla="*/ 175446 h 181105"/>
                    <a:gd name="connsiteX8" fmla="*/ 5660 w 339572"/>
                    <a:gd name="connsiteY8" fmla="*/ 181106 h 181105"/>
                    <a:gd name="connsiteX9" fmla="*/ 333913 w 339572"/>
                    <a:gd name="connsiteY9" fmla="*/ 181106 h 181105"/>
                    <a:gd name="connsiteX10" fmla="*/ 339573 w 339572"/>
                    <a:gd name="connsiteY10" fmla="*/ 175446 h 181105"/>
                    <a:gd name="connsiteX11" fmla="*/ 339573 w 339572"/>
                    <a:gd name="connsiteY11" fmla="*/ 5660 h 181105"/>
                    <a:gd name="connsiteX12" fmla="*/ 333913 w 339572"/>
                    <a:gd name="connsiteY12" fmla="*/ 0 h 181105"/>
                    <a:gd name="connsiteX13" fmla="*/ 5660 w 339572"/>
                    <a:gd name="connsiteY13" fmla="*/ 0 h 181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39572" h="181105">
                      <a:moveTo>
                        <a:pt x="5660" y="0"/>
                      </a:moveTo>
                      <a:cubicBezTo>
                        <a:pt x="2535" y="0"/>
                        <a:pt x="0" y="2535"/>
                        <a:pt x="0" y="5660"/>
                      </a:cubicBezTo>
                      <a:cubicBezTo>
                        <a:pt x="0" y="8784"/>
                        <a:pt x="2535" y="11319"/>
                        <a:pt x="5660" y="11319"/>
                      </a:cubicBezTo>
                      <a:lnTo>
                        <a:pt x="328254" y="11319"/>
                      </a:lnTo>
                      <a:lnTo>
                        <a:pt x="328254" y="169786"/>
                      </a:lnTo>
                      <a:lnTo>
                        <a:pt x="5660" y="169786"/>
                      </a:lnTo>
                      <a:cubicBezTo>
                        <a:pt x="2535" y="169786"/>
                        <a:pt x="0" y="172322"/>
                        <a:pt x="0" y="175446"/>
                      </a:cubicBezTo>
                      <a:lnTo>
                        <a:pt x="0" y="175446"/>
                      </a:lnTo>
                      <a:cubicBezTo>
                        <a:pt x="0" y="178570"/>
                        <a:pt x="2535" y="181106"/>
                        <a:pt x="5660" y="181106"/>
                      </a:cubicBezTo>
                      <a:lnTo>
                        <a:pt x="333913" y="181106"/>
                      </a:lnTo>
                      <a:cubicBezTo>
                        <a:pt x="337037" y="181106"/>
                        <a:pt x="339573" y="178570"/>
                        <a:pt x="339573" y="175446"/>
                      </a:cubicBezTo>
                      <a:lnTo>
                        <a:pt x="339573" y="5660"/>
                      </a:lnTo>
                      <a:cubicBezTo>
                        <a:pt x="339573" y="2535"/>
                        <a:pt x="337037" y="0"/>
                        <a:pt x="333913" y="0"/>
                      </a:cubicBezTo>
                      <a:lnTo>
                        <a:pt x="5660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113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7" name="Freeform: Shape 226">
                  <a:extLst>
                    <a:ext uri="{FF2B5EF4-FFF2-40B4-BE49-F238E27FC236}">
                      <a16:creationId xmlns:a16="http://schemas.microsoft.com/office/drawing/2014/main" id="{FEE4C6A4-B849-4119-A546-FB99804F4C6D}"/>
                    </a:ext>
                  </a:extLst>
                </p:cNvPr>
                <p:cNvSpPr/>
                <p:nvPr/>
              </p:nvSpPr>
              <p:spPr>
                <a:xfrm>
                  <a:off x="1687773" y="919339"/>
                  <a:ext cx="11319" cy="158478"/>
                </a:xfrm>
                <a:custGeom>
                  <a:avLst/>
                  <a:gdLst>
                    <a:gd name="connsiteX0" fmla="*/ 0 w 11319"/>
                    <a:gd name="connsiteY0" fmla="*/ 5660 h 158478"/>
                    <a:gd name="connsiteX1" fmla="*/ 0 w 11319"/>
                    <a:gd name="connsiteY1" fmla="*/ 152819 h 158478"/>
                    <a:gd name="connsiteX2" fmla="*/ 5660 w 11319"/>
                    <a:gd name="connsiteY2" fmla="*/ 158479 h 158478"/>
                    <a:gd name="connsiteX3" fmla="*/ 5660 w 11319"/>
                    <a:gd name="connsiteY3" fmla="*/ 158479 h 158478"/>
                    <a:gd name="connsiteX4" fmla="*/ 11319 w 11319"/>
                    <a:gd name="connsiteY4" fmla="*/ 152819 h 158478"/>
                    <a:gd name="connsiteX5" fmla="*/ 11319 w 11319"/>
                    <a:gd name="connsiteY5" fmla="*/ 5660 h 158478"/>
                    <a:gd name="connsiteX6" fmla="*/ 5660 w 11319"/>
                    <a:gd name="connsiteY6" fmla="*/ 0 h 158478"/>
                    <a:gd name="connsiteX7" fmla="*/ 0 w 11319"/>
                    <a:gd name="connsiteY7" fmla="*/ 5660 h 158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319" h="158478">
                      <a:moveTo>
                        <a:pt x="0" y="5660"/>
                      </a:moveTo>
                      <a:lnTo>
                        <a:pt x="0" y="152819"/>
                      </a:lnTo>
                      <a:cubicBezTo>
                        <a:pt x="0" y="155943"/>
                        <a:pt x="2535" y="158479"/>
                        <a:pt x="5660" y="158479"/>
                      </a:cubicBezTo>
                      <a:lnTo>
                        <a:pt x="5660" y="158479"/>
                      </a:lnTo>
                      <a:cubicBezTo>
                        <a:pt x="8784" y="158479"/>
                        <a:pt x="11319" y="155943"/>
                        <a:pt x="11319" y="152819"/>
                      </a:cubicBezTo>
                      <a:lnTo>
                        <a:pt x="11319" y="5660"/>
                      </a:lnTo>
                      <a:cubicBezTo>
                        <a:pt x="11319" y="2535"/>
                        <a:pt x="8784" y="0"/>
                        <a:pt x="5660" y="0"/>
                      </a:cubicBezTo>
                      <a:cubicBezTo>
                        <a:pt x="2535" y="0"/>
                        <a:pt x="0" y="2535"/>
                        <a:pt x="0" y="566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13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60AF9407-C639-44DD-BB49-5C39BF7B1682}"/>
                </a:ext>
              </a:extLst>
            </p:cNvPr>
            <p:cNvSpPr/>
            <p:nvPr/>
          </p:nvSpPr>
          <p:spPr>
            <a:xfrm>
              <a:off x="1823602" y="941989"/>
              <a:ext cx="67914" cy="56595"/>
            </a:xfrm>
            <a:custGeom>
              <a:avLst/>
              <a:gdLst>
                <a:gd name="connsiteX0" fmla="*/ 5660 w 67914"/>
                <a:gd name="connsiteY0" fmla="*/ 56595 h 56595"/>
                <a:gd name="connsiteX1" fmla="*/ 0 w 67914"/>
                <a:gd name="connsiteY1" fmla="*/ 50936 h 56595"/>
                <a:gd name="connsiteX2" fmla="*/ 5660 w 67914"/>
                <a:gd name="connsiteY2" fmla="*/ 45276 h 56595"/>
                <a:gd name="connsiteX3" fmla="*/ 39617 w 67914"/>
                <a:gd name="connsiteY3" fmla="*/ 45276 h 56595"/>
                <a:gd name="connsiteX4" fmla="*/ 56595 w 67914"/>
                <a:gd name="connsiteY4" fmla="*/ 28298 h 56595"/>
                <a:gd name="connsiteX5" fmla="*/ 39617 w 67914"/>
                <a:gd name="connsiteY5" fmla="*/ 11319 h 56595"/>
                <a:gd name="connsiteX6" fmla="*/ 11319 w 67914"/>
                <a:gd name="connsiteY6" fmla="*/ 11319 h 56595"/>
                <a:gd name="connsiteX7" fmla="*/ 11319 w 67914"/>
                <a:gd name="connsiteY7" fmla="*/ 5660 h 56595"/>
                <a:gd name="connsiteX8" fmla="*/ 16979 w 67914"/>
                <a:gd name="connsiteY8" fmla="*/ 0 h 56595"/>
                <a:gd name="connsiteX9" fmla="*/ 39617 w 67914"/>
                <a:gd name="connsiteY9" fmla="*/ 0 h 56595"/>
                <a:gd name="connsiteX10" fmla="*/ 67915 w 67914"/>
                <a:gd name="connsiteY10" fmla="*/ 28298 h 56595"/>
                <a:gd name="connsiteX11" fmla="*/ 39617 w 67914"/>
                <a:gd name="connsiteY11" fmla="*/ 56595 h 56595"/>
                <a:gd name="connsiteX12" fmla="*/ 5660 w 67914"/>
                <a:gd name="connsiteY12" fmla="*/ 56595 h 56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914" h="56595">
                  <a:moveTo>
                    <a:pt x="5660" y="56595"/>
                  </a:moveTo>
                  <a:cubicBezTo>
                    <a:pt x="2535" y="56595"/>
                    <a:pt x="0" y="54060"/>
                    <a:pt x="0" y="50936"/>
                  </a:cubicBezTo>
                  <a:cubicBezTo>
                    <a:pt x="0" y="47812"/>
                    <a:pt x="2535" y="45276"/>
                    <a:pt x="5660" y="45276"/>
                  </a:cubicBezTo>
                  <a:lnTo>
                    <a:pt x="39617" y="45276"/>
                  </a:lnTo>
                  <a:cubicBezTo>
                    <a:pt x="48978" y="45276"/>
                    <a:pt x="56595" y="37659"/>
                    <a:pt x="56595" y="28298"/>
                  </a:cubicBezTo>
                  <a:cubicBezTo>
                    <a:pt x="56595" y="18937"/>
                    <a:pt x="48978" y="11319"/>
                    <a:pt x="39617" y="11319"/>
                  </a:cubicBezTo>
                  <a:lnTo>
                    <a:pt x="11319" y="11319"/>
                  </a:lnTo>
                  <a:lnTo>
                    <a:pt x="11319" y="5660"/>
                  </a:lnTo>
                  <a:cubicBezTo>
                    <a:pt x="11319" y="2535"/>
                    <a:pt x="13855" y="0"/>
                    <a:pt x="16979" y="0"/>
                  </a:cubicBezTo>
                  <a:lnTo>
                    <a:pt x="39617" y="0"/>
                  </a:lnTo>
                  <a:cubicBezTo>
                    <a:pt x="55226" y="0"/>
                    <a:pt x="67915" y="12711"/>
                    <a:pt x="67915" y="28298"/>
                  </a:cubicBezTo>
                  <a:cubicBezTo>
                    <a:pt x="67915" y="43895"/>
                    <a:pt x="55226" y="56595"/>
                    <a:pt x="39617" y="56595"/>
                  </a:cubicBezTo>
                  <a:lnTo>
                    <a:pt x="5660" y="56595"/>
                  </a:lnTo>
                  <a:close/>
                </a:path>
              </a:pathLst>
            </a:custGeom>
            <a:solidFill>
              <a:srgbClr val="263238"/>
            </a:solidFill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338B9A52-3F75-4D0E-A52A-38E37F850E63}"/>
                </a:ext>
              </a:extLst>
            </p:cNvPr>
            <p:cNvSpPr/>
            <p:nvPr/>
          </p:nvSpPr>
          <p:spPr>
            <a:xfrm>
              <a:off x="1834921" y="947649"/>
              <a:ext cx="11319" cy="96212"/>
            </a:xfrm>
            <a:custGeom>
              <a:avLst/>
              <a:gdLst>
                <a:gd name="connsiteX0" fmla="*/ 5660 w 11319"/>
                <a:gd name="connsiteY0" fmla="*/ 96212 h 96212"/>
                <a:gd name="connsiteX1" fmla="*/ 0 w 11319"/>
                <a:gd name="connsiteY1" fmla="*/ 90553 h 96212"/>
                <a:gd name="connsiteX2" fmla="*/ 0 w 11319"/>
                <a:gd name="connsiteY2" fmla="*/ 5660 h 96212"/>
                <a:gd name="connsiteX3" fmla="*/ 5660 w 11319"/>
                <a:gd name="connsiteY3" fmla="*/ 0 h 96212"/>
                <a:gd name="connsiteX4" fmla="*/ 11319 w 11319"/>
                <a:gd name="connsiteY4" fmla="*/ 5660 h 96212"/>
                <a:gd name="connsiteX5" fmla="*/ 11319 w 11319"/>
                <a:gd name="connsiteY5" fmla="*/ 90553 h 96212"/>
                <a:gd name="connsiteX6" fmla="*/ 5660 w 11319"/>
                <a:gd name="connsiteY6" fmla="*/ 96212 h 9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19" h="96212">
                  <a:moveTo>
                    <a:pt x="5660" y="96212"/>
                  </a:moveTo>
                  <a:cubicBezTo>
                    <a:pt x="2535" y="96212"/>
                    <a:pt x="0" y="93677"/>
                    <a:pt x="0" y="90553"/>
                  </a:cubicBezTo>
                  <a:lnTo>
                    <a:pt x="0" y="5660"/>
                  </a:lnTo>
                  <a:cubicBezTo>
                    <a:pt x="0" y="2535"/>
                    <a:pt x="2535" y="0"/>
                    <a:pt x="5660" y="0"/>
                  </a:cubicBezTo>
                  <a:cubicBezTo>
                    <a:pt x="8784" y="0"/>
                    <a:pt x="11319" y="2535"/>
                    <a:pt x="11319" y="5660"/>
                  </a:cubicBezTo>
                  <a:lnTo>
                    <a:pt x="11319" y="90553"/>
                  </a:lnTo>
                  <a:cubicBezTo>
                    <a:pt x="11319" y="93677"/>
                    <a:pt x="8784" y="96212"/>
                    <a:pt x="5660" y="96212"/>
                  </a:cubicBezTo>
                  <a:close/>
                </a:path>
              </a:pathLst>
            </a:custGeom>
            <a:solidFill>
              <a:srgbClr val="263238"/>
            </a:solidFill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0BDDCB7F-97FA-4281-8896-D5415DAEFDD6}"/>
                </a:ext>
              </a:extLst>
            </p:cNvPr>
            <p:cNvSpPr/>
            <p:nvPr/>
          </p:nvSpPr>
          <p:spPr>
            <a:xfrm>
              <a:off x="1823602" y="1009904"/>
              <a:ext cx="56595" cy="11319"/>
            </a:xfrm>
            <a:custGeom>
              <a:avLst/>
              <a:gdLst>
                <a:gd name="connsiteX0" fmla="*/ 50936 w 56595"/>
                <a:gd name="connsiteY0" fmla="*/ 11319 h 11319"/>
                <a:gd name="connsiteX1" fmla="*/ 5660 w 56595"/>
                <a:gd name="connsiteY1" fmla="*/ 11319 h 11319"/>
                <a:gd name="connsiteX2" fmla="*/ 0 w 56595"/>
                <a:gd name="connsiteY2" fmla="*/ 5660 h 11319"/>
                <a:gd name="connsiteX3" fmla="*/ 5660 w 56595"/>
                <a:gd name="connsiteY3" fmla="*/ 0 h 11319"/>
                <a:gd name="connsiteX4" fmla="*/ 50936 w 56595"/>
                <a:gd name="connsiteY4" fmla="*/ 0 h 11319"/>
                <a:gd name="connsiteX5" fmla="*/ 56595 w 56595"/>
                <a:gd name="connsiteY5" fmla="*/ 5660 h 11319"/>
                <a:gd name="connsiteX6" fmla="*/ 50936 w 56595"/>
                <a:gd name="connsiteY6" fmla="*/ 11319 h 1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595" h="11319">
                  <a:moveTo>
                    <a:pt x="50936" y="11319"/>
                  </a:moveTo>
                  <a:lnTo>
                    <a:pt x="5660" y="11319"/>
                  </a:lnTo>
                  <a:cubicBezTo>
                    <a:pt x="2535" y="11319"/>
                    <a:pt x="0" y="8784"/>
                    <a:pt x="0" y="5660"/>
                  </a:cubicBezTo>
                  <a:cubicBezTo>
                    <a:pt x="0" y="2535"/>
                    <a:pt x="2535" y="0"/>
                    <a:pt x="5660" y="0"/>
                  </a:cubicBezTo>
                  <a:lnTo>
                    <a:pt x="50936" y="0"/>
                  </a:lnTo>
                  <a:cubicBezTo>
                    <a:pt x="54060" y="0"/>
                    <a:pt x="56595" y="2535"/>
                    <a:pt x="56595" y="5660"/>
                  </a:cubicBezTo>
                  <a:cubicBezTo>
                    <a:pt x="56595" y="8784"/>
                    <a:pt x="54060" y="11319"/>
                    <a:pt x="50936" y="11319"/>
                  </a:cubicBezTo>
                  <a:close/>
                </a:path>
              </a:pathLst>
            </a:custGeom>
            <a:solidFill>
              <a:srgbClr val="263238"/>
            </a:solidFill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1" name="Graphic 6">
            <a:extLst>
              <a:ext uri="{FF2B5EF4-FFF2-40B4-BE49-F238E27FC236}">
                <a16:creationId xmlns:a16="http://schemas.microsoft.com/office/drawing/2014/main" id="{27BB3F52-E329-4678-9164-BBDB02B2003D}"/>
              </a:ext>
            </a:extLst>
          </p:cNvPr>
          <p:cNvGrpSpPr/>
          <p:nvPr/>
        </p:nvGrpSpPr>
        <p:grpSpPr>
          <a:xfrm>
            <a:off x="2314026" y="806159"/>
            <a:ext cx="339572" cy="271659"/>
            <a:chOff x="2314026" y="806159"/>
            <a:chExt cx="339572" cy="271659"/>
          </a:xfrm>
          <a:solidFill>
            <a:srgbClr val="263238"/>
          </a:solidFill>
        </p:grpSpPr>
        <p:grpSp>
          <p:nvGrpSpPr>
            <p:cNvPr id="232" name="Graphic 6">
              <a:extLst>
                <a:ext uri="{FF2B5EF4-FFF2-40B4-BE49-F238E27FC236}">
                  <a16:creationId xmlns:a16="http://schemas.microsoft.com/office/drawing/2014/main" id="{27BB3F52-E329-4678-9164-BBDB02B2003D}"/>
                </a:ext>
              </a:extLst>
            </p:cNvPr>
            <p:cNvGrpSpPr/>
            <p:nvPr/>
          </p:nvGrpSpPr>
          <p:grpSpPr>
            <a:xfrm>
              <a:off x="2314026" y="806159"/>
              <a:ext cx="339572" cy="271659"/>
              <a:chOff x="2314026" y="806159"/>
              <a:chExt cx="339572" cy="271659"/>
            </a:xfrm>
            <a:solidFill>
              <a:srgbClr val="263238"/>
            </a:solidFill>
          </p:grpSpPr>
          <p:grpSp>
            <p:nvGrpSpPr>
              <p:cNvPr id="233" name="Graphic 6">
                <a:extLst>
                  <a:ext uri="{FF2B5EF4-FFF2-40B4-BE49-F238E27FC236}">
                    <a16:creationId xmlns:a16="http://schemas.microsoft.com/office/drawing/2014/main" id="{27BB3F52-E329-4678-9164-BBDB02B2003D}"/>
                  </a:ext>
                </a:extLst>
              </p:cNvPr>
              <p:cNvGrpSpPr/>
              <p:nvPr/>
            </p:nvGrpSpPr>
            <p:grpSpPr>
              <a:xfrm>
                <a:off x="2314026" y="806159"/>
                <a:ext cx="328253" cy="79890"/>
                <a:chOff x="2314026" y="806159"/>
                <a:chExt cx="328253" cy="79890"/>
              </a:xfrm>
              <a:solidFill>
                <a:srgbClr val="263238"/>
              </a:solidFill>
            </p:grpSpPr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id="{0152AF70-AE9D-4B15-BEFD-5B7E87A338AC}"/>
                    </a:ext>
                  </a:extLst>
                </p:cNvPr>
                <p:cNvSpPr/>
                <p:nvPr/>
              </p:nvSpPr>
              <p:spPr>
                <a:xfrm>
                  <a:off x="2314026" y="806159"/>
                  <a:ext cx="305615" cy="56596"/>
                </a:xfrm>
                <a:custGeom>
                  <a:avLst/>
                  <a:gdLst>
                    <a:gd name="connsiteX0" fmla="*/ 5660 w 305615"/>
                    <a:gd name="connsiteY0" fmla="*/ 56596 h 56596"/>
                    <a:gd name="connsiteX1" fmla="*/ 0 w 305615"/>
                    <a:gd name="connsiteY1" fmla="*/ 50937 h 56596"/>
                    <a:gd name="connsiteX2" fmla="*/ 5660 w 305615"/>
                    <a:gd name="connsiteY2" fmla="*/ 45277 h 56596"/>
                    <a:gd name="connsiteX3" fmla="*/ 295247 w 305615"/>
                    <a:gd name="connsiteY3" fmla="*/ 2525 h 56596"/>
                    <a:gd name="connsiteX4" fmla="*/ 301597 w 305615"/>
                    <a:gd name="connsiteY4" fmla="*/ 250 h 56596"/>
                    <a:gd name="connsiteX5" fmla="*/ 305616 w 305615"/>
                    <a:gd name="connsiteY5" fmla="*/ 5660 h 56596"/>
                    <a:gd name="connsiteX6" fmla="*/ 305616 w 305615"/>
                    <a:gd name="connsiteY6" fmla="*/ 33958 h 56596"/>
                    <a:gd name="connsiteX7" fmla="*/ 299956 w 305615"/>
                    <a:gd name="connsiteY7" fmla="*/ 39618 h 56596"/>
                    <a:gd name="connsiteX8" fmla="*/ 294296 w 305615"/>
                    <a:gd name="connsiteY8" fmla="*/ 33958 h 56596"/>
                    <a:gd name="connsiteX9" fmla="*/ 294296 w 305615"/>
                    <a:gd name="connsiteY9" fmla="*/ 20669 h 56596"/>
                    <a:gd name="connsiteX10" fmla="*/ 5660 w 305615"/>
                    <a:gd name="connsiteY10" fmla="*/ 56596 h 565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05615" h="56596">
                      <a:moveTo>
                        <a:pt x="5660" y="56596"/>
                      </a:moveTo>
                      <a:cubicBezTo>
                        <a:pt x="2535" y="56596"/>
                        <a:pt x="0" y="54061"/>
                        <a:pt x="0" y="50937"/>
                      </a:cubicBezTo>
                      <a:cubicBezTo>
                        <a:pt x="0" y="47813"/>
                        <a:pt x="2535" y="45277"/>
                        <a:pt x="5660" y="45277"/>
                      </a:cubicBezTo>
                      <a:cubicBezTo>
                        <a:pt x="168473" y="45277"/>
                        <a:pt x="266746" y="45277"/>
                        <a:pt x="295247" y="2525"/>
                      </a:cubicBezTo>
                      <a:cubicBezTo>
                        <a:pt x="296640" y="442"/>
                        <a:pt x="299220" y="-486"/>
                        <a:pt x="301597" y="250"/>
                      </a:cubicBezTo>
                      <a:cubicBezTo>
                        <a:pt x="303974" y="963"/>
                        <a:pt x="305616" y="3159"/>
                        <a:pt x="305616" y="5660"/>
                      </a:cubicBezTo>
                      <a:lnTo>
                        <a:pt x="305616" y="33958"/>
                      </a:lnTo>
                      <a:cubicBezTo>
                        <a:pt x="305616" y="37082"/>
                        <a:pt x="303080" y="39618"/>
                        <a:pt x="299956" y="39618"/>
                      </a:cubicBezTo>
                      <a:cubicBezTo>
                        <a:pt x="296832" y="39618"/>
                        <a:pt x="294296" y="37082"/>
                        <a:pt x="294296" y="33958"/>
                      </a:cubicBezTo>
                      <a:lnTo>
                        <a:pt x="294296" y="20669"/>
                      </a:lnTo>
                      <a:cubicBezTo>
                        <a:pt x="254012" y="56596"/>
                        <a:pt x="157132" y="56596"/>
                        <a:pt x="5660" y="5659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13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D0BEE252-07D7-4752-838A-7AF94448A88C}"/>
                    </a:ext>
                  </a:extLst>
                </p:cNvPr>
                <p:cNvSpPr/>
                <p:nvPr/>
              </p:nvSpPr>
              <p:spPr>
                <a:xfrm>
                  <a:off x="2314026" y="851437"/>
                  <a:ext cx="328253" cy="34612"/>
                </a:xfrm>
                <a:custGeom>
                  <a:avLst/>
                  <a:gdLst>
                    <a:gd name="connsiteX0" fmla="*/ 146911 w 328253"/>
                    <a:gd name="connsiteY0" fmla="*/ 34613 h 34612"/>
                    <a:gd name="connsiteX1" fmla="*/ 82245 w 328253"/>
                    <a:gd name="connsiteY1" fmla="*/ 34307 h 34612"/>
                    <a:gd name="connsiteX2" fmla="*/ 5660 w 328253"/>
                    <a:gd name="connsiteY2" fmla="*/ 33956 h 34612"/>
                    <a:gd name="connsiteX3" fmla="*/ 0 w 328253"/>
                    <a:gd name="connsiteY3" fmla="*/ 28297 h 34612"/>
                    <a:gd name="connsiteX4" fmla="*/ 5660 w 328253"/>
                    <a:gd name="connsiteY4" fmla="*/ 22637 h 34612"/>
                    <a:gd name="connsiteX5" fmla="*/ 82312 w 328253"/>
                    <a:gd name="connsiteY5" fmla="*/ 22977 h 34612"/>
                    <a:gd name="connsiteX6" fmla="*/ 318485 w 328253"/>
                    <a:gd name="connsiteY6" fmla="*/ 1753 h 34612"/>
                    <a:gd name="connsiteX7" fmla="*/ 324688 w 328253"/>
                    <a:gd name="connsiteY7" fmla="*/ 406 h 34612"/>
                    <a:gd name="connsiteX8" fmla="*/ 328254 w 328253"/>
                    <a:gd name="connsiteY8" fmla="*/ 5658 h 34612"/>
                    <a:gd name="connsiteX9" fmla="*/ 328254 w 328253"/>
                    <a:gd name="connsiteY9" fmla="*/ 28297 h 34612"/>
                    <a:gd name="connsiteX10" fmla="*/ 322594 w 328253"/>
                    <a:gd name="connsiteY10" fmla="*/ 33956 h 34612"/>
                    <a:gd name="connsiteX11" fmla="*/ 316935 w 328253"/>
                    <a:gd name="connsiteY11" fmla="*/ 28297 h 34612"/>
                    <a:gd name="connsiteX12" fmla="*/ 316935 w 328253"/>
                    <a:gd name="connsiteY12" fmla="*/ 16887 h 34612"/>
                    <a:gd name="connsiteX13" fmla="*/ 146911 w 328253"/>
                    <a:gd name="connsiteY13" fmla="*/ 34613 h 34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28253" h="34612">
                      <a:moveTo>
                        <a:pt x="146911" y="34613"/>
                      </a:moveTo>
                      <a:cubicBezTo>
                        <a:pt x="126763" y="34613"/>
                        <a:pt x="105188" y="34454"/>
                        <a:pt x="82245" y="34307"/>
                      </a:cubicBezTo>
                      <a:cubicBezTo>
                        <a:pt x="57875" y="34137"/>
                        <a:pt x="32271" y="33956"/>
                        <a:pt x="5660" y="33956"/>
                      </a:cubicBezTo>
                      <a:cubicBezTo>
                        <a:pt x="2535" y="33956"/>
                        <a:pt x="0" y="31421"/>
                        <a:pt x="0" y="28297"/>
                      </a:cubicBezTo>
                      <a:cubicBezTo>
                        <a:pt x="0" y="25172"/>
                        <a:pt x="2535" y="22637"/>
                        <a:pt x="5660" y="22637"/>
                      </a:cubicBezTo>
                      <a:cubicBezTo>
                        <a:pt x="32305" y="22637"/>
                        <a:pt x="57931" y="22818"/>
                        <a:pt x="82312" y="22977"/>
                      </a:cubicBezTo>
                      <a:cubicBezTo>
                        <a:pt x="202204" y="23758"/>
                        <a:pt x="296889" y="24448"/>
                        <a:pt x="318485" y="1753"/>
                      </a:cubicBezTo>
                      <a:cubicBezTo>
                        <a:pt x="320093" y="78"/>
                        <a:pt x="322549" y="-454"/>
                        <a:pt x="324688" y="406"/>
                      </a:cubicBezTo>
                      <a:cubicBezTo>
                        <a:pt x="326839" y="1255"/>
                        <a:pt x="328254" y="3349"/>
                        <a:pt x="328254" y="5658"/>
                      </a:cubicBezTo>
                      <a:lnTo>
                        <a:pt x="328254" y="28297"/>
                      </a:lnTo>
                      <a:cubicBezTo>
                        <a:pt x="328254" y="31421"/>
                        <a:pt x="325718" y="33956"/>
                        <a:pt x="322594" y="33956"/>
                      </a:cubicBezTo>
                      <a:cubicBezTo>
                        <a:pt x="319470" y="33956"/>
                        <a:pt x="316935" y="31421"/>
                        <a:pt x="316935" y="28297"/>
                      </a:cubicBezTo>
                      <a:lnTo>
                        <a:pt x="316935" y="16887"/>
                      </a:lnTo>
                      <a:cubicBezTo>
                        <a:pt x="289678" y="32032"/>
                        <a:pt x="230785" y="34613"/>
                        <a:pt x="146911" y="3461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13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6" name="Graphic 6">
                <a:extLst>
                  <a:ext uri="{FF2B5EF4-FFF2-40B4-BE49-F238E27FC236}">
                    <a16:creationId xmlns:a16="http://schemas.microsoft.com/office/drawing/2014/main" id="{27BB3F52-E329-4678-9164-BBDB02B2003D}"/>
                  </a:ext>
                </a:extLst>
              </p:cNvPr>
              <p:cNvGrpSpPr/>
              <p:nvPr/>
            </p:nvGrpSpPr>
            <p:grpSpPr>
              <a:xfrm>
                <a:off x="2314026" y="896713"/>
                <a:ext cx="339572" cy="181105"/>
                <a:chOff x="2314026" y="896713"/>
                <a:chExt cx="339572" cy="181105"/>
              </a:xfrm>
              <a:solidFill>
                <a:srgbClr val="263238"/>
              </a:solidFill>
            </p:grpSpPr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75D26AD4-3A06-405E-9E72-2738BEE2431B}"/>
                    </a:ext>
                  </a:extLst>
                </p:cNvPr>
                <p:cNvSpPr/>
                <p:nvPr/>
              </p:nvSpPr>
              <p:spPr>
                <a:xfrm>
                  <a:off x="2314026" y="896713"/>
                  <a:ext cx="339572" cy="181105"/>
                </a:xfrm>
                <a:custGeom>
                  <a:avLst/>
                  <a:gdLst>
                    <a:gd name="connsiteX0" fmla="*/ 5660 w 339572"/>
                    <a:gd name="connsiteY0" fmla="*/ 0 h 181105"/>
                    <a:gd name="connsiteX1" fmla="*/ 0 w 339572"/>
                    <a:gd name="connsiteY1" fmla="*/ 5660 h 181105"/>
                    <a:gd name="connsiteX2" fmla="*/ 5660 w 339572"/>
                    <a:gd name="connsiteY2" fmla="*/ 11319 h 181105"/>
                    <a:gd name="connsiteX3" fmla="*/ 328254 w 339572"/>
                    <a:gd name="connsiteY3" fmla="*/ 11319 h 181105"/>
                    <a:gd name="connsiteX4" fmla="*/ 328254 w 339572"/>
                    <a:gd name="connsiteY4" fmla="*/ 169786 h 181105"/>
                    <a:gd name="connsiteX5" fmla="*/ 5660 w 339572"/>
                    <a:gd name="connsiteY5" fmla="*/ 169786 h 181105"/>
                    <a:gd name="connsiteX6" fmla="*/ 0 w 339572"/>
                    <a:gd name="connsiteY6" fmla="*/ 175446 h 181105"/>
                    <a:gd name="connsiteX7" fmla="*/ 0 w 339572"/>
                    <a:gd name="connsiteY7" fmla="*/ 175446 h 181105"/>
                    <a:gd name="connsiteX8" fmla="*/ 5660 w 339572"/>
                    <a:gd name="connsiteY8" fmla="*/ 181106 h 181105"/>
                    <a:gd name="connsiteX9" fmla="*/ 333913 w 339572"/>
                    <a:gd name="connsiteY9" fmla="*/ 181106 h 181105"/>
                    <a:gd name="connsiteX10" fmla="*/ 339573 w 339572"/>
                    <a:gd name="connsiteY10" fmla="*/ 175446 h 181105"/>
                    <a:gd name="connsiteX11" fmla="*/ 339573 w 339572"/>
                    <a:gd name="connsiteY11" fmla="*/ 5660 h 181105"/>
                    <a:gd name="connsiteX12" fmla="*/ 333913 w 339572"/>
                    <a:gd name="connsiteY12" fmla="*/ 0 h 181105"/>
                    <a:gd name="connsiteX13" fmla="*/ 5660 w 339572"/>
                    <a:gd name="connsiteY13" fmla="*/ 0 h 181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39572" h="181105">
                      <a:moveTo>
                        <a:pt x="5660" y="0"/>
                      </a:moveTo>
                      <a:cubicBezTo>
                        <a:pt x="2535" y="0"/>
                        <a:pt x="0" y="2535"/>
                        <a:pt x="0" y="5660"/>
                      </a:cubicBezTo>
                      <a:cubicBezTo>
                        <a:pt x="0" y="8784"/>
                        <a:pt x="2535" y="11319"/>
                        <a:pt x="5660" y="11319"/>
                      </a:cubicBezTo>
                      <a:lnTo>
                        <a:pt x="328254" y="11319"/>
                      </a:lnTo>
                      <a:lnTo>
                        <a:pt x="328254" y="169786"/>
                      </a:lnTo>
                      <a:lnTo>
                        <a:pt x="5660" y="169786"/>
                      </a:lnTo>
                      <a:cubicBezTo>
                        <a:pt x="2535" y="169786"/>
                        <a:pt x="0" y="172322"/>
                        <a:pt x="0" y="175446"/>
                      </a:cubicBezTo>
                      <a:lnTo>
                        <a:pt x="0" y="175446"/>
                      </a:lnTo>
                      <a:cubicBezTo>
                        <a:pt x="0" y="178570"/>
                        <a:pt x="2535" y="181106"/>
                        <a:pt x="5660" y="181106"/>
                      </a:cubicBezTo>
                      <a:lnTo>
                        <a:pt x="333913" y="181106"/>
                      </a:lnTo>
                      <a:cubicBezTo>
                        <a:pt x="337037" y="181106"/>
                        <a:pt x="339573" y="178570"/>
                        <a:pt x="339573" y="175446"/>
                      </a:cubicBezTo>
                      <a:lnTo>
                        <a:pt x="339573" y="5660"/>
                      </a:lnTo>
                      <a:cubicBezTo>
                        <a:pt x="339573" y="2535"/>
                        <a:pt x="337037" y="0"/>
                        <a:pt x="333913" y="0"/>
                      </a:cubicBezTo>
                      <a:lnTo>
                        <a:pt x="5660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113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300C9D79-88B3-4E0F-B27D-7AFBD9E7B3E7}"/>
                    </a:ext>
                  </a:extLst>
                </p:cNvPr>
                <p:cNvSpPr/>
                <p:nvPr/>
              </p:nvSpPr>
              <p:spPr>
                <a:xfrm>
                  <a:off x="2314026" y="919339"/>
                  <a:ext cx="11319" cy="158478"/>
                </a:xfrm>
                <a:custGeom>
                  <a:avLst/>
                  <a:gdLst>
                    <a:gd name="connsiteX0" fmla="*/ 0 w 11319"/>
                    <a:gd name="connsiteY0" fmla="*/ 5660 h 158478"/>
                    <a:gd name="connsiteX1" fmla="*/ 0 w 11319"/>
                    <a:gd name="connsiteY1" fmla="*/ 152819 h 158478"/>
                    <a:gd name="connsiteX2" fmla="*/ 5660 w 11319"/>
                    <a:gd name="connsiteY2" fmla="*/ 158479 h 158478"/>
                    <a:gd name="connsiteX3" fmla="*/ 5660 w 11319"/>
                    <a:gd name="connsiteY3" fmla="*/ 158479 h 158478"/>
                    <a:gd name="connsiteX4" fmla="*/ 11319 w 11319"/>
                    <a:gd name="connsiteY4" fmla="*/ 152819 h 158478"/>
                    <a:gd name="connsiteX5" fmla="*/ 11319 w 11319"/>
                    <a:gd name="connsiteY5" fmla="*/ 5660 h 158478"/>
                    <a:gd name="connsiteX6" fmla="*/ 5660 w 11319"/>
                    <a:gd name="connsiteY6" fmla="*/ 0 h 158478"/>
                    <a:gd name="connsiteX7" fmla="*/ 0 w 11319"/>
                    <a:gd name="connsiteY7" fmla="*/ 5660 h 158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319" h="158478">
                      <a:moveTo>
                        <a:pt x="0" y="5660"/>
                      </a:moveTo>
                      <a:lnTo>
                        <a:pt x="0" y="152819"/>
                      </a:lnTo>
                      <a:cubicBezTo>
                        <a:pt x="0" y="155943"/>
                        <a:pt x="2535" y="158479"/>
                        <a:pt x="5660" y="158479"/>
                      </a:cubicBezTo>
                      <a:lnTo>
                        <a:pt x="5660" y="158479"/>
                      </a:lnTo>
                      <a:cubicBezTo>
                        <a:pt x="8784" y="158479"/>
                        <a:pt x="11319" y="155943"/>
                        <a:pt x="11319" y="152819"/>
                      </a:cubicBezTo>
                      <a:lnTo>
                        <a:pt x="11319" y="5660"/>
                      </a:lnTo>
                      <a:cubicBezTo>
                        <a:pt x="11319" y="2535"/>
                        <a:pt x="8784" y="0"/>
                        <a:pt x="5660" y="0"/>
                      </a:cubicBezTo>
                      <a:cubicBezTo>
                        <a:pt x="2535" y="0"/>
                        <a:pt x="0" y="2535"/>
                        <a:pt x="0" y="566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13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9" name="Graphic 6">
              <a:extLst>
                <a:ext uri="{FF2B5EF4-FFF2-40B4-BE49-F238E27FC236}">
                  <a16:creationId xmlns:a16="http://schemas.microsoft.com/office/drawing/2014/main" id="{27BB3F52-E329-4678-9164-BBDB02B2003D}"/>
                </a:ext>
              </a:extLst>
            </p:cNvPr>
            <p:cNvGrpSpPr/>
            <p:nvPr/>
          </p:nvGrpSpPr>
          <p:grpSpPr>
            <a:xfrm>
              <a:off x="2449855" y="941989"/>
              <a:ext cx="67914" cy="96212"/>
              <a:chOff x="2449855" y="941989"/>
              <a:chExt cx="67914" cy="96212"/>
            </a:xfrm>
            <a:solidFill>
              <a:srgbClr val="263238"/>
            </a:solidFill>
          </p:grpSpPr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F1E90955-11F4-4D66-9DC5-67D24CA4FCFA}"/>
                  </a:ext>
                </a:extLst>
              </p:cNvPr>
              <p:cNvSpPr/>
              <p:nvPr/>
            </p:nvSpPr>
            <p:spPr>
              <a:xfrm>
                <a:off x="2461174" y="941989"/>
                <a:ext cx="11319" cy="96212"/>
              </a:xfrm>
              <a:custGeom>
                <a:avLst/>
                <a:gdLst>
                  <a:gd name="connsiteX0" fmla="*/ 5660 w 11319"/>
                  <a:gd name="connsiteY0" fmla="*/ 96212 h 96212"/>
                  <a:gd name="connsiteX1" fmla="*/ 0 w 11319"/>
                  <a:gd name="connsiteY1" fmla="*/ 90553 h 96212"/>
                  <a:gd name="connsiteX2" fmla="*/ 0 w 11319"/>
                  <a:gd name="connsiteY2" fmla="*/ 5660 h 96212"/>
                  <a:gd name="connsiteX3" fmla="*/ 5660 w 11319"/>
                  <a:gd name="connsiteY3" fmla="*/ 0 h 96212"/>
                  <a:gd name="connsiteX4" fmla="*/ 11319 w 11319"/>
                  <a:gd name="connsiteY4" fmla="*/ 5660 h 96212"/>
                  <a:gd name="connsiteX5" fmla="*/ 11319 w 11319"/>
                  <a:gd name="connsiteY5" fmla="*/ 90553 h 96212"/>
                  <a:gd name="connsiteX6" fmla="*/ 5660 w 11319"/>
                  <a:gd name="connsiteY6" fmla="*/ 96212 h 9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19" h="96212">
                    <a:moveTo>
                      <a:pt x="5660" y="96212"/>
                    </a:moveTo>
                    <a:cubicBezTo>
                      <a:pt x="2535" y="96212"/>
                      <a:pt x="0" y="93677"/>
                      <a:pt x="0" y="90553"/>
                    </a:cubicBezTo>
                    <a:lnTo>
                      <a:pt x="0" y="5660"/>
                    </a:lnTo>
                    <a:cubicBezTo>
                      <a:pt x="0" y="2535"/>
                      <a:pt x="2535" y="0"/>
                      <a:pt x="5660" y="0"/>
                    </a:cubicBezTo>
                    <a:cubicBezTo>
                      <a:pt x="8784" y="0"/>
                      <a:pt x="11319" y="2535"/>
                      <a:pt x="11319" y="5660"/>
                    </a:cubicBezTo>
                    <a:lnTo>
                      <a:pt x="11319" y="90553"/>
                    </a:lnTo>
                    <a:cubicBezTo>
                      <a:pt x="11319" y="93677"/>
                      <a:pt x="8784" y="96212"/>
                      <a:pt x="5660" y="96212"/>
                    </a:cubicBezTo>
                    <a:close/>
                  </a:path>
                </a:pathLst>
              </a:custGeom>
              <a:solidFill>
                <a:srgbClr val="263238"/>
              </a:solidFill>
              <a:ln w="113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7AF0DCB0-A3AD-4D4E-AD66-52D42E8336CF}"/>
                  </a:ext>
                </a:extLst>
              </p:cNvPr>
              <p:cNvSpPr/>
              <p:nvPr/>
            </p:nvSpPr>
            <p:spPr>
              <a:xfrm>
                <a:off x="2461174" y="987265"/>
                <a:ext cx="45276" cy="11319"/>
              </a:xfrm>
              <a:custGeom>
                <a:avLst/>
                <a:gdLst>
                  <a:gd name="connsiteX0" fmla="*/ 39617 w 45276"/>
                  <a:gd name="connsiteY0" fmla="*/ 11319 h 11319"/>
                  <a:gd name="connsiteX1" fmla="*/ 5660 w 45276"/>
                  <a:gd name="connsiteY1" fmla="*/ 11319 h 11319"/>
                  <a:gd name="connsiteX2" fmla="*/ 0 w 45276"/>
                  <a:gd name="connsiteY2" fmla="*/ 5660 h 11319"/>
                  <a:gd name="connsiteX3" fmla="*/ 5660 w 45276"/>
                  <a:gd name="connsiteY3" fmla="*/ 0 h 11319"/>
                  <a:gd name="connsiteX4" fmla="*/ 39617 w 45276"/>
                  <a:gd name="connsiteY4" fmla="*/ 0 h 11319"/>
                  <a:gd name="connsiteX5" fmla="*/ 45276 w 45276"/>
                  <a:gd name="connsiteY5" fmla="*/ 5660 h 11319"/>
                  <a:gd name="connsiteX6" fmla="*/ 39617 w 45276"/>
                  <a:gd name="connsiteY6" fmla="*/ 11319 h 11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276" h="11319">
                    <a:moveTo>
                      <a:pt x="39617" y="11319"/>
                    </a:moveTo>
                    <a:lnTo>
                      <a:pt x="5660" y="11319"/>
                    </a:lnTo>
                    <a:cubicBezTo>
                      <a:pt x="2535" y="11319"/>
                      <a:pt x="0" y="8784"/>
                      <a:pt x="0" y="5660"/>
                    </a:cubicBezTo>
                    <a:cubicBezTo>
                      <a:pt x="0" y="2535"/>
                      <a:pt x="2535" y="0"/>
                      <a:pt x="5660" y="0"/>
                    </a:cubicBezTo>
                    <a:lnTo>
                      <a:pt x="39617" y="0"/>
                    </a:lnTo>
                    <a:cubicBezTo>
                      <a:pt x="42741" y="0"/>
                      <a:pt x="45276" y="2535"/>
                      <a:pt x="45276" y="5660"/>
                    </a:cubicBezTo>
                    <a:cubicBezTo>
                      <a:pt x="45276" y="8784"/>
                      <a:pt x="42741" y="11319"/>
                      <a:pt x="39617" y="1131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13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1907E7E8-0036-4557-A74B-8603828FB3C3}"/>
                  </a:ext>
                </a:extLst>
              </p:cNvPr>
              <p:cNvSpPr/>
              <p:nvPr/>
            </p:nvSpPr>
            <p:spPr>
              <a:xfrm>
                <a:off x="2461174" y="941989"/>
                <a:ext cx="56595" cy="11319"/>
              </a:xfrm>
              <a:custGeom>
                <a:avLst/>
                <a:gdLst>
                  <a:gd name="connsiteX0" fmla="*/ 50936 w 56595"/>
                  <a:gd name="connsiteY0" fmla="*/ 11319 h 11319"/>
                  <a:gd name="connsiteX1" fmla="*/ 5660 w 56595"/>
                  <a:gd name="connsiteY1" fmla="*/ 11319 h 11319"/>
                  <a:gd name="connsiteX2" fmla="*/ 0 w 56595"/>
                  <a:gd name="connsiteY2" fmla="*/ 5660 h 11319"/>
                  <a:gd name="connsiteX3" fmla="*/ 5660 w 56595"/>
                  <a:gd name="connsiteY3" fmla="*/ 0 h 11319"/>
                  <a:gd name="connsiteX4" fmla="*/ 50936 w 56595"/>
                  <a:gd name="connsiteY4" fmla="*/ 0 h 11319"/>
                  <a:gd name="connsiteX5" fmla="*/ 56595 w 56595"/>
                  <a:gd name="connsiteY5" fmla="*/ 5660 h 11319"/>
                  <a:gd name="connsiteX6" fmla="*/ 50936 w 56595"/>
                  <a:gd name="connsiteY6" fmla="*/ 11319 h 11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595" h="11319">
                    <a:moveTo>
                      <a:pt x="50936" y="11319"/>
                    </a:moveTo>
                    <a:lnTo>
                      <a:pt x="5660" y="11319"/>
                    </a:lnTo>
                    <a:cubicBezTo>
                      <a:pt x="2535" y="11319"/>
                      <a:pt x="0" y="8784"/>
                      <a:pt x="0" y="5660"/>
                    </a:cubicBezTo>
                    <a:cubicBezTo>
                      <a:pt x="0" y="2535"/>
                      <a:pt x="2535" y="0"/>
                      <a:pt x="5660" y="0"/>
                    </a:cubicBezTo>
                    <a:lnTo>
                      <a:pt x="50936" y="0"/>
                    </a:lnTo>
                    <a:cubicBezTo>
                      <a:pt x="54060" y="0"/>
                      <a:pt x="56595" y="2535"/>
                      <a:pt x="56595" y="5660"/>
                    </a:cubicBezTo>
                    <a:cubicBezTo>
                      <a:pt x="56595" y="8784"/>
                      <a:pt x="54060" y="11319"/>
                      <a:pt x="50936" y="1131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13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5C079836-E143-4CB7-9B21-0E12602F4910}"/>
                  </a:ext>
                </a:extLst>
              </p:cNvPr>
              <p:cNvSpPr/>
              <p:nvPr/>
            </p:nvSpPr>
            <p:spPr>
              <a:xfrm>
                <a:off x="2449855" y="1009904"/>
                <a:ext cx="45276" cy="11319"/>
              </a:xfrm>
              <a:custGeom>
                <a:avLst/>
                <a:gdLst>
                  <a:gd name="connsiteX0" fmla="*/ 39617 w 45276"/>
                  <a:gd name="connsiteY0" fmla="*/ 11319 h 11319"/>
                  <a:gd name="connsiteX1" fmla="*/ 5660 w 45276"/>
                  <a:gd name="connsiteY1" fmla="*/ 11319 h 11319"/>
                  <a:gd name="connsiteX2" fmla="*/ 0 w 45276"/>
                  <a:gd name="connsiteY2" fmla="*/ 5660 h 11319"/>
                  <a:gd name="connsiteX3" fmla="*/ 5660 w 45276"/>
                  <a:gd name="connsiteY3" fmla="*/ 0 h 11319"/>
                  <a:gd name="connsiteX4" fmla="*/ 39617 w 45276"/>
                  <a:gd name="connsiteY4" fmla="*/ 0 h 11319"/>
                  <a:gd name="connsiteX5" fmla="*/ 45276 w 45276"/>
                  <a:gd name="connsiteY5" fmla="*/ 5660 h 11319"/>
                  <a:gd name="connsiteX6" fmla="*/ 39617 w 45276"/>
                  <a:gd name="connsiteY6" fmla="*/ 11319 h 11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276" h="11319">
                    <a:moveTo>
                      <a:pt x="39617" y="11319"/>
                    </a:moveTo>
                    <a:lnTo>
                      <a:pt x="5660" y="11319"/>
                    </a:lnTo>
                    <a:cubicBezTo>
                      <a:pt x="2535" y="11319"/>
                      <a:pt x="0" y="8784"/>
                      <a:pt x="0" y="5660"/>
                    </a:cubicBezTo>
                    <a:cubicBezTo>
                      <a:pt x="0" y="2535"/>
                      <a:pt x="2535" y="0"/>
                      <a:pt x="5660" y="0"/>
                    </a:cubicBezTo>
                    <a:lnTo>
                      <a:pt x="39617" y="0"/>
                    </a:lnTo>
                    <a:cubicBezTo>
                      <a:pt x="42741" y="0"/>
                      <a:pt x="45276" y="2535"/>
                      <a:pt x="45276" y="5660"/>
                    </a:cubicBezTo>
                    <a:cubicBezTo>
                      <a:pt x="45276" y="8784"/>
                      <a:pt x="42741" y="11319"/>
                      <a:pt x="39617" y="1131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13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44" name="Graphic 8">
            <a:extLst>
              <a:ext uri="{FF2B5EF4-FFF2-40B4-BE49-F238E27FC236}">
                <a16:creationId xmlns:a16="http://schemas.microsoft.com/office/drawing/2014/main" id="{D5FC53A7-8D03-4967-AC96-EACEC0470239}"/>
              </a:ext>
            </a:extLst>
          </p:cNvPr>
          <p:cNvGrpSpPr/>
          <p:nvPr/>
        </p:nvGrpSpPr>
        <p:grpSpPr>
          <a:xfrm>
            <a:off x="5967953" y="773446"/>
            <a:ext cx="238678" cy="376861"/>
            <a:chOff x="5967953" y="773446"/>
            <a:chExt cx="238678" cy="376861"/>
          </a:xfrm>
          <a:solidFill>
            <a:srgbClr val="263238"/>
          </a:solidFill>
        </p:grpSpPr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24E8566E-C08C-4B4A-881D-7BAC837DCC99}"/>
                </a:ext>
              </a:extLst>
            </p:cNvPr>
            <p:cNvSpPr/>
            <p:nvPr/>
          </p:nvSpPr>
          <p:spPr>
            <a:xfrm>
              <a:off x="5993077" y="1049811"/>
              <a:ext cx="163306" cy="100496"/>
            </a:xfrm>
            <a:custGeom>
              <a:avLst/>
              <a:gdLst>
                <a:gd name="connsiteX0" fmla="*/ 144463 w 163306"/>
                <a:gd name="connsiteY0" fmla="*/ 100497 h 100496"/>
                <a:gd name="connsiteX1" fmla="*/ 18454 w 163306"/>
                <a:gd name="connsiteY1" fmla="*/ 100497 h 100496"/>
                <a:gd name="connsiteX2" fmla="*/ 0 w 163306"/>
                <a:gd name="connsiteY2" fmla="*/ 81653 h 100496"/>
                <a:gd name="connsiteX3" fmla="*/ 0 w 163306"/>
                <a:gd name="connsiteY3" fmla="*/ 6281 h 100496"/>
                <a:gd name="connsiteX4" fmla="*/ 6281 w 163306"/>
                <a:gd name="connsiteY4" fmla="*/ 0 h 100496"/>
                <a:gd name="connsiteX5" fmla="*/ 12562 w 163306"/>
                <a:gd name="connsiteY5" fmla="*/ 6281 h 100496"/>
                <a:gd name="connsiteX6" fmla="*/ 12562 w 163306"/>
                <a:gd name="connsiteY6" fmla="*/ 81653 h 100496"/>
                <a:gd name="connsiteX7" fmla="*/ 18454 w 163306"/>
                <a:gd name="connsiteY7" fmla="*/ 87934 h 100496"/>
                <a:gd name="connsiteX8" fmla="*/ 144463 w 163306"/>
                <a:gd name="connsiteY8" fmla="*/ 87934 h 100496"/>
                <a:gd name="connsiteX9" fmla="*/ 150744 w 163306"/>
                <a:gd name="connsiteY9" fmla="*/ 81653 h 100496"/>
                <a:gd name="connsiteX10" fmla="*/ 150744 w 163306"/>
                <a:gd name="connsiteY10" fmla="*/ 6281 h 100496"/>
                <a:gd name="connsiteX11" fmla="*/ 157025 w 163306"/>
                <a:gd name="connsiteY11" fmla="*/ 0 h 100496"/>
                <a:gd name="connsiteX12" fmla="*/ 163306 w 163306"/>
                <a:gd name="connsiteY12" fmla="*/ 6281 h 100496"/>
                <a:gd name="connsiteX13" fmla="*/ 163306 w 163306"/>
                <a:gd name="connsiteY13" fmla="*/ 81653 h 100496"/>
                <a:gd name="connsiteX14" fmla="*/ 144463 w 163306"/>
                <a:gd name="connsiteY14" fmla="*/ 100497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3306" h="100496">
                  <a:moveTo>
                    <a:pt x="144463" y="100497"/>
                  </a:moveTo>
                  <a:lnTo>
                    <a:pt x="18454" y="100497"/>
                  </a:lnTo>
                  <a:cubicBezTo>
                    <a:pt x="8065" y="100497"/>
                    <a:pt x="0" y="92042"/>
                    <a:pt x="0" y="81653"/>
                  </a:cubicBezTo>
                  <a:lnTo>
                    <a:pt x="0" y="6281"/>
                  </a:lnTo>
                  <a:cubicBezTo>
                    <a:pt x="0" y="2814"/>
                    <a:pt x="2814" y="0"/>
                    <a:pt x="6281" y="0"/>
                  </a:cubicBezTo>
                  <a:cubicBezTo>
                    <a:pt x="9748" y="0"/>
                    <a:pt x="12562" y="2814"/>
                    <a:pt x="12562" y="6281"/>
                  </a:cubicBezTo>
                  <a:lnTo>
                    <a:pt x="12562" y="81653"/>
                  </a:lnTo>
                  <a:cubicBezTo>
                    <a:pt x="12562" y="85108"/>
                    <a:pt x="14987" y="87934"/>
                    <a:pt x="18454" y="87934"/>
                  </a:cubicBezTo>
                  <a:lnTo>
                    <a:pt x="144463" y="87934"/>
                  </a:lnTo>
                  <a:cubicBezTo>
                    <a:pt x="147918" y="87934"/>
                    <a:pt x="150744" y="85108"/>
                    <a:pt x="150744" y="81653"/>
                  </a:cubicBezTo>
                  <a:lnTo>
                    <a:pt x="150744" y="6281"/>
                  </a:lnTo>
                  <a:cubicBezTo>
                    <a:pt x="150744" y="2814"/>
                    <a:pt x="153558" y="0"/>
                    <a:pt x="157025" y="0"/>
                  </a:cubicBezTo>
                  <a:cubicBezTo>
                    <a:pt x="160493" y="0"/>
                    <a:pt x="163306" y="2814"/>
                    <a:pt x="163306" y="6281"/>
                  </a:cubicBezTo>
                  <a:lnTo>
                    <a:pt x="163306" y="81653"/>
                  </a:lnTo>
                  <a:cubicBezTo>
                    <a:pt x="163306" y="92042"/>
                    <a:pt x="154852" y="100497"/>
                    <a:pt x="144463" y="100497"/>
                  </a:cubicBezTo>
                  <a:close/>
                </a:path>
              </a:pathLst>
            </a:custGeom>
            <a:solidFill>
              <a:srgbClr val="263238"/>
            </a:solidFill>
            <a:ln w="12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F67C2ECC-247A-4C7C-9349-B078AB4A5039}"/>
                </a:ext>
              </a:extLst>
            </p:cNvPr>
            <p:cNvSpPr/>
            <p:nvPr/>
          </p:nvSpPr>
          <p:spPr>
            <a:xfrm>
              <a:off x="6081011" y="1049811"/>
              <a:ext cx="50248" cy="100496"/>
            </a:xfrm>
            <a:custGeom>
              <a:avLst/>
              <a:gdLst>
                <a:gd name="connsiteX0" fmla="*/ 43967 w 50248"/>
                <a:gd name="connsiteY0" fmla="*/ 100497 h 100496"/>
                <a:gd name="connsiteX1" fmla="*/ 6281 w 50248"/>
                <a:gd name="connsiteY1" fmla="*/ 100497 h 100496"/>
                <a:gd name="connsiteX2" fmla="*/ 0 w 50248"/>
                <a:gd name="connsiteY2" fmla="*/ 94215 h 100496"/>
                <a:gd name="connsiteX3" fmla="*/ 0 w 50248"/>
                <a:gd name="connsiteY3" fmla="*/ 6281 h 100496"/>
                <a:gd name="connsiteX4" fmla="*/ 6281 w 50248"/>
                <a:gd name="connsiteY4" fmla="*/ 0 h 100496"/>
                <a:gd name="connsiteX5" fmla="*/ 12562 w 50248"/>
                <a:gd name="connsiteY5" fmla="*/ 6281 h 100496"/>
                <a:gd name="connsiteX6" fmla="*/ 12562 w 50248"/>
                <a:gd name="connsiteY6" fmla="*/ 87934 h 100496"/>
                <a:gd name="connsiteX7" fmla="*/ 37686 w 50248"/>
                <a:gd name="connsiteY7" fmla="*/ 87934 h 100496"/>
                <a:gd name="connsiteX8" fmla="*/ 37686 w 50248"/>
                <a:gd name="connsiteY8" fmla="*/ 6281 h 100496"/>
                <a:gd name="connsiteX9" fmla="*/ 43967 w 50248"/>
                <a:gd name="connsiteY9" fmla="*/ 0 h 100496"/>
                <a:gd name="connsiteX10" fmla="*/ 50248 w 50248"/>
                <a:gd name="connsiteY10" fmla="*/ 6281 h 100496"/>
                <a:gd name="connsiteX11" fmla="*/ 50248 w 50248"/>
                <a:gd name="connsiteY11" fmla="*/ 94215 h 100496"/>
                <a:gd name="connsiteX12" fmla="*/ 43967 w 50248"/>
                <a:gd name="connsiteY12" fmla="*/ 100497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248" h="100496">
                  <a:moveTo>
                    <a:pt x="43967" y="100497"/>
                  </a:moveTo>
                  <a:lnTo>
                    <a:pt x="6281" y="100497"/>
                  </a:lnTo>
                  <a:cubicBezTo>
                    <a:pt x="2814" y="100497"/>
                    <a:pt x="0" y="97683"/>
                    <a:pt x="0" y="94215"/>
                  </a:cubicBezTo>
                  <a:lnTo>
                    <a:pt x="0" y="6281"/>
                  </a:lnTo>
                  <a:cubicBezTo>
                    <a:pt x="0" y="2814"/>
                    <a:pt x="2814" y="0"/>
                    <a:pt x="6281" y="0"/>
                  </a:cubicBezTo>
                  <a:cubicBezTo>
                    <a:pt x="9748" y="0"/>
                    <a:pt x="12562" y="2814"/>
                    <a:pt x="12562" y="6281"/>
                  </a:cubicBezTo>
                  <a:lnTo>
                    <a:pt x="12562" y="87934"/>
                  </a:lnTo>
                  <a:lnTo>
                    <a:pt x="37686" y="87934"/>
                  </a:lnTo>
                  <a:lnTo>
                    <a:pt x="37686" y="6281"/>
                  </a:lnTo>
                  <a:cubicBezTo>
                    <a:pt x="37686" y="2814"/>
                    <a:pt x="40500" y="0"/>
                    <a:pt x="43967" y="0"/>
                  </a:cubicBezTo>
                  <a:cubicBezTo>
                    <a:pt x="47434" y="0"/>
                    <a:pt x="50248" y="2814"/>
                    <a:pt x="50248" y="6281"/>
                  </a:cubicBezTo>
                  <a:lnTo>
                    <a:pt x="50248" y="94215"/>
                  </a:lnTo>
                  <a:cubicBezTo>
                    <a:pt x="50248" y="97683"/>
                    <a:pt x="47434" y="100497"/>
                    <a:pt x="43967" y="100497"/>
                  </a:cubicBezTo>
                  <a:close/>
                </a:path>
              </a:pathLst>
            </a:custGeom>
            <a:solidFill>
              <a:srgbClr val="263238"/>
            </a:solidFill>
            <a:ln w="12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56489032-21CC-480F-B46F-94DF76CA3EC0}"/>
                </a:ext>
              </a:extLst>
            </p:cNvPr>
            <p:cNvSpPr/>
            <p:nvPr/>
          </p:nvSpPr>
          <p:spPr>
            <a:xfrm>
              <a:off x="6106135" y="873942"/>
              <a:ext cx="37686" cy="37686"/>
            </a:xfrm>
            <a:custGeom>
              <a:avLst/>
              <a:gdLst>
                <a:gd name="connsiteX0" fmla="*/ 25124 w 37686"/>
                <a:gd name="connsiteY0" fmla="*/ 37686 h 37686"/>
                <a:gd name="connsiteX1" fmla="*/ 12562 w 37686"/>
                <a:gd name="connsiteY1" fmla="*/ 37686 h 37686"/>
                <a:gd name="connsiteX2" fmla="*/ 0 w 37686"/>
                <a:gd name="connsiteY2" fmla="*/ 25124 h 37686"/>
                <a:gd name="connsiteX3" fmla="*/ 0 w 37686"/>
                <a:gd name="connsiteY3" fmla="*/ 12562 h 37686"/>
                <a:gd name="connsiteX4" fmla="*/ 12562 w 37686"/>
                <a:gd name="connsiteY4" fmla="*/ 0 h 37686"/>
                <a:gd name="connsiteX5" fmla="*/ 25124 w 37686"/>
                <a:gd name="connsiteY5" fmla="*/ 0 h 37686"/>
                <a:gd name="connsiteX6" fmla="*/ 37686 w 37686"/>
                <a:gd name="connsiteY6" fmla="*/ 12562 h 37686"/>
                <a:gd name="connsiteX7" fmla="*/ 37686 w 37686"/>
                <a:gd name="connsiteY7" fmla="*/ 25124 h 37686"/>
                <a:gd name="connsiteX8" fmla="*/ 25124 w 37686"/>
                <a:gd name="connsiteY8" fmla="*/ 37686 h 37686"/>
                <a:gd name="connsiteX9" fmla="*/ 25124 w 37686"/>
                <a:gd name="connsiteY9" fmla="*/ 25124 h 37686"/>
                <a:gd name="connsiteX10" fmla="*/ 25124 w 37686"/>
                <a:gd name="connsiteY10" fmla="*/ 31405 h 37686"/>
                <a:gd name="connsiteX11" fmla="*/ 25124 w 37686"/>
                <a:gd name="connsiteY11" fmla="*/ 25124 h 37686"/>
                <a:gd name="connsiteX12" fmla="*/ 25124 w 37686"/>
                <a:gd name="connsiteY12" fmla="*/ 25124 h 37686"/>
                <a:gd name="connsiteX13" fmla="*/ 25124 w 37686"/>
                <a:gd name="connsiteY13" fmla="*/ 25124 h 37686"/>
                <a:gd name="connsiteX14" fmla="*/ 12562 w 37686"/>
                <a:gd name="connsiteY14" fmla="*/ 12562 h 37686"/>
                <a:gd name="connsiteX15" fmla="*/ 12562 w 37686"/>
                <a:gd name="connsiteY15" fmla="*/ 25124 h 37686"/>
                <a:gd name="connsiteX16" fmla="*/ 25124 w 37686"/>
                <a:gd name="connsiteY16" fmla="*/ 25124 h 37686"/>
                <a:gd name="connsiteX17" fmla="*/ 25124 w 37686"/>
                <a:gd name="connsiteY17" fmla="*/ 12562 h 37686"/>
                <a:gd name="connsiteX18" fmla="*/ 12562 w 37686"/>
                <a:gd name="connsiteY18" fmla="*/ 12562 h 37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7686" h="37686">
                  <a:moveTo>
                    <a:pt x="25124" y="37686"/>
                  </a:moveTo>
                  <a:lnTo>
                    <a:pt x="12562" y="37686"/>
                  </a:lnTo>
                  <a:cubicBezTo>
                    <a:pt x="5640" y="37686"/>
                    <a:pt x="0" y="32058"/>
                    <a:pt x="0" y="25124"/>
                  </a:cubicBezTo>
                  <a:lnTo>
                    <a:pt x="0" y="12562"/>
                  </a:lnTo>
                  <a:cubicBezTo>
                    <a:pt x="0" y="5628"/>
                    <a:pt x="5640" y="0"/>
                    <a:pt x="12562" y="0"/>
                  </a:cubicBezTo>
                  <a:lnTo>
                    <a:pt x="25124" y="0"/>
                  </a:lnTo>
                  <a:cubicBezTo>
                    <a:pt x="32046" y="0"/>
                    <a:pt x="37686" y="5628"/>
                    <a:pt x="37686" y="12562"/>
                  </a:cubicBezTo>
                  <a:lnTo>
                    <a:pt x="37686" y="25124"/>
                  </a:lnTo>
                  <a:cubicBezTo>
                    <a:pt x="37686" y="32058"/>
                    <a:pt x="32046" y="37686"/>
                    <a:pt x="25124" y="37686"/>
                  </a:cubicBezTo>
                  <a:close/>
                  <a:moveTo>
                    <a:pt x="25124" y="25124"/>
                  </a:moveTo>
                  <a:lnTo>
                    <a:pt x="25124" y="31405"/>
                  </a:lnTo>
                  <a:lnTo>
                    <a:pt x="25124" y="25124"/>
                  </a:lnTo>
                  <a:lnTo>
                    <a:pt x="25124" y="25124"/>
                  </a:lnTo>
                  <a:lnTo>
                    <a:pt x="25124" y="25124"/>
                  </a:lnTo>
                  <a:close/>
                  <a:moveTo>
                    <a:pt x="12562" y="12562"/>
                  </a:moveTo>
                  <a:lnTo>
                    <a:pt x="12562" y="25124"/>
                  </a:lnTo>
                  <a:lnTo>
                    <a:pt x="25124" y="25124"/>
                  </a:lnTo>
                  <a:lnTo>
                    <a:pt x="25124" y="12562"/>
                  </a:lnTo>
                  <a:lnTo>
                    <a:pt x="12562" y="12562"/>
                  </a:lnTo>
                  <a:close/>
                </a:path>
              </a:pathLst>
            </a:custGeom>
            <a:solidFill>
              <a:srgbClr val="263238"/>
            </a:solidFill>
            <a:ln w="12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44FD15C4-4C3A-4F09-822B-6E21DB490219}"/>
                </a:ext>
              </a:extLst>
            </p:cNvPr>
            <p:cNvSpPr/>
            <p:nvPr/>
          </p:nvSpPr>
          <p:spPr>
            <a:xfrm>
              <a:off x="6055887" y="873942"/>
              <a:ext cx="37686" cy="37686"/>
            </a:xfrm>
            <a:custGeom>
              <a:avLst/>
              <a:gdLst>
                <a:gd name="connsiteX0" fmla="*/ 25124 w 37686"/>
                <a:gd name="connsiteY0" fmla="*/ 37686 h 37686"/>
                <a:gd name="connsiteX1" fmla="*/ 12562 w 37686"/>
                <a:gd name="connsiteY1" fmla="*/ 37686 h 37686"/>
                <a:gd name="connsiteX2" fmla="*/ 0 w 37686"/>
                <a:gd name="connsiteY2" fmla="*/ 25124 h 37686"/>
                <a:gd name="connsiteX3" fmla="*/ 0 w 37686"/>
                <a:gd name="connsiteY3" fmla="*/ 12562 h 37686"/>
                <a:gd name="connsiteX4" fmla="*/ 12562 w 37686"/>
                <a:gd name="connsiteY4" fmla="*/ 0 h 37686"/>
                <a:gd name="connsiteX5" fmla="*/ 25124 w 37686"/>
                <a:gd name="connsiteY5" fmla="*/ 0 h 37686"/>
                <a:gd name="connsiteX6" fmla="*/ 37686 w 37686"/>
                <a:gd name="connsiteY6" fmla="*/ 12562 h 37686"/>
                <a:gd name="connsiteX7" fmla="*/ 37686 w 37686"/>
                <a:gd name="connsiteY7" fmla="*/ 25124 h 37686"/>
                <a:gd name="connsiteX8" fmla="*/ 25124 w 37686"/>
                <a:gd name="connsiteY8" fmla="*/ 37686 h 37686"/>
                <a:gd name="connsiteX9" fmla="*/ 25124 w 37686"/>
                <a:gd name="connsiteY9" fmla="*/ 25124 h 37686"/>
                <a:gd name="connsiteX10" fmla="*/ 25124 w 37686"/>
                <a:gd name="connsiteY10" fmla="*/ 31405 h 37686"/>
                <a:gd name="connsiteX11" fmla="*/ 25124 w 37686"/>
                <a:gd name="connsiteY11" fmla="*/ 25124 h 37686"/>
                <a:gd name="connsiteX12" fmla="*/ 25124 w 37686"/>
                <a:gd name="connsiteY12" fmla="*/ 25124 h 37686"/>
                <a:gd name="connsiteX13" fmla="*/ 25124 w 37686"/>
                <a:gd name="connsiteY13" fmla="*/ 25124 h 37686"/>
                <a:gd name="connsiteX14" fmla="*/ 12562 w 37686"/>
                <a:gd name="connsiteY14" fmla="*/ 12562 h 37686"/>
                <a:gd name="connsiteX15" fmla="*/ 12562 w 37686"/>
                <a:gd name="connsiteY15" fmla="*/ 25124 h 37686"/>
                <a:gd name="connsiteX16" fmla="*/ 25124 w 37686"/>
                <a:gd name="connsiteY16" fmla="*/ 25124 h 37686"/>
                <a:gd name="connsiteX17" fmla="*/ 25124 w 37686"/>
                <a:gd name="connsiteY17" fmla="*/ 12562 h 37686"/>
                <a:gd name="connsiteX18" fmla="*/ 12562 w 37686"/>
                <a:gd name="connsiteY18" fmla="*/ 12562 h 37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7686" h="37686">
                  <a:moveTo>
                    <a:pt x="25124" y="37686"/>
                  </a:moveTo>
                  <a:lnTo>
                    <a:pt x="12562" y="37686"/>
                  </a:lnTo>
                  <a:cubicBezTo>
                    <a:pt x="5640" y="37686"/>
                    <a:pt x="0" y="32058"/>
                    <a:pt x="0" y="25124"/>
                  </a:cubicBezTo>
                  <a:lnTo>
                    <a:pt x="0" y="12562"/>
                  </a:lnTo>
                  <a:cubicBezTo>
                    <a:pt x="0" y="5628"/>
                    <a:pt x="5640" y="0"/>
                    <a:pt x="12562" y="0"/>
                  </a:cubicBezTo>
                  <a:lnTo>
                    <a:pt x="25124" y="0"/>
                  </a:lnTo>
                  <a:cubicBezTo>
                    <a:pt x="32046" y="0"/>
                    <a:pt x="37686" y="5628"/>
                    <a:pt x="37686" y="12562"/>
                  </a:cubicBezTo>
                  <a:lnTo>
                    <a:pt x="37686" y="25124"/>
                  </a:lnTo>
                  <a:cubicBezTo>
                    <a:pt x="37686" y="32058"/>
                    <a:pt x="32046" y="37686"/>
                    <a:pt x="25124" y="37686"/>
                  </a:cubicBezTo>
                  <a:close/>
                  <a:moveTo>
                    <a:pt x="25124" y="25124"/>
                  </a:moveTo>
                  <a:lnTo>
                    <a:pt x="25124" y="31405"/>
                  </a:lnTo>
                  <a:lnTo>
                    <a:pt x="25124" y="25124"/>
                  </a:lnTo>
                  <a:lnTo>
                    <a:pt x="25124" y="25124"/>
                  </a:lnTo>
                  <a:lnTo>
                    <a:pt x="25124" y="25124"/>
                  </a:lnTo>
                  <a:close/>
                  <a:moveTo>
                    <a:pt x="12562" y="12562"/>
                  </a:moveTo>
                  <a:lnTo>
                    <a:pt x="12562" y="25124"/>
                  </a:lnTo>
                  <a:lnTo>
                    <a:pt x="25124" y="25124"/>
                  </a:lnTo>
                  <a:lnTo>
                    <a:pt x="25124" y="12562"/>
                  </a:lnTo>
                  <a:lnTo>
                    <a:pt x="12562" y="12562"/>
                  </a:lnTo>
                  <a:close/>
                </a:path>
              </a:pathLst>
            </a:custGeom>
            <a:solidFill>
              <a:srgbClr val="263238"/>
            </a:solidFill>
            <a:ln w="12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00286A84-B7F8-43A1-9DF2-45BC2C870A65}"/>
                </a:ext>
              </a:extLst>
            </p:cNvPr>
            <p:cNvSpPr/>
            <p:nvPr/>
          </p:nvSpPr>
          <p:spPr>
            <a:xfrm>
              <a:off x="6005639" y="974439"/>
              <a:ext cx="37686" cy="37686"/>
            </a:xfrm>
            <a:custGeom>
              <a:avLst/>
              <a:gdLst>
                <a:gd name="connsiteX0" fmla="*/ 25124 w 37686"/>
                <a:gd name="connsiteY0" fmla="*/ 37686 h 37686"/>
                <a:gd name="connsiteX1" fmla="*/ 12562 w 37686"/>
                <a:gd name="connsiteY1" fmla="*/ 37686 h 37686"/>
                <a:gd name="connsiteX2" fmla="*/ 0 w 37686"/>
                <a:gd name="connsiteY2" fmla="*/ 25124 h 37686"/>
                <a:gd name="connsiteX3" fmla="*/ 0 w 37686"/>
                <a:gd name="connsiteY3" fmla="*/ 12562 h 37686"/>
                <a:gd name="connsiteX4" fmla="*/ 12562 w 37686"/>
                <a:gd name="connsiteY4" fmla="*/ 0 h 37686"/>
                <a:gd name="connsiteX5" fmla="*/ 25124 w 37686"/>
                <a:gd name="connsiteY5" fmla="*/ 0 h 37686"/>
                <a:gd name="connsiteX6" fmla="*/ 37686 w 37686"/>
                <a:gd name="connsiteY6" fmla="*/ 12562 h 37686"/>
                <a:gd name="connsiteX7" fmla="*/ 37686 w 37686"/>
                <a:gd name="connsiteY7" fmla="*/ 25124 h 37686"/>
                <a:gd name="connsiteX8" fmla="*/ 25124 w 37686"/>
                <a:gd name="connsiteY8" fmla="*/ 37686 h 37686"/>
                <a:gd name="connsiteX9" fmla="*/ 25124 w 37686"/>
                <a:gd name="connsiteY9" fmla="*/ 25124 h 37686"/>
                <a:gd name="connsiteX10" fmla="*/ 25124 w 37686"/>
                <a:gd name="connsiteY10" fmla="*/ 31405 h 37686"/>
                <a:gd name="connsiteX11" fmla="*/ 25124 w 37686"/>
                <a:gd name="connsiteY11" fmla="*/ 25124 h 37686"/>
                <a:gd name="connsiteX12" fmla="*/ 25124 w 37686"/>
                <a:gd name="connsiteY12" fmla="*/ 25124 h 37686"/>
                <a:gd name="connsiteX13" fmla="*/ 25124 w 37686"/>
                <a:gd name="connsiteY13" fmla="*/ 25124 h 37686"/>
                <a:gd name="connsiteX14" fmla="*/ 12562 w 37686"/>
                <a:gd name="connsiteY14" fmla="*/ 12562 h 37686"/>
                <a:gd name="connsiteX15" fmla="*/ 12562 w 37686"/>
                <a:gd name="connsiteY15" fmla="*/ 25124 h 37686"/>
                <a:gd name="connsiteX16" fmla="*/ 25124 w 37686"/>
                <a:gd name="connsiteY16" fmla="*/ 25124 h 37686"/>
                <a:gd name="connsiteX17" fmla="*/ 25124 w 37686"/>
                <a:gd name="connsiteY17" fmla="*/ 12562 h 37686"/>
                <a:gd name="connsiteX18" fmla="*/ 12562 w 37686"/>
                <a:gd name="connsiteY18" fmla="*/ 12562 h 37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7686" h="37686">
                  <a:moveTo>
                    <a:pt x="25124" y="37686"/>
                  </a:moveTo>
                  <a:lnTo>
                    <a:pt x="12562" y="37686"/>
                  </a:lnTo>
                  <a:cubicBezTo>
                    <a:pt x="5640" y="37686"/>
                    <a:pt x="0" y="32058"/>
                    <a:pt x="0" y="25124"/>
                  </a:cubicBezTo>
                  <a:lnTo>
                    <a:pt x="0" y="12562"/>
                  </a:lnTo>
                  <a:cubicBezTo>
                    <a:pt x="0" y="5628"/>
                    <a:pt x="5640" y="0"/>
                    <a:pt x="12562" y="0"/>
                  </a:cubicBezTo>
                  <a:lnTo>
                    <a:pt x="25124" y="0"/>
                  </a:lnTo>
                  <a:cubicBezTo>
                    <a:pt x="32046" y="0"/>
                    <a:pt x="37686" y="5628"/>
                    <a:pt x="37686" y="12562"/>
                  </a:cubicBezTo>
                  <a:lnTo>
                    <a:pt x="37686" y="25124"/>
                  </a:lnTo>
                  <a:cubicBezTo>
                    <a:pt x="37686" y="32058"/>
                    <a:pt x="32046" y="37686"/>
                    <a:pt x="25124" y="37686"/>
                  </a:cubicBezTo>
                  <a:close/>
                  <a:moveTo>
                    <a:pt x="25124" y="25124"/>
                  </a:moveTo>
                  <a:lnTo>
                    <a:pt x="25124" y="31405"/>
                  </a:lnTo>
                  <a:lnTo>
                    <a:pt x="25124" y="25124"/>
                  </a:lnTo>
                  <a:lnTo>
                    <a:pt x="25124" y="25124"/>
                  </a:lnTo>
                  <a:lnTo>
                    <a:pt x="25124" y="25124"/>
                  </a:lnTo>
                  <a:close/>
                  <a:moveTo>
                    <a:pt x="12562" y="12562"/>
                  </a:moveTo>
                  <a:lnTo>
                    <a:pt x="12562" y="25124"/>
                  </a:lnTo>
                  <a:lnTo>
                    <a:pt x="25124" y="25124"/>
                  </a:lnTo>
                  <a:lnTo>
                    <a:pt x="25124" y="12562"/>
                  </a:lnTo>
                  <a:lnTo>
                    <a:pt x="12562" y="12562"/>
                  </a:lnTo>
                  <a:close/>
                </a:path>
              </a:pathLst>
            </a:custGeom>
            <a:solidFill>
              <a:srgbClr val="263238"/>
            </a:solidFill>
            <a:ln w="12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309C8497-870B-4B3F-A766-BD037A71605C}"/>
                </a:ext>
              </a:extLst>
            </p:cNvPr>
            <p:cNvSpPr/>
            <p:nvPr/>
          </p:nvSpPr>
          <p:spPr>
            <a:xfrm>
              <a:off x="6055887" y="974439"/>
              <a:ext cx="37686" cy="37686"/>
            </a:xfrm>
            <a:custGeom>
              <a:avLst/>
              <a:gdLst>
                <a:gd name="connsiteX0" fmla="*/ 25124 w 37686"/>
                <a:gd name="connsiteY0" fmla="*/ 37686 h 37686"/>
                <a:gd name="connsiteX1" fmla="*/ 12562 w 37686"/>
                <a:gd name="connsiteY1" fmla="*/ 37686 h 37686"/>
                <a:gd name="connsiteX2" fmla="*/ 0 w 37686"/>
                <a:gd name="connsiteY2" fmla="*/ 25124 h 37686"/>
                <a:gd name="connsiteX3" fmla="*/ 0 w 37686"/>
                <a:gd name="connsiteY3" fmla="*/ 12562 h 37686"/>
                <a:gd name="connsiteX4" fmla="*/ 12562 w 37686"/>
                <a:gd name="connsiteY4" fmla="*/ 0 h 37686"/>
                <a:gd name="connsiteX5" fmla="*/ 25124 w 37686"/>
                <a:gd name="connsiteY5" fmla="*/ 0 h 37686"/>
                <a:gd name="connsiteX6" fmla="*/ 37686 w 37686"/>
                <a:gd name="connsiteY6" fmla="*/ 12562 h 37686"/>
                <a:gd name="connsiteX7" fmla="*/ 37686 w 37686"/>
                <a:gd name="connsiteY7" fmla="*/ 25124 h 37686"/>
                <a:gd name="connsiteX8" fmla="*/ 25124 w 37686"/>
                <a:gd name="connsiteY8" fmla="*/ 37686 h 37686"/>
                <a:gd name="connsiteX9" fmla="*/ 25124 w 37686"/>
                <a:gd name="connsiteY9" fmla="*/ 25124 h 37686"/>
                <a:gd name="connsiteX10" fmla="*/ 25124 w 37686"/>
                <a:gd name="connsiteY10" fmla="*/ 31405 h 37686"/>
                <a:gd name="connsiteX11" fmla="*/ 25124 w 37686"/>
                <a:gd name="connsiteY11" fmla="*/ 25124 h 37686"/>
                <a:gd name="connsiteX12" fmla="*/ 25124 w 37686"/>
                <a:gd name="connsiteY12" fmla="*/ 25124 h 37686"/>
                <a:gd name="connsiteX13" fmla="*/ 25124 w 37686"/>
                <a:gd name="connsiteY13" fmla="*/ 25124 h 37686"/>
                <a:gd name="connsiteX14" fmla="*/ 12562 w 37686"/>
                <a:gd name="connsiteY14" fmla="*/ 12562 h 37686"/>
                <a:gd name="connsiteX15" fmla="*/ 12562 w 37686"/>
                <a:gd name="connsiteY15" fmla="*/ 25124 h 37686"/>
                <a:gd name="connsiteX16" fmla="*/ 25124 w 37686"/>
                <a:gd name="connsiteY16" fmla="*/ 25124 h 37686"/>
                <a:gd name="connsiteX17" fmla="*/ 25124 w 37686"/>
                <a:gd name="connsiteY17" fmla="*/ 12562 h 37686"/>
                <a:gd name="connsiteX18" fmla="*/ 12562 w 37686"/>
                <a:gd name="connsiteY18" fmla="*/ 12562 h 37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7686" h="37686">
                  <a:moveTo>
                    <a:pt x="25124" y="37686"/>
                  </a:moveTo>
                  <a:lnTo>
                    <a:pt x="12562" y="37686"/>
                  </a:lnTo>
                  <a:cubicBezTo>
                    <a:pt x="5640" y="37686"/>
                    <a:pt x="0" y="32058"/>
                    <a:pt x="0" y="25124"/>
                  </a:cubicBezTo>
                  <a:lnTo>
                    <a:pt x="0" y="12562"/>
                  </a:lnTo>
                  <a:cubicBezTo>
                    <a:pt x="0" y="5628"/>
                    <a:pt x="5640" y="0"/>
                    <a:pt x="12562" y="0"/>
                  </a:cubicBezTo>
                  <a:lnTo>
                    <a:pt x="25124" y="0"/>
                  </a:lnTo>
                  <a:cubicBezTo>
                    <a:pt x="32046" y="0"/>
                    <a:pt x="37686" y="5628"/>
                    <a:pt x="37686" y="12562"/>
                  </a:cubicBezTo>
                  <a:lnTo>
                    <a:pt x="37686" y="25124"/>
                  </a:lnTo>
                  <a:cubicBezTo>
                    <a:pt x="37686" y="32058"/>
                    <a:pt x="32046" y="37686"/>
                    <a:pt x="25124" y="37686"/>
                  </a:cubicBezTo>
                  <a:close/>
                  <a:moveTo>
                    <a:pt x="25124" y="25124"/>
                  </a:moveTo>
                  <a:lnTo>
                    <a:pt x="25124" y="31405"/>
                  </a:lnTo>
                  <a:lnTo>
                    <a:pt x="25124" y="25124"/>
                  </a:lnTo>
                  <a:lnTo>
                    <a:pt x="25124" y="25124"/>
                  </a:lnTo>
                  <a:lnTo>
                    <a:pt x="25124" y="25124"/>
                  </a:lnTo>
                  <a:close/>
                  <a:moveTo>
                    <a:pt x="12562" y="12562"/>
                  </a:moveTo>
                  <a:lnTo>
                    <a:pt x="12562" y="25124"/>
                  </a:lnTo>
                  <a:lnTo>
                    <a:pt x="25124" y="25124"/>
                  </a:lnTo>
                  <a:lnTo>
                    <a:pt x="25124" y="12562"/>
                  </a:lnTo>
                  <a:lnTo>
                    <a:pt x="12562" y="12562"/>
                  </a:lnTo>
                  <a:close/>
                </a:path>
              </a:pathLst>
            </a:custGeom>
            <a:solidFill>
              <a:srgbClr val="263238"/>
            </a:solidFill>
            <a:ln w="12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7F7CAFD4-1087-4650-B7BA-5B6182EB4D4D}"/>
                </a:ext>
              </a:extLst>
            </p:cNvPr>
            <p:cNvSpPr/>
            <p:nvPr/>
          </p:nvSpPr>
          <p:spPr>
            <a:xfrm>
              <a:off x="6106135" y="974439"/>
              <a:ext cx="37686" cy="37686"/>
            </a:xfrm>
            <a:custGeom>
              <a:avLst/>
              <a:gdLst>
                <a:gd name="connsiteX0" fmla="*/ 25124 w 37686"/>
                <a:gd name="connsiteY0" fmla="*/ 37686 h 37686"/>
                <a:gd name="connsiteX1" fmla="*/ 12562 w 37686"/>
                <a:gd name="connsiteY1" fmla="*/ 37686 h 37686"/>
                <a:gd name="connsiteX2" fmla="*/ 0 w 37686"/>
                <a:gd name="connsiteY2" fmla="*/ 25124 h 37686"/>
                <a:gd name="connsiteX3" fmla="*/ 0 w 37686"/>
                <a:gd name="connsiteY3" fmla="*/ 12562 h 37686"/>
                <a:gd name="connsiteX4" fmla="*/ 12562 w 37686"/>
                <a:gd name="connsiteY4" fmla="*/ 0 h 37686"/>
                <a:gd name="connsiteX5" fmla="*/ 25124 w 37686"/>
                <a:gd name="connsiteY5" fmla="*/ 0 h 37686"/>
                <a:gd name="connsiteX6" fmla="*/ 37686 w 37686"/>
                <a:gd name="connsiteY6" fmla="*/ 12562 h 37686"/>
                <a:gd name="connsiteX7" fmla="*/ 37686 w 37686"/>
                <a:gd name="connsiteY7" fmla="*/ 25124 h 37686"/>
                <a:gd name="connsiteX8" fmla="*/ 25124 w 37686"/>
                <a:gd name="connsiteY8" fmla="*/ 37686 h 37686"/>
                <a:gd name="connsiteX9" fmla="*/ 25124 w 37686"/>
                <a:gd name="connsiteY9" fmla="*/ 25124 h 37686"/>
                <a:gd name="connsiteX10" fmla="*/ 25124 w 37686"/>
                <a:gd name="connsiteY10" fmla="*/ 31405 h 37686"/>
                <a:gd name="connsiteX11" fmla="*/ 25124 w 37686"/>
                <a:gd name="connsiteY11" fmla="*/ 25124 h 37686"/>
                <a:gd name="connsiteX12" fmla="*/ 25124 w 37686"/>
                <a:gd name="connsiteY12" fmla="*/ 25124 h 37686"/>
                <a:gd name="connsiteX13" fmla="*/ 25124 w 37686"/>
                <a:gd name="connsiteY13" fmla="*/ 25124 h 37686"/>
                <a:gd name="connsiteX14" fmla="*/ 12562 w 37686"/>
                <a:gd name="connsiteY14" fmla="*/ 12562 h 37686"/>
                <a:gd name="connsiteX15" fmla="*/ 12562 w 37686"/>
                <a:gd name="connsiteY15" fmla="*/ 25124 h 37686"/>
                <a:gd name="connsiteX16" fmla="*/ 25124 w 37686"/>
                <a:gd name="connsiteY16" fmla="*/ 25124 h 37686"/>
                <a:gd name="connsiteX17" fmla="*/ 25124 w 37686"/>
                <a:gd name="connsiteY17" fmla="*/ 12562 h 37686"/>
                <a:gd name="connsiteX18" fmla="*/ 12562 w 37686"/>
                <a:gd name="connsiteY18" fmla="*/ 12562 h 37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7686" h="37686">
                  <a:moveTo>
                    <a:pt x="25124" y="37686"/>
                  </a:moveTo>
                  <a:lnTo>
                    <a:pt x="12562" y="37686"/>
                  </a:lnTo>
                  <a:cubicBezTo>
                    <a:pt x="5640" y="37686"/>
                    <a:pt x="0" y="32058"/>
                    <a:pt x="0" y="25124"/>
                  </a:cubicBezTo>
                  <a:lnTo>
                    <a:pt x="0" y="12562"/>
                  </a:lnTo>
                  <a:cubicBezTo>
                    <a:pt x="0" y="5628"/>
                    <a:pt x="5640" y="0"/>
                    <a:pt x="12562" y="0"/>
                  </a:cubicBezTo>
                  <a:lnTo>
                    <a:pt x="25124" y="0"/>
                  </a:lnTo>
                  <a:cubicBezTo>
                    <a:pt x="32046" y="0"/>
                    <a:pt x="37686" y="5628"/>
                    <a:pt x="37686" y="12562"/>
                  </a:cubicBezTo>
                  <a:lnTo>
                    <a:pt x="37686" y="25124"/>
                  </a:lnTo>
                  <a:cubicBezTo>
                    <a:pt x="37686" y="32058"/>
                    <a:pt x="32046" y="37686"/>
                    <a:pt x="25124" y="37686"/>
                  </a:cubicBezTo>
                  <a:close/>
                  <a:moveTo>
                    <a:pt x="25124" y="25124"/>
                  </a:moveTo>
                  <a:lnTo>
                    <a:pt x="25124" y="31405"/>
                  </a:lnTo>
                  <a:lnTo>
                    <a:pt x="25124" y="25124"/>
                  </a:lnTo>
                  <a:lnTo>
                    <a:pt x="25124" y="25124"/>
                  </a:lnTo>
                  <a:lnTo>
                    <a:pt x="25124" y="25124"/>
                  </a:lnTo>
                  <a:close/>
                  <a:moveTo>
                    <a:pt x="12562" y="12562"/>
                  </a:moveTo>
                  <a:lnTo>
                    <a:pt x="12562" y="25124"/>
                  </a:lnTo>
                  <a:lnTo>
                    <a:pt x="25124" y="25124"/>
                  </a:lnTo>
                  <a:lnTo>
                    <a:pt x="25124" y="12562"/>
                  </a:lnTo>
                  <a:lnTo>
                    <a:pt x="12562" y="12562"/>
                  </a:lnTo>
                  <a:close/>
                </a:path>
              </a:pathLst>
            </a:custGeom>
            <a:solidFill>
              <a:srgbClr val="263238"/>
            </a:solidFill>
            <a:ln w="12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8B4E5FF-CBF2-4418-9D27-1B7DCD61048E}"/>
                </a:ext>
              </a:extLst>
            </p:cNvPr>
            <p:cNvSpPr/>
            <p:nvPr/>
          </p:nvSpPr>
          <p:spPr>
            <a:xfrm>
              <a:off x="6106135" y="924190"/>
              <a:ext cx="37686" cy="37686"/>
            </a:xfrm>
            <a:custGeom>
              <a:avLst/>
              <a:gdLst>
                <a:gd name="connsiteX0" fmla="*/ 25124 w 37686"/>
                <a:gd name="connsiteY0" fmla="*/ 37686 h 37686"/>
                <a:gd name="connsiteX1" fmla="*/ 12562 w 37686"/>
                <a:gd name="connsiteY1" fmla="*/ 37686 h 37686"/>
                <a:gd name="connsiteX2" fmla="*/ 0 w 37686"/>
                <a:gd name="connsiteY2" fmla="*/ 25124 h 37686"/>
                <a:gd name="connsiteX3" fmla="*/ 0 w 37686"/>
                <a:gd name="connsiteY3" fmla="*/ 12562 h 37686"/>
                <a:gd name="connsiteX4" fmla="*/ 12562 w 37686"/>
                <a:gd name="connsiteY4" fmla="*/ 0 h 37686"/>
                <a:gd name="connsiteX5" fmla="*/ 25124 w 37686"/>
                <a:gd name="connsiteY5" fmla="*/ 0 h 37686"/>
                <a:gd name="connsiteX6" fmla="*/ 37686 w 37686"/>
                <a:gd name="connsiteY6" fmla="*/ 12562 h 37686"/>
                <a:gd name="connsiteX7" fmla="*/ 37686 w 37686"/>
                <a:gd name="connsiteY7" fmla="*/ 25124 h 37686"/>
                <a:gd name="connsiteX8" fmla="*/ 25124 w 37686"/>
                <a:gd name="connsiteY8" fmla="*/ 37686 h 37686"/>
                <a:gd name="connsiteX9" fmla="*/ 25124 w 37686"/>
                <a:gd name="connsiteY9" fmla="*/ 25124 h 37686"/>
                <a:gd name="connsiteX10" fmla="*/ 25124 w 37686"/>
                <a:gd name="connsiteY10" fmla="*/ 31405 h 37686"/>
                <a:gd name="connsiteX11" fmla="*/ 25124 w 37686"/>
                <a:gd name="connsiteY11" fmla="*/ 25124 h 37686"/>
                <a:gd name="connsiteX12" fmla="*/ 25124 w 37686"/>
                <a:gd name="connsiteY12" fmla="*/ 25124 h 37686"/>
                <a:gd name="connsiteX13" fmla="*/ 25124 w 37686"/>
                <a:gd name="connsiteY13" fmla="*/ 25124 h 37686"/>
                <a:gd name="connsiteX14" fmla="*/ 12562 w 37686"/>
                <a:gd name="connsiteY14" fmla="*/ 12562 h 37686"/>
                <a:gd name="connsiteX15" fmla="*/ 12562 w 37686"/>
                <a:gd name="connsiteY15" fmla="*/ 25124 h 37686"/>
                <a:gd name="connsiteX16" fmla="*/ 25124 w 37686"/>
                <a:gd name="connsiteY16" fmla="*/ 25124 h 37686"/>
                <a:gd name="connsiteX17" fmla="*/ 25124 w 37686"/>
                <a:gd name="connsiteY17" fmla="*/ 12562 h 37686"/>
                <a:gd name="connsiteX18" fmla="*/ 12562 w 37686"/>
                <a:gd name="connsiteY18" fmla="*/ 12562 h 37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7686" h="37686">
                  <a:moveTo>
                    <a:pt x="25124" y="37686"/>
                  </a:moveTo>
                  <a:lnTo>
                    <a:pt x="12562" y="37686"/>
                  </a:lnTo>
                  <a:cubicBezTo>
                    <a:pt x="5640" y="37686"/>
                    <a:pt x="0" y="32058"/>
                    <a:pt x="0" y="25124"/>
                  </a:cubicBezTo>
                  <a:lnTo>
                    <a:pt x="0" y="12562"/>
                  </a:lnTo>
                  <a:cubicBezTo>
                    <a:pt x="0" y="5628"/>
                    <a:pt x="5640" y="0"/>
                    <a:pt x="12562" y="0"/>
                  </a:cubicBezTo>
                  <a:lnTo>
                    <a:pt x="25124" y="0"/>
                  </a:lnTo>
                  <a:cubicBezTo>
                    <a:pt x="32046" y="0"/>
                    <a:pt x="37686" y="5628"/>
                    <a:pt x="37686" y="12562"/>
                  </a:cubicBezTo>
                  <a:lnTo>
                    <a:pt x="37686" y="25124"/>
                  </a:lnTo>
                  <a:cubicBezTo>
                    <a:pt x="37686" y="32058"/>
                    <a:pt x="32046" y="37686"/>
                    <a:pt x="25124" y="37686"/>
                  </a:cubicBezTo>
                  <a:close/>
                  <a:moveTo>
                    <a:pt x="25124" y="25124"/>
                  </a:moveTo>
                  <a:lnTo>
                    <a:pt x="25124" y="31405"/>
                  </a:lnTo>
                  <a:lnTo>
                    <a:pt x="25124" y="25124"/>
                  </a:lnTo>
                  <a:lnTo>
                    <a:pt x="25124" y="25124"/>
                  </a:lnTo>
                  <a:lnTo>
                    <a:pt x="25124" y="25124"/>
                  </a:lnTo>
                  <a:close/>
                  <a:moveTo>
                    <a:pt x="12562" y="12562"/>
                  </a:moveTo>
                  <a:lnTo>
                    <a:pt x="12562" y="25124"/>
                  </a:lnTo>
                  <a:lnTo>
                    <a:pt x="25124" y="25124"/>
                  </a:lnTo>
                  <a:lnTo>
                    <a:pt x="25124" y="12562"/>
                  </a:lnTo>
                  <a:lnTo>
                    <a:pt x="12562" y="12562"/>
                  </a:lnTo>
                  <a:close/>
                </a:path>
              </a:pathLst>
            </a:custGeom>
            <a:solidFill>
              <a:srgbClr val="263238"/>
            </a:solidFill>
            <a:ln w="12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4921374-D860-4370-901C-5E7B42D348E2}"/>
                </a:ext>
              </a:extLst>
            </p:cNvPr>
            <p:cNvSpPr/>
            <p:nvPr/>
          </p:nvSpPr>
          <p:spPr>
            <a:xfrm>
              <a:off x="6055887" y="924190"/>
              <a:ext cx="37686" cy="37686"/>
            </a:xfrm>
            <a:custGeom>
              <a:avLst/>
              <a:gdLst>
                <a:gd name="connsiteX0" fmla="*/ 25124 w 37686"/>
                <a:gd name="connsiteY0" fmla="*/ 37686 h 37686"/>
                <a:gd name="connsiteX1" fmla="*/ 12562 w 37686"/>
                <a:gd name="connsiteY1" fmla="*/ 37686 h 37686"/>
                <a:gd name="connsiteX2" fmla="*/ 0 w 37686"/>
                <a:gd name="connsiteY2" fmla="*/ 25124 h 37686"/>
                <a:gd name="connsiteX3" fmla="*/ 0 w 37686"/>
                <a:gd name="connsiteY3" fmla="*/ 12562 h 37686"/>
                <a:gd name="connsiteX4" fmla="*/ 12562 w 37686"/>
                <a:gd name="connsiteY4" fmla="*/ 0 h 37686"/>
                <a:gd name="connsiteX5" fmla="*/ 25124 w 37686"/>
                <a:gd name="connsiteY5" fmla="*/ 0 h 37686"/>
                <a:gd name="connsiteX6" fmla="*/ 37686 w 37686"/>
                <a:gd name="connsiteY6" fmla="*/ 12562 h 37686"/>
                <a:gd name="connsiteX7" fmla="*/ 37686 w 37686"/>
                <a:gd name="connsiteY7" fmla="*/ 25124 h 37686"/>
                <a:gd name="connsiteX8" fmla="*/ 25124 w 37686"/>
                <a:gd name="connsiteY8" fmla="*/ 37686 h 37686"/>
                <a:gd name="connsiteX9" fmla="*/ 25124 w 37686"/>
                <a:gd name="connsiteY9" fmla="*/ 25124 h 37686"/>
                <a:gd name="connsiteX10" fmla="*/ 25124 w 37686"/>
                <a:gd name="connsiteY10" fmla="*/ 31405 h 37686"/>
                <a:gd name="connsiteX11" fmla="*/ 25124 w 37686"/>
                <a:gd name="connsiteY11" fmla="*/ 25124 h 37686"/>
                <a:gd name="connsiteX12" fmla="*/ 25124 w 37686"/>
                <a:gd name="connsiteY12" fmla="*/ 25124 h 37686"/>
                <a:gd name="connsiteX13" fmla="*/ 25124 w 37686"/>
                <a:gd name="connsiteY13" fmla="*/ 25124 h 37686"/>
                <a:gd name="connsiteX14" fmla="*/ 12562 w 37686"/>
                <a:gd name="connsiteY14" fmla="*/ 12562 h 37686"/>
                <a:gd name="connsiteX15" fmla="*/ 12562 w 37686"/>
                <a:gd name="connsiteY15" fmla="*/ 25124 h 37686"/>
                <a:gd name="connsiteX16" fmla="*/ 25124 w 37686"/>
                <a:gd name="connsiteY16" fmla="*/ 25124 h 37686"/>
                <a:gd name="connsiteX17" fmla="*/ 25124 w 37686"/>
                <a:gd name="connsiteY17" fmla="*/ 12562 h 37686"/>
                <a:gd name="connsiteX18" fmla="*/ 12562 w 37686"/>
                <a:gd name="connsiteY18" fmla="*/ 12562 h 37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7686" h="37686">
                  <a:moveTo>
                    <a:pt x="25124" y="37686"/>
                  </a:moveTo>
                  <a:lnTo>
                    <a:pt x="12562" y="37686"/>
                  </a:lnTo>
                  <a:cubicBezTo>
                    <a:pt x="5640" y="37686"/>
                    <a:pt x="0" y="32058"/>
                    <a:pt x="0" y="25124"/>
                  </a:cubicBezTo>
                  <a:lnTo>
                    <a:pt x="0" y="12562"/>
                  </a:lnTo>
                  <a:cubicBezTo>
                    <a:pt x="0" y="5628"/>
                    <a:pt x="5640" y="0"/>
                    <a:pt x="12562" y="0"/>
                  </a:cubicBezTo>
                  <a:lnTo>
                    <a:pt x="25124" y="0"/>
                  </a:lnTo>
                  <a:cubicBezTo>
                    <a:pt x="32046" y="0"/>
                    <a:pt x="37686" y="5628"/>
                    <a:pt x="37686" y="12562"/>
                  </a:cubicBezTo>
                  <a:lnTo>
                    <a:pt x="37686" y="25124"/>
                  </a:lnTo>
                  <a:cubicBezTo>
                    <a:pt x="37686" y="32058"/>
                    <a:pt x="32046" y="37686"/>
                    <a:pt x="25124" y="37686"/>
                  </a:cubicBezTo>
                  <a:close/>
                  <a:moveTo>
                    <a:pt x="25124" y="25124"/>
                  </a:moveTo>
                  <a:lnTo>
                    <a:pt x="25124" y="31405"/>
                  </a:lnTo>
                  <a:lnTo>
                    <a:pt x="25124" y="25124"/>
                  </a:lnTo>
                  <a:lnTo>
                    <a:pt x="25124" y="25124"/>
                  </a:lnTo>
                  <a:lnTo>
                    <a:pt x="25124" y="25124"/>
                  </a:lnTo>
                  <a:close/>
                  <a:moveTo>
                    <a:pt x="12562" y="12562"/>
                  </a:moveTo>
                  <a:lnTo>
                    <a:pt x="12562" y="25124"/>
                  </a:lnTo>
                  <a:lnTo>
                    <a:pt x="25124" y="25124"/>
                  </a:lnTo>
                  <a:lnTo>
                    <a:pt x="25124" y="12562"/>
                  </a:lnTo>
                  <a:lnTo>
                    <a:pt x="12562" y="12562"/>
                  </a:lnTo>
                  <a:close/>
                </a:path>
              </a:pathLst>
            </a:custGeom>
            <a:solidFill>
              <a:srgbClr val="263238"/>
            </a:solidFill>
            <a:ln w="12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53CDDF2-3294-45C4-9329-DB0C65F74BDC}"/>
                </a:ext>
              </a:extLst>
            </p:cNvPr>
            <p:cNvSpPr/>
            <p:nvPr/>
          </p:nvSpPr>
          <p:spPr>
            <a:xfrm>
              <a:off x="6005639" y="924190"/>
              <a:ext cx="37686" cy="37686"/>
            </a:xfrm>
            <a:custGeom>
              <a:avLst/>
              <a:gdLst>
                <a:gd name="connsiteX0" fmla="*/ 25124 w 37686"/>
                <a:gd name="connsiteY0" fmla="*/ 37686 h 37686"/>
                <a:gd name="connsiteX1" fmla="*/ 12562 w 37686"/>
                <a:gd name="connsiteY1" fmla="*/ 37686 h 37686"/>
                <a:gd name="connsiteX2" fmla="*/ 0 w 37686"/>
                <a:gd name="connsiteY2" fmla="*/ 25124 h 37686"/>
                <a:gd name="connsiteX3" fmla="*/ 0 w 37686"/>
                <a:gd name="connsiteY3" fmla="*/ 12562 h 37686"/>
                <a:gd name="connsiteX4" fmla="*/ 12562 w 37686"/>
                <a:gd name="connsiteY4" fmla="*/ 0 h 37686"/>
                <a:gd name="connsiteX5" fmla="*/ 25124 w 37686"/>
                <a:gd name="connsiteY5" fmla="*/ 0 h 37686"/>
                <a:gd name="connsiteX6" fmla="*/ 37686 w 37686"/>
                <a:gd name="connsiteY6" fmla="*/ 12562 h 37686"/>
                <a:gd name="connsiteX7" fmla="*/ 37686 w 37686"/>
                <a:gd name="connsiteY7" fmla="*/ 25124 h 37686"/>
                <a:gd name="connsiteX8" fmla="*/ 25124 w 37686"/>
                <a:gd name="connsiteY8" fmla="*/ 37686 h 37686"/>
                <a:gd name="connsiteX9" fmla="*/ 25124 w 37686"/>
                <a:gd name="connsiteY9" fmla="*/ 25124 h 37686"/>
                <a:gd name="connsiteX10" fmla="*/ 25124 w 37686"/>
                <a:gd name="connsiteY10" fmla="*/ 31405 h 37686"/>
                <a:gd name="connsiteX11" fmla="*/ 25124 w 37686"/>
                <a:gd name="connsiteY11" fmla="*/ 25124 h 37686"/>
                <a:gd name="connsiteX12" fmla="*/ 25124 w 37686"/>
                <a:gd name="connsiteY12" fmla="*/ 25124 h 37686"/>
                <a:gd name="connsiteX13" fmla="*/ 25124 w 37686"/>
                <a:gd name="connsiteY13" fmla="*/ 25124 h 37686"/>
                <a:gd name="connsiteX14" fmla="*/ 12562 w 37686"/>
                <a:gd name="connsiteY14" fmla="*/ 12562 h 37686"/>
                <a:gd name="connsiteX15" fmla="*/ 12562 w 37686"/>
                <a:gd name="connsiteY15" fmla="*/ 25124 h 37686"/>
                <a:gd name="connsiteX16" fmla="*/ 25124 w 37686"/>
                <a:gd name="connsiteY16" fmla="*/ 25124 h 37686"/>
                <a:gd name="connsiteX17" fmla="*/ 25124 w 37686"/>
                <a:gd name="connsiteY17" fmla="*/ 12562 h 37686"/>
                <a:gd name="connsiteX18" fmla="*/ 12562 w 37686"/>
                <a:gd name="connsiteY18" fmla="*/ 12562 h 37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7686" h="37686">
                  <a:moveTo>
                    <a:pt x="25124" y="37686"/>
                  </a:moveTo>
                  <a:lnTo>
                    <a:pt x="12562" y="37686"/>
                  </a:lnTo>
                  <a:cubicBezTo>
                    <a:pt x="5640" y="37686"/>
                    <a:pt x="0" y="32058"/>
                    <a:pt x="0" y="25124"/>
                  </a:cubicBezTo>
                  <a:lnTo>
                    <a:pt x="0" y="12562"/>
                  </a:lnTo>
                  <a:cubicBezTo>
                    <a:pt x="0" y="5628"/>
                    <a:pt x="5640" y="0"/>
                    <a:pt x="12562" y="0"/>
                  </a:cubicBezTo>
                  <a:lnTo>
                    <a:pt x="25124" y="0"/>
                  </a:lnTo>
                  <a:cubicBezTo>
                    <a:pt x="32046" y="0"/>
                    <a:pt x="37686" y="5628"/>
                    <a:pt x="37686" y="12562"/>
                  </a:cubicBezTo>
                  <a:lnTo>
                    <a:pt x="37686" y="25124"/>
                  </a:lnTo>
                  <a:cubicBezTo>
                    <a:pt x="37686" y="32058"/>
                    <a:pt x="32046" y="37686"/>
                    <a:pt x="25124" y="37686"/>
                  </a:cubicBezTo>
                  <a:close/>
                  <a:moveTo>
                    <a:pt x="25124" y="25124"/>
                  </a:moveTo>
                  <a:lnTo>
                    <a:pt x="25124" y="31405"/>
                  </a:lnTo>
                  <a:lnTo>
                    <a:pt x="25124" y="25124"/>
                  </a:lnTo>
                  <a:lnTo>
                    <a:pt x="25124" y="25124"/>
                  </a:lnTo>
                  <a:lnTo>
                    <a:pt x="25124" y="25124"/>
                  </a:lnTo>
                  <a:close/>
                  <a:moveTo>
                    <a:pt x="12562" y="12562"/>
                  </a:moveTo>
                  <a:lnTo>
                    <a:pt x="12562" y="25124"/>
                  </a:lnTo>
                  <a:lnTo>
                    <a:pt x="25124" y="25124"/>
                  </a:lnTo>
                  <a:lnTo>
                    <a:pt x="25124" y="12562"/>
                  </a:lnTo>
                  <a:lnTo>
                    <a:pt x="12562" y="12562"/>
                  </a:lnTo>
                  <a:close/>
                </a:path>
              </a:pathLst>
            </a:custGeom>
            <a:solidFill>
              <a:srgbClr val="263238"/>
            </a:solidFill>
            <a:ln w="12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39DBD62-624E-4C58-9EB2-F7C99A5E23D2}"/>
                </a:ext>
              </a:extLst>
            </p:cNvPr>
            <p:cNvSpPr/>
            <p:nvPr/>
          </p:nvSpPr>
          <p:spPr>
            <a:xfrm>
              <a:off x="6005639" y="873942"/>
              <a:ext cx="37686" cy="37686"/>
            </a:xfrm>
            <a:custGeom>
              <a:avLst/>
              <a:gdLst>
                <a:gd name="connsiteX0" fmla="*/ 25124 w 37686"/>
                <a:gd name="connsiteY0" fmla="*/ 37686 h 37686"/>
                <a:gd name="connsiteX1" fmla="*/ 12562 w 37686"/>
                <a:gd name="connsiteY1" fmla="*/ 37686 h 37686"/>
                <a:gd name="connsiteX2" fmla="*/ 0 w 37686"/>
                <a:gd name="connsiteY2" fmla="*/ 25124 h 37686"/>
                <a:gd name="connsiteX3" fmla="*/ 0 w 37686"/>
                <a:gd name="connsiteY3" fmla="*/ 12562 h 37686"/>
                <a:gd name="connsiteX4" fmla="*/ 12562 w 37686"/>
                <a:gd name="connsiteY4" fmla="*/ 0 h 37686"/>
                <a:gd name="connsiteX5" fmla="*/ 25124 w 37686"/>
                <a:gd name="connsiteY5" fmla="*/ 0 h 37686"/>
                <a:gd name="connsiteX6" fmla="*/ 37686 w 37686"/>
                <a:gd name="connsiteY6" fmla="*/ 12562 h 37686"/>
                <a:gd name="connsiteX7" fmla="*/ 37686 w 37686"/>
                <a:gd name="connsiteY7" fmla="*/ 25124 h 37686"/>
                <a:gd name="connsiteX8" fmla="*/ 25124 w 37686"/>
                <a:gd name="connsiteY8" fmla="*/ 37686 h 37686"/>
                <a:gd name="connsiteX9" fmla="*/ 25124 w 37686"/>
                <a:gd name="connsiteY9" fmla="*/ 25124 h 37686"/>
                <a:gd name="connsiteX10" fmla="*/ 25124 w 37686"/>
                <a:gd name="connsiteY10" fmla="*/ 31405 h 37686"/>
                <a:gd name="connsiteX11" fmla="*/ 25124 w 37686"/>
                <a:gd name="connsiteY11" fmla="*/ 25124 h 37686"/>
                <a:gd name="connsiteX12" fmla="*/ 25124 w 37686"/>
                <a:gd name="connsiteY12" fmla="*/ 25124 h 37686"/>
                <a:gd name="connsiteX13" fmla="*/ 25124 w 37686"/>
                <a:gd name="connsiteY13" fmla="*/ 25124 h 37686"/>
                <a:gd name="connsiteX14" fmla="*/ 12562 w 37686"/>
                <a:gd name="connsiteY14" fmla="*/ 12562 h 37686"/>
                <a:gd name="connsiteX15" fmla="*/ 12562 w 37686"/>
                <a:gd name="connsiteY15" fmla="*/ 25124 h 37686"/>
                <a:gd name="connsiteX16" fmla="*/ 25124 w 37686"/>
                <a:gd name="connsiteY16" fmla="*/ 25124 h 37686"/>
                <a:gd name="connsiteX17" fmla="*/ 25124 w 37686"/>
                <a:gd name="connsiteY17" fmla="*/ 12562 h 37686"/>
                <a:gd name="connsiteX18" fmla="*/ 12562 w 37686"/>
                <a:gd name="connsiteY18" fmla="*/ 12562 h 37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7686" h="37686">
                  <a:moveTo>
                    <a:pt x="25124" y="37686"/>
                  </a:moveTo>
                  <a:lnTo>
                    <a:pt x="12562" y="37686"/>
                  </a:lnTo>
                  <a:cubicBezTo>
                    <a:pt x="5640" y="37686"/>
                    <a:pt x="0" y="32058"/>
                    <a:pt x="0" y="25124"/>
                  </a:cubicBezTo>
                  <a:lnTo>
                    <a:pt x="0" y="12562"/>
                  </a:lnTo>
                  <a:cubicBezTo>
                    <a:pt x="0" y="5628"/>
                    <a:pt x="5640" y="0"/>
                    <a:pt x="12562" y="0"/>
                  </a:cubicBezTo>
                  <a:lnTo>
                    <a:pt x="25124" y="0"/>
                  </a:lnTo>
                  <a:cubicBezTo>
                    <a:pt x="32046" y="0"/>
                    <a:pt x="37686" y="5628"/>
                    <a:pt x="37686" y="12562"/>
                  </a:cubicBezTo>
                  <a:lnTo>
                    <a:pt x="37686" y="25124"/>
                  </a:lnTo>
                  <a:cubicBezTo>
                    <a:pt x="37686" y="32058"/>
                    <a:pt x="32046" y="37686"/>
                    <a:pt x="25124" y="37686"/>
                  </a:cubicBezTo>
                  <a:close/>
                  <a:moveTo>
                    <a:pt x="25124" y="25124"/>
                  </a:moveTo>
                  <a:lnTo>
                    <a:pt x="25124" y="31405"/>
                  </a:lnTo>
                  <a:lnTo>
                    <a:pt x="25124" y="25124"/>
                  </a:lnTo>
                  <a:lnTo>
                    <a:pt x="25124" y="25124"/>
                  </a:lnTo>
                  <a:lnTo>
                    <a:pt x="25124" y="25124"/>
                  </a:lnTo>
                  <a:close/>
                  <a:moveTo>
                    <a:pt x="12562" y="12562"/>
                  </a:moveTo>
                  <a:lnTo>
                    <a:pt x="12562" y="25124"/>
                  </a:lnTo>
                  <a:lnTo>
                    <a:pt x="25124" y="25124"/>
                  </a:lnTo>
                  <a:lnTo>
                    <a:pt x="25124" y="12562"/>
                  </a:lnTo>
                  <a:lnTo>
                    <a:pt x="12562" y="12562"/>
                  </a:lnTo>
                  <a:close/>
                </a:path>
              </a:pathLst>
            </a:custGeom>
            <a:solidFill>
              <a:srgbClr val="263238"/>
            </a:solidFill>
            <a:ln w="12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32B2E42-3D64-4ECA-A88C-72B880DD1E9A}"/>
                </a:ext>
              </a:extLst>
            </p:cNvPr>
            <p:cNvSpPr/>
            <p:nvPr/>
          </p:nvSpPr>
          <p:spPr>
            <a:xfrm>
              <a:off x="5993077" y="798570"/>
              <a:ext cx="163306" cy="62810"/>
            </a:xfrm>
            <a:custGeom>
              <a:avLst/>
              <a:gdLst>
                <a:gd name="connsiteX0" fmla="*/ 150744 w 163306"/>
                <a:gd name="connsiteY0" fmla="*/ 62810 h 62810"/>
                <a:gd name="connsiteX1" fmla="*/ 12562 w 163306"/>
                <a:gd name="connsiteY1" fmla="*/ 62810 h 62810"/>
                <a:gd name="connsiteX2" fmla="*/ 0 w 163306"/>
                <a:gd name="connsiteY2" fmla="*/ 50248 h 62810"/>
                <a:gd name="connsiteX3" fmla="*/ 0 w 163306"/>
                <a:gd name="connsiteY3" fmla="*/ 12562 h 62810"/>
                <a:gd name="connsiteX4" fmla="*/ 12562 w 163306"/>
                <a:gd name="connsiteY4" fmla="*/ 0 h 62810"/>
                <a:gd name="connsiteX5" fmla="*/ 150744 w 163306"/>
                <a:gd name="connsiteY5" fmla="*/ 0 h 62810"/>
                <a:gd name="connsiteX6" fmla="*/ 163306 w 163306"/>
                <a:gd name="connsiteY6" fmla="*/ 12562 h 62810"/>
                <a:gd name="connsiteX7" fmla="*/ 163306 w 163306"/>
                <a:gd name="connsiteY7" fmla="*/ 50248 h 62810"/>
                <a:gd name="connsiteX8" fmla="*/ 150744 w 163306"/>
                <a:gd name="connsiteY8" fmla="*/ 62810 h 62810"/>
                <a:gd name="connsiteX9" fmla="*/ 12562 w 163306"/>
                <a:gd name="connsiteY9" fmla="*/ 12562 h 62810"/>
                <a:gd name="connsiteX10" fmla="*/ 12562 w 163306"/>
                <a:gd name="connsiteY10" fmla="*/ 50248 h 62810"/>
                <a:gd name="connsiteX11" fmla="*/ 150744 w 163306"/>
                <a:gd name="connsiteY11" fmla="*/ 50248 h 62810"/>
                <a:gd name="connsiteX12" fmla="*/ 150744 w 163306"/>
                <a:gd name="connsiteY12" fmla="*/ 12562 h 62810"/>
                <a:gd name="connsiteX13" fmla="*/ 12562 w 163306"/>
                <a:gd name="connsiteY13" fmla="*/ 12562 h 6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3306" h="62810">
                  <a:moveTo>
                    <a:pt x="150744" y="62810"/>
                  </a:moveTo>
                  <a:lnTo>
                    <a:pt x="12562" y="62810"/>
                  </a:lnTo>
                  <a:cubicBezTo>
                    <a:pt x="5640" y="62810"/>
                    <a:pt x="0" y="57183"/>
                    <a:pt x="0" y="50248"/>
                  </a:cubicBezTo>
                  <a:lnTo>
                    <a:pt x="0" y="12562"/>
                  </a:lnTo>
                  <a:cubicBezTo>
                    <a:pt x="0" y="5628"/>
                    <a:pt x="5640" y="0"/>
                    <a:pt x="12562" y="0"/>
                  </a:cubicBezTo>
                  <a:lnTo>
                    <a:pt x="150744" y="0"/>
                  </a:lnTo>
                  <a:cubicBezTo>
                    <a:pt x="157666" y="0"/>
                    <a:pt x="163306" y="5628"/>
                    <a:pt x="163306" y="12562"/>
                  </a:cubicBezTo>
                  <a:lnTo>
                    <a:pt x="163306" y="50248"/>
                  </a:lnTo>
                  <a:cubicBezTo>
                    <a:pt x="163306" y="57183"/>
                    <a:pt x="157666" y="62810"/>
                    <a:pt x="150744" y="62810"/>
                  </a:cubicBezTo>
                  <a:close/>
                  <a:moveTo>
                    <a:pt x="12562" y="12562"/>
                  </a:moveTo>
                  <a:lnTo>
                    <a:pt x="12562" y="50248"/>
                  </a:lnTo>
                  <a:lnTo>
                    <a:pt x="150744" y="50248"/>
                  </a:lnTo>
                  <a:lnTo>
                    <a:pt x="150744" y="12562"/>
                  </a:lnTo>
                  <a:lnTo>
                    <a:pt x="12562" y="12562"/>
                  </a:lnTo>
                  <a:close/>
                </a:path>
              </a:pathLst>
            </a:custGeom>
            <a:solidFill>
              <a:srgbClr val="263238"/>
            </a:solidFill>
            <a:ln w="12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E935928-154D-4E51-814C-33DD4619FDAE}"/>
                </a:ext>
              </a:extLst>
            </p:cNvPr>
            <p:cNvSpPr/>
            <p:nvPr/>
          </p:nvSpPr>
          <p:spPr>
            <a:xfrm>
              <a:off x="5967953" y="773446"/>
              <a:ext cx="213554" cy="263803"/>
            </a:xfrm>
            <a:custGeom>
              <a:avLst/>
              <a:gdLst>
                <a:gd name="connsiteX0" fmla="*/ 182149 w 213554"/>
                <a:gd name="connsiteY0" fmla="*/ 263803 h 263803"/>
                <a:gd name="connsiteX1" fmla="*/ 31405 w 213554"/>
                <a:gd name="connsiteY1" fmla="*/ 263803 h 263803"/>
                <a:gd name="connsiteX2" fmla="*/ 0 w 213554"/>
                <a:gd name="connsiteY2" fmla="*/ 232398 h 263803"/>
                <a:gd name="connsiteX3" fmla="*/ 0 w 213554"/>
                <a:gd name="connsiteY3" fmla="*/ 31405 h 263803"/>
                <a:gd name="connsiteX4" fmla="*/ 31405 w 213554"/>
                <a:gd name="connsiteY4" fmla="*/ 0 h 263803"/>
                <a:gd name="connsiteX5" fmla="*/ 182149 w 213554"/>
                <a:gd name="connsiteY5" fmla="*/ 0 h 263803"/>
                <a:gd name="connsiteX6" fmla="*/ 213555 w 213554"/>
                <a:gd name="connsiteY6" fmla="*/ 31405 h 263803"/>
                <a:gd name="connsiteX7" fmla="*/ 213555 w 213554"/>
                <a:gd name="connsiteY7" fmla="*/ 232398 h 263803"/>
                <a:gd name="connsiteX8" fmla="*/ 182149 w 213554"/>
                <a:gd name="connsiteY8" fmla="*/ 263803 h 263803"/>
                <a:gd name="connsiteX9" fmla="*/ 31405 w 213554"/>
                <a:gd name="connsiteY9" fmla="*/ 12562 h 263803"/>
                <a:gd name="connsiteX10" fmla="*/ 12562 w 213554"/>
                <a:gd name="connsiteY10" fmla="*/ 31405 h 263803"/>
                <a:gd name="connsiteX11" fmla="*/ 12562 w 213554"/>
                <a:gd name="connsiteY11" fmla="*/ 232398 h 263803"/>
                <a:gd name="connsiteX12" fmla="*/ 31405 w 213554"/>
                <a:gd name="connsiteY12" fmla="*/ 251241 h 263803"/>
                <a:gd name="connsiteX13" fmla="*/ 182149 w 213554"/>
                <a:gd name="connsiteY13" fmla="*/ 251241 h 263803"/>
                <a:gd name="connsiteX14" fmla="*/ 200993 w 213554"/>
                <a:gd name="connsiteY14" fmla="*/ 232398 h 263803"/>
                <a:gd name="connsiteX15" fmla="*/ 200993 w 213554"/>
                <a:gd name="connsiteY15" fmla="*/ 31405 h 263803"/>
                <a:gd name="connsiteX16" fmla="*/ 182149 w 213554"/>
                <a:gd name="connsiteY16" fmla="*/ 12562 h 263803"/>
                <a:gd name="connsiteX17" fmla="*/ 31405 w 213554"/>
                <a:gd name="connsiteY17" fmla="*/ 12562 h 26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3554" h="263803">
                  <a:moveTo>
                    <a:pt x="182149" y="263803"/>
                  </a:moveTo>
                  <a:lnTo>
                    <a:pt x="31405" y="263803"/>
                  </a:lnTo>
                  <a:cubicBezTo>
                    <a:pt x="14082" y="263803"/>
                    <a:pt x="0" y="249721"/>
                    <a:pt x="0" y="232398"/>
                  </a:cubicBezTo>
                  <a:lnTo>
                    <a:pt x="0" y="31405"/>
                  </a:lnTo>
                  <a:cubicBezTo>
                    <a:pt x="0" y="14082"/>
                    <a:pt x="14082" y="0"/>
                    <a:pt x="31405" y="0"/>
                  </a:cubicBezTo>
                  <a:lnTo>
                    <a:pt x="182149" y="0"/>
                  </a:lnTo>
                  <a:cubicBezTo>
                    <a:pt x="199472" y="0"/>
                    <a:pt x="213555" y="14082"/>
                    <a:pt x="213555" y="31405"/>
                  </a:cubicBezTo>
                  <a:lnTo>
                    <a:pt x="213555" y="232398"/>
                  </a:lnTo>
                  <a:cubicBezTo>
                    <a:pt x="213555" y="249721"/>
                    <a:pt x="199472" y="263803"/>
                    <a:pt x="182149" y="263803"/>
                  </a:cubicBezTo>
                  <a:close/>
                  <a:moveTo>
                    <a:pt x="31405" y="12562"/>
                  </a:moveTo>
                  <a:cubicBezTo>
                    <a:pt x="21016" y="12562"/>
                    <a:pt x="12562" y="21016"/>
                    <a:pt x="12562" y="31405"/>
                  </a:cubicBezTo>
                  <a:lnTo>
                    <a:pt x="12562" y="232398"/>
                  </a:lnTo>
                  <a:cubicBezTo>
                    <a:pt x="12562" y="242787"/>
                    <a:pt x="21016" y="251241"/>
                    <a:pt x="31405" y="251241"/>
                  </a:cubicBezTo>
                  <a:lnTo>
                    <a:pt x="182149" y="251241"/>
                  </a:lnTo>
                  <a:cubicBezTo>
                    <a:pt x="192538" y="251241"/>
                    <a:pt x="200993" y="242787"/>
                    <a:pt x="200993" y="232398"/>
                  </a:cubicBezTo>
                  <a:lnTo>
                    <a:pt x="200993" y="31405"/>
                  </a:lnTo>
                  <a:cubicBezTo>
                    <a:pt x="200993" y="21016"/>
                    <a:pt x="192538" y="12562"/>
                    <a:pt x="182149" y="12562"/>
                  </a:cubicBezTo>
                  <a:lnTo>
                    <a:pt x="31405" y="12562"/>
                  </a:lnTo>
                  <a:close/>
                </a:path>
              </a:pathLst>
            </a:custGeom>
            <a:solidFill>
              <a:srgbClr val="263238"/>
            </a:solidFill>
            <a:ln w="12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6198FD4-AA59-4AC5-B8A1-2D044EB85680}"/>
                </a:ext>
              </a:extLst>
            </p:cNvPr>
            <p:cNvSpPr/>
            <p:nvPr/>
          </p:nvSpPr>
          <p:spPr>
            <a:xfrm>
              <a:off x="6194070" y="798570"/>
              <a:ext cx="12562" cy="213555"/>
            </a:xfrm>
            <a:custGeom>
              <a:avLst/>
              <a:gdLst>
                <a:gd name="connsiteX0" fmla="*/ 6281 w 12562"/>
                <a:gd name="connsiteY0" fmla="*/ 213555 h 213555"/>
                <a:gd name="connsiteX1" fmla="*/ 0 w 12562"/>
                <a:gd name="connsiteY1" fmla="*/ 207274 h 213555"/>
                <a:gd name="connsiteX2" fmla="*/ 0 w 12562"/>
                <a:gd name="connsiteY2" fmla="*/ 6281 h 213555"/>
                <a:gd name="connsiteX3" fmla="*/ 6281 w 12562"/>
                <a:gd name="connsiteY3" fmla="*/ 0 h 213555"/>
                <a:gd name="connsiteX4" fmla="*/ 12562 w 12562"/>
                <a:gd name="connsiteY4" fmla="*/ 6281 h 213555"/>
                <a:gd name="connsiteX5" fmla="*/ 12562 w 12562"/>
                <a:gd name="connsiteY5" fmla="*/ 207274 h 213555"/>
                <a:gd name="connsiteX6" fmla="*/ 6281 w 12562"/>
                <a:gd name="connsiteY6" fmla="*/ 213555 h 213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62" h="213555">
                  <a:moveTo>
                    <a:pt x="6281" y="213555"/>
                  </a:moveTo>
                  <a:cubicBezTo>
                    <a:pt x="2814" y="213555"/>
                    <a:pt x="0" y="210741"/>
                    <a:pt x="0" y="207274"/>
                  </a:cubicBezTo>
                  <a:lnTo>
                    <a:pt x="0" y="6281"/>
                  </a:lnTo>
                  <a:cubicBezTo>
                    <a:pt x="0" y="2814"/>
                    <a:pt x="2814" y="0"/>
                    <a:pt x="6281" y="0"/>
                  </a:cubicBezTo>
                  <a:cubicBezTo>
                    <a:pt x="9748" y="0"/>
                    <a:pt x="12562" y="2814"/>
                    <a:pt x="12562" y="6281"/>
                  </a:cubicBezTo>
                  <a:lnTo>
                    <a:pt x="12562" y="207274"/>
                  </a:lnTo>
                  <a:cubicBezTo>
                    <a:pt x="12562" y="210741"/>
                    <a:pt x="9748" y="213555"/>
                    <a:pt x="6281" y="213555"/>
                  </a:cubicBezTo>
                  <a:close/>
                </a:path>
              </a:pathLst>
            </a:custGeom>
            <a:solidFill>
              <a:srgbClr val="263238"/>
            </a:solidFill>
            <a:ln w="12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" name="Graphic 10">
            <a:extLst>
              <a:ext uri="{FF2B5EF4-FFF2-40B4-BE49-F238E27FC236}">
                <a16:creationId xmlns:a16="http://schemas.microsoft.com/office/drawing/2014/main" id="{3000DE5C-54E9-4BD9-A27E-06ADC9CA30F0}"/>
              </a:ext>
            </a:extLst>
          </p:cNvPr>
          <p:cNvGrpSpPr/>
          <p:nvPr/>
        </p:nvGrpSpPr>
        <p:grpSpPr>
          <a:xfrm>
            <a:off x="5263739" y="791243"/>
            <a:ext cx="376861" cy="301490"/>
            <a:chOff x="5263739" y="791243"/>
            <a:chExt cx="376861" cy="301490"/>
          </a:xfrm>
          <a:solidFill>
            <a:srgbClr val="263238"/>
          </a:solidFill>
        </p:grpSpPr>
        <p:grpSp>
          <p:nvGrpSpPr>
            <p:cNvPr id="48" name="Graphic 10">
              <a:extLst>
                <a:ext uri="{FF2B5EF4-FFF2-40B4-BE49-F238E27FC236}">
                  <a16:creationId xmlns:a16="http://schemas.microsoft.com/office/drawing/2014/main" id="{3000DE5C-54E9-4BD9-A27E-06ADC9CA30F0}"/>
                </a:ext>
              </a:extLst>
            </p:cNvPr>
            <p:cNvGrpSpPr/>
            <p:nvPr/>
          </p:nvGrpSpPr>
          <p:grpSpPr>
            <a:xfrm>
              <a:off x="5263739" y="791243"/>
              <a:ext cx="376861" cy="301490"/>
              <a:chOff x="5263739" y="791243"/>
              <a:chExt cx="376861" cy="301490"/>
            </a:xfrm>
            <a:solidFill>
              <a:srgbClr val="263238"/>
            </a:solidFill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005EF39-73E5-4EB0-AA0C-1646106A9C95}"/>
                  </a:ext>
                </a:extLst>
              </p:cNvPr>
              <p:cNvSpPr/>
              <p:nvPr/>
            </p:nvSpPr>
            <p:spPr>
              <a:xfrm>
                <a:off x="5263739" y="791243"/>
                <a:ext cx="339175" cy="62811"/>
              </a:xfrm>
              <a:custGeom>
                <a:avLst/>
                <a:gdLst>
                  <a:gd name="connsiteX0" fmla="*/ 6281 w 339175"/>
                  <a:gd name="connsiteY0" fmla="*/ 62811 h 62811"/>
                  <a:gd name="connsiteX1" fmla="*/ 0 w 339175"/>
                  <a:gd name="connsiteY1" fmla="*/ 56530 h 62811"/>
                  <a:gd name="connsiteX2" fmla="*/ 6281 w 339175"/>
                  <a:gd name="connsiteY2" fmla="*/ 50249 h 62811"/>
                  <a:gd name="connsiteX3" fmla="*/ 327669 w 339175"/>
                  <a:gd name="connsiteY3" fmla="*/ 2802 h 62811"/>
                  <a:gd name="connsiteX4" fmla="*/ 334716 w 339175"/>
                  <a:gd name="connsiteY4" fmla="*/ 277 h 62811"/>
                  <a:gd name="connsiteX5" fmla="*/ 339176 w 339175"/>
                  <a:gd name="connsiteY5" fmla="*/ 6282 h 62811"/>
                  <a:gd name="connsiteX6" fmla="*/ 339176 w 339175"/>
                  <a:gd name="connsiteY6" fmla="*/ 37687 h 62811"/>
                  <a:gd name="connsiteX7" fmla="*/ 332895 w 339175"/>
                  <a:gd name="connsiteY7" fmla="*/ 43968 h 62811"/>
                  <a:gd name="connsiteX8" fmla="*/ 326614 w 339175"/>
                  <a:gd name="connsiteY8" fmla="*/ 37687 h 62811"/>
                  <a:gd name="connsiteX9" fmla="*/ 326614 w 339175"/>
                  <a:gd name="connsiteY9" fmla="*/ 22939 h 62811"/>
                  <a:gd name="connsiteX10" fmla="*/ 6281 w 339175"/>
                  <a:gd name="connsiteY10" fmla="*/ 62811 h 62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9175" h="62811">
                    <a:moveTo>
                      <a:pt x="6281" y="62811"/>
                    </a:moveTo>
                    <a:cubicBezTo>
                      <a:pt x="2814" y="62811"/>
                      <a:pt x="0" y="59997"/>
                      <a:pt x="0" y="56530"/>
                    </a:cubicBezTo>
                    <a:cubicBezTo>
                      <a:pt x="0" y="53063"/>
                      <a:pt x="2814" y="50249"/>
                      <a:pt x="6281" y="50249"/>
                    </a:cubicBezTo>
                    <a:cubicBezTo>
                      <a:pt x="186974" y="50249"/>
                      <a:pt x="296038" y="50249"/>
                      <a:pt x="327669" y="2802"/>
                    </a:cubicBezTo>
                    <a:cubicBezTo>
                      <a:pt x="329214" y="491"/>
                      <a:pt x="332078" y="-539"/>
                      <a:pt x="334716" y="277"/>
                    </a:cubicBezTo>
                    <a:cubicBezTo>
                      <a:pt x="337354" y="1069"/>
                      <a:pt x="339176" y="3506"/>
                      <a:pt x="339176" y="6282"/>
                    </a:cubicBezTo>
                    <a:lnTo>
                      <a:pt x="339176" y="37687"/>
                    </a:lnTo>
                    <a:cubicBezTo>
                      <a:pt x="339176" y="41154"/>
                      <a:pt x="336362" y="43968"/>
                      <a:pt x="332895" y="43968"/>
                    </a:cubicBezTo>
                    <a:cubicBezTo>
                      <a:pt x="329428" y="43968"/>
                      <a:pt x="326614" y="41154"/>
                      <a:pt x="326614" y="37687"/>
                    </a:cubicBezTo>
                    <a:lnTo>
                      <a:pt x="326614" y="22939"/>
                    </a:lnTo>
                    <a:cubicBezTo>
                      <a:pt x="281905" y="62811"/>
                      <a:pt x="174387" y="62811"/>
                      <a:pt x="6281" y="6281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33AC1BD1-0E97-4FE0-BF4B-212702C39AEB}"/>
                  </a:ext>
                </a:extLst>
              </p:cNvPr>
              <p:cNvSpPr/>
              <p:nvPr/>
            </p:nvSpPr>
            <p:spPr>
              <a:xfrm>
                <a:off x="5263739" y="841493"/>
                <a:ext cx="364299" cy="38413"/>
              </a:xfrm>
              <a:custGeom>
                <a:avLst/>
                <a:gdLst>
                  <a:gd name="connsiteX0" fmla="*/ 163043 w 364299"/>
                  <a:gd name="connsiteY0" fmla="*/ 38413 h 38413"/>
                  <a:gd name="connsiteX1" fmla="*/ 91276 w 364299"/>
                  <a:gd name="connsiteY1" fmla="*/ 38074 h 38413"/>
                  <a:gd name="connsiteX2" fmla="*/ 6281 w 364299"/>
                  <a:gd name="connsiteY2" fmla="*/ 37685 h 38413"/>
                  <a:gd name="connsiteX3" fmla="*/ 0 w 364299"/>
                  <a:gd name="connsiteY3" fmla="*/ 31404 h 38413"/>
                  <a:gd name="connsiteX4" fmla="*/ 6281 w 364299"/>
                  <a:gd name="connsiteY4" fmla="*/ 25123 h 38413"/>
                  <a:gd name="connsiteX5" fmla="*/ 91351 w 364299"/>
                  <a:gd name="connsiteY5" fmla="*/ 25500 h 38413"/>
                  <a:gd name="connsiteX6" fmla="*/ 353459 w 364299"/>
                  <a:gd name="connsiteY6" fmla="*/ 1946 h 38413"/>
                  <a:gd name="connsiteX7" fmla="*/ 360343 w 364299"/>
                  <a:gd name="connsiteY7" fmla="*/ 451 h 38413"/>
                  <a:gd name="connsiteX8" fmla="*/ 364300 w 364299"/>
                  <a:gd name="connsiteY8" fmla="*/ 6280 h 38413"/>
                  <a:gd name="connsiteX9" fmla="*/ 364300 w 364299"/>
                  <a:gd name="connsiteY9" fmla="*/ 31404 h 38413"/>
                  <a:gd name="connsiteX10" fmla="*/ 358019 w 364299"/>
                  <a:gd name="connsiteY10" fmla="*/ 37685 h 38413"/>
                  <a:gd name="connsiteX11" fmla="*/ 351738 w 364299"/>
                  <a:gd name="connsiteY11" fmla="*/ 31404 h 38413"/>
                  <a:gd name="connsiteX12" fmla="*/ 351738 w 364299"/>
                  <a:gd name="connsiteY12" fmla="*/ 18741 h 38413"/>
                  <a:gd name="connsiteX13" fmla="*/ 163043 w 364299"/>
                  <a:gd name="connsiteY13" fmla="*/ 38413 h 38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64299" h="38413">
                    <a:moveTo>
                      <a:pt x="163043" y="38413"/>
                    </a:moveTo>
                    <a:cubicBezTo>
                      <a:pt x="140683" y="38413"/>
                      <a:pt x="116739" y="38238"/>
                      <a:pt x="91276" y="38074"/>
                    </a:cubicBezTo>
                    <a:cubicBezTo>
                      <a:pt x="64230" y="37886"/>
                      <a:pt x="35814" y="37685"/>
                      <a:pt x="6281" y="37685"/>
                    </a:cubicBezTo>
                    <a:cubicBezTo>
                      <a:pt x="2814" y="37685"/>
                      <a:pt x="0" y="34871"/>
                      <a:pt x="0" y="31404"/>
                    </a:cubicBezTo>
                    <a:cubicBezTo>
                      <a:pt x="0" y="27937"/>
                      <a:pt x="2814" y="25123"/>
                      <a:pt x="6281" y="25123"/>
                    </a:cubicBezTo>
                    <a:cubicBezTo>
                      <a:pt x="35852" y="25123"/>
                      <a:pt x="64293" y="25324"/>
                      <a:pt x="91351" y="25500"/>
                    </a:cubicBezTo>
                    <a:cubicBezTo>
                      <a:pt x="224409" y="26366"/>
                      <a:pt x="329490" y="27133"/>
                      <a:pt x="353459" y="1946"/>
                    </a:cubicBezTo>
                    <a:cubicBezTo>
                      <a:pt x="355243" y="87"/>
                      <a:pt x="357969" y="-504"/>
                      <a:pt x="360343" y="451"/>
                    </a:cubicBezTo>
                    <a:cubicBezTo>
                      <a:pt x="362730" y="1393"/>
                      <a:pt x="364300" y="3717"/>
                      <a:pt x="364300" y="6280"/>
                    </a:cubicBezTo>
                    <a:lnTo>
                      <a:pt x="364300" y="31404"/>
                    </a:lnTo>
                    <a:cubicBezTo>
                      <a:pt x="364300" y="34871"/>
                      <a:pt x="361486" y="37685"/>
                      <a:pt x="358019" y="37685"/>
                    </a:cubicBezTo>
                    <a:cubicBezTo>
                      <a:pt x="354552" y="37685"/>
                      <a:pt x="351738" y="34871"/>
                      <a:pt x="351738" y="31404"/>
                    </a:cubicBezTo>
                    <a:lnTo>
                      <a:pt x="351738" y="18741"/>
                    </a:lnTo>
                    <a:cubicBezTo>
                      <a:pt x="321488" y="35549"/>
                      <a:pt x="256128" y="38413"/>
                      <a:pt x="163043" y="38413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4" name="Graphic 10">
                <a:extLst>
                  <a:ext uri="{FF2B5EF4-FFF2-40B4-BE49-F238E27FC236}">
                    <a16:creationId xmlns:a16="http://schemas.microsoft.com/office/drawing/2014/main" id="{3000DE5C-54E9-4BD9-A27E-06ADC9CA30F0}"/>
                  </a:ext>
                </a:extLst>
              </p:cNvPr>
              <p:cNvGrpSpPr/>
              <p:nvPr/>
            </p:nvGrpSpPr>
            <p:grpSpPr>
              <a:xfrm>
                <a:off x="5263739" y="891740"/>
                <a:ext cx="376861" cy="200993"/>
                <a:chOff x="5263739" y="891740"/>
                <a:chExt cx="376861" cy="200993"/>
              </a:xfrm>
              <a:solidFill>
                <a:srgbClr val="263238"/>
              </a:solidFill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7C482C10-B42A-40E3-AE3A-4B9838E60E7C}"/>
                    </a:ext>
                  </a:extLst>
                </p:cNvPr>
                <p:cNvSpPr/>
                <p:nvPr/>
              </p:nvSpPr>
              <p:spPr>
                <a:xfrm>
                  <a:off x="5263739" y="891740"/>
                  <a:ext cx="376861" cy="200993"/>
                </a:xfrm>
                <a:custGeom>
                  <a:avLst/>
                  <a:gdLst>
                    <a:gd name="connsiteX0" fmla="*/ 6281 w 376861"/>
                    <a:gd name="connsiteY0" fmla="*/ 0 h 200993"/>
                    <a:gd name="connsiteX1" fmla="*/ 0 w 376861"/>
                    <a:gd name="connsiteY1" fmla="*/ 6281 h 200993"/>
                    <a:gd name="connsiteX2" fmla="*/ 6281 w 376861"/>
                    <a:gd name="connsiteY2" fmla="*/ 12562 h 200993"/>
                    <a:gd name="connsiteX3" fmla="*/ 364300 w 376861"/>
                    <a:gd name="connsiteY3" fmla="*/ 12562 h 200993"/>
                    <a:gd name="connsiteX4" fmla="*/ 364300 w 376861"/>
                    <a:gd name="connsiteY4" fmla="*/ 188431 h 200993"/>
                    <a:gd name="connsiteX5" fmla="*/ 6281 w 376861"/>
                    <a:gd name="connsiteY5" fmla="*/ 188431 h 200993"/>
                    <a:gd name="connsiteX6" fmla="*/ 0 w 376861"/>
                    <a:gd name="connsiteY6" fmla="*/ 194712 h 200993"/>
                    <a:gd name="connsiteX7" fmla="*/ 0 w 376861"/>
                    <a:gd name="connsiteY7" fmla="*/ 194712 h 200993"/>
                    <a:gd name="connsiteX8" fmla="*/ 6281 w 376861"/>
                    <a:gd name="connsiteY8" fmla="*/ 200993 h 200993"/>
                    <a:gd name="connsiteX9" fmla="*/ 370581 w 376861"/>
                    <a:gd name="connsiteY9" fmla="*/ 200993 h 200993"/>
                    <a:gd name="connsiteX10" fmla="*/ 376862 w 376861"/>
                    <a:gd name="connsiteY10" fmla="*/ 194712 h 200993"/>
                    <a:gd name="connsiteX11" fmla="*/ 376862 w 376861"/>
                    <a:gd name="connsiteY11" fmla="*/ 6281 h 200993"/>
                    <a:gd name="connsiteX12" fmla="*/ 370581 w 376861"/>
                    <a:gd name="connsiteY12" fmla="*/ 0 h 200993"/>
                    <a:gd name="connsiteX13" fmla="*/ 6281 w 376861"/>
                    <a:gd name="connsiteY13" fmla="*/ 0 h 200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76861" h="200993">
                      <a:moveTo>
                        <a:pt x="6281" y="0"/>
                      </a:moveTo>
                      <a:cubicBezTo>
                        <a:pt x="2814" y="0"/>
                        <a:pt x="0" y="2814"/>
                        <a:pt x="0" y="6281"/>
                      </a:cubicBezTo>
                      <a:cubicBezTo>
                        <a:pt x="0" y="9748"/>
                        <a:pt x="2814" y="12562"/>
                        <a:pt x="6281" y="12562"/>
                      </a:cubicBezTo>
                      <a:lnTo>
                        <a:pt x="364300" y="12562"/>
                      </a:lnTo>
                      <a:lnTo>
                        <a:pt x="364300" y="188431"/>
                      </a:lnTo>
                      <a:lnTo>
                        <a:pt x="6281" y="188431"/>
                      </a:lnTo>
                      <a:cubicBezTo>
                        <a:pt x="2814" y="188431"/>
                        <a:pt x="0" y="191245"/>
                        <a:pt x="0" y="194712"/>
                      </a:cubicBezTo>
                      <a:lnTo>
                        <a:pt x="0" y="194712"/>
                      </a:lnTo>
                      <a:cubicBezTo>
                        <a:pt x="0" y="198179"/>
                        <a:pt x="2814" y="200993"/>
                        <a:pt x="6281" y="200993"/>
                      </a:cubicBezTo>
                      <a:lnTo>
                        <a:pt x="370581" y="200993"/>
                      </a:lnTo>
                      <a:cubicBezTo>
                        <a:pt x="374048" y="200993"/>
                        <a:pt x="376862" y="198179"/>
                        <a:pt x="376862" y="194712"/>
                      </a:cubicBezTo>
                      <a:lnTo>
                        <a:pt x="376862" y="6281"/>
                      </a:lnTo>
                      <a:cubicBezTo>
                        <a:pt x="376862" y="2814"/>
                        <a:pt x="374048" y="0"/>
                        <a:pt x="370581" y="0"/>
                      </a:cubicBezTo>
                      <a:lnTo>
                        <a:pt x="6281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12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9E31AD8-B795-4C55-B60C-526615D8FA1A}"/>
                    </a:ext>
                  </a:extLst>
                </p:cNvPr>
                <p:cNvSpPr/>
                <p:nvPr/>
              </p:nvSpPr>
              <p:spPr>
                <a:xfrm>
                  <a:off x="5263739" y="916852"/>
                  <a:ext cx="12562" cy="175881"/>
                </a:xfrm>
                <a:custGeom>
                  <a:avLst/>
                  <a:gdLst>
                    <a:gd name="connsiteX0" fmla="*/ 0 w 12562"/>
                    <a:gd name="connsiteY0" fmla="*/ 6281 h 175881"/>
                    <a:gd name="connsiteX1" fmla="*/ 0 w 12562"/>
                    <a:gd name="connsiteY1" fmla="*/ 169600 h 175881"/>
                    <a:gd name="connsiteX2" fmla="*/ 6281 w 12562"/>
                    <a:gd name="connsiteY2" fmla="*/ 175881 h 175881"/>
                    <a:gd name="connsiteX3" fmla="*/ 6281 w 12562"/>
                    <a:gd name="connsiteY3" fmla="*/ 175881 h 175881"/>
                    <a:gd name="connsiteX4" fmla="*/ 12562 w 12562"/>
                    <a:gd name="connsiteY4" fmla="*/ 169600 h 175881"/>
                    <a:gd name="connsiteX5" fmla="*/ 12562 w 12562"/>
                    <a:gd name="connsiteY5" fmla="*/ 6281 h 175881"/>
                    <a:gd name="connsiteX6" fmla="*/ 6281 w 12562"/>
                    <a:gd name="connsiteY6" fmla="*/ 0 h 175881"/>
                    <a:gd name="connsiteX7" fmla="*/ 0 w 12562"/>
                    <a:gd name="connsiteY7" fmla="*/ 6281 h 175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562" h="175881">
                      <a:moveTo>
                        <a:pt x="0" y="6281"/>
                      </a:moveTo>
                      <a:lnTo>
                        <a:pt x="0" y="169600"/>
                      </a:lnTo>
                      <a:cubicBezTo>
                        <a:pt x="0" y="173068"/>
                        <a:pt x="2814" y="175881"/>
                        <a:pt x="6281" y="175881"/>
                      </a:cubicBezTo>
                      <a:lnTo>
                        <a:pt x="6281" y="175881"/>
                      </a:lnTo>
                      <a:cubicBezTo>
                        <a:pt x="9748" y="175881"/>
                        <a:pt x="12562" y="173068"/>
                        <a:pt x="12562" y="169600"/>
                      </a:cubicBezTo>
                      <a:lnTo>
                        <a:pt x="12562" y="6281"/>
                      </a:lnTo>
                      <a:cubicBezTo>
                        <a:pt x="12562" y="2814"/>
                        <a:pt x="9748" y="0"/>
                        <a:pt x="6281" y="0"/>
                      </a:cubicBezTo>
                      <a:cubicBezTo>
                        <a:pt x="2814" y="0"/>
                        <a:pt x="0" y="2814"/>
                        <a:pt x="0" y="628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0" name="Graphic 10">
              <a:extLst>
                <a:ext uri="{FF2B5EF4-FFF2-40B4-BE49-F238E27FC236}">
                  <a16:creationId xmlns:a16="http://schemas.microsoft.com/office/drawing/2014/main" id="{3000DE5C-54E9-4BD9-A27E-06ADC9CA30F0}"/>
                </a:ext>
              </a:extLst>
            </p:cNvPr>
            <p:cNvGrpSpPr/>
            <p:nvPr/>
          </p:nvGrpSpPr>
          <p:grpSpPr>
            <a:xfrm>
              <a:off x="5420756" y="935707"/>
              <a:ext cx="75375" cy="113058"/>
              <a:chOff x="5420756" y="935707"/>
              <a:chExt cx="75375" cy="113058"/>
            </a:xfrm>
            <a:solidFill>
              <a:srgbClr val="263238"/>
            </a:solidFill>
          </p:grpSpPr>
          <p:grpSp>
            <p:nvGrpSpPr>
              <p:cNvPr id="62" name="Graphic 10">
                <a:extLst>
                  <a:ext uri="{FF2B5EF4-FFF2-40B4-BE49-F238E27FC236}">
                    <a16:creationId xmlns:a16="http://schemas.microsoft.com/office/drawing/2014/main" id="{3000DE5C-54E9-4BD9-A27E-06ADC9CA30F0}"/>
                  </a:ext>
                </a:extLst>
              </p:cNvPr>
              <p:cNvGrpSpPr/>
              <p:nvPr/>
            </p:nvGrpSpPr>
            <p:grpSpPr>
              <a:xfrm>
                <a:off x="5427045" y="979675"/>
                <a:ext cx="62810" cy="37686"/>
                <a:chOff x="5427045" y="979675"/>
                <a:chExt cx="62810" cy="37686"/>
              </a:xfrm>
              <a:solidFill>
                <a:srgbClr val="263238"/>
              </a:solidFill>
            </p:grpSpPr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8A5D6A84-496F-4A14-96F3-961DA520BC2D}"/>
                    </a:ext>
                  </a:extLst>
                </p:cNvPr>
                <p:cNvSpPr/>
                <p:nvPr/>
              </p:nvSpPr>
              <p:spPr>
                <a:xfrm>
                  <a:off x="5427045" y="1004799"/>
                  <a:ext cx="62810" cy="12562"/>
                </a:xfrm>
                <a:custGeom>
                  <a:avLst/>
                  <a:gdLst>
                    <a:gd name="connsiteX0" fmla="*/ 56529 w 62810"/>
                    <a:gd name="connsiteY0" fmla="*/ 12562 h 12562"/>
                    <a:gd name="connsiteX1" fmla="*/ 6281 w 62810"/>
                    <a:gd name="connsiteY1" fmla="*/ 12562 h 12562"/>
                    <a:gd name="connsiteX2" fmla="*/ 0 w 62810"/>
                    <a:gd name="connsiteY2" fmla="*/ 6281 h 12562"/>
                    <a:gd name="connsiteX3" fmla="*/ 6281 w 62810"/>
                    <a:gd name="connsiteY3" fmla="*/ 0 h 12562"/>
                    <a:gd name="connsiteX4" fmla="*/ 56529 w 62810"/>
                    <a:gd name="connsiteY4" fmla="*/ 0 h 12562"/>
                    <a:gd name="connsiteX5" fmla="*/ 62810 w 62810"/>
                    <a:gd name="connsiteY5" fmla="*/ 6281 h 12562"/>
                    <a:gd name="connsiteX6" fmla="*/ 56529 w 62810"/>
                    <a:gd name="connsiteY6" fmla="*/ 12562 h 12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2810" h="12562">
                      <a:moveTo>
                        <a:pt x="56529" y="12562"/>
                      </a:moveTo>
                      <a:lnTo>
                        <a:pt x="6281" y="12562"/>
                      </a:lnTo>
                      <a:cubicBezTo>
                        <a:pt x="2814" y="12562"/>
                        <a:pt x="0" y="9748"/>
                        <a:pt x="0" y="6281"/>
                      </a:cubicBezTo>
                      <a:cubicBezTo>
                        <a:pt x="0" y="2814"/>
                        <a:pt x="2814" y="0"/>
                        <a:pt x="6281" y="0"/>
                      </a:cubicBezTo>
                      <a:lnTo>
                        <a:pt x="56529" y="0"/>
                      </a:lnTo>
                      <a:cubicBezTo>
                        <a:pt x="59996" y="0"/>
                        <a:pt x="62810" y="2814"/>
                        <a:pt x="62810" y="6281"/>
                      </a:cubicBezTo>
                      <a:cubicBezTo>
                        <a:pt x="62810" y="9748"/>
                        <a:pt x="59996" y="12562"/>
                        <a:pt x="56529" y="1256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3" name="Freeform: Shape 272">
                  <a:extLst>
                    <a:ext uri="{FF2B5EF4-FFF2-40B4-BE49-F238E27FC236}">
                      <a16:creationId xmlns:a16="http://schemas.microsoft.com/office/drawing/2014/main" id="{588F2AF5-181B-4A7B-BA4C-9E7B42353A4A}"/>
                    </a:ext>
                  </a:extLst>
                </p:cNvPr>
                <p:cNvSpPr/>
                <p:nvPr/>
              </p:nvSpPr>
              <p:spPr>
                <a:xfrm>
                  <a:off x="5427045" y="979675"/>
                  <a:ext cx="62810" cy="12562"/>
                </a:xfrm>
                <a:custGeom>
                  <a:avLst/>
                  <a:gdLst>
                    <a:gd name="connsiteX0" fmla="*/ 56529 w 62810"/>
                    <a:gd name="connsiteY0" fmla="*/ 12562 h 12562"/>
                    <a:gd name="connsiteX1" fmla="*/ 6281 w 62810"/>
                    <a:gd name="connsiteY1" fmla="*/ 12562 h 12562"/>
                    <a:gd name="connsiteX2" fmla="*/ 0 w 62810"/>
                    <a:gd name="connsiteY2" fmla="*/ 6281 h 12562"/>
                    <a:gd name="connsiteX3" fmla="*/ 6281 w 62810"/>
                    <a:gd name="connsiteY3" fmla="*/ 0 h 12562"/>
                    <a:gd name="connsiteX4" fmla="*/ 56529 w 62810"/>
                    <a:gd name="connsiteY4" fmla="*/ 0 h 12562"/>
                    <a:gd name="connsiteX5" fmla="*/ 62810 w 62810"/>
                    <a:gd name="connsiteY5" fmla="*/ 6281 h 12562"/>
                    <a:gd name="connsiteX6" fmla="*/ 56529 w 62810"/>
                    <a:gd name="connsiteY6" fmla="*/ 12562 h 12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2810" h="12562">
                      <a:moveTo>
                        <a:pt x="56529" y="12562"/>
                      </a:moveTo>
                      <a:lnTo>
                        <a:pt x="6281" y="12562"/>
                      </a:lnTo>
                      <a:cubicBezTo>
                        <a:pt x="2814" y="12562"/>
                        <a:pt x="0" y="9748"/>
                        <a:pt x="0" y="6281"/>
                      </a:cubicBezTo>
                      <a:cubicBezTo>
                        <a:pt x="0" y="2814"/>
                        <a:pt x="2814" y="0"/>
                        <a:pt x="6281" y="0"/>
                      </a:cubicBezTo>
                      <a:lnTo>
                        <a:pt x="56529" y="0"/>
                      </a:lnTo>
                      <a:cubicBezTo>
                        <a:pt x="59996" y="0"/>
                        <a:pt x="62810" y="2814"/>
                        <a:pt x="62810" y="6281"/>
                      </a:cubicBezTo>
                      <a:cubicBezTo>
                        <a:pt x="62810" y="9748"/>
                        <a:pt x="59996" y="12562"/>
                        <a:pt x="56529" y="1256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25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46F94F0-677F-48C5-A382-6ADB6476ACC5}"/>
                  </a:ext>
                </a:extLst>
              </p:cNvPr>
              <p:cNvSpPr/>
              <p:nvPr/>
            </p:nvSpPr>
            <p:spPr>
              <a:xfrm>
                <a:off x="5452170" y="979675"/>
                <a:ext cx="12562" cy="69091"/>
              </a:xfrm>
              <a:custGeom>
                <a:avLst/>
                <a:gdLst>
                  <a:gd name="connsiteX0" fmla="*/ 6281 w 12562"/>
                  <a:gd name="connsiteY0" fmla="*/ 69091 h 69091"/>
                  <a:gd name="connsiteX1" fmla="*/ 0 w 12562"/>
                  <a:gd name="connsiteY1" fmla="*/ 62810 h 69091"/>
                  <a:gd name="connsiteX2" fmla="*/ 0 w 12562"/>
                  <a:gd name="connsiteY2" fmla="*/ 6281 h 69091"/>
                  <a:gd name="connsiteX3" fmla="*/ 6281 w 12562"/>
                  <a:gd name="connsiteY3" fmla="*/ 0 h 69091"/>
                  <a:gd name="connsiteX4" fmla="*/ 12562 w 12562"/>
                  <a:gd name="connsiteY4" fmla="*/ 6281 h 69091"/>
                  <a:gd name="connsiteX5" fmla="*/ 12562 w 12562"/>
                  <a:gd name="connsiteY5" fmla="*/ 62810 h 69091"/>
                  <a:gd name="connsiteX6" fmla="*/ 6281 w 12562"/>
                  <a:gd name="connsiteY6" fmla="*/ 69091 h 6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62" h="69091">
                    <a:moveTo>
                      <a:pt x="6281" y="69091"/>
                    </a:moveTo>
                    <a:cubicBezTo>
                      <a:pt x="2814" y="69091"/>
                      <a:pt x="0" y="66277"/>
                      <a:pt x="0" y="62810"/>
                    </a:cubicBezTo>
                    <a:lnTo>
                      <a:pt x="0" y="6281"/>
                    </a:lnTo>
                    <a:cubicBezTo>
                      <a:pt x="0" y="2814"/>
                      <a:pt x="2814" y="0"/>
                      <a:pt x="6281" y="0"/>
                    </a:cubicBezTo>
                    <a:cubicBezTo>
                      <a:pt x="9748" y="0"/>
                      <a:pt x="12562" y="2814"/>
                      <a:pt x="12562" y="6281"/>
                    </a:cubicBezTo>
                    <a:lnTo>
                      <a:pt x="12562" y="62810"/>
                    </a:lnTo>
                    <a:cubicBezTo>
                      <a:pt x="12562" y="66277"/>
                      <a:pt x="9748" y="69091"/>
                      <a:pt x="6281" y="6909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44266BFA-3FE5-499E-B904-453106ACD7F2}"/>
                  </a:ext>
                </a:extLst>
              </p:cNvPr>
              <p:cNvSpPr/>
              <p:nvPr/>
            </p:nvSpPr>
            <p:spPr>
              <a:xfrm>
                <a:off x="5420756" y="935707"/>
                <a:ext cx="75375" cy="51303"/>
              </a:xfrm>
              <a:custGeom>
                <a:avLst/>
                <a:gdLst>
                  <a:gd name="connsiteX0" fmla="*/ 37694 w 75375"/>
                  <a:gd name="connsiteY0" fmla="*/ 51304 h 51303"/>
                  <a:gd name="connsiteX1" fmla="*/ 32807 w 75375"/>
                  <a:gd name="connsiteY1" fmla="*/ 48967 h 51303"/>
                  <a:gd name="connsiteX2" fmla="*/ 1402 w 75375"/>
                  <a:gd name="connsiteY2" fmla="*/ 10238 h 51303"/>
                  <a:gd name="connsiteX3" fmla="*/ 2332 w 75375"/>
                  <a:gd name="connsiteY3" fmla="*/ 1407 h 51303"/>
                  <a:gd name="connsiteX4" fmla="*/ 11163 w 75375"/>
                  <a:gd name="connsiteY4" fmla="*/ 2324 h 51303"/>
                  <a:gd name="connsiteX5" fmla="*/ 37694 w 75375"/>
                  <a:gd name="connsiteY5" fmla="*/ 35048 h 51303"/>
                  <a:gd name="connsiteX6" fmla="*/ 64213 w 75375"/>
                  <a:gd name="connsiteY6" fmla="*/ 2324 h 51303"/>
                  <a:gd name="connsiteX7" fmla="*/ 73044 w 75375"/>
                  <a:gd name="connsiteY7" fmla="*/ 1407 h 51303"/>
                  <a:gd name="connsiteX8" fmla="*/ 73973 w 75375"/>
                  <a:gd name="connsiteY8" fmla="*/ 10238 h 51303"/>
                  <a:gd name="connsiteX9" fmla="*/ 42568 w 75375"/>
                  <a:gd name="connsiteY9" fmla="*/ 48967 h 51303"/>
                  <a:gd name="connsiteX10" fmla="*/ 37694 w 75375"/>
                  <a:gd name="connsiteY10" fmla="*/ 51304 h 51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5375" h="51303">
                    <a:moveTo>
                      <a:pt x="37694" y="51304"/>
                    </a:moveTo>
                    <a:cubicBezTo>
                      <a:pt x="35810" y="51304"/>
                      <a:pt x="34001" y="50450"/>
                      <a:pt x="32807" y="48967"/>
                    </a:cubicBezTo>
                    <a:lnTo>
                      <a:pt x="1402" y="10238"/>
                    </a:lnTo>
                    <a:cubicBezTo>
                      <a:pt x="-784" y="7550"/>
                      <a:pt x="-369" y="3593"/>
                      <a:pt x="2332" y="1407"/>
                    </a:cubicBezTo>
                    <a:cubicBezTo>
                      <a:pt x="4995" y="-779"/>
                      <a:pt x="8965" y="-377"/>
                      <a:pt x="11163" y="2324"/>
                    </a:cubicBezTo>
                    <a:lnTo>
                      <a:pt x="37694" y="35048"/>
                    </a:lnTo>
                    <a:lnTo>
                      <a:pt x="64213" y="2324"/>
                    </a:lnTo>
                    <a:cubicBezTo>
                      <a:pt x="66411" y="-377"/>
                      <a:pt x="70381" y="-779"/>
                      <a:pt x="73044" y="1407"/>
                    </a:cubicBezTo>
                    <a:cubicBezTo>
                      <a:pt x="75745" y="3593"/>
                      <a:pt x="76159" y="7550"/>
                      <a:pt x="73973" y="10238"/>
                    </a:cubicBezTo>
                    <a:lnTo>
                      <a:pt x="42568" y="48967"/>
                    </a:lnTo>
                    <a:cubicBezTo>
                      <a:pt x="41387" y="50450"/>
                      <a:pt x="39578" y="51304"/>
                      <a:pt x="37694" y="51304"/>
                    </a:cubicBezTo>
                    <a:close/>
                  </a:path>
                </a:pathLst>
              </a:custGeom>
              <a:solidFill>
                <a:srgbClr val="263238"/>
              </a:solidFill>
              <a:ln w="12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6" name="Graphic 12">
            <a:extLst>
              <a:ext uri="{FF2B5EF4-FFF2-40B4-BE49-F238E27FC236}">
                <a16:creationId xmlns:a16="http://schemas.microsoft.com/office/drawing/2014/main" id="{13B5A616-D54B-47BA-AF9F-AC602D5AF93D}"/>
              </a:ext>
            </a:extLst>
          </p:cNvPr>
          <p:cNvGrpSpPr/>
          <p:nvPr/>
        </p:nvGrpSpPr>
        <p:grpSpPr>
          <a:xfrm>
            <a:off x="4701934" y="729147"/>
            <a:ext cx="367744" cy="385906"/>
            <a:chOff x="4701934" y="729147"/>
            <a:chExt cx="367744" cy="385906"/>
          </a:xfrm>
          <a:solidFill>
            <a:srgbClr val="000000"/>
          </a:solidFill>
        </p:grpSpPr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5E823DB3-A588-4AFF-B37F-46D2A0AA3F4B}"/>
                </a:ext>
              </a:extLst>
            </p:cNvPr>
            <p:cNvSpPr/>
            <p:nvPr/>
          </p:nvSpPr>
          <p:spPr>
            <a:xfrm>
              <a:off x="4701934" y="729147"/>
              <a:ext cx="367744" cy="385906"/>
            </a:xfrm>
            <a:custGeom>
              <a:avLst/>
              <a:gdLst>
                <a:gd name="connsiteX0" fmla="*/ 160794 w 367744"/>
                <a:gd name="connsiteY0" fmla="*/ 0 h 385906"/>
                <a:gd name="connsiteX1" fmla="*/ 144715 w 367744"/>
                <a:gd name="connsiteY1" fmla="*/ 0 h 385906"/>
                <a:gd name="connsiteX2" fmla="*/ 0 w 367744"/>
                <a:gd name="connsiteY2" fmla="*/ 144715 h 385906"/>
                <a:gd name="connsiteX3" fmla="*/ 0 w 367744"/>
                <a:gd name="connsiteY3" fmla="*/ 385907 h 385906"/>
                <a:gd name="connsiteX4" fmla="*/ 160794 w 367744"/>
                <a:gd name="connsiteY4" fmla="*/ 385907 h 385906"/>
                <a:gd name="connsiteX5" fmla="*/ 160794 w 367744"/>
                <a:gd name="connsiteY5" fmla="*/ 337668 h 385906"/>
                <a:gd name="connsiteX6" fmla="*/ 305509 w 367744"/>
                <a:gd name="connsiteY6" fmla="*/ 337668 h 385906"/>
                <a:gd name="connsiteX7" fmla="*/ 305509 w 367744"/>
                <a:gd name="connsiteY7" fmla="*/ 249231 h 385906"/>
                <a:gd name="connsiteX8" fmla="*/ 367745 w 367744"/>
                <a:gd name="connsiteY8" fmla="*/ 249231 h 385906"/>
                <a:gd name="connsiteX9" fmla="*/ 305493 w 367744"/>
                <a:gd name="connsiteY9" fmla="*/ 142520 h 385906"/>
                <a:gd name="connsiteX10" fmla="*/ 160794 w 367744"/>
                <a:gd name="connsiteY10" fmla="*/ 0 h 385906"/>
                <a:gd name="connsiteX11" fmla="*/ 289430 w 367744"/>
                <a:gd name="connsiteY11" fmla="*/ 233152 h 385906"/>
                <a:gd name="connsiteX12" fmla="*/ 289430 w 367744"/>
                <a:gd name="connsiteY12" fmla="*/ 321589 h 385906"/>
                <a:gd name="connsiteX13" fmla="*/ 144715 w 367744"/>
                <a:gd name="connsiteY13" fmla="*/ 321589 h 385906"/>
                <a:gd name="connsiteX14" fmla="*/ 144715 w 367744"/>
                <a:gd name="connsiteY14" fmla="*/ 369827 h 385906"/>
                <a:gd name="connsiteX15" fmla="*/ 16079 w 367744"/>
                <a:gd name="connsiteY15" fmla="*/ 369827 h 385906"/>
                <a:gd name="connsiteX16" fmla="*/ 16079 w 367744"/>
                <a:gd name="connsiteY16" fmla="*/ 144715 h 385906"/>
                <a:gd name="connsiteX17" fmla="*/ 144715 w 367744"/>
                <a:gd name="connsiteY17" fmla="*/ 16079 h 385906"/>
                <a:gd name="connsiteX18" fmla="*/ 160794 w 367744"/>
                <a:gd name="connsiteY18" fmla="*/ 16079 h 385906"/>
                <a:gd name="connsiteX19" fmla="*/ 289430 w 367744"/>
                <a:gd name="connsiteY19" fmla="*/ 144715 h 385906"/>
                <a:gd name="connsiteX20" fmla="*/ 289430 w 367744"/>
                <a:gd name="connsiteY20" fmla="*/ 146894 h 385906"/>
                <a:gd name="connsiteX21" fmla="*/ 339751 w 367744"/>
                <a:gd name="connsiteY21" fmla="*/ 233152 h 385906"/>
                <a:gd name="connsiteX22" fmla="*/ 289430 w 367744"/>
                <a:gd name="connsiteY22" fmla="*/ 233152 h 38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7744" h="385906">
                  <a:moveTo>
                    <a:pt x="160794" y="0"/>
                  </a:moveTo>
                  <a:lnTo>
                    <a:pt x="144715" y="0"/>
                  </a:lnTo>
                  <a:cubicBezTo>
                    <a:pt x="64921" y="0"/>
                    <a:pt x="0" y="64921"/>
                    <a:pt x="0" y="144715"/>
                  </a:cubicBezTo>
                  <a:lnTo>
                    <a:pt x="0" y="385907"/>
                  </a:lnTo>
                  <a:lnTo>
                    <a:pt x="160794" y="385907"/>
                  </a:lnTo>
                  <a:lnTo>
                    <a:pt x="160794" y="337668"/>
                  </a:lnTo>
                  <a:lnTo>
                    <a:pt x="305509" y="337668"/>
                  </a:lnTo>
                  <a:lnTo>
                    <a:pt x="305509" y="249231"/>
                  </a:lnTo>
                  <a:lnTo>
                    <a:pt x="367745" y="249231"/>
                  </a:lnTo>
                  <a:lnTo>
                    <a:pt x="305493" y="142520"/>
                  </a:lnTo>
                  <a:cubicBezTo>
                    <a:pt x="304311" y="63731"/>
                    <a:pt x="239857" y="0"/>
                    <a:pt x="160794" y="0"/>
                  </a:cubicBezTo>
                  <a:close/>
                  <a:moveTo>
                    <a:pt x="289430" y="233152"/>
                  </a:moveTo>
                  <a:lnTo>
                    <a:pt x="289430" y="321589"/>
                  </a:lnTo>
                  <a:lnTo>
                    <a:pt x="144715" y="321589"/>
                  </a:lnTo>
                  <a:lnTo>
                    <a:pt x="144715" y="369827"/>
                  </a:lnTo>
                  <a:lnTo>
                    <a:pt x="16079" y="369827"/>
                  </a:lnTo>
                  <a:lnTo>
                    <a:pt x="16079" y="144715"/>
                  </a:lnTo>
                  <a:cubicBezTo>
                    <a:pt x="16079" y="73789"/>
                    <a:pt x="73789" y="16079"/>
                    <a:pt x="144715" y="16079"/>
                  </a:cubicBezTo>
                  <a:lnTo>
                    <a:pt x="160794" y="16079"/>
                  </a:lnTo>
                  <a:cubicBezTo>
                    <a:pt x="231721" y="16079"/>
                    <a:pt x="289430" y="73789"/>
                    <a:pt x="289430" y="144715"/>
                  </a:cubicBezTo>
                  <a:lnTo>
                    <a:pt x="289430" y="146894"/>
                  </a:lnTo>
                  <a:lnTo>
                    <a:pt x="339751" y="233152"/>
                  </a:lnTo>
                  <a:lnTo>
                    <a:pt x="289430" y="233152"/>
                  </a:lnTo>
                  <a:close/>
                </a:path>
              </a:pathLst>
            </a:custGeom>
            <a:solidFill>
              <a:srgbClr val="000000"/>
            </a:solidFill>
            <a:ln w="8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D6F28F4A-E2A3-4992-9838-6B93BD489C88}"/>
                </a:ext>
              </a:extLst>
            </p:cNvPr>
            <p:cNvSpPr/>
            <p:nvPr/>
          </p:nvSpPr>
          <p:spPr>
            <a:xfrm>
              <a:off x="4808806" y="830335"/>
              <a:ext cx="91765" cy="180202"/>
            </a:xfrm>
            <a:custGeom>
              <a:avLst/>
              <a:gdLst>
                <a:gd name="connsiteX0" fmla="*/ 80397 w 91765"/>
                <a:gd name="connsiteY0" fmla="*/ 57251 h 180202"/>
                <a:gd name="connsiteX1" fmla="*/ 91765 w 91765"/>
                <a:gd name="connsiteY1" fmla="*/ 45883 h 180202"/>
                <a:gd name="connsiteX2" fmla="*/ 45883 w 91765"/>
                <a:gd name="connsiteY2" fmla="*/ 0 h 180202"/>
                <a:gd name="connsiteX3" fmla="*/ 0 w 91765"/>
                <a:gd name="connsiteY3" fmla="*/ 45883 h 180202"/>
                <a:gd name="connsiteX4" fmla="*/ 11368 w 91765"/>
                <a:gd name="connsiteY4" fmla="*/ 57251 h 180202"/>
                <a:gd name="connsiteX5" fmla="*/ 37843 w 91765"/>
                <a:gd name="connsiteY5" fmla="*/ 30776 h 180202"/>
                <a:gd name="connsiteX6" fmla="*/ 37843 w 91765"/>
                <a:gd name="connsiteY6" fmla="*/ 180202 h 180202"/>
                <a:gd name="connsiteX7" fmla="*/ 53922 w 91765"/>
                <a:gd name="connsiteY7" fmla="*/ 180202 h 180202"/>
                <a:gd name="connsiteX8" fmla="*/ 53922 w 91765"/>
                <a:gd name="connsiteY8" fmla="*/ 30776 h 18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765" h="180202">
                  <a:moveTo>
                    <a:pt x="80397" y="57251"/>
                  </a:moveTo>
                  <a:lnTo>
                    <a:pt x="91765" y="45883"/>
                  </a:lnTo>
                  <a:lnTo>
                    <a:pt x="45883" y="0"/>
                  </a:lnTo>
                  <a:lnTo>
                    <a:pt x="0" y="45883"/>
                  </a:lnTo>
                  <a:lnTo>
                    <a:pt x="11368" y="57251"/>
                  </a:lnTo>
                  <a:lnTo>
                    <a:pt x="37843" y="30776"/>
                  </a:lnTo>
                  <a:lnTo>
                    <a:pt x="37843" y="180202"/>
                  </a:lnTo>
                  <a:lnTo>
                    <a:pt x="53922" y="180202"/>
                  </a:lnTo>
                  <a:lnTo>
                    <a:pt x="53922" y="30776"/>
                  </a:lnTo>
                  <a:close/>
                </a:path>
              </a:pathLst>
            </a:custGeom>
            <a:solidFill>
              <a:srgbClr val="000000"/>
            </a:solidFill>
            <a:ln w="8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47EA2C29-9D59-4769-9DF6-290EBD082262}"/>
                </a:ext>
              </a:extLst>
            </p:cNvPr>
            <p:cNvSpPr/>
            <p:nvPr/>
          </p:nvSpPr>
          <p:spPr>
            <a:xfrm>
              <a:off x="4750172" y="761306"/>
              <a:ext cx="209032" cy="202962"/>
            </a:xfrm>
            <a:custGeom>
              <a:avLst/>
              <a:gdLst>
                <a:gd name="connsiteX0" fmla="*/ 104516 w 209032"/>
                <a:gd name="connsiteY0" fmla="*/ 0 h 202962"/>
                <a:gd name="connsiteX1" fmla="*/ 0 w 209032"/>
                <a:gd name="connsiteY1" fmla="*/ 104516 h 202962"/>
                <a:gd name="connsiteX2" fmla="*/ 69672 w 209032"/>
                <a:gd name="connsiteY2" fmla="*/ 202963 h 202962"/>
                <a:gd name="connsiteX3" fmla="*/ 75043 w 209032"/>
                <a:gd name="connsiteY3" fmla="*/ 187808 h 202962"/>
                <a:gd name="connsiteX4" fmla="*/ 16079 w 209032"/>
                <a:gd name="connsiteY4" fmla="*/ 104516 h 202962"/>
                <a:gd name="connsiteX5" fmla="*/ 104516 w 209032"/>
                <a:gd name="connsiteY5" fmla="*/ 16079 h 202962"/>
                <a:gd name="connsiteX6" fmla="*/ 192953 w 209032"/>
                <a:gd name="connsiteY6" fmla="*/ 104516 h 202962"/>
                <a:gd name="connsiteX7" fmla="*/ 133990 w 209032"/>
                <a:gd name="connsiteY7" fmla="*/ 187808 h 202962"/>
                <a:gd name="connsiteX8" fmla="*/ 139361 w 209032"/>
                <a:gd name="connsiteY8" fmla="*/ 202963 h 202962"/>
                <a:gd name="connsiteX9" fmla="*/ 209033 w 209032"/>
                <a:gd name="connsiteY9" fmla="*/ 104516 h 202962"/>
                <a:gd name="connsiteX10" fmla="*/ 104516 w 209032"/>
                <a:gd name="connsiteY10" fmla="*/ 0 h 202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032" h="202962">
                  <a:moveTo>
                    <a:pt x="104516" y="0"/>
                  </a:moveTo>
                  <a:cubicBezTo>
                    <a:pt x="46888" y="0"/>
                    <a:pt x="0" y="46888"/>
                    <a:pt x="0" y="104516"/>
                  </a:cubicBezTo>
                  <a:cubicBezTo>
                    <a:pt x="0" y="148638"/>
                    <a:pt x="28002" y="188210"/>
                    <a:pt x="69672" y="202963"/>
                  </a:cubicBezTo>
                  <a:lnTo>
                    <a:pt x="75043" y="187808"/>
                  </a:lnTo>
                  <a:cubicBezTo>
                    <a:pt x="39772" y="175322"/>
                    <a:pt x="16079" y="141853"/>
                    <a:pt x="16079" y="104516"/>
                  </a:cubicBezTo>
                  <a:cubicBezTo>
                    <a:pt x="16079" y="55755"/>
                    <a:pt x="55755" y="16079"/>
                    <a:pt x="104516" y="16079"/>
                  </a:cubicBezTo>
                  <a:cubicBezTo>
                    <a:pt x="153277" y="16079"/>
                    <a:pt x="192953" y="55755"/>
                    <a:pt x="192953" y="104516"/>
                  </a:cubicBezTo>
                  <a:cubicBezTo>
                    <a:pt x="192953" y="141853"/>
                    <a:pt x="169260" y="175322"/>
                    <a:pt x="133990" y="187808"/>
                  </a:cubicBezTo>
                  <a:lnTo>
                    <a:pt x="139361" y="202963"/>
                  </a:lnTo>
                  <a:cubicBezTo>
                    <a:pt x="181030" y="188210"/>
                    <a:pt x="209033" y="148638"/>
                    <a:pt x="209033" y="104516"/>
                  </a:cubicBezTo>
                  <a:cubicBezTo>
                    <a:pt x="209033" y="46888"/>
                    <a:pt x="162145" y="0"/>
                    <a:pt x="104516" y="0"/>
                  </a:cubicBezTo>
                  <a:close/>
                </a:path>
              </a:pathLst>
            </a:custGeom>
            <a:solidFill>
              <a:srgbClr val="000000"/>
            </a:solidFill>
            <a:ln w="8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0" name="Graphic 14">
            <a:extLst>
              <a:ext uri="{FF2B5EF4-FFF2-40B4-BE49-F238E27FC236}">
                <a16:creationId xmlns:a16="http://schemas.microsoft.com/office/drawing/2014/main" id="{7E5DB854-92EE-45C5-B236-0C5712F951CE}"/>
              </a:ext>
            </a:extLst>
          </p:cNvPr>
          <p:cNvSpPr/>
          <p:nvPr/>
        </p:nvSpPr>
        <p:spPr>
          <a:xfrm>
            <a:off x="4087952" y="768923"/>
            <a:ext cx="385906" cy="389235"/>
          </a:xfrm>
          <a:custGeom>
            <a:avLst/>
            <a:gdLst>
              <a:gd name="connsiteX0" fmla="*/ 297470 w 385906"/>
              <a:gd name="connsiteY0" fmla="*/ 0 h 389235"/>
              <a:gd name="connsiteX1" fmla="*/ 0 w 385906"/>
              <a:gd name="connsiteY1" fmla="*/ 0 h 389235"/>
              <a:gd name="connsiteX2" fmla="*/ 0 w 385906"/>
              <a:gd name="connsiteY2" fmla="*/ 273350 h 389235"/>
              <a:gd name="connsiteX3" fmla="*/ 32159 w 385906"/>
              <a:gd name="connsiteY3" fmla="*/ 273350 h 389235"/>
              <a:gd name="connsiteX4" fmla="*/ 32159 w 385906"/>
              <a:gd name="connsiteY4" fmla="*/ 332957 h 389235"/>
              <a:gd name="connsiteX5" fmla="*/ 91765 w 385906"/>
              <a:gd name="connsiteY5" fmla="*/ 273350 h 389235"/>
              <a:gd name="connsiteX6" fmla="*/ 128636 w 385906"/>
              <a:gd name="connsiteY6" fmla="*/ 273350 h 389235"/>
              <a:gd name="connsiteX7" fmla="*/ 128636 w 385906"/>
              <a:gd name="connsiteY7" fmla="*/ 321589 h 389235"/>
              <a:gd name="connsiteX8" fmla="*/ 270022 w 385906"/>
              <a:gd name="connsiteY8" fmla="*/ 321589 h 389235"/>
              <a:gd name="connsiteX9" fmla="*/ 337668 w 385906"/>
              <a:gd name="connsiteY9" fmla="*/ 389235 h 389235"/>
              <a:gd name="connsiteX10" fmla="*/ 337668 w 385906"/>
              <a:gd name="connsiteY10" fmla="*/ 321589 h 389235"/>
              <a:gd name="connsiteX11" fmla="*/ 385907 w 385906"/>
              <a:gd name="connsiteY11" fmla="*/ 321589 h 389235"/>
              <a:gd name="connsiteX12" fmla="*/ 385907 w 385906"/>
              <a:gd name="connsiteY12" fmla="*/ 112556 h 389235"/>
              <a:gd name="connsiteX13" fmla="*/ 297470 w 385906"/>
              <a:gd name="connsiteY13" fmla="*/ 112556 h 389235"/>
              <a:gd name="connsiteX14" fmla="*/ 297470 w 385906"/>
              <a:gd name="connsiteY14" fmla="*/ 0 h 389235"/>
              <a:gd name="connsiteX15" fmla="*/ 85108 w 385906"/>
              <a:gd name="connsiteY15" fmla="*/ 257271 h 389235"/>
              <a:gd name="connsiteX16" fmla="*/ 48238 w 385906"/>
              <a:gd name="connsiteY16" fmla="*/ 294141 h 389235"/>
              <a:gd name="connsiteX17" fmla="*/ 48238 w 385906"/>
              <a:gd name="connsiteY17" fmla="*/ 257271 h 389235"/>
              <a:gd name="connsiteX18" fmla="*/ 16079 w 385906"/>
              <a:gd name="connsiteY18" fmla="*/ 257271 h 389235"/>
              <a:gd name="connsiteX19" fmla="*/ 16079 w 385906"/>
              <a:gd name="connsiteY19" fmla="*/ 96477 h 389235"/>
              <a:gd name="connsiteX20" fmla="*/ 72357 w 385906"/>
              <a:gd name="connsiteY20" fmla="*/ 96477 h 389235"/>
              <a:gd name="connsiteX21" fmla="*/ 72357 w 385906"/>
              <a:gd name="connsiteY21" fmla="*/ 154234 h 389235"/>
              <a:gd name="connsiteX22" fmla="*/ 56278 w 385906"/>
              <a:gd name="connsiteY22" fmla="*/ 176874 h 389235"/>
              <a:gd name="connsiteX23" fmla="*/ 80397 w 385906"/>
              <a:gd name="connsiteY23" fmla="*/ 200993 h 389235"/>
              <a:gd name="connsiteX24" fmla="*/ 104516 w 385906"/>
              <a:gd name="connsiteY24" fmla="*/ 176874 h 389235"/>
              <a:gd name="connsiteX25" fmla="*/ 88437 w 385906"/>
              <a:gd name="connsiteY25" fmla="*/ 154234 h 389235"/>
              <a:gd name="connsiteX26" fmla="*/ 88437 w 385906"/>
              <a:gd name="connsiteY26" fmla="*/ 80397 h 389235"/>
              <a:gd name="connsiteX27" fmla="*/ 16079 w 385906"/>
              <a:gd name="connsiteY27" fmla="*/ 80397 h 389235"/>
              <a:gd name="connsiteX28" fmla="*/ 16079 w 385906"/>
              <a:gd name="connsiteY28" fmla="*/ 16079 h 389235"/>
              <a:gd name="connsiteX29" fmla="*/ 281390 w 385906"/>
              <a:gd name="connsiteY29" fmla="*/ 16079 h 389235"/>
              <a:gd name="connsiteX30" fmla="*/ 281390 w 385906"/>
              <a:gd name="connsiteY30" fmla="*/ 56278 h 389235"/>
              <a:gd name="connsiteX31" fmla="*/ 183434 w 385906"/>
              <a:gd name="connsiteY31" fmla="*/ 56278 h 389235"/>
              <a:gd name="connsiteX32" fmla="*/ 160794 w 385906"/>
              <a:gd name="connsiteY32" fmla="*/ 40199 h 389235"/>
              <a:gd name="connsiteX33" fmla="*/ 136675 w 385906"/>
              <a:gd name="connsiteY33" fmla="*/ 64318 h 389235"/>
              <a:gd name="connsiteX34" fmla="*/ 160794 w 385906"/>
              <a:gd name="connsiteY34" fmla="*/ 88437 h 389235"/>
              <a:gd name="connsiteX35" fmla="*/ 183434 w 385906"/>
              <a:gd name="connsiteY35" fmla="*/ 72357 h 389235"/>
              <a:gd name="connsiteX36" fmla="*/ 281390 w 385906"/>
              <a:gd name="connsiteY36" fmla="*/ 72357 h 389235"/>
              <a:gd name="connsiteX37" fmla="*/ 281390 w 385906"/>
              <a:gd name="connsiteY37" fmla="*/ 112556 h 389235"/>
              <a:gd name="connsiteX38" fmla="*/ 128636 w 385906"/>
              <a:gd name="connsiteY38" fmla="*/ 112556 h 389235"/>
              <a:gd name="connsiteX39" fmla="*/ 128636 w 385906"/>
              <a:gd name="connsiteY39" fmla="*/ 257271 h 389235"/>
              <a:gd name="connsiteX40" fmla="*/ 85108 w 385906"/>
              <a:gd name="connsiteY40" fmla="*/ 257271 h 389235"/>
              <a:gd name="connsiteX41" fmla="*/ 88437 w 385906"/>
              <a:gd name="connsiteY41" fmla="*/ 176874 h 389235"/>
              <a:gd name="connsiteX42" fmla="*/ 80397 w 385906"/>
              <a:gd name="connsiteY42" fmla="*/ 184914 h 389235"/>
              <a:gd name="connsiteX43" fmla="*/ 72357 w 385906"/>
              <a:gd name="connsiteY43" fmla="*/ 176874 h 389235"/>
              <a:gd name="connsiteX44" fmla="*/ 80397 w 385906"/>
              <a:gd name="connsiteY44" fmla="*/ 168834 h 389235"/>
              <a:gd name="connsiteX45" fmla="*/ 88437 w 385906"/>
              <a:gd name="connsiteY45" fmla="*/ 176874 h 389235"/>
              <a:gd name="connsiteX46" fmla="*/ 168834 w 385906"/>
              <a:gd name="connsiteY46" fmla="*/ 64318 h 389235"/>
              <a:gd name="connsiteX47" fmla="*/ 160794 w 385906"/>
              <a:gd name="connsiteY47" fmla="*/ 72357 h 389235"/>
              <a:gd name="connsiteX48" fmla="*/ 152755 w 385906"/>
              <a:gd name="connsiteY48" fmla="*/ 64318 h 389235"/>
              <a:gd name="connsiteX49" fmla="*/ 160794 w 385906"/>
              <a:gd name="connsiteY49" fmla="*/ 56278 h 389235"/>
              <a:gd name="connsiteX50" fmla="*/ 168834 w 385906"/>
              <a:gd name="connsiteY50" fmla="*/ 64318 h 389235"/>
              <a:gd name="connsiteX51" fmla="*/ 369827 w 385906"/>
              <a:gd name="connsiteY51" fmla="*/ 128636 h 389235"/>
              <a:gd name="connsiteX52" fmla="*/ 369827 w 385906"/>
              <a:gd name="connsiteY52" fmla="*/ 257271 h 389235"/>
              <a:gd name="connsiteX53" fmla="*/ 320110 w 385906"/>
              <a:gd name="connsiteY53" fmla="*/ 257271 h 389235"/>
              <a:gd name="connsiteX54" fmla="*/ 297470 w 385906"/>
              <a:gd name="connsiteY54" fmla="*/ 241192 h 389235"/>
              <a:gd name="connsiteX55" fmla="*/ 273350 w 385906"/>
              <a:gd name="connsiteY55" fmla="*/ 265311 h 389235"/>
              <a:gd name="connsiteX56" fmla="*/ 297470 w 385906"/>
              <a:gd name="connsiteY56" fmla="*/ 289430 h 389235"/>
              <a:gd name="connsiteX57" fmla="*/ 320110 w 385906"/>
              <a:gd name="connsiteY57" fmla="*/ 273350 h 389235"/>
              <a:gd name="connsiteX58" fmla="*/ 369827 w 385906"/>
              <a:gd name="connsiteY58" fmla="*/ 273350 h 389235"/>
              <a:gd name="connsiteX59" fmla="*/ 369827 w 385906"/>
              <a:gd name="connsiteY59" fmla="*/ 305509 h 389235"/>
              <a:gd name="connsiteX60" fmla="*/ 321589 w 385906"/>
              <a:gd name="connsiteY60" fmla="*/ 305509 h 389235"/>
              <a:gd name="connsiteX61" fmla="*/ 321589 w 385906"/>
              <a:gd name="connsiteY61" fmla="*/ 350419 h 389235"/>
              <a:gd name="connsiteX62" fmla="*/ 276679 w 385906"/>
              <a:gd name="connsiteY62" fmla="*/ 305509 h 389235"/>
              <a:gd name="connsiteX63" fmla="*/ 144715 w 385906"/>
              <a:gd name="connsiteY63" fmla="*/ 305509 h 389235"/>
              <a:gd name="connsiteX64" fmla="*/ 144715 w 385906"/>
              <a:gd name="connsiteY64" fmla="*/ 273350 h 389235"/>
              <a:gd name="connsiteX65" fmla="*/ 144715 w 385906"/>
              <a:gd name="connsiteY65" fmla="*/ 184914 h 389235"/>
              <a:gd name="connsiteX66" fmla="*/ 200993 w 385906"/>
              <a:gd name="connsiteY66" fmla="*/ 184914 h 389235"/>
              <a:gd name="connsiteX67" fmla="*/ 200993 w 385906"/>
              <a:gd name="connsiteY67" fmla="*/ 210512 h 389235"/>
              <a:gd name="connsiteX68" fmla="*/ 184914 w 385906"/>
              <a:gd name="connsiteY68" fmla="*/ 233152 h 389235"/>
              <a:gd name="connsiteX69" fmla="*/ 209033 w 385906"/>
              <a:gd name="connsiteY69" fmla="*/ 257271 h 389235"/>
              <a:gd name="connsiteX70" fmla="*/ 233152 w 385906"/>
              <a:gd name="connsiteY70" fmla="*/ 233152 h 389235"/>
              <a:gd name="connsiteX71" fmla="*/ 217072 w 385906"/>
              <a:gd name="connsiteY71" fmla="*/ 210512 h 389235"/>
              <a:gd name="connsiteX72" fmla="*/ 217072 w 385906"/>
              <a:gd name="connsiteY72" fmla="*/ 168834 h 389235"/>
              <a:gd name="connsiteX73" fmla="*/ 144715 w 385906"/>
              <a:gd name="connsiteY73" fmla="*/ 168834 h 389235"/>
              <a:gd name="connsiteX74" fmla="*/ 144715 w 385906"/>
              <a:gd name="connsiteY74" fmla="*/ 128636 h 389235"/>
              <a:gd name="connsiteX75" fmla="*/ 249231 w 385906"/>
              <a:gd name="connsiteY75" fmla="*/ 128636 h 389235"/>
              <a:gd name="connsiteX76" fmla="*/ 249231 w 385906"/>
              <a:gd name="connsiteY76" fmla="*/ 192953 h 389235"/>
              <a:gd name="connsiteX77" fmla="*/ 298949 w 385906"/>
              <a:gd name="connsiteY77" fmla="*/ 192953 h 389235"/>
              <a:gd name="connsiteX78" fmla="*/ 321589 w 385906"/>
              <a:gd name="connsiteY78" fmla="*/ 209033 h 389235"/>
              <a:gd name="connsiteX79" fmla="*/ 345708 w 385906"/>
              <a:gd name="connsiteY79" fmla="*/ 184914 h 389235"/>
              <a:gd name="connsiteX80" fmla="*/ 321589 w 385906"/>
              <a:gd name="connsiteY80" fmla="*/ 160794 h 389235"/>
              <a:gd name="connsiteX81" fmla="*/ 298949 w 385906"/>
              <a:gd name="connsiteY81" fmla="*/ 176874 h 389235"/>
              <a:gd name="connsiteX82" fmla="*/ 265311 w 385906"/>
              <a:gd name="connsiteY82" fmla="*/ 176874 h 389235"/>
              <a:gd name="connsiteX83" fmla="*/ 265311 w 385906"/>
              <a:gd name="connsiteY83" fmla="*/ 128636 h 389235"/>
              <a:gd name="connsiteX84" fmla="*/ 297470 w 385906"/>
              <a:gd name="connsiteY84" fmla="*/ 128636 h 389235"/>
              <a:gd name="connsiteX85" fmla="*/ 369827 w 385906"/>
              <a:gd name="connsiteY85" fmla="*/ 128636 h 389235"/>
              <a:gd name="connsiteX86" fmla="*/ 305509 w 385906"/>
              <a:gd name="connsiteY86" fmla="*/ 265311 h 389235"/>
              <a:gd name="connsiteX87" fmla="*/ 297470 w 385906"/>
              <a:gd name="connsiteY87" fmla="*/ 273350 h 389235"/>
              <a:gd name="connsiteX88" fmla="*/ 289430 w 385906"/>
              <a:gd name="connsiteY88" fmla="*/ 265311 h 389235"/>
              <a:gd name="connsiteX89" fmla="*/ 297470 w 385906"/>
              <a:gd name="connsiteY89" fmla="*/ 257271 h 389235"/>
              <a:gd name="connsiteX90" fmla="*/ 305509 w 385906"/>
              <a:gd name="connsiteY90" fmla="*/ 265311 h 389235"/>
              <a:gd name="connsiteX91" fmla="*/ 217072 w 385906"/>
              <a:gd name="connsiteY91" fmla="*/ 233152 h 389235"/>
              <a:gd name="connsiteX92" fmla="*/ 209033 w 385906"/>
              <a:gd name="connsiteY92" fmla="*/ 241192 h 389235"/>
              <a:gd name="connsiteX93" fmla="*/ 200993 w 385906"/>
              <a:gd name="connsiteY93" fmla="*/ 233152 h 389235"/>
              <a:gd name="connsiteX94" fmla="*/ 209033 w 385906"/>
              <a:gd name="connsiteY94" fmla="*/ 225112 h 389235"/>
              <a:gd name="connsiteX95" fmla="*/ 217072 w 385906"/>
              <a:gd name="connsiteY95" fmla="*/ 233152 h 389235"/>
              <a:gd name="connsiteX96" fmla="*/ 313549 w 385906"/>
              <a:gd name="connsiteY96" fmla="*/ 184914 h 389235"/>
              <a:gd name="connsiteX97" fmla="*/ 321589 w 385906"/>
              <a:gd name="connsiteY97" fmla="*/ 176874 h 389235"/>
              <a:gd name="connsiteX98" fmla="*/ 329629 w 385906"/>
              <a:gd name="connsiteY98" fmla="*/ 184914 h 389235"/>
              <a:gd name="connsiteX99" fmla="*/ 321589 w 385906"/>
              <a:gd name="connsiteY99" fmla="*/ 192953 h 389235"/>
              <a:gd name="connsiteX100" fmla="*/ 313549 w 385906"/>
              <a:gd name="connsiteY100" fmla="*/ 184914 h 38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85906" h="389235">
                <a:moveTo>
                  <a:pt x="297470" y="0"/>
                </a:moveTo>
                <a:lnTo>
                  <a:pt x="0" y="0"/>
                </a:lnTo>
                <a:lnTo>
                  <a:pt x="0" y="273350"/>
                </a:lnTo>
                <a:lnTo>
                  <a:pt x="32159" y="273350"/>
                </a:lnTo>
                <a:lnTo>
                  <a:pt x="32159" y="332957"/>
                </a:lnTo>
                <a:lnTo>
                  <a:pt x="91765" y="273350"/>
                </a:lnTo>
                <a:lnTo>
                  <a:pt x="128636" y="273350"/>
                </a:lnTo>
                <a:lnTo>
                  <a:pt x="128636" y="321589"/>
                </a:lnTo>
                <a:lnTo>
                  <a:pt x="270022" y="321589"/>
                </a:lnTo>
                <a:lnTo>
                  <a:pt x="337668" y="389235"/>
                </a:lnTo>
                <a:lnTo>
                  <a:pt x="337668" y="321589"/>
                </a:lnTo>
                <a:lnTo>
                  <a:pt x="385907" y="321589"/>
                </a:lnTo>
                <a:lnTo>
                  <a:pt x="385907" y="112556"/>
                </a:lnTo>
                <a:lnTo>
                  <a:pt x="297470" y="112556"/>
                </a:lnTo>
                <a:lnTo>
                  <a:pt x="297470" y="0"/>
                </a:lnTo>
                <a:close/>
                <a:moveTo>
                  <a:pt x="85108" y="257271"/>
                </a:moveTo>
                <a:lnTo>
                  <a:pt x="48238" y="294141"/>
                </a:lnTo>
                <a:lnTo>
                  <a:pt x="48238" y="257271"/>
                </a:lnTo>
                <a:lnTo>
                  <a:pt x="16079" y="257271"/>
                </a:lnTo>
                <a:lnTo>
                  <a:pt x="16079" y="96477"/>
                </a:lnTo>
                <a:lnTo>
                  <a:pt x="72357" y="96477"/>
                </a:lnTo>
                <a:lnTo>
                  <a:pt x="72357" y="154234"/>
                </a:lnTo>
                <a:cubicBezTo>
                  <a:pt x="63023" y="157562"/>
                  <a:pt x="56278" y="166406"/>
                  <a:pt x="56278" y="176874"/>
                </a:cubicBezTo>
                <a:cubicBezTo>
                  <a:pt x="56278" y="190172"/>
                  <a:pt x="67100" y="200993"/>
                  <a:pt x="80397" y="200993"/>
                </a:cubicBezTo>
                <a:cubicBezTo>
                  <a:pt x="93695" y="200993"/>
                  <a:pt x="104516" y="190172"/>
                  <a:pt x="104516" y="176874"/>
                </a:cubicBezTo>
                <a:cubicBezTo>
                  <a:pt x="104516" y="166406"/>
                  <a:pt x="97771" y="157562"/>
                  <a:pt x="88437" y="154234"/>
                </a:cubicBezTo>
                <a:lnTo>
                  <a:pt x="88437" y="80397"/>
                </a:lnTo>
                <a:lnTo>
                  <a:pt x="16079" y="80397"/>
                </a:lnTo>
                <a:lnTo>
                  <a:pt x="16079" y="16079"/>
                </a:lnTo>
                <a:lnTo>
                  <a:pt x="281390" y="16079"/>
                </a:lnTo>
                <a:lnTo>
                  <a:pt x="281390" y="56278"/>
                </a:lnTo>
                <a:lnTo>
                  <a:pt x="183434" y="56278"/>
                </a:lnTo>
                <a:cubicBezTo>
                  <a:pt x="180106" y="46944"/>
                  <a:pt x="171262" y="40199"/>
                  <a:pt x="160794" y="40199"/>
                </a:cubicBezTo>
                <a:cubicBezTo>
                  <a:pt x="147497" y="40199"/>
                  <a:pt x="136675" y="51020"/>
                  <a:pt x="136675" y="64318"/>
                </a:cubicBezTo>
                <a:cubicBezTo>
                  <a:pt x="136675" y="77615"/>
                  <a:pt x="147497" y="88437"/>
                  <a:pt x="160794" y="88437"/>
                </a:cubicBezTo>
                <a:cubicBezTo>
                  <a:pt x="171262" y="88437"/>
                  <a:pt x="180106" y="81692"/>
                  <a:pt x="183434" y="72357"/>
                </a:cubicBezTo>
                <a:lnTo>
                  <a:pt x="281390" y="72357"/>
                </a:lnTo>
                <a:lnTo>
                  <a:pt x="281390" y="112556"/>
                </a:lnTo>
                <a:lnTo>
                  <a:pt x="128636" y="112556"/>
                </a:lnTo>
                <a:lnTo>
                  <a:pt x="128636" y="257271"/>
                </a:lnTo>
                <a:lnTo>
                  <a:pt x="85108" y="257271"/>
                </a:lnTo>
                <a:close/>
                <a:moveTo>
                  <a:pt x="88437" y="176874"/>
                </a:moveTo>
                <a:cubicBezTo>
                  <a:pt x="88437" y="181312"/>
                  <a:pt x="84835" y="184914"/>
                  <a:pt x="80397" y="184914"/>
                </a:cubicBezTo>
                <a:cubicBezTo>
                  <a:pt x="75959" y="184914"/>
                  <a:pt x="72357" y="181312"/>
                  <a:pt x="72357" y="176874"/>
                </a:cubicBezTo>
                <a:cubicBezTo>
                  <a:pt x="72357" y="172436"/>
                  <a:pt x="75959" y="168834"/>
                  <a:pt x="80397" y="168834"/>
                </a:cubicBezTo>
                <a:cubicBezTo>
                  <a:pt x="84835" y="168834"/>
                  <a:pt x="88437" y="172436"/>
                  <a:pt x="88437" y="176874"/>
                </a:cubicBezTo>
                <a:close/>
                <a:moveTo>
                  <a:pt x="168834" y="64318"/>
                </a:moveTo>
                <a:cubicBezTo>
                  <a:pt x="168834" y="68756"/>
                  <a:pt x="165232" y="72357"/>
                  <a:pt x="160794" y="72357"/>
                </a:cubicBezTo>
                <a:cubicBezTo>
                  <a:pt x="156356" y="72357"/>
                  <a:pt x="152755" y="68756"/>
                  <a:pt x="152755" y="64318"/>
                </a:cubicBezTo>
                <a:cubicBezTo>
                  <a:pt x="152755" y="59880"/>
                  <a:pt x="156356" y="56278"/>
                  <a:pt x="160794" y="56278"/>
                </a:cubicBezTo>
                <a:cubicBezTo>
                  <a:pt x="165232" y="56278"/>
                  <a:pt x="168834" y="59880"/>
                  <a:pt x="168834" y="64318"/>
                </a:cubicBezTo>
                <a:close/>
                <a:moveTo>
                  <a:pt x="369827" y="128636"/>
                </a:moveTo>
                <a:lnTo>
                  <a:pt x="369827" y="257271"/>
                </a:lnTo>
                <a:lnTo>
                  <a:pt x="320110" y="257271"/>
                </a:lnTo>
                <a:cubicBezTo>
                  <a:pt x="316781" y="247937"/>
                  <a:pt x="307937" y="241192"/>
                  <a:pt x="297470" y="241192"/>
                </a:cubicBezTo>
                <a:cubicBezTo>
                  <a:pt x="284172" y="241192"/>
                  <a:pt x="273350" y="252013"/>
                  <a:pt x="273350" y="265311"/>
                </a:cubicBezTo>
                <a:cubicBezTo>
                  <a:pt x="273350" y="278608"/>
                  <a:pt x="284172" y="289430"/>
                  <a:pt x="297470" y="289430"/>
                </a:cubicBezTo>
                <a:cubicBezTo>
                  <a:pt x="307937" y="289430"/>
                  <a:pt x="316781" y="282685"/>
                  <a:pt x="320110" y="273350"/>
                </a:cubicBezTo>
                <a:lnTo>
                  <a:pt x="369827" y="273350"/>
                </a:lnTo>
                <a:lnTo>
                  <a:pt x="369827" y="305509"/>
                </a:lnTo>
                <a:lnTo>
                  <a:pt x="321589" y="305509"/>
                </a:lnTo>
                <a:lnTo>
                  <a:pt x="321589" y="350419"/>
                </a:lnTo>
                <a:lnTo>
                  <a:pt x="276679" y="305509"/>
                </a:lnTo>
                <a:lnTo>
                  <a:pt x="144715" y="305509"/>
                </a:lnTo>
                <a:lnTo>
                  <a:pt x="144715" y="273350"/>
                </a:lnTo>
                <a:lnTo>
                  <a:pt x="144715" y="184914"/>
                </a:lnTo>
                <a:lnTo>
                  <a:pt x="200993" y="184914"/>
                </a:lnTo>
                <a:lnTo>
                  <a:pt x="200993" y="210512"/>
                </a:lnTo>
                <a:cubicBezTo>
                  <a:pt x="191659" y="213840"/>
                  <a:pt x="184914" y="222684"/>
                  <a:pt x="184914" y="233152"/>
                </a:cubicBezTo>
                <a:cubicBezTo>
                  <a:pt x="184914" y="246450"/>
                  <a:pt x="195735" y="257271"/>
                  <a:pt x="209033" y="257271"/>
                </a:cubicBezTo>
                <a:cubicBezTo>
                  <a:pt x="222330" y="257271"/>
                  <a:pt x="233152" y="246450"/>
                  <a:pt x="233152" y="233152"/>
                </a:cubicBezTo>
                <a:cubicBezTo>
                  <a:pt x="233152" y="222684"/>
                  <a:pt x="226407" y="213840"/>
                  <a:pt x="217072" y="210512"/>
                </a:cubicBezTo>
                <a:lnTo>
                  <a:pt x="217072" y="168834"/>
                </a:lnTo>
                <a:lnTo>
                  <a:pt x="144715" y="168834"/>
                </a:lnTo>
                <a:lnTo>
                  <a:pt x="144715" y="128636"/>
                </a:lnTo>
                <a:lnTo>
                  <a:pt x="249231" y="128636"/>
                </a:lnTo>
                <a:lnTo>
                  <a:pt x="249231" y="192953"/>
                </a:lnTo>
                <a:lnTo>
                  <a:pt x="298949" y="192953"/>
                </a:lnTo>
                <a:cubicBezTo>
                  <a:pt x="302277" y="202287"/>
                  <a:pt x="311121" y="209033"/>
                  <a:pt x="321589" y="209033"/>
                </a:cubicBezTo>
                <a:cubicBezTo>
                  <a:pt x="334887" y="209033"/>
                  <a:pt x="345708" y="198211"/>
                  <a:pt x="345708" y="184914"/>
                </a:cubicBezTo>
                <a:cubicBezTo>
                  <a:pt x="345708" y="171616"/>
                  <a:pt x="334887" y="160794"/>
                  <a:pt x="321589" y="160794"/>
                </a:cubicBezTo>
                <a:cubicBezTo>
                  <a:pt x="311121" y="160794"/>
                  <a:pt x="302277" y="167540"/>
                  <a:pt x="298949" y="176874"/>
                </a:cubicBezTo>
                <a:lnTo>
                  <a:pt x="265311" y="176874"/>
                </a:lnTo>
                <a:lnTo>
                  <a:pt x="265311" y="128636"/>
                </a:lnTo>
                <a:lnTo>
                  <a:pt x="297470" y="128636"/>
                </a:lnTo>
                <a:lnTo>
                  <a:pt x="369827" y="128636"/>
                </a:lnTo>
                <a:close/>
                <a:moveTo>
                  <a:pt x="305509" y="265311"/>
                </a:moveTo>
                <a:cubicBezTo>
                  <a:pt x="305509" y="269749"/>
                  <a:pt x="301908" y="273350"/>
                  <a:pt x="297470" y="273350"/>
                </a:cubicBezTo>
                <a:cubicBezTo>
                  <a:pt x="293032" y="273350"/>
                  <a:pt x="289430" y="269749"/>
                  <a:pt x="289430" y="265311"/>
                </a:cubicBezTo>
                <a:cubicBezTo>
                  <a:pt x="289430" y="260873"/>
                  <a:pt x="293032" y="257271"/>
                  <a:pt x="297470" y="257271"/>
                </a:cubicBezTo>
                <a:cubicBezTo>
                  <a:pt x="301908" y="257271"/>
                  <a:pt x="305509" y="260873"/>
                  <a:pt x="305509" y="265311"/>
                </a:cubicBezTo>
                <a:close/>
                <a:moveTo>
                  <a:pt x="217072" y="233152"/>
                </a:moveTo>
                <a:cubicBezTo>
                  <a:pt x="217072" y="237590"/>
                  <a:pt x="213471" y="241192"/>
                  <a:pt x="209033" y="241192"/>
                </a:cubicBezTo>
                <a:cubicBezTo>
                  <a:pt x="204595" y="241192"/>
                  <a:pt x="200993" y="237590"/>
                  <a:pt x="200993" y="233152"/>
                </a:cubicBezTo>
                <a:cubicBezTo>
                  <a:pt x="200993" y="228714"/>
                  <a:pt x="204595" y="225112"/>
                  <a:pt x="209033" y="225112"/>
                </a:cubicBezTo>
                <a:cubicBezTo>
                  <a:pt x="213471" y="225112"/>
                  <a:pt x="217072" y="228714"/>
                  <a:pt x="217072" y="233152"/>
                </a:cubicBezTo>
                <a:close/>
                <a:moveTo>
                  <a:pt x="313549" y="184914"/>
                </a:moveTo>
                <a:cubicBezTo>
                  <a:pt x="313549" y="180476"/>
                  <a:pt x="317151" y="176874"/>
                  <a:pt x="321589" y="176874"/>
                </a:cubicBezTo>
                <a:cubicBezTo>
                  <a:pt x="326027" y="176874"/>
                  <a:pt x="329629" y="180476"/>
                  <a:pt x="329629" y="184914"/>
                </a:cubicBezTo>
                <a:cubicBezTo>
                  <a:pt x="329629" y="189351"/>
                  <a:pt x="326027" y="192953"/>
                  <a:pt x="321589" y="192953"/>
                </a:cubicBezTo>
                <a:cubicBezTo>
                  <a:pt x="317151" y="192953"/>
                  <a:pt x="313549" y="189351"/>
                  <a:pt x="313549" y="184914"/>
                </a:cubicBezTo>
                <a:close/>
              </a:path>
            </a:pathLst>
          </a:custGeom>
          <a:solidFill>
            <a:srgbClr val="000000"/>
          </a:solidFill>
          <a:ln w="80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81" name="Graphic 16">
            <a:extLst>
              <a:ext uri="{FF2B5EF4-FFF2-40B4-BE49-F238E27FC236}">
                <a16:creationId xmlns:a16="http://schemas.microsoft.com/office/drawing/2014/main" id="{EF4D0A03-727B-4B7D-BABE-2D991B409946}"/>
              </a:ext>
            </a:extLst>
          </p:cNvPr>
          <p:cNvGrpSpPr/>
          <p:nvPr/>
        </p:nvGrpSpPr>
        <p:grpSpPr>
          <a:xfrm>
            <a:off x="3441388" y="749035"/>
            <a:ext cx="385906" cy="385906"/>
            <a:chOff x="3441388" y="749035"/>
            <a:chExt cx="385906" cy="385906"/>
          </a:xfrm>
          <a:solidFill>
            <a:srgbClr val="000000"/>
          </a:solidFill>
        </p:grpSpPr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9386E484-6CF4-408B-847F-46B6A7E5060D}"/>
                </a:ext>
              </a:extLst>
            </p:cNvPr>
            <p:cNvSpPr/>
            <p:nvPr/>
          </p:nvSpPr>
          <p:spPr>
            <a:xfrm>
              <a:off x="3682580" y="781194"/>
              <a:ext cx="144714" cy="353747"/>
            </a:xfrm>
            <a:custGeom>
              <a:avLst/>
              <a:gdLst>
                <a:gd name="connsiteX0" fmla="*/ 112556 w 144714"/>
                <a:gd name="connsiteY0" fmla="*/ 0 h 353747"/>
                <a:gd name="connsiteX1" fmla="*/ 80397 w 144714"/>
                <a:gd name="connsiteY1" fmla="*/ 32159 h 353747"/>
                <a:gd name="connsiteX2" fmla="*/ 80397 w 144714"/>
                <a:gd name="connsiteY2" fmla="*/ 136707 h 353747"/>
                <a:gd name="connsiteX3" fmla="*/ 60017 w 144714"/>
                <a:gd name="connsiteY3" fmla="*/ 145688 h 353747"/>
                <a:gd name="connsiteX4" fmla="*/ 0 w 144714"/>
                <a:gd name="connsiteY4" fmla="*/ 205704 h 353747"/>
                <a:gd name="connsiteX5" fmla="*/ 0 w 144714"/>
                <a:gd name="connsiteY5" fmla="*/ 353748 h 353747"/>
                <a:gd name="connsiteX6" fmla="*/ 104516 w 144714"/>
                <a:gd name="connsiteY6" fmla="*/ 353748 h 353747"/>
                <a:gd name="connsiteX7" fmla="*/ 104516 w 144714"/>
                <a:gd name="connsiteY7" fmla="*/ 260600 h 353747"/>
                <a:gd name="connsiteX8" fmla="*/ 144715 w 144714"/>
                <a:gd name="connsiteY8" fmla="*/ 220401 h 353747"/>
                <a:gd name="connsiteX9" fmla="*/ 144715 w 144714"/>
                <a:gd name="connsiteY9" fmla="*/ 32159 h 353747"/>
                <a:gd name="connsiteX10" fmla="*/ 112556 w 144714"/>
                <a:gd name="connsiteY10" fmla="*/ 0 h 353747"/>
                <a:gd name="connsiteX11" fmla="*/ 128636 w 144714"/>
                <a:gd name="connsiteY11" fmla="*/ 213744 h 353747"/>
                <a:gd name="connsiteX12" fmla="*/ 88437 w 144714"/>
                <a:gd name="connsiteY12" fmla="*/ 253943 h 353747"/>
                <a:gd name="connsiteX13" fmla="*/ 88437 w 144714"/>
                <a:gd name="connsiteY13" fmla="*/ 337668 h 353747"/>
                <a:gd name="connsiteX14" fmla="*/ 16079 w 144714"/>
                <a:gd name="connsiteY14" fmla="*/ 337668 h 353747"/>
                <a:gd name="connsiteX15" fmla="*/ 16079 w 144714"/>
                <a:gd name="connsiteY15" fmla="*/ 212361 h 353747"/>
                <a:gd name="connsiteX16" fmla="*/ 71385 w 144714"/>
                <a:gd name="connsiteY16" fmla="*/ 157056 h 353747"/>
                <a:gd name="connsiteX17" fmla="*/ 81780 w 144714"/>
                <a:gd name="connsiteY17" fmla="*/ 152755 h 353747"/>
                <a:gd name="connsiteX18" fmla="*/ 96477 w 144714"/>
                <a:gd name="connsiteY18" fmla="*/ 167451 h 353747"/>
                <a:gd name="connsiteX19" fmla="*/ 92175 w 144714"/>
                <a:gd name="connsiteY19" fmla="*/ 177847 h 353747"/>
                <a:gd name="connsiteX20" fmla="*/ 58634 w 144714"/>
                <a:gd name="connsiteY20" fmla="*/ 211388 h 353747"/>
                <a:gd name="connsiteX21" fmla="*/ 70002 w 144714"/>
                <a:gd name="connsiteY21" fmla="*/ 222757 h 353747"/>
                <a:gd name="connsiteX22" fmla="*/ 103544 w 144714"/>
                <a:gd name="connsiteY22" fmla="*/ 189215 h 353747"/>
                <a:gd name="connsiteX23" fmla="*/ 112556 w 144714"/>
                <a:gd name="connsiteY23" fmla="*/ 167451 h 353747"/>
                <a:gd name="connsiteX24" fmla="*/ 96477 w 144714"/>
                <a:gd name="connsiteY24" fmla="*/ 140422 h 353747"/>
                <a:gd name="connsiteX25" fmla="*/ 96477 w 144714"/>
                <a:gd name="connsiteY25" fmla="*/ 32159 h 353747"/>
                <a:gd name="connsiteX26" fmla="*/ 112556 w 144714"/>
                <a:gd name="connsiteY26" fmla="*/ 16079 h 353747"/>
                <a:gd name="connsiteX27" fmla="*/ 128636 w 144714"/>
                <a:gd name="connsiteY27" fmla="*/ 32159 h 353747"/>
                <a:gd name="connsiteX28" fmla="*/ 128636 w 144714"/>
                <a:gd name="connsiteY28" fmla="*/ 213744 h 353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4714" h="353747">
                  <a:moveTo>
                    <a:pt x="112556" y="0"/>
                  </a:moveTo>
                  <a:cubicBezTo>
                    <a:pt x="94820" y="0"/>
                    <a:pt x="80397" y="14423"/>
                    <a:pt x="80397" y="32159"/>
                  </a:cubicBezTo>
                  <a:lnTo>
                    <a:pt x="80397" y="136707"/>
                  </a:lnTo>
                  <a:cubicBezTo>
                    <a:pt x="72695" y="137045"/>
                    <a:pt x="65500" y="140205"/>
                    <a:pt x="60017" y="145688"/>
                  </a:cubicBezTo>
                  <a:lnTo>
                    <a:pt x="0" y="205704"/>
                  </a:lnTo>
                  <a:lnTo>
                    <a:pt x="0" y="353748"/>
                  </a:lnTo>
                  <a:lnTo>
                    <a:pt x="104516" y="353748"/>
                  </a:lnTo>
                  <a:lnTo>
                    <a:pt x="104516" y="260600"/>
                  </a:lnTo>
                  <a:lnTo>
                    <a:pt x="144715" y="220401"/>
                  </a:lnTo>
                  <a:lnTo>
                    <a:pt x="144715" y="32159"/>
                  </a:lnTo>
                  <a:cubicBezTo>
                    <a:pt x="144715" y="14423"/>
                    <a:pt x="130292" y="0"/>
                    <a:pt x="112556" y="0"/>
                  </a:cubicBezTo>
                  <a:close/>
                  <a:moveTo>
                    <a:pt x="128636" y="213744"/>
                  </a:moveTo>
                  <a:lnTo>
                    <a:pt x="88437" y="253943"/>
                  </a:lnTo>
                  <a:lnTo>
                    <a:pt x="88437" y="337668"/>
                  </a:lnTo>
                  <a:lnTo>
                    <a:pt x="16079" y="337668"/>
                  </a:lnTo>
                  <a:lnTo>
                    <a:pt x="16079" y="212361"/>
                  </a:lnTo>
                  <a:lnTo>
                    <a:pt x="71385" y="157056"/>
                  </a:lnTo>
                  <a:cubicBezTo>
                    <a:pt x="74118" y="154322"/>
                    <a:pt x="77905" y="152755"/>
                    <a:pt x="81780" y="152755"/>
                  </a:cubicBezTo>
                  <a:cubicBezTo>
                    <a:pt x="89884" y="152755"/>
                    <a:pt x="96477" y="159347"/>
                    <a:pt x="96477" y="167451"/>
                  </a:cubicBezTo>
                  <a:cubicBezTo>
                    <a:pt x="96477" y="171318"/>
                    <a:pt x="94909" y="175113"/>
                    <a:pt x="92175" y="177847"/>
                  </a:cubicBezTo>
                  <a:lnTo>
                    <a:pt x="58634" y="211388"/>
                  </a:lnTo>
                  <a:lnTo>
                    <a:pt x="70002" y="222757"/>
                  </a:lnTo>
                  <a:lnTo>
                    <a:pt x="103544" y="189215"/>
                  </a:lnTo>
                  <a:cubicBezTo>
                    <a:pt x="109356" y="183402"/>
                    <a:pt x="112556" y="175676"/>
                    <a:pt x="112556" y="167451"/>
                  </a:cubicBezTo>
                  <a:cubicBezTo>
                    <a:pt x="112556" y="155802"/>
                    <a:pt x="106044" y="145640"/>
                    <a:pt x="96477" y="140422"/>
                  </a:cubicBezTo>
                  <a:lnTo>
                    <a:pt x="96477" y="32159"/>
                  </a:lnTo>
                  <a:cubicBezTo>
                    <a:pt x="96477" y="23291"/>
                    <a:pt x="103688" y="16079"/>
                    <a:pt x="112556" y="16079"/>
                  </a:cubicBezTo>
                  <a:cubicBezTo>
                    <a:pt x="121424" y="16079"/>
                    <a:pt x="128636" y="23291"/>
                    <a:pt x="128636" y="32159"/>
                  </a:cubicBezTo>
                  <a:lnTo>
                    <a:pt x="128636" y="213744"/>
                  </a:lnTo>
                  <a:close/>
                </a:path>
              </a:pathLst>
            </a:custGeom>
            <a:solidFill>
              <a:srgbClr val="000000"/>
            </a:solidFill>
            <a:ln w="8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D67D33D4-76EF-4ABA-92C9-868DCF24E829}"/>
                </a:ext>
              </a:extLst>
            </p:cNvPr>
            <p:cNvSpPr/>
            <p:nvPr/>
          </p:nvSpPr>
          <p:spPr>
            <a:xfrm>
              <a:off x="3441388" y="781194"/>
              <a:ext cx="144714" cy="353747"/>
            </a:xfrm>
            <a:custGeom>
              <a:avLst/>
              <a:gdLst>
                <a:gd name="connsiteX0" fmla="*/ 64318 w 144714"/>
                <a:gd name="connsiteY0" fmla="*/ 136707 h 353747"/>
                <a:gd name="connsiteX1" fmla="*/ 64318 w 144714"/>
                <a:gd name="connsiteY1" fmla="*/ 32159 h 353747"/>
                <a:gd name="connsiteX2" fmla="*/ 32159 w 144714"/>
                <a:gd name="connsiteY2" fmla="*/ 0 h 353747"/>
                <a:gd name="connsiteX3" fmla="*/ 0 w 144714"/>
                <a:gd name="connsiteY3" fmla="*/ 32159 h 353747"/>
                <a:gd name="connsiteX4" fmla="*/ 0 w 144714"/>
                <a:gd name="connsiteY4" fmla="*/ 220401 h 353747"/>
                <a:gd name="connsiteX5" fmla="*/ 40199 w 144714"/>
                <a:gd name="connsiteY5" fmla="*/ 260600 h 353747"/>
                <a:gd name="connsiteX6" fmla="*/ 40199 w 144714"/>
                <a:gd name="connsiteY6" fmla="*/ 353748 h 353747"/>
                <a:gd name="connsiteX7" fmla="*/ 144715 w 144714"/>
                <a:gd name="connsiteY7" fmla="*/ 353748 h 353747"/>
                <a:gd name="connsiteX8" fmla="*/ 144715 w 144714"/>
                <a:gd name="connsiteY8" fmla="*/ 205704 h 353747"/>
                <a:gd name="connsiteX9" fmla="*/ 84698 w 144714"/>
                <a:gd name="connsiteY9" fmla="*/ 145688 h 353747"/>
                <a:gd name="connsiteX10" fmla="*/ 64318 w 144714"/>
                <a:gd name="connsiteY10" fmla="*/ 136707 h 353747"/>
                <a:gd name="connsiteX11" fmla="*/ 128636 w 144714"/>
                <a:gd name="connsiteY11" fmla="*/ 337668 h 353747"/>
                <a:gd name="connsiteX12" fmla="*/ 56278 w 144714"/>
                <a:gd name="connsiteY12" fmla="*/ 337668 h 353747"/>
                <a:gd name="connsiteX13" fmla="*/ 56278 w 144714"/>
                <a:gd name="connsiteY13" fmla="*/ 253943 h 353747"/>
                <a:gd name="connsiteX14" fmla="*/ 16079 w 144714"/>
                <a:gd name="connsiteY14" fmla="*/ 213744 h 353747"/>
                <a:gd name="connsiteX15" fmla="*/ 16079 w 144714"/>
                <a:gd name="connsiteY15" fmla="*/ 32159 h 353747"/>
                <a:gd name="connsiteX16" fmla="*/ 32159 w 144714"/>
                <a:gd name="connsiteY16" fmla="*/ 16079 h 353747"/>
                <a:gd name="connsiteX17" fmla="*/ 48238 w 144714"/>
                <a:gd name="connsiteY17" fmla="*/ 32159 h 353747"/>
                <a:gd name="connsiteX18" fmla="*/ 48238 w 144714"/>
                <a:gd name="connsiteY18" fmla="*/ 140422 h 353747"/>
                <a:gd name="connsiteX19" fmla="*/ 32159 w 144714"/>
                <a:gd name="connsiteY19" fmla="*/ 167451 h 353747"/>
                <a:gd name="connsiteX20" fmla="*/ 41171 w 144714"/>
                <a:gd name="connsiteY20" fmla="*/ 189215 h 353747"/>
                <a:gd name="connsiteX21" fmla="*/ 74713 w 144714"/>
                <a:gd name="connsiteY21" fmla="*/ 222757 h 353747"/>
                <a:gd name="connsiteX22" fmla="*/ 86081 w 144714"/>
                <a:gd name="connsiteY22" fmla="*/ 211388 h 353747"/>
                <a:gd name="connsiteX23" fmla="*/ 52540 w 144714"/>
                <a:gd name="connsiteY23" fmla="*/ 177847 h 353747"/>
                <a:gd name="connsiteX24" fmla="*/ 48238 w 144714"/>
                <a:gd name="connsiteY24" fmla="*/ 167451 h 353747"/>
                <a:gd name="connsiteX25" fmla="*/ 62935 w 144714"/>
                <a:gd name="connsiteY25" fmla="*/ 152755 h 353747"/>
                <a:gd name="connsiteX26" fmla="*/ 73330 w 144714"/>
                <a:gd name="connsiteY26" fmla="*/ 157056 h 353747"/>
                <a:gd name="connsiteX27" fmla="*/ 128636 w 144714"/>
                <a:gd name="connsiteY27" fmla="*/ 212361 h 353747"/>
                <a:gd name="connsiteX28" fmla="*/ 128636 w 144714"/>
                <a:gd name="connsiteY28" fmla="*/ 337668 h 353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4714" h="353747">
                  <a:moveTo>
                    <a:pt x="64318" y="136707"/>
                  </a:moveTo>
                  <a:lnTo>
                    <a:pt x="64318" y="32159"/>
                  </a:lnTo>
                  <a:cubicBezTo>
                    <a:pt x="64318" y="14423"/>
                    <a:pt x="49895" y="0"/>
                    <a:pt x="32159" y="0"/>
                  </a:cubicBezTo>
                  <a:cubicBezTo>
                    <a:pt x="14423" y="0"/>
                    <a:pt x="0" y="14423"/>
                    <a:pt x="0" y="32159"/>
                  </a:cubicBezTo>
                  <a:lnTo>
                    <a:pt x="0" y="220401"/>
                  </a:lnTo>
                  <a:lnTo>
                    <a:pt x="40199" y="260600"/>
                  </a:lnTo>
                  <a:lnTo>
                    <a:pt x="40199" y="353748"/>
                  </a:lnTo>
                  <a:lnTo>
                    <a:pt x="144715" y="353748"/>
                  </a:lnTo>
                  <a:lnTo>
                    <a:pt x="144715" y="205704"/>
                  </a:lnTo>
                  <a:lnTo>
                    <a:pt x="84698" y="145688"/>
                  </a:lnTo>
                  <a:cubicBezTo>
                    <a:pt x="79215" y="140197"/>
                    <a:pt x="72020" y="137045"/>
                    <a:pt x="64318" y="136707"/>
                  </a:cubicBezTo>
                  <a:close/>
                  <a:moveTo>
                    <a:pt x="128636" y="337668"/>
                  </a:moveTo>
                  <a:lnTo>
                    <a:pt x="56278" y="337668"/>
                  </a:lnTo>
                  <a:lnTo>
                    <a:pt x="56278" y="253943"/>
                  </a:lnTo>
                  <a:lnTo>
                    <a:pt x="16079" y="213744"/>
                  </a:lnTo>
                  <a:lnTo>
                    <a:pt x="16079" y="32159"/>
                  </a:lnTo>
                  <a:cubicBezTo>
                    <a:pt x="16079" y="23291"/>
                    <a:pt x="23291" y="16079"/>
                    <a:pt x="32159" y="16079"/>
                  </a:cubicBezTo>
                  <a:cubicBezTo>
                    <a:pt x="41027" y="16079"/>
                    <a:pt x="48238" y="23291"/>
                    <a:pt x="48238" y="32159"/>
                  </a:cubicBezTo>
                  <a:lnTo>
                    <a:pt x="48238" y="140422"/>
                  </a:lnTo>
                  <a:cubicBezTo>
                    <a:pt x="38671" y="145640"/>
                    <a:pt x="32159" y="155802"/>
                    <a:pt x="32159" y="167451"/>
                  </a:cubicBezTo>
                  <a:cubicBezTo>
                    <a:pt x="32159" y="175668"/>
                    <a:pt x="35359" y="183402"/>
                    <a:pt x="41171" y="189215"/>
                  </a:cubicBezTo>
                  <a:lnTo>
                    <a:pt x="74713" y="222757"/>
                  </a:lnTo>
                  <a:lnTo>
                    <a:pt x="86081" y="211388"/>
                  </a:lnTo>
                  <a:lnTo>
                    <a:pt x="52540" y="177847"/>
                  </a:lnTo>
                  <a:cubicBezTo>
                    <a:pt x="49806" y="175113"/>
                    <a:pt x="48238" y="171326"/>
                    <a:pt x="48238" y="167451"/>
                  </a:cubicBezTo>
                  <a:cubicBezTo>
                    <a:pt x="48238" y="159347"/>
                    <a:pt x="54831" y="152755"/>
                    <a:pt x="62935" y="152755"/>
                  </a:cubicBezTo>
                  <a:cubicBezTo>
                    <a:pt x="66802" y="152755"/>
                    <a:pt x="70597" y="154322"/>
                    <a:pt x="73330" y="157056"/>
                  </a:cubicBezTo>
                  <a:lnTo>
                    <a:pt x="128636" y="212361"/>
                  </a:lnTo>
                  <a:lnTo>
                    <a:pt x="128636" y="337668"/>
                  </a:lnTo>
                  <a:close/>
                </a:path>
              </a:pathLst>
            </a:custGeom>
            <a:solidFill>
              <a:srgbClr val="000000"/>
            </a:solidFill>
            <a:ln w="8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4CA65CAB-647C-43BF-AAD5-C4D780B3A7B7}"/>
                </a:ext>
              </a:extLst>
            </p:cNvPr>
            <p:cNvSpPr/>
            <p:nvPr/>
          </p:nvSpPr>
          <p:spPr>
            <a:xfrm>
              <a:off x="3545905" y="749035"/>
              <a:ext cx="64317" cy="120595"/>
            </a:xfrm>
            <a:custGeom>
              <a:avLst/>
              <a:gdLst>
                <a:gd name="connsiteX0" fmla="*/ 48238 w 64317"/>
                <a:gd name="connsiteY0" fmla="*/ 24119 h 120595"/>
                <a:gd name="connsiteX1" fmla="*/ 24119 w 64317"/>
                <a:gd name="connsiteY1" fmla="*/ 0 h 120595"/>
                <a:gd name="connsiteX2" fmla="*/ 0 w 64317"/>
                <a:gd name="connsiteY2" fmla="*/ 24119 h 120595"/>
                <a:gd name="connsiteX3" fmla="*/ 16079 w 64317"/>
                <a:gd name="connsiteY3" fmla="*/ 46759 h 120595"/>
                <a:gd name="connsiteX4" fmla="*/ 16079 w 64317"/>
                <a:gd name="connsiteY4" fmla="*/ 67646 h 120595"/>
                <a:gd name="connsiteX5" fmla="*/ 48238 w 64317"/>
                <a:gd name="connsiteY5" fmla="*/ 99805 h 120595"/>
                <a:gd name="connsiteX6" fmla="*/ 48238 w 64317"/>
                <a:gd name="connsiteY6" fmla="*/ 120596 h 120595"/>
                <a:gd name="connsiteX7" fmla="*/ 64318 w 64317"/>
                <a:gd name="connsiteY7" fmla="*/ 120596 h 120595"/>
                <a:gd name="connsiteX8" fmla="*/ 64318 w 64317"/>
                <a:gd name="connsiteY8" fmla="*/ 93148 h 120595"/>
                <a:gd name="connsiteX9" fmla="*/ 32159 w 64317"/>
                <a:gd name="connsiteY9" fmla="*/ 60989 h 120595"/>
                <a:gd name="connsiteX10" fmla="*/ 32159 w 64317"/>
                <a:gd name="connsiteY10" fmla="*/ 46759 h 120595"/>
                <a:gd name="connsiteX11" fmla="*/ 48238 w 64317"/>
                <a:gd name="connsiteY11" fmla="*/ 24119 h 120595"/>
                <a:gd name="connsiteX12" fmla="*/ 24119 w 64317"/>
                <a:gd name="connsiteY12" fmla="*/ 16079 h 120595"/>
                <a:gd name="connsiteX13" fmla="*/ 32159 w 64317"/>
                <a:gd name="connsiteY13" fmla="*/ 24119 h 120595"/>
                <a:gd name="connsiteX14" fmla="*/ 24119 w 64317"/>
                <a:gd name="connsiteY14" fmla="*/ 32159 h 120595"/>
                <a:gd name="connsiteX15" fmla="*/ 16079 w 64317"/>
                <a:gd name="connsiteY15" fmla="*/ 24119 h 120595"/>
                <a:gd name="connsiteX16" fmla="*/ 24119 w 64317"/>
                <a:gd name="connsiteY16" fmla="*/ 16079 h 120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4317" h="120595">
                  <a:moveTo>
                    <a:pt x="48238" y="24119"/>
                  </a:moveTo>
                  <a:cubicBezTo>
                    <a:pt x="48238" y="10821"/>
                    <a:pt x="37417" y="0"/>
                    <a:pt x="24119" y="0"/>
                  </a:cubicBezTo>
                  <a:cubicBezTo>
                    <a:pt x="10821" y="0"/>
                    <a:pt x="0" y="10821"/>
                    <a:pt x="0" y="24119"/>
                  </a:cubicBezTo>
                  <a:cubicBezTo>
                    <a:pt x="0" y="34587"/>
                    <a:pt x="6745" y="43431"/>
                    <a:pt x="16079" y="46759"/>
                  </a:cubicBezTo>
                  <a:lnTo>
                    <a:pt x="16079" y="67646"/>
                  </a:lnTo>
                  <a:lnTo>
                    <a:pt x="48238" y="99805"/>
                  </a:lnTo>
                  <a:lnTo>
                    <a:pt x="48238" y="120596"/>
                  </a:lnTo>
                  <a:lnTo>
                    <a:pt x="64318" y="120596"/>
                  </a:lnTo>
                  <a:lnTo>
                    <a:pt x="64318" y="93148"/>
                  </a:lnTo>
                  <a:lnTo>
                    <a:pt x="32159" y="60989"/>
                  </a:lnTo>
                  <a:lnTo>
                    <a:pt x="32159" y="46759"/>
                  </a:lnTo>
                  <a:cubicBezTo>
                    <a:pt x="41493" y="43431"/>
                    <a:pt x="48238" y="34587"/>
                    <a:pt x="48238" y="24119"/>
                  </a:cubicBezTo>
                  <a:close/>
                  <a:moveTo>
                    <a:pt x="24119" y="16079"/>
                  </a:moveTo>
                  <a:cubicBezTo>
                    <a:pt x="28557" y="16079"/>
                    <a:pt x="32159" y="19681"/>
                    <a:pt x="32159" y="24119"/>
                  </a:cubicBezTo>
                  <a:cubicBezTo>
                    <a:pt x="32159" y="28557"/>
                    <a:pt x="28557" y="32159"/>
                    <a:pt x="24119" y="32159"/>
                  </a:cubicBezTo>
                  <a:cubicBezTo>
                    <a:pt x="19681" y="32159"/>
                    <a:pt x="16079" y="28557"/>
                    <a:pt x="16079" y="24119"/>
                  </a:cubicBezTo>
                  <a:cubicBezTo>
                    <a:pt x="16079" y="19681"/>
                    <a:pt x="19681" y="16079"/>
                    <a:pt x="24119" y="16079"/>
                  </a:cubicBezTo>
                  <a:close/>
                </a:path>
              </a:pathLst>
            </a:custGeom>
            <a:solidFill>
              <a:srgbClr val="000000"/>
            </a:solidFill>
            <a:ln w="8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0821CA69-2E98-453C-B95C-F4EE33F0A9CD}"/>
                </a:ext>
              </a:extLst>
            </p:cNvPr>
            <p:cNvSpPr/>
            <p:nvPr/>
          </p:nvSpPr>
          <p:spPr>
            <a:xfrm>
              <a:off x="3610222" y="749035"/>
              <a:ext cx="48238" cy="120595"/>
            </a:xfrm>
            <a:custGeom>
              <a:avLst/>
              <a:gdLst>
                <a:gd name="connsiteX0" fmla="*/ 32159 w 48238"/>
                <a:gd name="connsiteY0" fmla="*/ 120596 h 120595"/>
                <a:gd name="connsiteX1" fmla="*/ 32159 w 48238"/>
                <a:gd name="connsiteY1" fmla="*/ 46759 h 120595"/>
                <a:gd name="connsiteX2" fmla="*/ 48238 w 48238"/>
                <a:gd name="connsiteY2" fmla="*/ 24119 h 120595"/>
                <a:gd name="connsiteX3" fmla="*/ 24119 w 48238"/>
                <a:gd name="connsiteY3" fmla="*/ 0 h 120595"/>
                <a:gd name="connsiteX4" fmla="*/ 0 w 48238"/>
                <a:gd name="connsiteY4" fmla="*/ 24119 h 120595"/>
                <a:gd name="connsiteX5" fmla="*/ 16079 w 48238"/>
                <a:gd name="connsiteY5" fmla="*/ 46759 h 120595"/>
                <a:gd name="connsiteX6" fmla="*/ 16079 w 48238"/>
                <a:gd name="connsiteY6" fmla="*/ 120596 h 120595"/>
                <a:gd name="connsiteX7" fmla="*/ 32159 w 48238"/>
                <a:gd name="connsiteY7" fmla="*/ 120596 h 120595"/>
                <a:gd name="connsiteX8" fmla="*/ 24119 w 48238"/>
                <a:gd name="connsiteY8" fmla="*/ 16079 h 120595"/>
                <a:gd name="connsiteX9" fmla="*/ 32159 w 48238"/>
                <a:gd name="connsiteY9" fmla="*/ 24119 h 120595"/>
                <a:gd name="connsiteX10" fmla="*/ 24119 w 48238"/>
                <a:gd name="connsiteY10" fmla="*/ 32159 h 120595"/>
                <a:gd name="connsiteX11" fmla="*/ 16079 w 48238"/>
                <a:gd name="connsiteY11" fmla="*/ 24119 h 120595"/>
                <a:gd name="connsiteX12" fmla="*/ 24119 w 48238"/>
                <a:gd name="connsiteY12" fmla="*/ 16079 h 120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238" h="120595">
                  <a:moveTo>
                    <a:pt x="32159" y="120596"/>
                  </a:moveTo>
                  <a:lnTo>
                    <a:pt x="32159" y="46759"/>
                  </a:lnTo>
                  <a:cubicBezTo>
                    <a:pt x="41493" y="43431"/>
                    <a:pt x="48238" y="34587"/>
                    <a:pt x="48238" y="24119"/>
                  </a:cubicBezTo>
                  <a:cubicBezTo>
                    <a:pt x="48238" y="10821"/>
                    <a:pt x="37417" y="0"/>
                    <a:pt x="24119" y="0"/>
                  </a:cubicBezTo>
                  <a:cubicBezTo>
                    <a:pt x="10821" y="0"/>
                    <a:pt x="0" y="10821"/>
                    <a:pt x="0" y="24119"/>
                  </a:cubicBezTo>
                  <a:cubicBezTo>
                    <a:pt x="0" y="34587"/>
                    <a:pt x="6745" y="43431"/>
                    <a:pt x="16079" y="46759"/>
                  </a:cubicBezTo>
                  <a:lnTo>
                    <a:pt x="16079" y="120596"/>
                  </a:lnTo>
                  <a:lnTo>
                    <a:pt x="32159" y="120596"/>
                  </a:lnTo>
                  <a:close/>
                  <a:moveTo>
                    <a:pt x="24119" y="16079"/>
                  </a:moveTo>
                  <a:cubicBezTo>
                    <a:pt x="28557" y="16079"/>
                    <a:pt x="32159" y="19681"/>
                    <a:pt x="32159" y="24119"/>
                  </a:cubicBezTo>
                  <a:cubicBezTo>
                    <a:pt x="32159" y="28557"/>
                    <a:pt x="28557" y="32159"/>
                    <a:pt x="24119" y="32159"/>
                  </a:cubicBezTo>
                  <a:cubicBezTo>
                    <a:pt x="19681" y="32159"/>
                    <a:pt x="16079" y="28557"/>
                    <a:pt x="16079" y="24119"/>
                  </a:cubicBezTo>
                  <a:cubicBezTo>
                    <a:pt x="16079" y="19681"/>
                    <a:pt x="19681" y="16079"/>
                    <a:pt x="24119" y="16079"/>
                  </a:cubicBezTo>
                  <a:close/>
                </a:path>
              </a:pathLst>
            </a:custGeom>
            <a:solidFill>
              <a:srgbClr val="000000"/>
            </a:solidFill>
            <a:ln w="8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E6A3EF43-4A40-4C50-BAEE-E27D61E85212}"/>
                </a:ext>
              </a:extLst>
            </p:cNvPr>
            <p:cNvSpPr/>
            <p:nvPr/>
          </p:nvSpPr>
          <p:spPr>
            <a:xfrm>
              <a:off x="3658461" y="749035"/>
              <a:ext cx="64317" cy="120595"/>
            </a:xfrm>
            <a:custGeom>
              <a:avLst/>
              <a:gdLst>
                <a:gd name="connsiteX0" fmla="*/ 48238 w 64317"/>
                <a:gd name="connsiteY0" fmla="*/ 46759 h 120595"/>
                <a:gd name="connsiteX1" fmla="*/ 64318 w 64317"/>
                <a:gd name="connsiteY1" fmla="*/ 24119 h 120595"/>
                <a:gd name="connsiteX2" fmla="*/ 40199 w 64317"/>
                <a:gd name="connsiteY2" fmla="*/ 0 h 120595"/>
                <a:gd name="connsiteX3" fmla="*/ 16079 w 64317"/>
                <a:gd name="connsiteY3" fmla="*/ 24119 h 120595"/>
                <a:gd name="connsiteX4" fmla="*/ 32159 w 64317"/>
                <a:gd name="connsiteY4" fmla="*/ 46759 h 120595"/>
                <a:gd name="connsiteX5" fmla="*/ 32159 w 64317"/>
                <a:gd name="connsiteY5" fmla="*/ 60989 h 120595"/>
                <a:gd name="connsiteX6" fmla="*/ 0 w 64317"/>
                <a:gd name="connsiteY6" fmla="*/ 93148 h 120595"/>
                <a:gd name="connsiteX7" fmla="*/ 0 w 64317"/>
                <a:gd name="connsiteY7" fmla="*/ 120596 h 120595"/>
                <a:gd name="connsiteX8" fmla="*/ 16079 w 64317"/>
                <a:gd name="connsiteY8" fmla="*/ 120596 h 120595"/>
                <a:gd name="connsiteX9" fmla="*/ 16079 w 64317"/>
                <a:gd name="connsiteY9" fmla="*/ 99805 h 120595"/>
                <a:gd name="connsiteX10" fmla="*/ 48238 w 64317"/>
                <a:gd name="connsiteY10" fmla="*/ 67646 h 120595"/>
                <a:gd name="connsiteX11" fmla="*/ 48238 w 64317"/>
                <a:gd name="connsiteY11" fmla="*/ 46759 h 120595"/>
                <a:gd name="connsiteX12" fmla="*/ 40199 w 64317"/>
                <a:gd name="connsiteY12" fmla="*/ 16079 h 120595"/>
                <a:gd name="connsiteX13" fmla="*/ 48238 w 64317"/>
                <a:gd name="connsiteY13" fmla="*/ 24119 h 120595"/>
                <a:gd name="connsiteX14" fmla="*/ 40199 w 64317"/>
                <a:gd name="connsiteY14" fmla="*/ 32159 h 120595"/>
                <a:gd name="connsiteX15" fmla="*/ 32159 w 64317"/>
                <a:gd name="connsiteY15" fmla="*/ 24119 h 120595"/>
                <a:gd name="connsiteX16" fmla="*/ 40199 w 64317"/>
                <a:gd name="connsiteY16" fmla="*/ 16079 h 120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4317" h="120595">
                  <a:moveTo>
                    <a:pt x="48238" y="46759"/>
                  </a:moveTo>
                  <a:cubicBezTo>
                    <a:pt x="57572" y="43431"/>
                    <a:pt x="64318" y="34587"/>
                    <a:pt x="64318" y="24119"/>
                  </a:cubicBezTo>
                  <a:cubicBezTo>
                    <a:pt x="64318" y="10821"/>
                    <a:pt x="53496" y="0"/>
                    <a:pt x="40199" y="0"/>
                  </a:cubicBezTo>
                  <a:cubicBezTo>
                    <a:pt x="26901" y="0"/>
                    <a:pt x="16079" y="10821"/>
                    <a:pt x="16079" y="24119"/>
                  </a:cubicBezTo>
                  <a:cubicBezTo>
                    <a:pt x="16079" y="34587"/>
                    <a:pt x="22825" y="43431"/>
                    <a:pt x="32159" y="46759"/>
                  </a:cubicBezTo>
                  <a:lnTo>
                    <a:pt x="32159" y="60989"/>
                  </a:lnTo>
                  <a:lnTo>
                    <a:pt x="0" y="93148"/>
                  </a:lnTo>
                  <a:lnTo>
                    <a:pt x="0" y="120596"/>
                  </a:lnTo>
                  <a:lnTo>
                    <a:pt x="16079" y="120596"/>
                  </a:lnTo>
                  <a:lnTo>
                    <a:pt x="16079" y="99805"/>
                  </a:lnTo>
                  <a:lnTo>
                    <a:pt x="48238" y="67646"/>
                  </a:lnTo>
                  <a:lnTo>
                    <a:pt x="48238" y="46759"/>
                  </a:lnTo>
                  <a:close/>
                  <a:moveTo>
                    <a:pt x="40199" y="16079"/>
                  </a:moveTo>
                  <a:cubicBezTo>
                    <a:pt x="44637" y="16079"/>
                    <a:pt x="48238" y="19681"/>
                    <a:pt x="48238" y="24119"/>
                  </a:cubicBezTo>
                  <a:cubicBezTo>
                    <a:pt x="48238" y="28557"/>
                    <a:pt x="44637" y="32159"/>
                    <a:pt x="40199" y="32159"/>
                  </a:cubicBezTo>
                  <a:cubicBezTo>
                    <a:pt x="35761" y="32159"/>
                    <a:pt x="32159" y="28557"/>
                    <a:pt x="32159" y="24119"/>
                  </a:cubicBezTo>
                  <a:cubicBezTo>
                    <a:pt x="32159" y="19681"/>
                    <a:pt x="35761" y="16079"/>
                    <a:pt x="40199" y="16079"/>
                  </a:cubicBezTo>
                  <a:close/>
                </a:path>
              </a:pathLst>
            </a:custGeom>
            <a:solidFill>
              <a:srgbClr val="000000"/>
            </a:solidFill>
            <a:ln w="8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5E65B81D-2871-486A-AA0E-955AF83E2E38}"/>
                </a:ext>
              </a:extLst>
            </p:cNvPr>
            <p:cNvSpPr/>
            <p:nvPr/>
          </p:nvSpPr>
          <p:spPr>
            <a:xfrm>
              <a:off x="3561984" y="853552"/>
              <a:ext cx="144714" cy="48238"/>
            </a:xfrm>
            <a:custGeom>
              <a:avLst/>
              <a:gdLst>
                <a:gd name="connsiteX0" fmla="*/ 144715 w 144714"/>
                <a:gd name="connsiteY0" fmla="*/ 0 h 48238"/>
                <a:gd name="connsiteX1" fmla="*/ 128636 w 144714"/>
                <a:gd name="connsiteY1" fmla="*/ 0 h 48238"/>
                <a:gd name="connsiteX2" fmla="*/ 128636 w 144714"/>
                <a:gd name="connsiteY2" fmla="*/ 32159 h 48238"/>
                <a:gd name="connsiteX3" fmla="*/ 16079 w 144714"/>
                <a:gd name="connsiteY3" fmla="*/ 32159 h 48238"/>
                <a:gd name="connsiteX4" fmla="*/ 16079 w 144714"/>
                <a:gd name="connsiteY4" fmla="*/ 0 h 48238"/>
                <a:gd name="connsiteX5" fmla="*/ 0 w 144714"/>
                <a:gd name="connsiteY5" fmla="*/ 0 h 48238"/>
                <a:gd name="connsiteX6" fmla="*/ 0 w 144714"/>
                <a:gd name="connsiteY6" fmla="*/ 48238 h 48238"/>
                <a:gd name="connsiteX7" fmla="*/ 144715 w 144714"/>
                <a:gd name="connsiteY7" fmla="*/ 48238 h 4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714" h="48238">
                  <a:moveTo>
                    <a:pt x="144715" y="0"/>
                  </a:moveTo>
                  <a:lnTo>
                    <a:pt x="128636" y="0"/>
                  </a:lnTo>
                  <a:lnTo>
                    <a:pt x="128636" y="32159"/>
                  </a:lnTo>
                  <a:lnTo>
                    <a:pt x="16079" y="32159"/>
                  </a:lnTo>
                  <a:lnTo>
                    <a:pt x="16079" y="0"/>
                  </a:lnTo>
                  <a:lnTo>
                    <a:pt x="0" y="0"/>
                  </a:lnTo>
                  <a:lnTo>
                    <a:pt x="0" y="48238"/>
                  </a:lnTo>
                  <a:lnTo>
                    <a:pt x="144715" y="48238"/>
                  </a:lnTo>
                  <a:close/>
                </a:path>
              </a:pathLst>
            </a:custGeom>
            <a:solidFill>
              <a:srgbClr val="000000"/>
            </a:solidFill>
            <a:ln w="8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4" name="Graphic 18">
            <a:extLst>
              <a:ext uri="{FF2B5EF4-FFF2-40B4-BE49-F238E27FC236}">
                <a16:creationId xmlns:a16="http://schemas.microsoft.com/office/drawing/2014/main" id="{6F958836-A09F-4ACC-8EEB-6B6C58A80470}"/>
              </a:ext>
            </a:extLst>
          </p:cNvPr>
          <p:cNvSpPr/>
          <p:nvPr/>
        </p:nvSpPr>
        <p:spPr>
          <a:xfrm>
            <a:off x="2875272" y="768128"/>
            <a:ext cx="347722" cy="347722"/>
          </a:xfrm>
          <a:custGeom>
            <a:avLst/>
            <a:gdLst>
              <a:gd name="connsiteX0" fmla="*/ 272281 w 347722"/>
              <a:gd name="connsiteY0" fmla="*/ 108663 h 347722"/>
              <a:gd name="connsiteX1" fmla="*/ 217327 w 347722"/>
              <a:gd name="connsiteY1" fmla="*/ 108663 h 347722"/>
              <a:gd name="connsiteX2" fmla="*/ 217327 w 347722"/>
              <a:gd name="connsiteY2" fmla="*/ 94175 h 347722"/>
              <a:gd name="connsiteX3" fmla="*/ 253548 w 347722"/>
              <a:gd name="connsiteY3" fmla="*/ 94175 h 347722"/>
              <a:gd name="connsiteX4" fmla="*/ 253548 w 347722"/>
              <a:gd name="connsiteY4" fmla="*/ 50710 h 347722"/>
              <a:gd name="connsiteX5" fmla="*/ 217327 w 347722"/>
              <a:gd name="connsiteY5" fmla="*/ 50710 h 347722"/>
              <a:gd name="connsiteX6" fmla="*/ 217327 w 347722"/>
              <a:gd name="connsiteY6" fmla="*/ 0 h 347722"/>
              <a:gd name="connsiteX7" fmla="*/ 130396 w 347722"/>
              <a:gd name="connsiteY7" fmla="*/ 0 h 347722"/>
              <a:gd name="connsiteX8" fmla="*/ 130396 w 347722"/>
              <a:gd name="connsiteY8" fmla="*/ 50710 h 347722"/>
              <a:gd name="connsiteX9" fmla="*/ 94175 w 347722"/>
              <a:gd name="connsiteY9" fmla="*/ 50710 h 347722"/>
              <a:gd name="connsiteX10" fmla="*/ 94175 w 347722"/>
              <a:gd name="connsiteY10" fmla="*/ 94175 h 347722"/>
              <a:gd name="connsiteX11" fmla="*/ 130396 w 347722"/>
              <a:gd name="connsiteY11" fmla="*/ 94175 h 347722"/>
              <a:gd name="connsiteX12" fmla="*/ 130396 w 347722"/>
              <a:gd name="connsiteY12" fmla="*/ 108663 h 347722"/>
              <a:gd name="connsiteX13" fmla="*/ 75441 w 347722"/>
              <a:gd name="connsiteY13" fmla="*/ 108663 h 347722"/>
              <a:gd name="connsiteX14" fmla="*/ 46464 w 347722"/>
              <a:gd name="connsiteY14" fmla="*/ 79686 h 347722"/>
              <a:gd name="connsiteX15" fmla="*/ 0 w 347722"/>
              <a:gd name="connsiteY15" fmla="*/ 79686 h 347722"/>
              <a:gd name="connsiteX16" fmla="*/ 0 w 347722"/>
              <a:gd name="connsiteY16" fmla="*/ 94175 h 347722"/>
              <a:gd name="connsiteX17" fmla="*/ 40466 w 347722"/>
              <a:gd name="connsiteY17" fmla="*/ 94175 h 347722"/>
              <a:gd name="connsiteX18" fmla="*/ 69443 w 347722"/>
              <a:gd name="connsiteY18" fmla="*/ 123152 h 347722"/>
              <a:gd name="connsiteX19" fmla="*/ 130396 w 347722"/>
              <a:gd name="connsiteY19" fmla="*/ 123152 h 347722"/>
              <a:gd name="connsiteX20" fmla="*/ 130396 w 347722"/>
              <a:gd name="connsiteY20" fmla="*/ 129295 h 347722"/>
              <a:gd name="connsiteX21" fmla="*/ 127788 w 347722"/>
              <a:gd name="connsiteY21" fmla="*/ 137640 h 347722"/>
              <a:gd name="connsiteX22" fmla="*/ 0 w 347722"/>
              <a:gd name="connsiteY22" fmla="*/ 137640 h 347722"/>
              <a:gd name="connsiteX23" fmla="*/ 0 w 347722"/>
              <a:gd name="connsiteY23" fmla="*/ 152129 h 347722"/>
              <a:gd name="connsiteX24" fmla="*/ 123260 w 347722"/>
              <a:gd name="connsiteY24" fmla="*/ 152129 h 347722"/>
              <a:gd name="connsiteX25" fmla="*/ 118733 w 347722"/>
              <a:gd name="connsiteY25" fmla="*/ 166617 h 347722"/>
              <a:gd name="connsiteX26" fmla="*/ 69443 w 347722"/>
              <a:gd name="connsiteY26" fmla="*/ 166617 h 347722"/>
              <a:gd name="connsiteX27" fmla="*/ 40466 w 347722"/>
              <a:gd name="connsiteY27" fmla="*/ 195594 h 347722"/>
              <a:gd name="connsiteX28" fmla="*/ 0 w 347722"/>
              <a:gd name="connsiteY28" fmla="*/ 195594 h 347722"/>
              <a:gd name="connsiteX29" fmla="*/ 0 w 347722"/>
              <a:gd name="connsiteY29" fmla="*/ 210082 h 347722"/>
              <a:gd name="connsiteX30" fmla="*/ 46464 w 347722"/>
              <a:gd name="connsiteY30" fmla="*/ 210082 h 347722"/>
              <a:gd name="connsiteX31" fmla="*/ 75441 w 347722"/>
              <a:gd name="connsiteY31" fmla="*/ 181106 h 347722"/>
              <a:gd name="connsiteX32" fmla="*/ 114205 w 347722"/>
              <a:gd name="connsiteY32" fmla="*/ 181106 h 347722"/>
              <a:gd name="connsiteX33" fmla="*/ 93429 w 347722"/>
              <a:gd name="connsiteY33" fmla="*/ 247586 h 347722"/>
              <a:gd name="connsiteX34" fmla="*/ 123565 w 347722"/>
              <a:gd name="connsiteY34" fmla="*/ 289769 h 347722"/>
              <a:gd name="connsiteX35" fmla="*/ 50710 w 347722"/>
              <a:gd name="connsiteY35" fmla="*/ 289769 h 347722"/>
              <a:gd name="connsiteX36" fmla="*/ 50710 w 347722"/>
              <a:gd name="connsiteY36" fmla="*/ 347723 h 347722"/>
              <a:gd name="connsiteX37" fmla="*/ 297013 w 347722"/>
              <a:gd name="connsiteY37" fmla="*/ 347723 h 347722"/>
              <a:gd name="connsiteX38" fmla="*/ 297013 w 347722"/>
              <a:gd name="connsiteY38" fmla="*/ 289769 h 347722"/>
              <a:gd name="connsiteX39" fmla="*/ 224158 w 347722"/>
              <a:gd name="connsiteY39" fmla="*/ 289769 h 347722"/>
              <a:gd name="connsiteX40" fmla="*/ 254287 w 347722"/>
              <a:gd name="connsiteY40" fmla="*/ 247586 h 347722"/>
              <a:gd name="connsiteX41" fmla="*/ 233517 w 347722"/>
              <a:gd name="connsiteY41" fmla="*/ 181106 h 347722"/>
              <a:gd name="connsiteX42" fmla="*/ 272281 w 347722"/>
              <a:gd name="connsiteY42" fmla="*/ 181106 h 347722"/>
              <a:gd name="connsiteX43" fmla="*/ 301258 w 347722"/>
              <a:gd name="connsiteY43" fmla="*/ 210082 h 347722"/>
              <a:gd name="connsiteX44" fmla="*/ 347723 w 347722"/>
              <a:gd name="connsiteY44" fmla="*/ 210082 h 347722"/>
              <a:gd name="connsiteX45" fmla="*/ 347723 w 347722"/>
              <a:gd name="connsiteY45" fmla="*/ 195594 h 347722"/>
              <a:gd name="connsiteX46" fmla="*/ 307256 w 347722"/>
              <a:gd name="connsiteY46" fmla="*/ 195594 h 347722"/>
              <a:gd name="connsiteX47" fmla="*/ 278279 w 347722"/>
              <a:gd name="connsiteY47" fmla="*/ 166617 h 347722"/>
              <a:gd name="connsiteX48" fmla="*/ 228990 w 347722"/>
              <a:gd name="connsiteY48" fmla="*/ 166617 h 347722"/>
              <a:gd name="connsiteX49" fmla="*/ 224462 w 347722"/>
              <a:gd name="connsiteY49" fmla="*/ 152129 h 347722"/>
              <a:gd name="connsiteX50" fmla="*/ 347723 w 347722"/>
              <a:gd name="connsiteY50" fmla="*/ 152129 h 347722"/>
              <a:gd name="connsiteX51" fmla="*/ 347723 w 347722"/>
              <a:gd name="connsiteY51" fmla="*/ 137640 h 347722"/>
              <a:gd name="connsiteX52" fmla="*/ 219935 w 347722"/>
              <a:gd name="connsiteY52" fmla="*/ 137640 h 347722"/>
              <a:gd name="connsiteX53" fmla="*/ 217327 w 347722"/>
              <a:gd name="connsiteY53" fmla="*/ 129295 h 347722"/>
              <a:gd name="connsiteX54" fmla="*/ 217327 w 347722"/>
              <a:gd name="connsiteY54" fmla="*/ 123152 h 347722"/>
              <a:gd name="connsiteX55" fmla="*/ 278279 w 347722"/>
              <a:gd name="connsiteY55" fmla="*/ 123152 h 347722"/>
              <a:gd name="connsiteX56" fmla="*/ 307256 w 347722"/>
              <a:gd name="connsiteY56" fmla="*/ 94175 h 347722"/>
              <a:gd name="connsiteX57" fmla="*/ 347723 w 347722"/>
              <a:gd name="connsiteY57" fmla="*/ 94175 h 347722"/>
              <a:gd name="connsiteX58" fmla="*/ 347723 w 347722"/>
              <a:gd name="connsiteY58" fmla="*/ 79686 h 347722"/>
              <a:gd name="connsiteX59" fmla="*/ 301258 w 347722"/>
              <a:gd name="connsiteY59" fmla="*/ 79686 h 347722"/>
              <a:gd name="connsiteX60" fmla="*/ 272281 w 347722"/>
              <a:gd name="connsiteY60" fmla="*/ 108663 h 347722"/>
              <a:gd name="connsiteX61" fmla="*/ 144884 w 347722"/>
              <a:gd name="connsiteY61" fmla="*/ 14488 h 347722"/>
              <a:gd name="connsiteX62" fmla="*/ 202838 w 347722"/>
              <a:gd name="connsiteY62" fmla="*/ 14488 h 347722"/>
              <a:gd name="connsiteX63" fmla="*/ 202838 w 347722"/>
              <a:gd name="connsiteY63" fmla="*/ 50710 h 347722"/>
              <a:gd name="connsiteX64" fmla="*/ 144884 w 347722"/>
              <a:gd name="connsiteY64" fmla="*/ 50710 h 347722"/>
              <a:gd name="connsiteX65" fmla="*/ 144884 w 347722"/>
              <a:gd name="connsiteY65" fmla="*/ 14488 h 347722"/>
              <a:gd name="connsiteX66" fmla="*/ 108663 w 347722"/>
              <a:gd name="connsiteY66" fmla="*/ 79686 h 347722"/>
              <a:gd name="connsiteX67" fmla="*/ 108663 w 347722"/>
              <a:gd name="connsiteY67" fmla="*/ 65198 h 347722"/>
              <a:gd name="connsiteX68" fmla="*/ 130396 w 347722"/>
              <a:gd name="connsiteY68" fmla="*/ 65198 h 347722"/>
              <a:gd name="connsiteX69" fmla="*/ 217327 w 347722"/>
              <a:gd name="connsiteY69" fmla="*/ 65198 h 347722"/>
              <a:gd name="connsiteX70" fmla="*/ 239059 w 347722"/>
              <a:gd name="connsiteY70" fmla="*/ 65198 h 347722"/>
              <a:gd name="connsiteX71" fmla="*/ 239059 w 347722"/>
              <a:gd name="connsiteY71" fmla="*/ 79686 h 347722"/>
              <a:gd name="connsiteX72" fmla="*/ 217327 w 347722"/>
              <a:gd name="connsiteY72" fmla="*/ 79686 h 347722"/>
              <a:gd name="connsiteX73" fmla="*/ 130396 w 347722"/>
              <a:gd name="connsiteY73" fmla="*/ 79686 h 347722"/>
              <a:gd name="connsiteX74" fmla="*/ 108663 w 347722"/>
              <a:gd name="connsiteY74" fmla="*/ 79686 h 347722"/>
              <a:gd name="connsiteX75" fmla="*/ 202838 w 347722"/>
              <a:gd name="connsiteY75" fmla="*/ 94175 h 347722"/>
              <a:gd name="connsiteX76" fmla="*/ 202838 w 347722"/>
              <a:gd name="connsiteY76" fmla="*/ 123152 h 347722"/>
              <a:gd name="connsiteX77" fmla="*/ 144631 w 347722"/>
              <a:gd name="connsiteY77" fmla="*/ 123152 h 347722"/>
              <a:gd name="connsiteX78" fmla="*/ 144884 w 347722"/>
              <a:gd name="connsiteY78" fmla="*/ 94175 h 347722"/>
              <a:gd name="connsiteX79" fmla="*/ 202838 w 347722"/>
              <a:gd name="connsiteY79" fmla="*/ 94175 h 347722"/>
              <a:gd name="connsiteX80" fmla="*/ 282525 w 347722"/>
              <a:gd name="connsiteY80" fmla="*/ 304257 h 347722"/>
              <a:gd name="connsiteX81" fmla="*/ 282525 w 347722"/>
              <a:gd name="connsiteY81" fmla="*/ 333234 h 347722"/>
              <a:gd name="connsiteX82" fmla="*/ 65198 w 347722"/>
              <a:gd name="connsiteY82" fmla="*/ 333234 h 347722"/>
              <a:gd name="connsiteX83" fmla="*/ 65198 w 347722"/>
              <a:gd name="connsiteY83" fmla="*/ 304257 h 347722"/>
              <a:gd name="connsiteX84" fmla="*/ 133909 w 347722"/>
              <a:gd name="connsiteY84" fmla="*/ 304257 h 347722"/>
              <a:gd name="connsiteX85" fmla="*/ 213806 w 347722"/>
              <a:gd name="connsiteY85" fmla="*/ 304257 h 347722"/>
              <a:gd name="connsiteX86" fmla="*/ 282525 w 347722"/>
              <a:gd name="connsiteY86" fmla="*/ 304257 h 347722"/>
              <a:gd name="connsiteX87" fmla="*/ 206352 w 347722"/>
              <a:gd name="connsiteY87" fmla="*/ 289769 h 347722"/>
              <a:gd name="connsiteX88" fmla="*/ 141364 w 347722"/>
              <a:gd name="connsiteY88" fmla="*/ 289769 h 347722"/>
              <a:gd name="connsiteX89" fmla="*/ 109402 w 347722"/>
              <a:gd name="connsiteY89" fmla="*/ 245021 h 347722"/>
              <a:gd name="connsiteX90" fmla="*/ 142965 w 347722"/>
              <a:gd name="connsiteY90" fmla="*/ 137640 h 347722"/>
              <a:gd name="connsiteX91" fmla="*/ 205084 w 347722"/>
              <a:gd name="connsiteY91" fmla="*/ 137640 h 347722"/>
              <a:gd name="connsiteX92" fmla="*/ 238320 w 347722"/>
              <a:gd name="connsiteY92" fmla="*/ 245021 h 347722"/>
              <a:gd name="connsiteX93" fmla="*/ 206352 w 347722"/>
              <a:gd name="connsiteY93" fmla="*/ 289769 h 3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47722" h="347722">
                <a:moveTo>
                  <a:pt x="272281" y="108663"/>
                </a:moveTo>
                <a:lnTo>
                  <a:pt x="217327" y="108663"/>
                </a:lnTo>
                <a:lnTo>
                  <a:pt x="217327" y="94175"/>
                </a:lnTo>
                <a:lnTo>
                  <a:pt x="253548" y="94175"/>
                </a:lnTo>
                <a:lnTo>
                  <a:pt x="253548" y="50710"/>
                </a:lnTo>
                <a:lnTo>
                  <a:pt x="217327" y="50710"/>
                </a:lnTo>
                <a:lnTo>
                  <a:pt x="217327" y="0"/>
                </a:lnTo>
                <a:lnTo>
                  <a:pt x="130396" y="0"/>
                </a:lnTo>
                <a:lnTo>
                  <a:pt x="130396" y="50710"/>
                </a:lnTo>
                <a:lnTo>
                  <a:pt x="94175" y="50710"/>
                </a:lnTo>
                <a:lnTo>
                  <a:pt x="94175" y="94175"/>
                </a:lnTo>
                <a:lnTo>
                  <a:pt x="130396" y="94175"/>
                </a:lnTo>
                <a:lnTo>
                  <a:pt x="130396" y="108663"/>
                </a:lnTo>
                <a:lnTo>
                  <a:pt x="75441" y="108663"/>
                </a:lnTo>
                <a:lnTo>
                  <a:pt x="46464" y="79686"/>
                </a:lnTo>
                <a:lnTo>
                  <a:pt x="0" y="79686"/>
                </a:lnTo>
                <a:lnTo>
                  <a:pt x="0" y="94175"/>
                </a:lnTo>
                <a:lnTo>
                  <a:pt x="40466" y="94175"/>
                </a:lnTo>
                <a:lnTo>
                  <a:pt x="69443" y="123152"/>
                </a:lnTo>
                <a:lnTo>
                  <a:pt x="130396" y="123152"/>
                </a:lnTo>
                <a:lnTo>
                  <a:pt x="130396" y="129295"/>
                </a:lnTo>
                <a:lnTo>
                  <a:pt x="127788" y="137640"/>
                </a:lnTo>
                <a:lnTo>
                  <a:pt x="0" y="137640"/>
                </a:lnTo>
                <a:lnTo>
                  <a:pt x="0" y="152129"/>
                </a:lnTo>
                <a:lnTo>
                  <a:pt x="123260" y="152129"/>
                </a:lnTo>
                <a:lnTo>
                  <a:pt x="118733" y="166617"/>
                </a:lnTo>
                <a:lnTo>
                  <a:pt x="69443" y="166617"/>
                </a:lnTo>
                <a:lnTo>
                  <a:pt x="40466" y="195594"/>
                </a:lnTo>
                <a:lnTo>
                  <a:pt x="0" y="195594"/>
                </a:lnTo>
                <a:lnTo>
                  <a:pt x="0" y="210082"/>
                </a:lnTo>
                <a:lnTo>
                  <a:pt x="46464" y="210082"/>
                </a:lnTo>
                <a:lnTo>
                  <a:pt x="75441" y="181106"/>
                </a:lnTo>
                <a:lnTo>
                  <a:pt x="114205" y="181106"/>
                </a:lnTo>
                <a:lnTo>
                  <a:pt x="93429" y="247586"/>
                </a:lnTo>
                <a:lnTo>
                  <a:pt x="123565" y="289769"/>
                </a:lnTo>
                <a:lnTo>
                  <a:pt x="50710" y="289769"/>
                </a:lnTo>
                <a:lnTo>
                  <a:pt x="50710" y="347723"/>
                </a:lnTo>
                <a:lnTo>
                  <a:pt x="297013" y="347723"/>
                </a:lnTo>
                <a:lnTo>
                  <a:pt x="297013" y="289769"/>
                </a:lnTo>
                <a:lnTo>
                  <a:pt x="224158" y="289769"/>
                </a:lnTo>
                <a:lnTo>
                  <a:pt x="254287" y="247586"/>
                </a:lnTo>
                <a:lnTo>
                  <a:pt x="233517" y="181106"/>
                </a:lnTo>
                <a:lnTo>
                  <a:pt x="272281" y="181106"/>
                </a:lnTo>
                <a:lnTo>
                  <a:pt x="301258" y="210082"/>
                </a:lnTo>
                <a:lnTo>
                  <a:pt x="347723" y="210082"/>
                </a:lnTo>
                <a:lnTo>
                  <a:pt x="347723" y="195594"/>
                </a:lnTo>
                <a:lnTo>
                  <a:pt x="307256" y="195594"/>
                </a:lnTo>
                <a:lnTo>
                  <a:pt x="278279" y="166617"/>
                </a:lnTo>
                <a:lnTo>
                  <a:pt x="228990" y="166617"/>
                </a:lnTo>
                <a:lnTo>
                  <a:pt x="224462" y="152129"/>
                </a:lnTo>
                <a:lnTo>
                  <a:pt x="347723" y="152129"/>
                </a:lnTo>
                <a:lnTo>
                  <a:pt x="347723" y="137640"/>
                </a:lnTo>
                <a:lnTo>
                  <a:pt x="219935" y="137640"/>
                </a:lnTo>
                <a:lnTo>
                  <a:pt x="217327" y="129295"/>
                </a:lnTo>
                <a:lnTo>
                  <a:pt x="217327" y="123152"/>
                </a:lnTo>
                <a:lnTo>
                  <a:pt x="278279" y="123152"/>
                </a:lnTo>
                <a:lnTo>
                  <a:pt x="307256" y="94175"/>
                </a:lnTo>
                <a:lnTo>
                  <a:pt x="347723" y="94175"/>
                </a:lnTo>
                <a:lnTo>
                  <a:pt x="347723" y="79686"/>
                </a:lnTo>
                <a:lnTo>
                  <a:pt x="301258" y="79686"/>
                </a:lnTo>
                <a:lnTo>
                  <a:pt x="272281" y="108663"/>
                </a:lnTo>
                <a:close/>
                <a:moveTo>
                  <a:pt x="144884" y="14488"/>
                </a:moveTo>
                <a:lnTo>
                  <a:pt x="202838" y="14488"/>
                </a:lnTo>
                <a:lnTo>
                  <a:pt x="202838" y="50710"/>
                </a:lnTo>
                <a:lnTo>
                  <a:pt x="144884" y="50710"/>
                </a:lnTo>
                <a:lnTo>
                  <a:pt x="144884" y="14488"/>
                </a:lnTo>
                <a:close/>
                <a:moveTo>
                  <a:pt x="108663" y="79686"/>
                </a:moveTo>
                <a:lnTo>
                  <a:pt x="108663" y="65198"/>
                </a:lnTo>
                <a:lnTo>
                  <a:pt x="130396" y="65198"/>
                </a:lnTo>
                <a:lnTo>
                  <a:pt x="217327" y="65198"/>
                </a:lnTo>
                <a:lnTo>
                  <a:pt x="239059" y="65198"/>
                </a:lnTo>
                <a:lnTo>
                  <a:pt x="239059" y="79686"/>
                </a:lnTo>
                <a:lnTo>
                  <a:pt x="217327" y="79686"/>
                </a:lnTo>
                <a:lnTo>
                  <a:pt x="130396" y="79686"/>
                </a:lnTo>
                <a:lnTo>
                  <a:pt x="108663" y="79686"/>
                </a:lnTo>
                <a:close/>
                <a:moveTo>
                  <a:pt x="202838" y="94175"/>
                </a:moveTo>
                <a:lnTo>
                  <a:pt x="202838" y="123152"/>
                </a:lnTo>
                <a:lnTo>
                  <a:pt x="144631" y="123152"/>
                </a:lnTo>
                <a:lnTo>
                  <a:pt x="144884" y="94175"/>
                </a:lnTo>
                <a:lnTo>
                  <a:pt x="202838" y="94175"/>
                </a:lnTo>
                <a:close/>
                <a:moveTo>
                  <a:pt x="282525" y="304257"/>
                </a:moveTo>
                <a:lnTo>
                  <a:pt x="282525" y="333234"/>
                </a:lnTo>
                <a:lnTo>
                  <a:pt x="65198" y="333234"/>
                </a:lnTo>
                <a:lnTo>
                  <a:pt x="65198" y="304257"/>
                </a:lnTo>
                <a:lnTo>
                  <a:pt x="133909" y="304257"/>
                </a:lnTo>
                <a:lnTo>
                  <a:pt x="213806" y="304257"/>
                </a:lnTo>
                <a:lnTo>
                  <a:pt x="282525" y="304257"/>
                </a:lnTo>
                <a:close/>
                <a:moveTo>
                  <a:pt x="206352" y="289769"/>
                </a:moveTo>
                <a:lnTo>
                  <a:pt x="141364" y="289769"/>
                </a:lnTo>
                <a:lnTo>
                  <a:pt x="109402" y="245021"/>
                </a:lnTo>
                <a:lnTo>
                  <a:pt x="142965" y="137640"/>
                </a:lnTo>
                <a:lnTo>
                  <a:pt x="205084" y="137640"/>
                </a:lnTo>
                <a:lnTo>
                  <a:pt x="238320" y="245021"/>
                </a:lnTo>
                <a:lnTo>
                  <a:pt x="206352" y="289769"/>
                </a:lnTo>
                <a:close/>
              </a:path>
            </a:pathLst>
          </a:custGeom>
          <a:solidFill>
            <a:srgbClr val="000000"/>
          </a:solidFill>
          <a:ln w="72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6" name="Graphic 20">
            <a:extLst>
              <a:ext uri="{FF2B5EF4-FFF2-40B4-BE49-F238E27FC236}">
                <a16:creationId xmlns:a16="http://schemas.microsoft.com/office/drawing/2014/main" id="{67F2E760-F44B-4FBA-B25F-0DEF7FA908BE}"/>
              </a:ext>
            </a:extLst>
          </p:cNvPr>
          <p:cNvGrpSpPr/>
          <p:nvPr/>
        </p:nvGrpSpPr>
        <p:grpSpPr>
          <a:xfrm>
            <a:off x="1622433" y="1468577"/>
            <a:ext cx="428740" cy="340012"/>
            <a:chOff x="1622433" y="1468577"/>
            <a:chExt cx="428740" cy="340012"/>
          </a:xfrm>
          <a:solidFill>
            <a:srgbClr val="000000"/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F1B90DC-7572-45AB-AC4C-27C4436C8A22}"/>
                </a:ext>
              </a:extLst>
            </p:cNvPr>
            <p:cNvSpPr/>
            <p:nvPr/>
          </p:nvSpPr>
          <p:spPr>
            <a:xfrm>
              <a:off x="1681595" y="1468577"/>
              <a:ext cx="310446" cy="221747"/>
            </a:xfrm>
            <a:custGeom>
              <a:avLst/>
              <a:gdLst>
                <a:gd name="connsiteX0" fmla="*/ 303055 w 310446"/>
                <a:gd name="connsiteY0" fmla="*/ 221747 h 221747"/>
                <a:gd name="connsiteX1" fmla="*/ 7392 w 310446"/>
                <a:gd name="connsiteY1" fmla="*/ 221747 h 221747"/>
                <a:gd name="connsiteX2" fmla="*/ 0 w 310446"/>
                <a:gd name="connsiteY2" fmla="*/ 214356 h 221747"/>
                <a:gd name="connsiteX3" fmla="*/ 0 w 310446"/>
                <a:gd name="connsiteY3" fmla="*/ 7392 h 221747"/>
                <a:gd name="connsiteX4" fmla="*/ 7392 w 310446"/>
                <a:gd name="connsiteY4" fmla="*/ 0 h 221747"/>
                <a:gd name="connsiteX5" fmla="*/ 303055 w 310446"/>
                <a:gd name="connsiteY5" fmla="*/ 0 h 221747"/>
                <a:gd name="connsiteX6" fmla="*/ 310446 w 310446"/>
                <a:gd name="connsiteY6" fmla="*/ 7392 h 221747"/>
                <a:gd name="connsiteX7" fmla="*/ 310446 w 310446"/>
                <a:gd name="connsiteY7" fmla="*/ 214356 h 221747"/>
                <a:gd name="connsiteX8" fmla="*/ 303055 w 310446"/>
                <a:gd name="connsiteY8" fmla="*/ 221747 h 221747"/>
                <a:gd name="connsiteX9" fmla="*/ 14783 w 310446"/>
                <a:gd name="connsiteY9" fmla="*/ 206964 h 221747"/>
                <a:gd name="connsiteX10" fmla="*/ 295663 w 310446"/>
                <a:gd name="connsiteY10" fmla="*/ 206964 h 221747"/>
                <a:gd name="connsiteX11" fmla="*/ 295663 w 310446"/>
                <a:gd name="connsiteY11" fmla="*/ 14783 h 221747"/>
                <a:gd name="connsiteX12" fmla="*/ 14783 w 310446"/>
                <a:gd name="connsiteY12" fmla="*/ 14783 h 22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0446" h="221747">
                  <a:moveTo>
                    <a:pt x="303055" y="221747"/>
                  </a:moveTo>
                  <a:lnTo>
                    <a:pt x="7392" y="221747"/>
                  </a:lnTo>
                  <a:cubicBezTo>
                    <a:pt x="3309" y="221747"/>
                    <a:pt x="0" y="218438"/>
                    <a:pt x="0" y="214356"/>
                  </a:cubicBezTo>
                  <a:lnTo>
                    <a:pt x="0" y="7392"/>
                  </a:lnTo>
                  <a:cubicBezTo>
                    <a:pt x="0" y="3309"/>
                    <a:pt x="3309" y="0"/>
                    <a:pt x="7392" y="0"/>
                  </a:cubicBezTo>
                  <a:lnTo>
                    <a:pt x="303055" y="0"/>
                  </a:lnTo>
                  <a:cubicBezTo>
                    <a:pt x="307137" y="0"/>
                    <a:pt x="310446" y="3309"/>
                    <a:pt x="310446" y="7392"/>
                  </a:cubicBezTo>
                  <a:lnTo>
                    <a:pt x="310446" y="214356"/>
                  </a:lnTo>
                  <a:cubicBezTo>
                    <a:pt x="310446" y="218438"/>
                    <a:pt x="307137" y="221747"/>
                    <a:pt x="303055" y="221747"/>
                  </a:cubicBezTo>
                  <a:close/>
                  <a:moveTo>
                    <a:pt x="14783" y="206964"/>
                  </a:moveTo>
                  <a:lnTo>
                    <a:pt x="295663" y="206964"/>
                  </a:lnTo>
                  <a:lnTo>
                    <a:pt x="295663" y="14783"/>
                  </a:lnTo>
                  <a:lnTo>
                    <a:pt x="14783" y="14783"/>
                  </a:lnTo>
                  <a:close/>
                </a:path>
              </a:pathLst>
            </a:custGeom>
            <a:solidFill>
              <a:srgbClr val="000000"/>
            </a:solidFill>
            <a:ln w="7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AC4DE8F-6FA2-49DA-8EA4-55FFE84D1725}"/>
                </a:ext>
              </a:extLst>
            </p:cNvPr>
            <p:cNvSpPr/>
            <p:nvPr/>
          </p:nvSpPr>
          <p:spPr>
            <a:xfrm>
              <a:off x="1711161" y="1490752"/>
              <a:ext cx="251313" cy="177397"/>
            </a:xfrm>
            <a:custGeom>
              <a:avLst/>
              <a:gdLst>
                <a:gd name="connsiteX0" fmla="*/ 221082 w 251313"/>
                <a:gd name="connsiteY0" fmla="*/ 177398 h 177397"/>
                <a:gd name="connsiteX1" fmla="*/ 30232 w 251313"/>
                <a:gd name="connsiteY1" fmla="*/ 177398 h 177397"/>
                <a:gd name="connsiteX2" fmla="*/ 0 w 251313"/>
                <a:gd name="connsiteY2" fmla="*/ 147166 h 177397"/>
                <a:gd name="connsiteX3" fmla="*/ 0 w 251313"/>
                <a:gd name="connsiteY3" fmla="*/ 40062 h 177397"/>
                <a:gd name="connsiteX4" fmla="*/ 40062 w 251313"/>
                <a:gd name="connsiteY4" fmla="*/ 0 h 177397"/>
                <a:gd name="connsiteX5" fmla="*/ 211251 w 251313"/>
                <a:gd name="connsiteY5" fmla="*/ 0 h 177397"/>
                <a:gd name="connsiteX6" fmla="*/ 251314 w 251313"/>
                <a:gd name="connsiteY6" fmla="*/ 40062 h 177397"/>
                <a:gd name="connsiteX7" fmla="*/ 251314 w 251313"/>
                <a:gd name="connsiteY7" fmla="*/ 147166 h 177397"/>
                <a:gd name="connsiteX8" fmla="*/ 221082 w 251313"/>
                <a:gd name="connsiteY8" fmla="*/ 177398 h 177397"/>
                <a:gd name="connsiteX9" fmla="*/ 40062 w 251313"/>
                <a:gd name="connsiteY9" fmla="*/ 14783 h 177397"/>
                <a:gd name="connsiteX10" fmla="*/ 14783 w 251313"/>
                <a:gd name="connsiteY10" fmla="*/ 40062 h 177397"/>
                <a:gd name="connsiteX11" fmla="*/ 14783 w 251313"/>
                <a:gd name="connsiteY11" fmla="*/ 147166 h 177397"/>
                <a:gd name="connsiteX12" fmla="*/ 30232 w 251313"/>
                <a:gd name="connsiteY12" fmla="*/ 162615 h 177397"/>
                <a:gd name="connsiteX13" fmla="*/ 221082 w 251313"/>
                <a:gd name="connsiteY13" fmla="*/ 162615 h 177397"/>
                <a:gd name="connsiteX14" fmla="*/ 236531 w 251313"/>
                <a:gd name="connsiteY14" fmla="*/ 147166 h 177397"/>
                <a:gd name="connsiteX15" fmla="*/ 236531 w 251313"/>
                <a:gd name="connsiteY15" fmla="*/ 40062 h 177397"/>
                <a:gd name="connsiteX16" fmla="*/ 211251 w 251313"/>
                <a:gd name="connsiteY16" fmla="*/ 14783 h 17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1313" h="177397">
                  <a:moveTo>
                    <a:pt x="221082" y="177398"/>
                  </a:moveTo>
                  <a:lnTo>
                    <a:pt x="30232" y="177398"/>
                  </a:lnTo>
                  <a:cubicBezTo>
                    <a:pt x="13552" y="177357"/>
                    <a:pt x="41" y="163846"/>
                    <a:pt x="0" y="147166"/>
                  </a:cubicBezTo>
                  <a:lnTo>
                    <a:pt x="0" y="40062"/>
                  </a:lnTo>
                  <a:cubicBezTo>
                    <a:pt x="0" y="17937"/>
                    <a:pt x="17936" y="0"/>
                    <a:pt x="40062" y="0"/>
                  </a:cubicBezTo>
                  <a:lnTo>
                    <a:pt x="211251" y="0"/>
                  </a:lnTo>
                  <a:cubicBezTo>
                    <a:pt x="233377" y="0"/>
                    <a:pt x="251314" y="17937"/>
                    <a:pt x="251314" y="40062"/>
                  </a:cubicBezTo>
                  <a:lnTo>
                    <a:pt x="251314" y="147166"/>
                  </a:lnTo>
                  <a:cubicBezTo>
                    <a:pt x="251273" y="163846"/>
                    <a:pt x="237762" y="177357"/>
                    <a:pt x="221082" y="177398"/>
                  </a:cubicBezTo>
                  <a:close/>
                  <a:moveTo>
                    <a:pt x="40062" y="14783"/>
                  </a:moveTo>
                  <a:cubicBezTo>
                    <a:pt x="26101" y="14783"/>
                    <a:pt x="14783" y="26101"/>
                    <a:pt x="14783" y="40062"/>
                  </a:cubicBezTo>
                  <a:lnTo>
                    <a:pt x="14783" y="147166"/>
                  </a:lnTo>
                  <a:cubicBezTo>
                    <a:pt x="14824" y="155681"/>
                    <a:pt x="21716" y="162574"/>
                    <a:pt x="30232" y="162615"/>
                  </a:cubicBezTo>
                  <a:lnTo>
                    <a:pt x="221082" y="162615"/>
                  </a:lnTo>
                  <a:cubicBezTo>
                    <a:pt x="229597" y="162574"/>
                    <a:pt x="236490" y="155681"/>
                    <a:pt x="236531" y="147166"/>
                  </a:cubicBezTo>
                  <a:lnTo>
                    <a:pt x="236531" y="40062"/>
                  </a:lnTo>
                  <a:cubicBezTo>
                    <a:pt x="236531" y="26101"/>
                    <a:pt x="225213" y="14783"/>
                    <a:pt x="211251" y="14783"/>
                  </a:cubicBezTo>
                  <a:close/>
                </a:path>
              </a:pathLst>
            </a:custGeom>
            <a:solidFill>
              <a:srgbClr val="000000"/>
            </a:solidFill>
            <a:ln w="7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F2E3143-B01B-45F6-9150-8351EFA65877}"/>
                </a:ext>
              </a:extLst>
            </p:cNvPr>
            <p:cNvSpPr/>
            <p:nvPr/>
          </p:nvSpPr>
          <p:spPr>
            <a:xfrm>
              <a:off x="1622433" y="1674409"/>
              <a:ext cx="428622" cy="112006"/>
            </a:xfrm>
            <a:custGeom>
              <a:avLst/>
              <a:gdLst>
                <a:gd name="connsiteX0" fmla="*/ 421349 w 428622"/>
                <a:gd name="connsiteY0" fmla="*/ 112006 h 112006"/>
                <a:gd name="connsiteX1" fmla="*/ 7421 w 428622"/>
                <a:gd name="connsiteY1" fmla="*/ 112006 h 112006"/>
                <a:gd name="connsiteX2" fmla="*/ 990 w 428622"/>
                <a:gd name="connsiteY2" fmla="*/ 108236 h 112006"/>
                <a:gd name="connsiteX3" fmla="*/ 990 w 428622"/>
                <a:gd name="connsiteY3" fmla="*/ 100845 h 112006"/>
                <a:gd name="connsiteX4" fmla="*/ 60123 w 428622"/>
                <a:gd name="connsiteY4" fmla="*/ 4754 h 112006"/>
                <a:gd name="connsiteX5" fmla="*/ 69666 w 428622"/>
                <a:gd name="connsiteY5" fmla="*/ 489 h 112006"/>
                <a:gd name="connsiteX6" fmla="*/ 73932 w 428622"/>
                <a:gd name="connsiteY6" fmla="*/ 10033 h 112006"/>
                <a:gd name="connsiteX7" fmla="*/ 72689 w 428622"/>
                <a:gd name="connsiteY7" fmla="*/ 12146 h 112006"/>
                <a:gd name="connsiteX8" fmla="*/ 20652 w 428622"/>
                <a:gd name="connsiteY8" fmla="*/ 97223 h 112006"/>
                <a:gd name="connsiteX9" fmla="*/ 408118 w 428622"/>
                <a:gd name="connsiteY9" fmla="*/ 97223 h 112006"/>
                <a:gd name="connsiteX10" fmla="*/ 355934 w 428622"/>
                <a:gd name="connsiteY10" fmla="*/ 12368 h 112006"/>
                <a:gd name="connsiteX11" fmla="*/ 360199 w 428622"/>
                <a:gd name="connsiteY11" fmla="*/ 2824 h 112006"/>
                <a:gd name="connsiteX12" fmla="*/ 368500 w 428622"/>
                <a:gd name="connsiteY12" fmla="*/ 4976 h 112006"/>
                <a:gd name="connsiteX13" fmla="*/ 427632 w 428622"/>
                <a:gd name="connsiteY13" fmla="*/ 101066 h 112006"/>
                <a:gd name="connsiteX14" fmla="*/ 427632 w 428622"/>
                <a:gd name="connsiteY14" fmla="*/ 108458 h 112006"/>
                <a:gd name="connsiteX15" fmla="*/ 421349 w 428622"/>
                <a:gd name="connsiteY15" fmla="*/ 112006 h 11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8622" h="112006">
                  <a:moveTo>
                    <a:pt x="421349" y="112006"/>
                  </a:moveTo>
                  <a:lnTo>
                    <a:pt x="7421" y="112006"/>
                  </a:lnTo>
                  <a:cubicBezTo>
                    <a:pt x="4754" y="112002"/>
                    <a:pt x="2297" y="110561"/>
                    <a:pt x="990" y="108236"/>
                  </a:cubicBezTo>
                  <a:cubicBezTo>
                    <a:pt x="-330" y="105949"/>
                    <a:pt x="-330" y="103132"/>
                    <a:pt x="990" y="100845"/>
                  </a:cubicBezTo>
                  <a:lnTo>
                    <a:pt x="60123" y="4754"/>
                  </a:lnTo>
                  <a:cubicBezTo>
                    <a:pt x="61581" y="941"/>
                    <a:pt x="65854" y="-968"/>
                    <a:pt x="69666" y="489"/>
                  </a:cubicBezTo>
                  <a:cubicBezTo>
                    <a:pt x="73479" y="1947"/>
                    <a:pt x="75389" y="6220"/>
                    <a:pt x="73932" y="10033"/>
                  </a:cubicBezTo>
                  <a:cubicBezTo>
                    <a:pt x="73638" y="10801"/>
                    <a:pt x="73218" y="11515"/>
                    <a:pt x="72689" y="12146"/>
                  </a:cubicBezTo>
                  <a:lnTo>
                    <a:pt x="20652" y="97223"/>
                  </a:lnTo>
                  <a:lnTo>
                    <a:pt x="408118" y="97223"/>
                  </a:lnTo>
                  <a:lnTo>
                    <a:pt x="355934" y="12368"/>
                  </a:lnTo>
                  <a:cubicBezTo>
                    <a:pt x="354476" y="8554"/>
                    <a:pt x="356386" y="4282"/>
                    <a:pt x="360199" y="2824"/>
                  </a:cubicBezTo>
                  <a:cubicBezTo>
                    <a:pt x="363141" y="1699"/>
                    <a:pt x="366474" y="2563"/>
                    <a:pt x="368500" y="4976"/>
                  </a:cubicBezTo>
                  <a:lnTo>
                    <a:pt x="427632" y="101066"/>
                  </a:lnTo>
                  <a:cubicBezTo>
                    <a:pt x="428952" y="103353"/>
                    <a:pt x="428952" y="106171"/>
                    <a:pt x="427632" y="108458"/>
                  </a:cubicBezTo>
                  <a:cubicBezTo>
                    <a:pt x="426297" y="110652"/>
                    <a:pt x="423918" y="111996"/>
                    <a:pt x="421349" y="112006"/>
                  </a:cubicBezTo>
                  <a:close/>
                </a:path>
              </a:pathLst>
            </a:custGeom>
            <a:solidFill>
              <a:srgbClr val="000000"/>
            </a:solidFill>
            <a:ln w="7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A7FF211-220B-413B-9E0E-0BF7519D2863}"/>
                </a:ext>
              </a:extLst>
            </p:cNvPr>
            <p:cNvSpPr/>
            <p:nvPr/>
          </p:nvSpPr>
          <p:spPr>
            <a:xfrm>
              <a:off x="1622462" y="1771632"/>
              <a:ext cx="428711" cy="36957"/>
            </a:xfrm>
            <a:custGeom>
              <a:avLst/>
              <a:gdLst>
                <a:gd name="connsiteX0" fmla="*/ 421320 w 428711"/>
                <a:gd name="connsiteY0" fmla="*/ 36958 h 36957"/>
                <a:gd name="connsiteX1" fmla="*/ 7392 w 428711"/>
                <a:gd name="connsiteY1" fmla="*/ 36958 h 36957"/>
                <a:gd name="connsiteX2" fmla="*/ 0 w 428711"/>
                <a:gd name="connsiteY2" fmla="*/ 29566 h 36957"/>
                <a:gd name="connsiteX3" fmla="*/ 0 w 428711"/>
                <a:gd name="connsiteY3" fmla="*/ 7392 h 36957"/>
                <a:gd name="connsiteX4" fmla="*/ 7392 w 428711"/>
                <a:gd name="connsiteY4" fmla="*/ 0 h 36957"/>
                <a:gd name="connsiteX5" fmla="*/ 14783 w 428711"/>
                <a:gd name="connsiteY5" fmla="*/ 7392 h 36957"/>
                <a:gd name="connsiteX6" fmla="*/ 14783 w 428711"/>
                <a:gd name="connsiteY6" fmla="*/ 22175 h 36957"/>
                <a:gd name="connsiteX7" fmla="*/ 413928 w 428711"/>
                <a:gd name="connsiteY7" fmla="*/ 22175 h 36957"/>
                <a:gd name="connsiteX8" fmla="*/ 413928 w 428711"/>
                <a:gd name="connsiteY8" fmla="*/ 7392 h 36957"/>
                <a:gd name="connsiteX9" fmla="*/ 421320 w 428711"/>
                <a:gd name="connsiteY9" fmla="*/ 0 h 36957"/>
                <a:gd name="connsiteX10" fmla="*/ 428712 w 428711"/>
                <a:gd name="connsiteY10" fmla="*/ 7392 h 36957"/>
                <a:gd name="connsiteX11" fmla="*/ 428712 w 428711"/>
                <a:gd name="connsiteY11" fmla="*/ 29566 h 36957"/>
                <a:gd name="connsiteX12" fmla="*/ 421320 w 428711"/>
                <a:gd name="connsiteY12" fmla="*/ 36958 h 36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8711" h="36957">
                  <a:moveTo>
                    <a:pt x="421320" y="36958"/>
                  </a:moveTo>
                  <a:lnTo>
                    <a:pt x="7392" y="36958"/>
                  </a:lnTo>
                  <a:cubicBezTo>
                    <a:pt x="3309" y="36958"/>
                    <a:pt x="0" y="33649"/>
                    <a:pt x="0" y="29566"/>
                  </a:cubicBezTo>
                  <a:lnTo>
                    <a:pt x="0" y="7392"/>
                  </a:lnTo>
                  <a:cubicBezTo>
                    <a:pt x="0" y="3309"/>
                    <a:pt x="3309" y="0"/>
                    <a:pt x="7392" y="0"/>
                  </a:cubicBezTo>
                  <a:cubicBezTo>
                    <a:pt x="11474" y="0"/>
                    <a:pt x="14783" y="3309"/>
                    <a:pt x="14783" y="7392"/>
                  </a:cubicBezTo>
                  <a:lnTo>
                    <a:pt x="14783" y="22175"/>
                  </a:lnTo>
                  <a:lnTo>
                    <a:pt x="413928" y="22175"/>
                  </a:lnTo>
                  <a:lnTo>
                    <a:pt x="413928" y="7392"/>
                  </a:lnTo>
                  <a:cubicBezTo>
                    <a:pt x="413928" y="3309"/>
                    <a:pt x="417238" y="0"/>
                    <a:pt x="421320" y="0"/>
                  </a:cubicBezTo>
                  <a:cubicBezTo>
                    <a:pt x="425402" y="0"/>
                    <a:pt x="428712" y="3309"/>
                    <a:pt x="428712" y="7392"/>
                  </a:cubicBezTo>
                  <a:lnTo>
                    <a:pt x="428712" y="29566"/>
                  </a:lnTo>
                  <a:cubicBezTo>
                    <a:pt x="428712" y="33649"/>
                    <a:pt x="425402" y="36958"/>
                    <a:pt x="421320" y="36958"/>
                  </a:cubicBezTo>
                  <a:close/>
                </a:path>
              </a:pathLst>
            </a:custGeom>
            <a:solidFill>
              <a:srgbClr val="000000"/>
            </a:solidFill>
            <a:ln w="7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1E4DD1F-B35E-4BBC-AD5A-F17610C0AC53}"/>
                </a:ext>
              </a:extLst>
            </p:cNvPr>
            <p:cNvSpPr/>
            <p:nvPr/>
          </p:nvSpPr>
          <p:spPr>
            <a:xfrm>
              <a:off x="1799905" y="1727282"/>
              <a:ext cx="73900" cy="40653"/>
            </a:xfrm>
            <a:custGeom>
              <a:avLst/>
              <a:gdLst>
                <a:gd name="connsiteX0" fmla="*/ 66479 w 73900"/>
                <a:gd name="connsiteY0" fmla="*/ 40654 h 40653"/>
                <a:gd name="connsiteX1" fmla="*/ 7347 w 73900"/>
                <a:gd name="connsiteY1" fmla="*/ 40654 h 40653"/>
                <a:gd name="connsiteX2" fmla="*/ 990 w 73900"/>
                <a:gd name="connsiteY2" fmla="*/ 36958 h 40653"/>
                <a:gd name="connsiteX3" fmla="*/ 990 w 73900"/>
                <a:gd name="connsiteY3" fmla="*/ 29566 h 40653"/>
                <a:gd name="connsiteX4" fmla="*/ 15773 w 73900"/>
                <a:gd name="connsiteY4" fmla="*/ 3696 h 40653"/>
                <a:gd name="connsiteX5" fmla="*/ 22130 w 73900"/>
                <a:gd name="connsiteY5" fmla="*/ 0 h 40653"/>
                <a:gd name="connsiteX6" fmla="*/ 51696 w 73900"/>
                <a:gd name="connsiteY6" fmla="*/ 0 h 40653"/>
                <a:gd name="connsiteX7" fmla="*/ 58127 w 73900"/>
                <a:gd name="connsiteY7" fmla="*/ 3696 h 40653"/>
                <a:gd name="connsiteX8" fmla="*/ 72910 w 73900"/>
                <a:gd name="connsiteY8" fmla="*/ 29566 h 40653"/>
                <a:gd name="connsiteX9" fmla="*/ 72910 w 73900"/>
                <a:gd name="connsiteY9" fmla="*/ 36958 h 40653"/>
                <a:gd name="connsiteX10" fmla="*/ 66479 w 73900"/>
                <a:gd name="connsiteY10" fmla="*/ 40654 h 40653"/>
                <a:gd name="connsiteX11" fmla="*/ 20060 w 73900"/>
                <a:gd name="connsiteY11" fmla="*/ 25871 h 40653"/>
                <a:gd name="connsiteX12" fmla="*/ 53766 w 73900"/>
                <a:gd name="connsiteY12" fmla="*/ 25871 h 40653"/>
                <a:gd name="connsiteX13" fmla="*/ 47409 w 73900"/>
                <a:gd name="connsiteY13" fmla="*/ 14783 h 40653"/>
                <a:gd name="connsiteX14" fmla="*/ 26417 w 73900"/>
                <a:gd name="connsiteY14" fmla="*/ 14783 h 40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900" h="40653">
                  <a:moveTo>
                    <a:pt x="66479" y="40654"/>
                  </a:moveTo>
                  <a:lnTo>
                    <a:pt x="7347" y="40654"/>
                  </a:lnTo>
                  <a:cubicBezTo>
                    <a:pt x="4722" y="40638"/>
                    <a:pt x="2303" y="39231"/>
                    <a:pt x="990" y="36958"/>
                  </a:cubicBezTo>
                  <a:cubicBezTo>
                    <a:pt x="-330" y="34671"/>
                    <a:pt x="-330" y="31853"/>
                    <a:pt x="990" y="29566"/>
                  </a:cubicBezTo>
                  <a:lnTo>
                    <a:pt x="15773" y="3696"/>
                  </a:lnTo>
                  <a:cubicBezTo>
                    <a:pt x="17086" y="1423"/>
                    <a:pt x="19505" y="16"/>
                    <a:pt x="22130" y="0"/>
                  </a:cubicBezTo>
                  <a:lnTo>
                    <a:pt x="51696" y="0"/>
                  </a:lnTo>
                  <a:cubicBezTo>
                    <a:pt x="54348" y="-10"/>
                    <a:pt x="56802" y="1400"/>
                    <a:pt x="58127" y="3696"/>
                  </a:cubicBezTo>
                  <a:lnTo>
                    <a:pt x="72910" y="29566"/>
                  </a:lnTo>
                  <a:cubicBezTo>
                    <a:pt x="74230" y="31853"/>
                    <a:pt x="74230" y="34671"/>
                    <a:pt x="72910" y="36958"/>
                  </a:cubicBezTo>
                  <a:cubicBezTo>
                    <a:pt x="71585" y="39254"/>
                    <a:pt x="69131" y="40664"/>
                    <a:pt x="66479" y="40654"/>
                  </a:cubicBezTo>
                  <a:close/>
                  <a:moveTo>
                    <a:pt x="20060" y="25871"/>
                  </a:moveTo>
                  <a:lnTo>
                    <a:pt x="53766" y="25871"/>
                  </a:lnTo>
                  <a:lnTo>
                    <a:pt x="47409" y="14783"/>
                  </a:lnTo>
                  <a:lnTo>
                    <a:pt x="26417" y="14783"/>
                  </a:lnTo>
                  <a:close/>
                </a:path>
              </a:pathLst>
            </a:custGeom>
            <a:solidFill>
              <a:srgbClr val="000000"/>
            </a:solidFill>
            <a:ln w="7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aphic 22">
            <a:extLst>
              <a:ext uri="{FF2B5EF4-FFF2-40B4-BE49-F238E27FC236}">
                <a16:creationId xmlns:a16="http://schemas.microsoft.com/office/drawing/2014/main" id="{98FA76C8-95BE-48C9-9148-96282AD5B9DD}"/>
              </a:ext>
            </a:extLst>
          </p:cNvPr>
          <p:cNvGrpSpPr/>
          <p:nvPr/>
        </p:nvGrpSpPr>
        <p:grpSpPr>
          <a:xfrm>
            <a:off x="994947" y="1601626"/>
            <a:ext cx="428711" cy="162614"/>
            <a:chOff x="994947" y="1601626"/>
            <a:chExt cx="428711" cy="162614"/>
          </a:xfrm>
          <a:solidFill>
            <a:srgbClr val="000000"/>
          </a:solidFill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43FB8D1-F0B5-4E54-905A-4FD2612F1725}"/>
                </a:ext>
              </a:extLst>
            </p:cNvPr>
            <p:cNvSpPr/>
            <p:nvPr/>
          </p:nvSpPr>
          <p:spPr>
            <a:xfrm>
              <a:off x="994947" y="1601626"/>
              <a:ext cx="369578" cy="162614"/>
            </a:xfrm>
            <a:custGeom>
              <a:avLst/>
              <a:gdLst>
                <a:gd name="connsiteX0" fmla="*/ 362187 w 369578"/>
                <a:gd name="connsiteY0" fmla="*/ 162615 h 162614"/>
                <a:gd name="connsiteX1" fmla="*/ 72068 w 369578"/>
                <a:gd name="connsiteY1" fmla="*/ 162615 h 162614"/>
                <a:gd name="connsiteX2" fmla="*/ 0 w 369578"/>
                <a:gd name="connsiteY2" fmla="*/ 90547 h 162614"/>
                <a:gd name="connsiteX3" fmla="*/ 0 w 369578"/>
                <a:gd name="connsiteY3" fmla="*/ 72068 h 162614"/>
                <a:gd name="connsiteX4" fmla="*/ 72068 w 369578"/>
                <a:gd name="connsiteY4" fmla="*/ 0 h 162614"/>
                <a:gd name="connsiteX5" fmla="*/ 362187 w 369578"/>
                <a:gd name="connsiteY5" fmla="*/ 0 h 162614"/>
                <a:gd name="connsiteX6" fmla="*/ 369579 w 369578"/>
                <a:gd name="connsiteY6" fmla="*/ 7392 h 162614"/>
                <a:gd name="connsiteX7" fmla="*/ 369579 w 369578"/>
                <a:gd name="connsiteY7" fmla="*/ 155223 h 162614"/>
                <a:gd name="connsiteX8" fmla="*/ 362187 w 369578"/>
                <a:gd name="connsiteY8" fmla="*/ 162615 h 162614"/>
                <a:gd name="connsiteX9" fmla="*/ 72068 w 369578"/>
                <a:gd name="connsiteY9" fmla="*/ 14783 h 162614"/>
                <a:gd name="connsiteX10" fmla="*/ 14783 w 369578"/>
                <a:gd name="connsiteY10" fmla="*/ 72068 h 162614"/>
                <a:gd name="connsiteX11" fmla="*/ 14783 w 369578"/>
                <a:gd name="connsiteY11" fmla="*/ 90547 h 162614"/>
                <a:gd name="connsiteX12" fmla="*/ 72068 w 369578"/>
                <a:gd name="connsiteY12" fmla="*/ 147832 h 162614"/>
                <a:gd name="connsiteX13" fmla="*/ 354796 w 369578"/>
                <a:gd name="connsiteY13" fmla="*/ 147832 h 162614"/>
                <a:gd name="connsiteX14" fmla="*/ 354796 w 369578"/>
                <a:gd name="connsiteY14" fmla="*/ 14783 h 16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9578" h="162614">
                  <a:moveTo>
                    <a:pt x="362187" y="162615"/>
                  </a:moveTo>
                  <a:lnTo>
                    <a:pt x="72068" y="162615"/>
                  </a:lnTo>
                  <a:cubicBezTo>
                    <a:pt x="32283" y="162574"/>
                    <a:pt x="41" y="130332"/>
                    <a:pt x="0" y="90547"/>
                  </a:cubicBezTo>
                  <a:lnTo>
                    <a:pt x="0" y="72068"/>
                  </a:lnTo>
                  <a:cubicBezTo>
                    <a:pt x="41" y="32283"/>
                    <a:pt x="32283" y="41"/>
                    <a:pt x="72068" y="0"/>
                  </a:cubicBezTo>
                  <a:lnTo>
                    <a:pt x="362187" y="0"/>
                  </a:lnTo>
                  <a:cubicBezTo>
                    <a:pt x="366270" y="0"/>
                    <a:pt x="369579" y="3309"/>
                    <a:pt x="369579" y="7392"/>
                  </a:cubicBezTo>
                  <a:lnTo>
                    <a:pt x="369579" y="155223"/>
                  </a:lnTo>
                  <a:cubicBezTo>
                    <a:pt x="369579" y="159306"/>
                    <a:pt x="366270" y="162615"/>
                    <a:pt x="362187" y="162615"/>
                  </a:cubicBezTo>
                  <a:close/>
                  <a:moveTo>
                    <a:pt x="72068" y="14783"/>
                  </a:moveTo>
                  <a:cubicBezTo>
                    <a:pt x="40447" y="14824"/>
                    <a:pt x="14824" y="40447"/>
                    <a:pt x="14783" y="72068"/>
                  </a:cubicBezTo>
                  <a:lnTo>
                    <a:pt x="14783" y="90547"/>
                  </a:lnTo>
                  <a:cubicBezTo>
                    <a:pt x="14824" y="122167"/>
                    <a:pt x="40447" y="147791"/>
                    <a:pt x="72068" y="147832"/>
                  </a:cubicBezTo>
                  <a:lnTo>
                    <a:pt x="354796" y="147832"/>
                  </a:lnTo>
                  <a:lnTo>
                    <a:pt x="354796" y="14783"/>
                  </a:lnTo>
                  <a:close/>
                </a:path>
              </a:pathLst>
            </a:custGeom>
            <a:solidFill>
              <a:srgbClr val="000000"/>
            </a:solidFill>
            <a:ln w="7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58AE4B7-B795-4360-B636-7A5027464852}"/>
                </a:ext>
              </a:extLst>
            </p:cNvPr>
            <p:cNvSpPr/>
            <p:nvPr/>
          </p:nvSpPr>
          <p:spPr>
            <a:xfrm>
              <a:off x="1349743" y="1623800"/>
              <a:ext cx="73915" cy="118265"/>
            </a:xfrm>
            <a:custGeom>
              <a:avLst/>
              <a:gdLst>
                <a:gd name="connsiteX0" fmla="*/ 66524 w 73915"/>
                <a:gd name="connsiteY0" fmla="*/ 118265 h 118265"/>
                <a:gd name="connsiteX1" fmla="*/ 7392 w 73915"/>
                <a:gd name="connsiteY1" fmla="*/ 118265 h 118265"/>
                <a:gd name="connsiteX2" fmla="*/ 0 w 73915"/>
                <a:gd name="connsiteY2" fmla="*/ 110874 h 118265"/>
                <a:gd name="connsiteX3" fmla="*/ 0 w 73915"/>
                <a:gd name="connsiteY3" fmla="*/ 7392 h 118265"/>
                <a:gd name="connsiteX4" fmla="*/ 7392 w 73915"/>
                <a:gd name="connsiteY4" fmla="*/ 0 h 118265"/>
                <a:gd name="connsiteX5" fmla="*/ 66524 w 73915"/>
                <a:gd name="connsiteY5" fmla="*/ 0 h 118265"/>
                <a:gd name="connsiteX6" fmla="*/ 73916 w 73915"/>
                <a:gd name="connsiteY6" fmla="*/ 7392 h 118265"/>
                <a:gd name="connsiteX7" fmla="*/ 73916 w 73915"/>
                <a:gd name="connsiteY7" fmla="*/ 110874 h 118265"/>
                <a:gd name="connsiteX8" fmla="*/ 66524 w 73915"/>
                <a:gd name="connsiteY8" fmla="*/ 118265 h 118265"/>
                <a:gd name="connsiteX9" fmla="*/ 14783 w 73915"/>
                <a:gd name="connsiteY9" fmla="*/ 103482 h 118265"/>
                <a:gd name="connsiteX10" fmla="*/ 59133 w 73915"/>
                <a:gd name="connsiteY10" fmla="*/ 103482 h 118265"/>
                <a:gd name="connsiteX11" fmla="*/ 59133 w 73915"/>
                <a:gd name="connsiteY11" fmla="*/ 14783 h 118265"/>
                <a:gd name="connsiteX12" fmla="*/ 14783 w 73915"/>
                <a:gd name="connsiteY12" fmla="*/ 14783 h 11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915" h="118265">
                  <a:moveTo>
                    <a:pt x="66524" y="118265"/>
                  </a:moveTo>
                  <a:lnTo>
                    <a:pt x="7392" y="118265"/>
                  </a:lnTo>
                  <a:cubicBezTo>
                    <a:pt x="3309" y="118265"/>
                    <a:pt x="0" y="114956"/>
                    <a:pt x="0" y="110874"/>
                  </a:cubicBezTo>
                  <a:lnTo>
                    <a:pt x="0" y="7392"/>
                  </a:lnTo>
                  <a:cubicBezTo>
                    <a:pt x="0" y="3309"/>
                    <a:pt x="3309" y="0"/>
                    <a:pt x="7392" y="0"/>
                  </a:cubicBezTo>
                  <a:lnTo>
                    <a:pt x="66524" y="0"/>
                  </a:lnTo>
                  <a:cubicBezTo>
                    <a:pt x="70607" y="0"/>
                    <a:pt x="73916" y="3309"/>
                    <a:pt x="73916" y="7392"/>
                  </a:cubicBezTo>
                  <a:lnTo>
                    <a:pt x="73916" y="110874"/>
                  </a:lnTo>
                  <a:cubicBezTo>
                    <a:pt x="73916" y="114956"/>
                    <a:pt x="70607" y="118265"/>
                    <a:pt x="66524" y="118265"/>
                  </a:cubicBezTo>
                  <a:close/>
                  <a:moveTo>
                    <a:pt x="14783" y="103482"/>
                  </a:moveTo>
                  <a:lnTo>
                    <a:pt x="59133" y="103482"/>
                  </a:lnTo>
                  <a:lnTo>
                    <a:pt x="59133" y="14783"/>
                  </a:lnTo>
                  <a:lnTo>
                    <a:pt x="14783" y="14783"/>
                  </a:lnTo>
                  <a:close/>
                </a:path>
              </a:pathLst>
            </a:custGeom>
            <a:solidFill>
              <a:srgbClr val="000000"/>
            </a:solidFill>
            <a:ln w="7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8B2D92B-C521-43CD-A8EA-4374DA6CC4FE}"/>
                </a:ext>
              </a:extLst>
            </p:cNvPr>
            <p:cNvSpPr/>
            <p:nvPr/>
          </p:nvSpPr>
          <p:spPr>
            <a:xfrm>
              <a:off x="1305394" y="1631192"/>
              <a:ext cx="14783" cy="103482"/>
            </a:xfrm>
            <a:custGeom>
              <a:avLst/>
              <a:gdLst>
                <a:gd name="connsiteX0" fmla="*/ 7392 w 14783"/>
                <a:gd name="connsiteY0" fmla="*/ 103482 h 103482"/>
                <a:gd name="connsiteX1" fmla="*/ 0 w 14783"/>
                <a:gd name="connsiteY1" fmla="*/ 96091 h 103482"/>
                <a:gd name="connsiteX2" fmla="*/ 0 w 14783"/>
                <a:gd name="connsiteY2" fmla="*/ 7392 h 103482"/>
                <a:gd name="connsiteX3" fmla="*/ 7392 w 14783"/>
                <a:gd name="connsiteY3" fmla="*/ 0 h 103482"/>
                <a:gd name="connsiteX4" fmla="*/ 14783 w 14783"/>
                <a:gd name="connsiteY4" fmla="*/ 7392 h 103482"/>
                <a:gd name="connsiteX5" fmla="*/ 14783 w 14783"/>
                <a:gd name="connsiteY5" fmla="*/ 96091 h 103482"/>
                <a:gd name="connsiteX6" fmla="*/ 7392 w 14783"/>
                <a:gd name="connsiteY6" fmla="*/ 103482 h 10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83" h="103482">
                  <a:moveTo>
                    <a:pt x="7392" y="103482"/>
                  </a:moveTo>
                  <a:cubicBezTo>
                    <a:pt x="3309" y="103482"/>
                    <a:pt x="0" y="100173"/>
                    <a:pt x="0" y="96091"/>
                  </a:cubicBezTo>
                  <a:lnTo>
                    <a:pt x="0" y="7392"/>
                  </a:lnTo>
                  <a:cubicBezTo>
                    <a:pt x="0" y="3309"/>
                    <a:pt x="3309" y="0"/>
                    <a:pt x="7392" y="0"/>
                  </a:cubicBezTo>
                  <a:cubicBezTo>
                    <a:pt x="11474" y="0"/>
                    <a:pt x="14783" y="3309"/>
                    <a:pt x="14783" y="7392"/>
                  </a:cubicBezTo>
                  <a:lnTo>
                    <a:pt x="14783" y="96091"/>
                  </a:lnTo>
                  <a:cubicBezTo>
                    <a:pt x="14783" y="100173"/>
                    <a:pt x="11474" y="103482"/>
                    <a:pt x="7392" y="103482"/>
                  </a:cubicBezTo>
                  <a:close/>
                </a:path>
              </a:pathLst>
            </a:custGeom>
            <a:solidFill>
              <a:srgbClr val="000000"/>
            </a:solidFill>
            <a:ln w="7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9FD1FB7-61F5-4344-BAB3-7FC4979DB264}"/>
                </a:ext>
              </a:extLst>
            </p:cNvPr>
            <p:cNvSpPr/>
            <p:nvPr/>
          </p:nvSpPr>
          <p:spPr>
            <a:xfrm>
              <a:off x="1054080" y="1631192"/>
              <a:ext cx="229138" cy="103482"/>
            </a:xfrm>
            <a:custGeom>
              <a:avLst/>
              <a:gdLst>
                <a:gd name="connsiteX0" fmla="*/ 177398 w 229138"/>
                <a:gd name="connsiteY0" fmla="*/ 103482 h 103482"/>
                <a:gd name="connsiteX1" fmla="*/ 51741 w 229138"/>
                <a:gd name="connsiteY1" fmla="*/ 103482 h 103482"/>
                <a:gd name="connsiteX2" fmla="*/ 0 w 229138"/>
                <a:gd name="connsiteY2" fmla="*/ 51741 h 103482"/>
                <a:gd name="connsiteX3" fmla="*/ 51741 w 229138"/>
                <a:gd name="connsiteY3" fmla="*/ 0 h 103482"/>
                <a:gd name="connsiteX4" fmla="*/ 177398 w 229138"/>
                <a:gd name="connsiteY4" fmla="*/ 0 h 103482"/>
                <a:gd name="connsiteX5" fmla="*/ 229139 w 229138"/>
                <a:gd name="connsiteY5" fmla="*/ 51741 h 103482"/>
                <a:gd name="connsiteX6" fmla="*/ 177398 w 229138"/>
                <a:gd name="connsiteY6" fmla="*/ 103482 h 103482"/>
                <a:gd name="connsiteX7" fmla="*/ 51741 w 229138"/>
                <a:gd name="connsiteY7" fmla="*/ 14783 h 103482"/>
                <a:gd name="connsiteX8" fmla="*/ 14783 w 229138"/>
                <a:gd name="connsiteY8" fmla="*/ 51741 h 103482"/>
                <a:gd name="connsiteX9" fmla="*/ 51741 w 229138"/>
                <a:gd name="connsiteY9" fmla="*/ 88699 h 103482"/>
                <a:gd name="connsiteX10" fmla="*/ 177398 w 229138"/>
                <a:gd name="connsiteY10" fmla="*/ 88699 h 103482"/>
                <a:gd name="connsiteX11" fmla="*/ 214356 w 229138"/>
                <a:gd name="connsiteY11" fmla="*/ 51741 h 103482"/>
                <a:gd name="connsiteX12" fmla="*/ 177398 w 229138"/>
                <a:gd name="connsiteY12" fmla="*/ 14783 h 10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9138" h="103482">
                  <a:moveTo>
                    <a:pt x="177398" y="103482"/>
                  </a:moveTo>
                  <a:lnTo>
                    <a:pt x="51741" y="103482"/>
                  </a:lnTo>
                  <a:cubicBezTo>
                    <a:pt x="23165" y="103482"/>
                    <a:pt x="0" y="80317"/>
                    <a:pt x="0" y="51741"/>
                  </a:cubicBezTo>
                  <a:cubicBezTo>
                    <a:pt x="0" y="23165"/>
                    <a:pt x="23165" y="0"/>
                    <a:pt x="51741" y="0"/>
                  </a:cubicBezTo>
                  <a:lnTo>
                    <a:pt x="177398" y="0"/>
                  </a:lnTo>
                  <a:cubicBezTo>
                    <a:pt x="205974" y="0"/>
                    <a:pt x="229139" y="23165"/>
                    <a:pt x="229139" y="51741"/>
                  </a:cubicBezTo>
                  <a:cubicBezTo>
                    <a:pt x="229139" y="80317"/>
                    <a:pt x="205974" y="103482"/>
                    <a:pt x="177398" y="103482"/>
                  </a:cubicBezTo>
                  <a:close/>
                  <a:moveTo>
                    <a:pt x="51741" y="14783"/>
                  </a:moveTo>
                  <a:cubicBezTo>
                    <a:pt x="31330" y="14783"/>
                    <a:pt x="14783" y="31330"/>
                    <a:pt x="14783" y="51741"/>
                  </a:cubicBezTo>
                  <a:cubicBezTo>
                    <a:pt x="14783" y="72152"/>
                    <a:pt x="31330" y="88699"/>
                    <a:pt x="51741" y="88699"/>
                  </a:cubicBezTo>
                  <a:lnTo>
                    <a:pt x="177398" y="88699"/>
                  </a:lnTo>
                  <a:cubicBezTo>
                    <a:pt x="197809" y="88699"/>
                    <a:pt x="214356" y="72152"/>
                    <a:pt x="214356" y="51741"/>
                  </a:cubicBezTo>
                  <a:cubicBezTo>
                    <a:pt x="214356" y="31330"/>
                    <a:pt x="197809" y="14783"/>
                    <a:pt x="177398" y="14783"/>
                  </a:cubicBezTo>
                  <a:close/>
                </a:path>
              </a:pathLst>
            </a:custGeom>
            <a:solidFill>
              <a:srgbClr val="000000"/>
            </a:solidFill>
            <a:ln w="7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5ECDB87-5421-4903-9FB3-AAD4643992F2}"/>
                </a:ext>
              </a:extLst>
            </p:cNvPr>
            <p:cNvSpPr/>
            <p:nvPr/>
          </p:nvSpPr>
          <p:spPr>
            <a:xfrm>
              <a:off x="1194520" y="1638584"/>
              <a:ext cx="88698" cy="88698"/>
            </a:xfrm>
            <a:custGeom>
              <a:avLst/>
              <a:gdLst>
                <a:gd name="connsiteX0" fmla="*/ 44349 w 88698"/>
                <a:gd name="connsiteY0" fmla="*/ 88699 h 88698"/>
                <a:gd name="connsiteX1" fmla="*/ 0 w 88698"/>
                <a:gd name="connsiteY1" fmla="*/ 44349 h 88698"/>
                <a:gd name="connsiteX2" fmla="*/ 44349 w 88698"/>
                <a:gd name="connsiteY2" fmla="*/ 0 h 88698"/>
                <a:gd name="connsiteX3" fmla="*/ 88699 w 88698"/>
                <a:gd name="connsiteY3" fmla="*/ 44349 h 88698"/>
                <a:gd name="connsiteX4" fmla="*/ 44349 w 88698"/>
                <a:gd name="connsiteY4" fmla="*/ 88699 h 88698"/>
                <a:gd name="connsiteX5" fmla="*/ 44349 w 88698"/>
                <a:gd name="connsiteY5" fmla="*/ 14783 h 88698"/>
                <a:gd name="connsiteX6" fmla="*/ 14783 w 88698"/>
                <a:gd name="connsiteY6" fmla="*/ 44349 h 88698"/>
                <a:gd name="connsiteX7" fmla="*/ 44349 w 88698"/>
                <a:gd name="connsiteY7" fmla="*/ 73916 h 88698"/>
                <a:gd name="connsiteX8" fmla="*/ 73916 w 88698"/>
                <a:gd name="connsiteY8" fmla="*/ 44349 h 88698"/>
                <a:gd name="connsiteX9" fmla="*/ 44349 w 88698"/>
                <a:gd name="connsiteY9" fmla="*/ 14783 h 8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698" h="88698">
                  <a:moveTo>
                    <a:pt x="44349" y="88699"/>
                  </a:moveTo>
                  <a:cubicBezTo>
                    <a:pt x="19856" y="88699"/>
                    <a:pt x="0" y="68843"/>
                    <a:pt x="0" y="44349"/>
                  </a:cubicBezTo>
                  <a:cubicBezTo>
                    <a:pt x="0" y="19856"/>
                    <a:pt x="19856" y="0"/>
                    <a:pt x="44349" y="0"/>
                  </a:cubicBezTo>
                  <a:cubicBezTo>
                    <a:pt x="68843" y="0"/>
                    <a:pt x="88699" y="19856"/>
                    <a:pt x="88699" y="44349"/>
                  </a:cubicBezTo>
                  <a:cubicBezTo>
                    <a:pt x="88699" y="68843"/>
                    <a:pt x="68843" y="88699"/>
                    <a:pt x="44349" y="88699"/>
                  </a:cubicBezTo>
                  <a:close/>
                  <a:moveTo>
                    <a:pt x="44349" y="14783"/>
                  </a:moveTo>
                  <a:cubicBezTo>
                    <a:pt x="28021" y="14783"/>
                    <a:pt x="14783" y="28021"/>
                    <a:pt x="14783" y="44349"/>
                  </a:cubicBezTo>
                  <a:cubicBezTo>
                    <a:pt x="14783" y="60678"/>
                    <a:pt x="28021" y="73916"/>
                    <a:pt x="44349" y="73916"/>
                  </a:cubicBezTo>
                  <a:cubicBezTo>
                    <a:pt x="60678" y="73916"/>
                    <a:pt x="73916" y="60678"/>
                    <a:pt x="73916" y="44349"/>
                  </a:cubicBezTo>
                  <a:cubicBezTo>
                    <a:pt x="73916" y="28021"/>
                    <a:pt x="60678" y="14783"/>
                    <a:pt x="44349" y="14783"/>
                  </a:cubicBezTo>
                  <a:close/>
                </a:path>
              </a:pathLst>
            </a:custGeom>
            <a:solidFill>
              <a:srgbClr val="000000"/>
            </a:solidFill>
            <a:ln w="7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0" name="Graphic 24">
            <a:extLst>
              <a:ext uri="{FF2B5EF4-FFF2-40B4-BE49-F238E27FC236}">
                <a16:creationId xmlns:a16="http://schemas.microsoft.com/office/drawing/2014/main" id="{33A9381B-47E4-481C-908A-BD5C7DCB936A}"/>
              </a:ext>
            </a:extLst>
          </p:cNvPr>
          <p:cNvGrpSpPr/>
          <p:nvPr/>
        </p:nvGrpSpPr>
        <p:grpSpPr>
          <a:xfrm>
            <a:off x="10741050" y="740996"/>
            <a:ext cx="385055" cy="385055"/>
            <a:chOff x="10741050" y="740996"/>
            <a:chExt cx="385055" cy="385055"/>
          </a:xfrm>
          <a:solidFill>
            <a:srgbClr val="000000"/>
          </a:solidFill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FC3424-7733-44D8-BB63-39BAAF5380AC}"/>
                </a:ext>
              </a:extLst>
            </p:cNvPr>
            <p:cNvSpPr/>
            <p:nvPr/>
          </p:nvSpPr>
          <p:spPr>
            <a:xfrm>
              <a:off x="10741050" y="740996"/>
              <a:ext cx="385055" cy="385055"/>
            </a:xfrm>
            <a:custGeom>
              <a:avLst/>
              <a:gdLst>
                <a:gd name="connsiteX0" fmla="*/ 261287 w 385055"/>
                <a:gd name="connsiteY0" fmla="*/ 0 h 385055"/>
                <a:gd name="connsiteX1" fmla="*/ 247535 w 385055"/>
                <a:gd name="connsiteY1" fmla="*/ 0 h 385055"/>
                <a:gd name="connsiteX2" fmla="*/ 137520 w 385055"/>
                <a:gd name="connsiteY2" fmla="*/ 0 h 385055"/>
                <a:gd name="connsiteX3" fmla="*/ 123768 w 385055"/>
                <a:gd name="connsiteY3" fmla="*/ 0 h 385055"/>
                <a:gd name="connsiteX4" fmla="*/ 0 w 385055"/>
                <a:gd name="connsiteY4" fmla="*/ 0 h 385055"/>
                <a:gd name="connsiteX5" fmla="*/ 0 w 385055"/>
                <a:gd name="connsiteY5" fmla="*/ 385055 h 385055"/>
                <a:gd name="connsiteX6" fmla="*/ 123768 w 385055"/>
                <a:gd name="connsiteY6" fmla="*/ 385055 h 385055"/>
                <a:gd name="connsiteX7" fmla="*/ 137520 w 385055"/>
                <a:gd name="connsiteY7" fmla="*/ 385055 h 385055"/>
                <a:gd name="connsiteX8" fmla="*/ 247535 w 385055"/>
                <a:gd name="connsiteY8" fmla="*/ 385055 h 385055"/>
                <a:gd name="connsiteX9" fmla="*/ 261287 w 385055"/>
                <a:gd name="connsiteY9" fmla="*/ 385055 h 385055"/>
                <a:gd name="connsiteX10" fmla="*/ 385055 w 385055"/>
                <a:gd name="connsiteY10" fmla="*/ 385055 h 385055"/>
                <a:gd name="connsiteX11" fmla="*/ 385055 w 385055"/>
                <a:gd name="connsiteY11" fmla="*/ 0 h 385055"/>
                <a:gd name="connsiteX12" fmla="*/ 261287 w 385055"/>
                <a:gd name="connsiteY12" fmla="*/ 0 h 385055"/>
                <a:gd name="connsiteX13" fmla="*/ 123768 w 385055"/>
                <a:gd name="connsiteY13" fmla="*/ 371303 h 385055"/>
                <a:gd name="connsiteX14" fmla="*/ 13752 w 385055"/>
                <a:gd name="connsiteY14" fmla="*/ 371303 h 385055"/>
                <a:gd name="connsiteX15" fmla="*/ 13752 w 385055"/>
                <a:gd name="connsiteY15" fmla="*/ 13752 h 385055"/>
                <a:gd name="connsiteX16" fmla="*/ 123768 w 385055"/>
                <a:gd name="connsiteY16" fmla="*/ 13752 h 385055"/>
                <a:gd name="connsiteX17" fmla="*/ 123768 w 385055"/>
                <a:gd name="connsiteY17" fmla="*/ 371303 h 385055"/>
                <a:gd name="connsiteX18" fmla="*/ 247535 w 385055"/>
                <a:gd name="connsiteY18" fmla="*/ 371303 h 385055"/>
                <a:gd name="connsiteX19" fmla="*/ 137520 w 385055"/>
                <a:gd name="connsiteY19" fmla="*/ 371303 h 385055"/>
                <a:gd name="connsiteX20" fmla="*/ 137520 w 385055"/>
                <a:gd name="connsiteY20" fmla="*/ 13752 h 385055"/>
                <a:gd name="connsiteX21" fmla="*/ 247535 w 385055"/>
                <a:gd name="connsiteY21" fmla="*/ 13752 h 385055"/>
                <a:gd name="connsiteX22" fmla="*/ 247535 w 385055"/>
                <a:gd name="connsiteY22" fmla="*/ 371303 h 385055"/>
                <a:gd name="connsiteX23" fmla="*/ 371303 w 385055"/>
                <a:gd name="connsiteY23" fmla="*/ 371303 h 385055"/>
                <a:gd name="connsiteX24" fmla="*/ 261287 w 385055"/>
                <a:gd name="connsiteY24" fmla="*/ 371303 h 385055"/>
                <a:gd name="connsiteX25" fmla="*/ 261287 w 385055"/>
                <a:gd name="connsiteY25" fmla="*/ 13752 h 385055"/>
                <a:gd name="connsiteX26" fmla="*/ 371303 w 385055"/>
                <a:gd name="connsiteY26" fmla="*/ 13752 h 385055"/>
                <a:gd name="connsiteX27" fmla="*/ 371303 w 385055"/>
                <a:gd name="connsiteY27" fmla="*/ 371303 h 38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5055" h="385055">
                  <a:moveTo>
                    <a:pt x="261287" y="0"/>
                  </a:moveTo>
                  <a:lnTo>
                    <a:pt x="247535" y="0"/>
                  </a:lnTo>
                  <a:lnTo>
                    <a:pt x="137520" y="0"/>
                  </a:lnTo>
                  <a:lnTo>
                    <a:pt x="123768" y="0"/>
                  </a:lnTo>
                  <a:lnTo>
                    <a:pt x="0" y="0"/>
                  </a:lnTo>
                  <a:lnTo>
                    <a:pt x="0" y="385055"/>
                  </a:lnTo>
                  <a:lnTo>
                    <a:pt x="123768" y="385055"/>
                  </a:lnTo>
                  <a:lnTo>
                    <a:pt x="137520" y="385055"/>
                  </a:lnTo>
                  <a:lnTo>
                    <a:pt x="247535" y="385055"/>
                  </a:lnTo>
                  <a:lnTo>
                    <a:pt x="261287" y="385055"/>
                  </a:lnTo>
                  <a:lnTo>
                    <a:pt x="385055" y="385055"/>
                  </a:lnTo>
                  <a:lnTo>
                    <a:pt x="385055" y="0"/>
                  </a:lnTo>
                  <a:lnTo>
                    <a:pt x="261287" y="0"/>
                  </a:lnTo>
                  <a:close/>
                  <a:moveTo>
                    <a:pt x="123768" y="371303"/>
                  </a:moveTo>
                  <a:lnTo>
                    <a:pt x="13752" y="371303"/>
                  </a:lnTo>
                  <a:lnTo>
                    <a:pt x="13752" y="13752"/>
                  </a:lnTo>
                  <a:lnTo>
                    <a:pt x="123768" y="13752"/>
                  </a:lnTo>
                  <a:lnTo>
                    <a:pt x="123768" y="371303"/>
                  </a:lnTo>
                  <a:close/>
                  <a:moveTo>
                    <a:pt x="247535" y="371303"/>
                  </a:moveTo>
                  <a:lnTo>
                    <a:pt x="137520" y="371303"/>
                  </a:lnTo>
                  <a:lnTo>
                    <a:pt x="137520" y="13752"/>
                  </a:lnTo>
                  <a:lnTo>
                    <a:pt x="247535" y="13752"/>
                  </a:lnTo>
                  <a:lnTo>
                    <a:pt x="247535" y="371303"/>
                  </a:lnTo>
                  <a:close/>
                  <a:moveTo>
                    <a:pt x="371303" y="371303"/>
                  </a:moveTo>
                  <a:lnTo>
                    <a:pt x="261287" y="371303"/>
                  </a:lnTo>
                  <a:lnTo>
                    <a:pt x="261287" y="13752"/>
                  </a:lnTo>
                  <a:lnTo>
                    <a:pt x="371303" y="13752"/>
                  </a:lnTo>
                  <a:lnTo>
                    <a:pt x="371303" y="371303"/>
                  </a:lnTo>
                  <a:close/>
                </a:path>
              </a:pathLst>
            </a:custGeom>
            <a:solidFill>
              <a:srgbClr val="000000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0641FBF-9627-467C-B16E-7CC22616100A}"/>
                </a:ext>
              </a:extLst>
            </p:cNvPr>
            <p:cNvSpPr/>
            <p:nvPr/>
          </p:nvSpPr>
          <p:spPr>
            <a:xfrm>
              <a:off x="10768553" y="768499"/>
              <a:ext cx="82511" cy="151271"/>
            </a:xfrm>
            <a:custGeom>
              <a:avLst/>
              <a:gdLst>
                <a:gd name="connsiteX0" fmla="*/ 82512 w 82511"/>
                <a:gd name="connsiteY0" fmla="*/ 0 h 151271"/>
                <a:gd name="connsiteX1" fmla="*/ 0 w 82511"/>
                <a:gd name="connsiteY1" fmla="*/ 0 h 151271"/>
                <a:gd name="connsiteX2" fmla="*/ 0 w 82511"/>
                <a:gd name="connsiteY2" fmla="*/ 151272 h 151271"/>
                <a:gd name="connsiteX3" fmla="*/ 82512 w 82511"/>
                <a:gd name="connsiteY3" fmla="*/ 151272 h 151271"/>
                <a:gd name="connsiteX4" fmla="*/ 82512 w 82511"/>
                <a:gd name="connsiteY4" fmla="*/ 0 h 151271"/>
                <a:gd name="connsiteX5" fmla="*/ 68760 w 82511"/>
                <a:gd name="connsiteY5" fmla="*/ 137520 h 151271"/>
                <a:gd name="connsiteX6" fmla="*/ 13752 w 82511"/>
                <a:gd name="connsiteY6" fmla="*/ 137520 h 151271"/>
                <a:gd name="connsiteX7" fmla="*/ 13752 w 82511"/>
                <a:gd name="connsiteY7" fmla="*/ 13752 h 151271"/>
                <a:gd name="connsiteX8" fmla="*/ 68760 w 82511"/>
                <a:gd name="connsiteY8" fmla="*/ 13752 h 151271"/>
                <a:gd name="connsiteX9" fmla="*/ 68760 w 82511"/>
                <a:gd name="connsiteY9" fmla="*/ 137520 h 15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511" h="151271">
                  <a:moveTo>
                    <a:pt x="82512" y="0"/>
                  </a:moveTo>
                  <a:lnTo>
                    <a:pt x="0" y="0"/>
                  </a:lnTo>
                  <a:lnTo>
                    <a:pt x="0" y="151272"/>
                  </a:lnTo>
                  <a:lnTo>
                    <a:pt x="82512" y="151272"/>
                  </a:lnTo>
                  <a:lnTo>
                    <a:pt x="82512" y="0"/>
                  </a:lnTo>
                  <a:close/>
                  <a:moveTo>
                    <a:pt x="68760" y="137520"/>
                  </a:moveTo>
                  <a:lnTo>
                    <a:pt x="13752" y="137520"/>
                  </a:lnTo>
                  <a:lnTo>
                    <a:pt x="13752" y="13752"/>
                  </a:lnTo>
                  <a:lnTo>
                    <a:pt x="68760" y="13752"/>
                  </a:lnTo>
                  <a:lnTo>
                    <a:pt x="68760" y="137520"/>
                  </a:lnTo>
                  <a:close/>
                </a:path>
              </a:pathLst>
            </a:custGeom>
            <a:solidFill>
              <a:srgbClr val="000000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0C7DF45-3EFA-409F-8840-84B5628347DF}"/>
                </a:ext>
              </a:extLst>
            </p:cNvPr>
            <p:cNvSpPr/>
            <p:nvPr/>
          </p:nvSpPr>
          <p:spPr>
            <a:xfrm>
              <a:off x="10892321" y="768499"/>
              <a:ext cx="82511" cy="151271"/>
            </a:xfrm>
            <a:custGeom>
              <a:avLst/>
              <a:gdLst>
                <a:gd name="connsiteX0" fmla="*/ 82512 w 82511"/>
                <a:gd name="connsiteY0" fmla="*/ 0 h 151271"/>
                <a:gd name="connsiteX1" fmla="*/ 0 w 82511"/>
                <a:gd name="connsiteY1" fmla="*/ 0 h 151271"/>
                <a:gd name="connsiteX2" fmla="*/ 0 w 82511"/>
                <a:gd name="connsiteY2" fmla="*/ 151272 h 151271"/>
                <a:gd name="connsiteX3" fmla="*/ 82512 w 82511"/>
                <a:gd name="connsiteY3" fmla="*/ 151272 h 151271"/>
                <a:gd name="connsiteX4" fmla="*/ 82512 w 82511"/>
                <a:gd name="connsiteY4" fmla="*/ 0 h 151271"/>
                <a:gd name="connsiteX5" fmla="*/ 68760 w 82511"/>
                <a:gd name="connsiteY5" fmla="*/ 137520 h 151271"/>
                <a:gd name="connsiteX6" fmla="*/ 13752 w 82511"/>
                <a:gd name="connsiteY6" fmla="*/ 137520 h 151271"/>
                <a:gd name="connsiteX7" fmla="*/ 13752 w 82511"/>
                <a:gd name="connsiteY7" fmla="*/ 13752 h 151271"/>
                <a:gd name="connsiteX8" fmla="*/ 68760 w 82511"/>
                <a:gd name="connsiteY8" fmla="*/ 13752 h 151271"/>
                <a:gd name="connsiteX9" fmla="*/ 68760 w 82511"/>
                <a:gd name="connsiteY9" fmla="*/ 137520 h 15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511" h="151271">
                  <a:moveTo>
                    <a:pt x="82512" y="0"/>
                  </a:moveTo>
                  <a:lnTo>
                    <a:pt x="0" y="0"/>
                  </a:lnTo>
                  <a:lnTo>
                    <a:pt x="0" y="151272"/>
                  </a:lnTo>
                  <a:lnTo>
                    <a:pt x="82512" y="151272"/>
                  </a:lnTo>
                  <a:lnTo>
                    <a:pt x="82512" y="0"/>
                  </a:lnTo>
                  <a:close/>
                  <a:moveTo>
                    <a:pt x="68760" y="137520"/>
                  </a:moveTo>
                  <a:lnTo>
                    <a:pt x="13752" y="137520"/>
                  </a:lnTo>
                  <a:lnTo>
                    <a:pt x="13752" y="13752"/>
                  </a:lnTo>
                  <a:lnTo>
                    <a:pt x="68760" y="13752"/>
                  </a:lnTo>
                  <a:lnTo>
                    <a:pt x="68760" y="137520"/>
                  </a:lnTo>
                  <a:close/>
                </a:path>
              </a:pathLst>
            </a:custGeom>
            <a:solidFill>
              <a:srgbClr val="000000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CBE28D88-4EC9-4B90-8889-D4707FF028C5}"/>
                </a:ext>
              </a:extLst>
            </p:cNvPr>
            <p:cNvSpPr/>
            <p:nvPr/>
          </p:nvSpPr>
          <p:spPr>
            <a:xfrm>
              <a:off x="11016089" y="768499"/>
              <a:ext cx="82511" cy="151271"/>
            </a:xfrm>
            <a:custGeom>
              <a:avLst/>
              <a:gdLst>
                <a:gd name="connsiteX0" fmla="*/ 82512 w 82511"/>
                <a:gd name="connsiteY0" fmla="*/ 0 h 151271"/>
                <a:gd name="connsiteX1" fmla="*/ 0 w 82511"/>
                <a:gd name="connsiteY1" fmla="*/ 0 h 151271"/>
                <a:gd name="connsiteX2" fmla="*/ 0 w 82511"/>
                <a:gd name="connsiteY2" fmla="*/ 151272 h 151271"/>
                <a:gd name="connsiteX3" fmla="*/ 82512 w 82511"/>
                <a:gd name="connsiteY3" fmla="*/ 151272 h 151271"/>
                <a:gd name="connsiteX4" fmla="*/ 82512 w 82511"/>
                <a:gd name="connsiteY4" fmla="*/ 0 h 151271"/>
                <a:gd name="connsiteX5" fmla="*/ 68760 w 82511"/>
                <a:gd name="connsiteY5" fmla="*/ 137520 h 151271"/>
                <a:gd name="connsiteX6" fmla="*/ 13752 w 82511"/>
                <a:gd name="connsiteY6" fmla="*/ 137520 h 151271"/>
                <a:gd name="connsiteX7" fmla="*/ 13752 w 82511"/>
                <a:gd name="connsiteY7" fmla="*/ 13752 h 151271"/>
                <a:gd name="connsiteX8" fmla="*/ 68760 w 82511"/>
                <a:gd name="connsiteY8" fmla="*/ 13752 h 151271"/>
                <a:gd name="connsiteX9" fmla="*/ 68760 w 82511"/>
                <a:gd name="connsiteY9" fmla="*/ 137520 h 15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511" h="151271">
                  <a:moveTo>
                    <a:pt x="82512" y="0"/>
                  </a:moveTo>
                  <a:lnTo>
                    <a:pt x="0" y="0"/>
                  </a:lnTo>
                  <a:lnTo>
                    <a:pt x="0" y="151272"/>
                  </a:lnTo>
                  <a:lnTo>
                    <a:pt x="82512" y="151272"/>
                  </a:lnTo>
                  <a:lnTo>
                    <a:pt x="82512" y="0"/>
                  </a:lnTo>
                  <a:close/>
                  <a:moveTo>
                    <a:pt x="68760" y="137520"/>
                  </a:moveTo>
                  <a:lnTo>
                    <a:pt x="13752" y="137520"/>
                  </a:lnTo>
                  <a:lnTo>
                    <a:pt x="13752" y="13752"/>
                  </a:lnTo>
                  <a:lnTo>
                    <a:pt x="68760" y="13752"/>
                  </a:lnTo>
                  <a:lnTo>
                    <a:pt x="68760" y="137520"/>
                  </a:lnTo>
                  <a:close/>
                </a:path>
              </a:pathLst>
            </a:custGeom>
            <a:solidFill>
              <a:srgbClr val="000000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D22ABB94-0FB2-4854-92BF-45F80E6A0F13}"/>
                </a:ext>
              </a:extLst>
            </p:cNvPr>
            <p:cNvSpPr/>
            <p:nvPr/>
          </p:nvSpPr>
          <p:spPr>
            <a:xfrm>
              <a:off x="10768553" y="1009159"/>
              <a:ext cx="82511" cy="82511"/>
            </a:xfrm>
            <a:custGeom>
              <a:avLst/>
              <a:gdLst>
                <a:gd name="connsiteX0" fmla="*/ 41256 w 82511"/>
                <a:gd name="connsiteY0" fmla="*/ 82512 h 82511"/>
                <a:gd name="connsiteX1" fmla="*/ 82512 w 82511"/>
                <a:gd name="connsiteY1" fmla="*/ 41256 h 82511"/>
                <a:gd name="connsiteX2" fmla="*/ 41256 w 82511"/>
                <a:gd name="connsiteY2" fmla="*/ 0 h 82511"/>
                <a:gd name="connsiteX3" fmla="*/ 0 w 82511"/>
                <a:gd name="connsiteY3" fmla="*/ 41256 h 82511"/>
                <a:gd name="connsiteX4" fmla="*/ 41256 w 82511"/>
                <a:gd name="connsiteY4" fmla="*/ 82512 h 82511"/>
                <a:gd name="connsiteX5" fmla="*/ 41256 w 82511"/>
                <a:gd name="connsiteY5" fmla="*/ 13752 h 82511"/>
                <a:gd name="connsiteX6" fmla="*/ 68760 w 82511"/>
                <a:gd name="connsiteY6" fmla="*/ 41256 h 82511"/>
                <a:gd name="connsiteX7" fmla="*/ 41256 w 82511"/>
                <a:gd name="connsiteY7" fmla="*/ 68760 h 82511"/>
                <a:gd name="connsiteX8" fmla="*/ 13752 w 82511"/>
                <a:gd name="connsiteY8" fmla="*/ 41256 h 82511"/>
                <a:gd name="connsiteX9" fmla="*/ 41256 w 82511"/>
                <a:gd name="connsiteY9" fmla="*/ 13752 h 82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511" h="82511">
                  <a:moveTo>
                    <a:pt x="41256" y="82512"/>
                  </a:moveTo>
                  <a:cubicBezTo>
                    <a:pt x="64009" y="82512"/>
                    <a:pt x="82512" y="64009"/>
                    <a:pt x="82512" y="41256"/>
                  </a:cubicBezTo>
                  <a:cubicBezTo>
                    <a:pt x="82512" y="18503"/>
                    <a:pt x="64009" y="0"/>
                    <a:pt x="41256" y="0"/>
                  </a:cubicBezTo>
                  <a:cubicBezTo>
                    <a:pt x="18503" y="0"/>
                    <a:pt x="0" y="18503"/>
                    <a:pt x="0" y="41256"/>
                  </a:cubicBezTo>
                  <a:cubicBezTo>
                    <a:pt x="0" y="64009"/>
                    <a:pt x="18503" y="82512"/>
                    <a:pt x="41256" y="82512"/>
                  </a:cubicBezTo>
                  <a:close/>
                  <a:moveTo>
                    <a:pt x="41256" y="13752"/>
                  </a:moveTo>
                  <a:cubicBezTo>
                    <a:pt x="56424" y="13752"/>
                    <a:pt x="68760" y="26087"/>
                    <a:pt x="68760" y="41256"/>
                  </a:cubicBezTo>
                  <a:cubicBezTo>
                    <a:pt x="68760" y="56424"/>
                    <a:pt x="56424" y="68760"/>
                    <a:pt x="41256" y="68760"/>
                  </a:cubicBezTo>
                  <a:cubicBezTo>
                    <a:pt x="26087" y="68760"/>
                    <a:pt x="13752" y="56424"/>
                    <a:pt x="13752" y="41256"/>
                  </a:cubicBezTo>
                  <a:cubicBezTo>
                    <a:pt x="13752" y="26087"/>
                    <a:pt x="26087" y="13752"/>
                    <a:pt x="41256" y="13752"/>
                  </a:cubicBezTo>
                  <a:close/>
                </a:path>
              </a:pathLst>
            </a:custGeom>
            <a:solidFill>
              <a:srgbClr val="000000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28CFB72B-C657-4CDE-972B-B637C7C8BFA9}"/>
                </a:ext>
              </a:extLst>
            </p:cNvPr>
            <p:cNvSpPr/>
            <p:nvPr/>
          </p:nvSpPr>
          <p:spPr>
            <a:xfrm>
              <a:off x="10892321" y="1009159"/>
              <a:ext cx="82511" cy="82511"/>
            </a:xfrm>
            <a:custGeom>
              <a:avLst/>
              <a:gdLst>
                <a:gd name="connsiteX0" fmla="*/ 41256 w 82511"/>
                <a:gd name="connsiteY0" fmla="*/ 82512 h 82511"/>
                <a:gd name="connsiteX1" fmla="*/ 82512 w 82511"/>
                <a:gd name="connsiteY1" fmla="*/ 41256 h 82511"/>
                <a:gd name="connsiteX2" fmla="*/ 41256 w 82511"/>
                <a:gd name="connsiteY2" fmla="*/ 0 h 82511"/>
                <a:gd name="connsiteX3" fmla="*/ 0 w 82511"/>
                <a:gd name="connsiteY3" fmla="*/ 41256 h 82511"/>
                <a:gd name="connsiteX4" fmla="*/ 41256 w 82511"/>
                <a:gd name="connsiteY4" fmla="*/ 82512 h 82511"/>
                <a:gd name="connsiteX5" fmla="*/ 41256 w 82511"/>
                <a:gd name="connsiteY5" fmla="*/ 13752 h 82511"/>
                <a:gd name="connsiteX6" fmla="*/ 68760 w 82511"/>
                <a:gd name="connsiteY6" fmla="*/ 41256 h 82511"/>
                <a:gd name="connsiteX7" fmla="*/ 41256 w 82511"/>
                <a:gd name="connsiteY7" fmla="*/ 68760 h 82511"/>
                <a:gd name="connsiteX8" fmla="*/ 13752 w 82511"/>
                <a:gd name="connsiteY8" fmla="*/ 41256 h 82511"/>
                <a:gd name="connsiteX9" fmla="*/ 41256 w 82511"/>
                <a:gd name="connsiteY9" fmla="*/ 13752 h 82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511" h="82511">
                  <a:moveTo>
                    <a:pt x="41256" y="82512"/>
                  </a:moveTo>
                  <a:cubicBezTo>
                    <a:pt x="64009" y="82512"/>
                    <a:pt x="82512" y="64009"/>
                    <a:pt x="82512" y="41256"/>
                  </a:cubicBezTo>
                  <a:cubicBezTo>
                    <a:pt x="82512" y="18503"/>
                    <a:pt x="64009" y="0"/>
                    <a:pt x="41256" y="0"/>
                  </a:cubicBezTo>
                  <a:cubicBezTo>
                    <a:pt x="18503" y="0"/>
                    <a:pt x="0" y="18503"/>
                    <a:pt x="0" y="41256"/>
                  </a:cubicBezTo>
                  <a:cubicBezTo>
                    <a:pt x="0" y="64009"/>
                    <a:pt x="18503" y="82512"/>
                    <a:pt x="41256" y="82512"/>
                  </a:cubicBezTo>
                  <a:close/>
                  <a:moveTo>
                    <a:pt x="41256" y="13752"/>
                  </a:moveTo>
                  <a:cubicBezTo>
                    <a:pt x="56424" y="13752"/>
                    <a:pt x="68760" y="26087"/>
                    <a:pt x="68760" y="41256"/>
                  </a:cubicBezTo>
                  <a:cubicBezTo>
                    <a:pt x="68760" y="56424"/>
                    <a:pt x="56424" y="68760"/>
                    <a:pt x="41256" y="68760"/>
                  </a:cubicBezTo>
                  <a:cubicBezTo>
                    <a:pt x="26087" y="68760"/>
                    <a:pt x="13752" y="56424"/>
                    <a:pt x="13752" y="41256"/>
                  </a:cubicBezTo>
                  <a:cubicBezTo>
                    <a:pt x="13752" y="26087"/>
                    <a:pt x="26087" y="13752"/>
                    <a:pt x="41256" y="13752"/>
                  </a:cubicBezTo>
                  <a:close/>
                </a:path>
              </a:pathLst>
            </a:custGeom>
            <a:solidFill>
              <a:srgbClr val="000000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D6711F57-46DF-4AD0-80F5-F815DDA8606C}"/>
                </a:ext>
              </a:extLst>
            </p:cNvPr>
            <p:cNvSpPr/>
            <p:nvPr/>
          </p:nvSpPr>
          <p:spPr>
            <a:xfrm>
              <a:off x="11016089" y="1009159"/>
              <a:ext cx="82511" cy="82511"/>
            </a:xfrm>
            <a:custGeom>
              <a:avLst/>
              <a:gdLst>
                <a:gd name="connsiteX0" fmla="*/ 41256 w 82511"/>
                <a:gd name="connsiteY0" fmla="*/ 82512 h 82511"/>
                <a:gd name="connsiteX1" fmla="*/ 82512 w 82511"/>
                <a:gd name="connsiteY1" fmla="*/ 41256 h 82511"/>
                <a:gd name="connsiteX2" fmla="*/ 41256 w 82511"/>
                <a:gd name="connsiteY2" fmla="*/ 0 h 82511"/>
                <a:gd name="connsiteX3" fmla="*/ 0 w 82511"/>
                <a:gd name="connsiteY3" fmla="*/ 41256 h 82511"/>
                <a:gd name="connsiteX4" fmla="*/ 41256 w 82511"/>
                <a:gd name="connsiteY4" fmla="*/ 82512 h 82511"/>
                <a:gd name="connsiteX5" fmla="*/ 41256 w 82511"/>
                <a:gd name="connsiteY5" fmla="*/ 13752 h 82511"/>
                <a:gd name="connsiteX6" fmla="*/ 68760 w 82511"/>
                <a:gd name="connsiteY6" fmla="*/ 41256 h 82511"/>
                <a:gd name="connsiteX7" fmla="*/ 41256 w 82511"/>
                <a:gd name="connsiteY7" fmla="*/ 68760 h 82511"/>
                <a:gd name="connsiteX8" fmla="*/ 13752 w 82511"/>
                <a:gd name="connsiteY8" fmla="*/ 41256 h 82511"/>
                <a:gd name="connsiteX9" fmla="*/ 41256 w 82511"/>
                <a:gd name="connsiteY9" fmla="*/ 13752 h 82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511" h="82511">
                  <a:moveTo>
                    <a:pt x="41256" y="82512"/>
                  </a:moveTo>
                  <a:cubicBezTo>
                    <a:pt x="64009" y="82512"/>
                    <a:pt x="82512" y="64009"/>
                    <a:pt x="82512" y="41256"/>
                  </a:cubicBezTo>
                  <a:cubicBezTo>
                    <a:pt x="82512" y="18503"/>
                    <a:pt x="64009" y="0"/>
                    <a:pt x="41256" y="0"/>
                  </a:cubicBezTo>
                  <a:cubicBezTo>
                    <a:pt x="18503" y="0"/>
                    <a:pt x="0" y="18503"/>
                    <a:pt x="0" y="41256"/>
                  </a:cubicBezTo>
                  <a:cubicBezTo>
                    <a:pt x="0" y="64009"/>
                    <a:pt x="18503" y="82512"/>
                    <a:pt x="41256" y="82512"/>
                  </a:cubicBezTo>
                  <a:close/>
                  <a:moveTo>
                    <a:pt x="41256" y="13752"/>
                  </a:moveTo>
                  <a:cubicBezTo>
                    <a:pt x="56424" y="13752"/>
                    <a:pt x="68760" y="26087"/>
                    <a:pt x="68760" y="41256"/>
                  </a:cubicBezTo>
                  <a:cubicBezTo>
                    <a:pt x="68760" y="56424"/>
                    <a:pt x="56424" y="68760"/>
                    <a:pt x="41256" y="68760"/>
                  </a:cubicBezTo>
                  <a:cubicBezTo>
                    <a:pt x="26087" y="68760"/>
                    <a:pt x="13752" y="56424"/>
                    <a:pt x="13752" y="41256"/>
                  </a:cubicBezTo>
                  <a:cubicBezTo>
                    <a:pt x="13752" y="26087"/>
                    <a:pt x="26087" y="13752"/>
                    <a:pt x="41256" y="13752"/>
                  </a:cubicBezTo>
                  <a:close/>
                </a:path>
              </a:pathLst>
            </a:custGeom>
            <a:solidFill>
              <a:srgbClr val="000000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3" name="Graphic 26">
            <a:extLst>
              <a:ext uri="{FF2B5EF4-FFF2-40B4-BE49-F238E27FC236}">
                <a16:creationId xmlns:a16="http://schemas.microsoft.com/office/drawing/2014/main" id="{400E76DD-299E-4581-8573-90A98DAD3CEC}"/>
              </a:ext>
            </a:extLst>
          </p:cNvPr>
          <p:cNvGrpSpPr/>
          <p:nvPr/>
        </p:nvGrpSpPr>
        <p:grpSpPr>
          <a:xfrm>
            <a:off x="10135107" y="767294"/>
            <a:ext cx="385045" cy="372219"/>
            <a:chOff x="10135107" y="767294"/>
            <a:chExt cx="385045" cy="372219"/>
          </a:xfrm>
          <a:solidFill>
            <a:srgbClr val="000000"/>
          </a:solidFill>
        </p:grpSpPr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51B4829A-6806-4AF1-8C10-8EAF44B64D79}"/>
                </a:ext>
              </a:extLst>
            </p:cNvPr>
            <p:cNvSpPr/>
            <p:nvPr/>
          </p:nvSpPr>
          <p:spPr>
            <a:xfrm>
              <a:off x="10135107" y="889228"/>
              <a:ext cx="385045" cy="250285"/>
            </a:xfrm>
            <a:custGeom>
              <a:avLst/>
              <a:gdLst>
                <a:gd name="connsiteX0" fmla="*/ 381570 w 385045"/>
                <a:gd name="connsiteY0" fmla="*/ 102591 h 250285"/>
                <a:gd name="connsiteX1" fmla="*/ 330364 w 385045"/>
                <a:gd name="connsiteY1" fmla="*/ 101693 h 250285"/>
                <a:gd name="connsiteX2" fmla="*/ 275026 w 385045"/>
                <a:gd name="connsiteY2" fmla="*/ 135527 h 250285"/>
                <a:gd name="connsiteX3" fmla="*/ 233664 w 385045"/>
                <a:gd name="connsiteY3" fmla="*/ 141476 h 250285"/>
                <a:gd name="connsiteX4" fmla="*/ 229788 w 385045"/>
                <a:gd name="connsiteY4" fmla="*/ 120041 h 250285"/>
                <a:gd name="connsiteX5" fmla="*/ 209778 w 385045"/>
                <a:gd name="connsiteY5" fmla="*/ 102335 h 250285"/>
                <a:gd name="connsiteX6" fmla="*/ 231033 w 385045"/>
                <a:gd name="connsiteY6" fmla="*/ 57758 h 250285"/>
                <a:gd name="connsiteX7" fmla="*/ 173275 w 385045"/>
                <a:gd name="connsiteY7" fmla="*/ 0 h 250285"/>
                <a:gd name="connsiteX8" fmla="*/ 115517 w 385045"/>
                <a:gd name="connsiteY8" fmla="*/ 57758 h 250285"/>
                <a:gd name="connsiteX9" fmla="*/ 122107 w 385045"/>
                <a:gd name="connsiteY9" fmla="*/ 84430 h 250285"/>
                <a:gd name="connsiteX10" fmla="*/ 121857 w 385045"/>
                <a:gd name="connsiteY10" fmla="*/ 84256 h 250285"/>
                <a:gd name="connsiteX11" fmla="*/ 44930 w 385045"/>
                <a:gd name="connsiteY11" fmla="*/ 64169 h 250285"/>
                <a:gd name="connsiteX12" fmla="*/ 44930 w 385045"/>
                <a:gd name="connsiteY12" fmla="*/ 44743 h 250285"/>
                <a:gd name="connsiteX13" fmla="*/ 0 w 385045"/>
                <a:gd name="connsiteY13" fmla="*/ 44743 h 250285"/>
                <a:gd name="connsiteX14" fmla="*/ 0 w 385045"/>
                <a:gd name="connsiteY14" fmla="*/ 250286 h 250285"/>
                <a:gd name="connsiteX15" fmla="*/ 44923 w 385045"/>
                <a:gd name="connsiteY15" fmla="*/ 250286 h 250285"/>
                <a:gd name="connsiteX16" fmla="*/ 44923 w 385045"/>
                <a:gd name="connsiteY16" fmla="*/ 231033 h 250285"/>
                <a:gd name="connsiteX17" fmla="*/ 128352 w 385045"/>
                <a:gd name="connsiteY17" fmla="*/ 231033 h 250285"/>
                <a:gd name="connsiteX18" fmla="*/ 167602 w 385045"/>
                <a:gd name="connsiteY18" fmla="*/ 228068 h 250285"/>
                <a:gd name="connsiteX19" fmla="*/ 250793 w 385045"/>
                <a:gd name="connsiteY19" fmla="*/ 215419 h 250285"/>
                <a:gd name="connsiteX20" fmla="*/ 259623 w 385045"/>
                <a:gd name="connsiteY20" fmla="*/ 214405 h 250285"/>
                <a:gd name="connsiteX21" fmla="*/ 280814 w 385045"/>
                <a:gd name="connsiteY21" fmla="*/ 203816 h 250285"/>
                <a:gd name="connsiteX22" fmla="*/ 378086 w 385045"/>
                <a:gd name="connsiteY22" fmla="*/ 128063 h 250285"/>
                <a:gd name="connsiteX23" fmla="*/ 378233 w 385045"/>
                <a:gd name="connsiteY23" fmla="*/ 127941 h 250285"/>
                <a:gd name="connsiteX24" fmla="*/ 381570 w 385045"/>
                <a:gd name="connsiteY24" fmla="*/ 102591 h 250285"/>
                <a:gd name="connsiteX25" fmla="*/ 148695 w 385045"/>
                <a:gd name="connsiteY25" fmla="*/ 95295 h 250285"/>
                <a:gd name="connsiteX26" fmla="*/ 128352 w 385045"/>
                <a:gd name="connsiteY26" fmla="*/ 57758 h 250285"/>
                <a:gd name="connsiteX27" fmla="*/ 173275 w 385045"/>
                <a:gd name="connsiteY27" fmla="*/ 12835 h 250285"/>
                <a:gd name="connsiteX28" fmla="*/ 218198 w 385045"/>
                <a:gd name="connsiteY28" fmla="*/ 57758 h 250285"/>
                <a:gd name="connsiteX29" fmla="*/ 194761 w 385045"/>
                <a:gd name="connsiteY29" fmla="*/ 97156 h 250285"/>
                <a:gd name="connsiteX30" fmla="*/ 192354 w 385045"/>
                <a:gd name="connsiteY30" fmla="*/ 96803 h 250285"/>
                <a:gd name="connsiteX31" fmla="*/ 189948 w 385045"/>
                <a:gd name="connsiteY31" fmla="*/ 96450 h 250285"/>
                <a:gd name="connsiteX32" fmla="*/ 183658 w 385045"/>
                <a:gd name="connsiteY32" fmla="*/ 96078 h 250285"/>
                <a:gd name="connsiteX33" fmla="*/ 158630 w 385045"/>
                <a:gd name="connsiteY33" fmla="*/ 96078 h 250285"/>
                <a:gd name="connsiteX34" fmla="*/ 148695 w 385045"/>
                <a:gd name="connsiteY34" fmla="*/ 95295 h 250285"/>
                <a:gd name="connsiteX35" fmla="*/ 32088 w 385045"/>
                <a:gd name="connsiteY35" fmla="*/ 237451 h 250285"/>
                <a:gd name="connsiteX36" fmla="*/ 12835 w 385045"/>
                <a:gd name="connsiteY36" fmla="*/ 237451 h 250285"/>
                <a:gd name="connsiteX37" fmla="*/ 12835 w 385045"/>
                <a:gd name="connsiteY37" fmla="*/ 57579 h 250285"/>
                <a:gd name="connsiteX38" fmla="*/ 32088 w 385045"/>
                <a:gd name="connsiteY38" fmla="*/ 57579 h 250285"/>
                <a:gd name="connsiteX39" fmla="*/ 32088 w 385045"/>
                <a:gd name="connsiteY39" fmla="*/ 64388 h 250285"/>
                <a:gd name="connsiteX40" fmla="*/ 32088 w 385045"/>
                <a:gd name="connsiteY40" fmla="*/ 231039 h 250285"/>
                <a:gd name="connsiteX41" fmla="*/ 32088 w 385045"/>
                <a:gd name="connsiteY41" fmla="*/ 237451 h 250285"/>
                <a:gd name="connsiteX42" fmla="*/ 370115 w 385045"/>
                <a:gd name="connsiteY42" fmla="*/ 118007 h 250285"/>
                <a:gd name="connsiteX43" fmla="*/ 272677 w 385045"/>
                <a:gd name="connsiteY43" fmla="*/ 193882 h 250285"/>
                <a:gd name="connsiteX44" fmla="*/ 272183 w 385045"/>
                <a:gd name="connsiteY44" fmla="*/ 194312 h 250285"/>
                <a:gd name="connsiteX45" fmla="*/ 257204 w 385045"/>
                <a:gd name="connsiteY45" fmla="*/ 201807 h 250285"/>
                <a:gd name="connsiteX46" fmla="*/ 250286 w 385045"/>
                <a:gd name="connsiteY46" fmla="*/ 202590 h 250285"/>
                <a:gd name="connsiteX47" fmla="*/ 165670 w 385045"/>
                <a:gd name="connsiteY47" fmla="*/ 215381 h 250285"/>
                <a:gd name="connsiteX48" fmla="*/ 128352 w 385045"/>
                <a:gd name="connsiteY48" fmla="*/ 218204 h 250285"/>
                <a:gd name="connsiteX49" fmla="*/ 44923 w 385045"/>
                <a:gd name="connsiteY49" fmla="*/ 218204 h 250285"/>
                <a:gd name="connsiteX50" fmla="*/ 44923 w 385045"/>
                <a:gd name="connsiteY50" fmla="*/ 77024 h 250285"/>
                <a:gd name="connsiteX51" fmla="*/ 114130 w 385045"/>
                <a:gd name="connsiteY51" fmla="*/ 94505 h 250285"/>
                <a:gd name="connsiteX52" fmla="*/ 143940 w 385045"/>
                <a:gd name="connsiteY52" fmla="*/ 107469 h 250285"/>
                <a:gd name="connsiteX53" fmla="*/ 144036 w 385045"/>
                <a:gd name="connsiteY53" fmla="*/ 107527 h 250285"/>
                <a:gd name="connsiteX54" fmla="*/ 145256 w 385045"/>
                <a:gd name="connsiteY54" fmla="*/ 107738 h 250285"/>
                <a:gd name="connsiteX55" fmla="*/ 145442 w 385045"/>
                <a:gd name="connsiteY55" fmla="*/ 107764 h 250285"/>
                <a:gd name="connsiteX56" fmla="*/ 151827 w 385045"/>
                <a:gd name="connsiteY56" fmla="*/ 108598 h 250285"/>
                <a:gd name="connsiteX57" fmla="*/ 152033 w 385045"/>
                <a:gd name="connsiteY57" fmla="*/ 108624 h 250285"/>
                <a:gd name="connsiteX58" fmla="*/ 158623 w 385045"/>
                <a:gd name="connsiteY58" fmla="*/ 108919 h 250285"/>
                <a:gd name="connsiteX59" fmla="*/ 183652 w 385045"/>
                <a:gd name="connsiteY59" fmla="*/ 108919 h 250285"/>
                <a:gd name="connsiteX60" fmla="*/ 194138 w 385045"/>
                <a:gd name="connsiteY60" fmla="*/ 110158 h 250285"/>
                <a:gd name="connsiteX61" fmla="*/ 194549 w 385045"/>
                <a:gd name="connsiteY61" fmla="*/ 110261 h 250285"/>
                <a:gd name="connsiteX62" fmla="*/ 219109 w 385045"/>
                <a:gd name="connsiteY62" fmla="*/ 127190 h 250285"/>
                <a:gd name="connsiteX63" fmla="*/ 221971 w 385045"/>
                <a:gd name="connsiteY63" fmla="*/ 136130 h 250285"/>
                <a:gd name="connsiteX64" fmla="*/ 204240 w 385045"/>
                <a:gd name="connsiteY64" fmla="*/ 141270 h 250285"/>
                <a:gd name="connsiteX65" fmla="*/ 197122 w 385045"/>
                <a:gd name="connsiteY65" fmla="*/ 141193 h 250285"/>
                <a:gd name="connsiteX66" fmla="*/ 134769 w 385045"/>
                <a:gd name="connsiteY66" fmla="*/ 141193 h 250285"/>
                <a:gd name="connsiteX67" fmla="*/ 102681 w 385045"/>
                <a:gd name="connsiteY67" fmla="*/ 166864 h 250285"/>
                <a:gd name="connsiteX68" fmla="*/ 109099 w 385045"/>
                <a:gd name="connsiteY68" fmla="*/ 173281 h 250285"/>
                <a:gd name="connsiteX69" fmla="*/ 115517 w 385045"/>
                <a:gd name="connsiteY69" fmla="*/ 166864 h 250285"/>
                <a:gd name="connsiteX70" fmla="*/ 134769 w 385045"/>
                <a:gd name="connsiteY70" fmla="*/ 154028 h 250285"/>
                <a:gd name="connsiteX71" fmla="*/ 196981 w 385045"/>
                <a:gd name="connsiteY71" fmla="*/ 154028 h 250285"/>
                <a:gd name="connsiteX72" fmla="*/ 204759 w 385045"/>
                <a:gd name="connsiteY72" fmla="*/ 154112 h 250285"/>
                <a:gd name="connsiteX73" fmla="*/ 208174 w 385045"/>
                <a:gd name="connsiteY73" fmla="*/ 154170 h 250285"/>
                <a:gd name="connsiteX74" fmla="*/ 281385 w 385045"/>
                <a:gd name="connsiteY74" fmla="*/ 146667 h 250285"/>
                <a:gd name="connsiteX75" fmla="*/ 336692 w 385045"/>
                <a:gd name="connsiteY75" fmla="*/ 112847 h 250285"/>
                <a:gd name="connsiteX76" fmla="*/ 371135 w 385045"/>
                <a:gd name="connsiteY76" fmla="*/ 110074 h 250285"/>
                <a:gd name="connsiteX77" fmla="*/ 370115 w 385045"/>
                <a:gd name="connsiteY77" fmla="*/ 118007 h 25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385045" h="250285">
                  <a:moveTo>
                    <a:pt x="381570" y="102591"/>
                  </a:moveTo>
                  <a:cubicBezTo>
                    <a:pt x="370320" y="86920"/>
                    <a:pt x="358916" y="86669"/>
                    <a:pt x="330364" y="101693"/>
                  </a:cubicBezTo>
                  <a:lnTo>
                    <a:pt x="275026" y="135527"/>
                  </a:lnTo>
                  <a:cubicBezTo>
                    <a:pt x="266824" y="139890"/>
                    <a:pt x="249991" y="141200"/>
                    <a:pt x="233664" y="141476"/>
                  </a:cubicBezTo>
                  <a:cubicBezTo>
                    <a:pt x="236565" y="135437"/>
                    <a:pt x="235269" y="128230"/>
                    <a:pt x="229788" y="120041"/>
                  </a:cubicBezTo>
                  <a:cubicBezTo>
                    <a:pt x="224712" y="112468"/>
                    <a:pt x="217800" y="106448"/>
                    <a:pt x="209778" y="102335"/>
                  </a:cubicBezTo>
                  <a:cubicBezTo>
                    <a:pt x="223075" y="91528"/>
                    <a:pt x="231033" y="75439"/>
                    <a:pt x="231033" y="57758"/>
                  </a:cubicBezTo>
                  <a:cubicBezTo>
                    <a:pt x="231033" y="25914"/>
                    <a:pt x="205125" y="0"/>
                    <a:pt x="173275" y="0"/>
                  </a:cubicBezTo>
                  <a:cubicBezTo>
                    <a:pt x="141424" y="0"/>
                    <a:pt x="115517" y="25914"/>
                    <a:pt x="115517" y="57758"/>
                  </a:cubicBezTo>
                  <a:cubicBezTo>
                    <a:pt x="115517" y="67263"/>
                    <a:pt x="117878" y="76337"/>
                    <a:pt x="122107" y="84430"/>
                  </a:cubicBezTo>
                  <a:cubicBezTo>
                    <a:pt x="122024" y="84372"/>
                    <a:pt x="121934" y="84321"/>
                    <a:pt x="121857" y="84256"/>
                  </a:cubicBezTo>
                  <a:cubicBezTo>
                    <a:pt x="98818" y="66884"/>
                    <a:pt x="60325" y="64433"/>
                    <a:pt x="44930" y="64169"/>
                  </a:cubicBezTo>
                  <a:lnTo>
                    <a:pt x="44930" y="44743"/>
                  </a:lnTo>
                  <a:lnTo>
                    <a:pt x="0" y="44743"/>
                  </a:lnTo>
                  <a:lnTo>
                    <a:pt x="0" y="250286"/>
                  </a:lnTo>
                  <a:lnTo>
                    <a:pt x="44923" y="250286"/>
                  </a:lnTo>
                  <a:lnTo>
                    <a:pt x="44923" y="231033"/>
                  </a:lnTo>
                  <a:lnTo>
                    <a:pt x="128352" y="231033"/>
                  </a:lnTo>
                  <a:cubicBezTo>
                    <a:pt x="141444" y="231033"/>
                    <a:pt x="154651" y="230032"/>
                    <a:pt x="167602" y="228068"/>
                  </a:cubicBezTo>
                  <a:lnTo>
                    <a:pt x="250793" y="215419"/>
                  </a:lnTo>
                  <a:cubicBezTo>
                    <a:pt x="253822" y="215381"/>
                    <a:pt x="256889" y="215021"/>
                    <a:pt x="259623" y="214405"/>
                  </a:cubicBezTo>
                  <a:cubicBezTo>
                    <a:pt x="267286" y="213327"/>
                    <a:pt x="274608" y="209669"/>
                    <a:pt x="280814" y="203816"/>
                  </a:cubicBezTo>
                  <a:lnTo>
                    <a:pt x="378086" y="128063"/>
                  </a:lnTo>
                  <a:lnTo>
                    <a:pt x="378233" y="127941"/>
                  </a:lnTo>
                  <a:cubicBezTo>
                    <a:pt x="385812" y="121671"/>
                    <a:pt x="387276" y="110530"/>
                    <a:pt x="381570" y="102591"/>
                  </a:cubicBezTo>
                  <a:close/>
                  <a:moveTo>
                    <a:pt x="148695" y="95295"/>
                  </a:moveTo>
                  <a:cubicBezTo>
                    <a:pt x="135931" y="86939"/>
                    <a:pt x="128352" y="73000"/>
                    <a:pt x="128352" y="57758"/>
                  </a:cubicBezTo>
                  <a:cubicBezTo>
                    <a:pt x="128352" y="32986"/>
                    <a:pt x="148509" y="12835"/>
                    <a:pt x="173275" y="12835"/>
                  </a:cubicBezTo>
                  <a:cubicBezTo>
                    <a:pt x="198040" y="12835"/>
                    <a:pt x="218198" y="32986"/>
                    <a:pt x="218198" y="57758"/>
                  </a:cubicBezTo>
                  <a:cubicBezTo>
                    <a:pt x="218198" y="74354"/>
                    <a:pt x="209271" y="89262"/>
                    <a:pt x="194761" y="97156"/>
                  </a:cubicBezTo>
                  <a:cubicBezTo>
                    <a:pt x="193965" y="97002"/>
                    <a:pt x="193156" y="96925"/>
                    <a:pt x="192354" y="96803"/>
                  </a:cubicBezTo>
                  <a:cubicBezTo>
                    <a:pt x="191552" y="96681"/>
                    <a:pt x="190763" y="96540"/>
                    <a:pt x="189948" y="96450"/>
                  </a:cubicBezTo>
                  <a:cubicBezTo>
                    <a:pt x="187862" y="96219"/>
                    <a:pt x="185763" y="96078"/>
                    <a:pt x="183658" y="96078"/>
                  </a:cubicBezTo>
                  <a:lnTo>
                    <a:pt x="158630" y="96078"/>
                  </a:lnTo>
                  <a:cubicBezTo>
                    <a:pt x="155402" y="96084"/>
                    <a:pt x="152065" y="95821"/>
                    <a:pt x="148695" y="95295"/>
                  </a:cubicBezTo>
                  <a:close/>
                  <a:moveTo>
                    <a:pt x="32088" y="237451"/>
                  </a:moveTo>
                  <a:lnTo>
                    <a:pt x="12835" y="237451"/>
                  </a:lnTo>
                  <a:lnTo>
                    <a:pt x="12835" y="57579"/>
                  </a:lnTo>
                  <a:lnTo>
                    <a:pt x="32088" y="57579"/>
                  </a:lnTo>
                  <a:lnTo>
                    <a:pt x="32088" y="64388"/>
                  </a:lnTo>
                  <a:lnTo>
                    <a:pt x="32088" y="231039"/>
                  </a:lnTo>
                  <a:lnTo>
                    <a:pt x="32088" y="237451"/>
                  </a:lnTo>
                  <a:close/>
                  <a:moveTo>
                    <a:pt x="370115" y="118007"/>
                  </a:moveTo>
                  <a:lnTo>
                    <a:pt x="272677" y="193882"/>
                  </a:lnTo>
                  <a:lnTo>
                    <a:pt x="272183" y="194312"/>
                  </a:lnTo>
                  <a:cubicBezTo>
                    <a:pt x="267883" y="198425"/>
                    <a:pt x="262922" y="200979"/>
                    <a:pt x="257204" y="201807"/>
                  </a:cubicBezTo>
                  <a:cubicBezTo>
                    <a:pt x="254868" y="202327"/>
                    <a:pt x="252538" y="202590"/>
                    <a:pt x="250286" y="202590"/>
                  </a:cubicBezTo>
                  <a:lnTo>
                    <a:pt x="165670" y="215381"/>
                  </a:lnTo>
                  <a:cubicBezTo>
                    <a:pt x="153355" y="217254"/>
                    <a:pt x="140795" y="218204"/>
                    <a:pt x="128352" y="218204"/>
                  </a:cubicBezTo>
                  <a:lnTo>
                    <a:pt x="44923" y="218204"/>
                  </a:lnTo>
                  <a:lnTo>
                    <a:pt x="44923" y="77024"/>
                  </a:lnTo>
                  <a:cubicBezTo>
                    <a:pt x="59151" y="77319"/>
                    <a:pt x="94377" y="79617"/>
                    <a:pt x="114130" y="94505"/>
                  </a:cubicBezTo>
                  <a:cubicBezTo>
                    <a:pt x="122704" y="100974"/>
                    <a:pt x="132979" y="105364"/>
                    <a:pt x="143940" y="107469"/>
                  </a:cubicBezTo>
                  <a:lnTo>
                    <a:pt x="144036" y="107527"/>
                  </a:lnTo>
                  <a:lnTo>
                    <a:pt x="145256" y="107738"/>
                  </a:lnTo>
                  <a:cubicBezTo>
                    <a:pt x="145320" y="107751"/>
                    <a:pt x="145378" y="107751"/>
                    <a:pt x="145442" y="107764"/>
                  </a:cubicBezTo>
                  <a:cubicBezTo>
                    <a:pt x="147547" y="108123"/>
                    <a:pt x="149677" y="108412"/>
                    <a:pt x="151827" y="108598"/>
                  </a:cubicBezTo>
                  <a:cubicBezTo>
                    <a:pt x="151898" y="108605"/>
                    <a:pt x="151968" y="108618"/>
                    <a:pt x="152033" y="108624"/>
                  </a:cubicBezTo>
                  <a:cubicBezTo>
                    <a:pt x="154215" y="108810"/>
                    <a:pt x="156409" y="108919"/>
                    <a:pt x="158623" y="108919"/>
                  </a:cubicBezTo>
                  <a:lnTo>
                    <a:pt x="183652" y="108919"/>
                  </a:lnTo>
                  <a:cubicBezTo>
                    <a:pt x="187182" y="108919"/>
                    <a:pt x="190711" y="109336"/>
                    <a:pt x="194138" y="110158"/>
                  </a:cubicBezTo>
                  <a:lnTo>
                    <a:pt x="194549" y="110261"/>
                  </a:lnTo>
                  <a:cubicBezTo>
                    <a:pt x="204644" y="112763"/>
                    <a:pt x="213417" y="118700"/>
                    <a:pt x="219109" y="127190"/>
                  </a:cubicBezTo>
                  <a:cubicBezTo>
                    <a:pt x="221811" y="131214"/>
                    <a:pt x="222876" y="134557"/>
                    <a:pt x="221971" y="136130"/>
                  </a:cubicBezTo>
                  <a:cubicBezTo>
                    <a:pt x="220258" y="139095"/>
                    <a:pt x="212307" y="140917"/>
                    <a:pt x="204240" y="141270"/>
                  </a:cubicBezTo>
                  <a:cubicBezTo>
                    <a:pt x="201615" y="141225"/>
                    <a:pt x="199221" y="141193"/>
                    <a:pt x="197122" y="141193"/>
                  </a:cubicBezTo>
                  <a:lnTo>
                    <a:pt x="134769" y="141193"/>
                  </a:lnTo>
                  <a:cubicBezTo>
                    <a:pt x="114676" y="141193"/>
                    <a:pt x="102681" y="150788"/>
                    <a:pt x="102681" y="166864"/>
                  </a:cubicBezTo>
                  <a:cubicBezTo>
                    <a:pt x="102681" y="170406"/>
                    <a:pt x="105550" y="173281"/>
                    <a:pt x="109099" y="173281"/>
                  </a:cubicBezTo>
                  <a:cubicBezTo>
                    <a:pt x="112648" y="173281"/>
                    <a:pt x="115517" y="170406"/>
                    <a:pt x="115517" y="166864"/>
                  </a:cubicBezTo>
                  <a:cubicBezTo>
                    <a:pt x="115517" y="163687"/>
                    <a:pt x="115517" y="154028"/>
                    <a:pt x="134769" y="154028"/>
                  </a:cubicBezTo>
                  <a:lnTo>
                    <a:pt x="196981" y="154028"/>
                  </a:lnTo>
                  <a:cubicBezTo>
                    <a:pt x="198438" y="154118"/>
                    <a:pt x="201236" y="154240"/>
                    <a:pt x="204759" y="154112"/>
                  </a:cubicBezTo>
                  <a:cubicBezTo>
                    <a:pt x="205863" y="154131"/>
                    <a:pt x="207006" y="154150"/>
                    <a:pt x="208174" y="154170"/>
                  </a:cubicBezTo>
                  <a:cubicBezTo>
                    <a:pt x="238291" y="154728"/>
                    <a:pt x="266535" y="154574"/>
                    <a:pt x="281385" y="146667"/>
                  </a:cubicBezTo>
                  <a:lnTo>
                    <a:pt x="336692" y="112847"/>
                  </a:lnTo>
                  <a:cubicBezTo>
                    <a:pt x="363158" y="98940"/>
                    <a:pt x="365822" y="102669"/>
                    <a:pt x="371135" y="110074"/>
                  </a:cubicBezTo>
                  <a:cubicBezTo>
                    <a:pt x="372913" y="112539"/>
                    <a:pt x="372457" y="116011"/>
                    <a:pt x="370115" y="118007"/>
                  </a:cubicBezTo>
                  <a:close/>
                </a:path>
              </a:pathLst>
            </a:custGeom>
            <a:solidFill>
              <a:srgbClr val="0000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5DFDB86D-C5D2-4ED7-8610-98F80C734B6A}"/>
                </a:ext>
              </a:extLst>
            </p:cNvPr>
            <p:cNvSpPr/>
            <p:nvPr/>
          </p:nvSpPr>
          <p:spPr>
            <a:xfrm>
              <a:off x="10276293" y="914898"/>
              <a:ext cx="64175" cy="64175"/>
            </a:xfrm>
            <a:custGeom>
              <a:avLst/>
              <a:gdLst>
                <a:gd name="connsiteX0" fmla="*/ 64176 w 64175"/>
                <a:gd name="connsiteY0" fmla="*/ 32088 h 64175"/>
                <a:gd name="connsiteX1" fmla="*/ 32088 w 64175"/>
                <a:gd name="connsiteY1" fmla="*/ 0 h 64175"/>
                <a:gd name="connsiteX2" fmla="*/ 0 w 64175"/>
                <a:gd name="connsiteY2" fmla="*/ 32088 h 64175"/>
                <a:gd name="connsiteX3" fmla="*/ 32088 w 64175"/>
                <a:gd name="connsiteY3" fmla="*/ 64176 h 64175"/>
                <a:gd name="connsiteX4" fmla="*/ 64176 w 64175"/>
                <a:gd name="connsiteY4" fmla="*/ 32088 h 64175"/>
                <a:gd name="connsiteX5" fmla="*/ 32088 w 64175"/>
                <a:gd name="connsiteY5" fmla="*/ 51341 h 64175"/>
                <a:gd name="connsiteX6" fmla="*/ 12835 w 64175"/>
                <a:gd name="connsiteY6" fmla="*/ 32088 h 64175"/>
                <a:gd name="connsiteX7" fmla="*/ 32088 w 64175"/>
                <a:gd name="connsiteY7" fmla="*/ 12835 h 64175"/>
                <a:gd name="connsiteX8" fmla="*/ 51341 w 64175"/>
                <a:gd name="connsiteY8" fmla="*/ 32088 h 64175"/>
                <a:gd name="connsiteX9" fmla="*/ 32088 w 64175"/>
                <a:gd name="connsiteY9" fmla="*/ 51341 h 6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175" h="64175">
                  <a:moveTo>
                    <a:pt x="64176" y="32088"/>
                  </a:moveTo>
                  <a:cubicBezTo>
                    <a:pt x="64176" y="14395"/>
                    <a:pt x="49781" y="0"/>
                    <a:pt x="32088" y="0"/>
                  </a:cubicBezTo>
                  <a:cubicBezTo>
                    <a:pt x="14395" y="0"/>
                    <a:pt x="0" y="14395"/>
                    <a:pt x="0" y="32088"/>
                  </a:cubicBezTo>
                  <a:cubicBezTo>
                    <a:pt x="0" y="49781"/>
                    <a:pt x="14395" y="64176"/>
                    <a:pt x="32088" y="64176"/>
                  </a:cubicBezTo>
                  <a:cubicBezTo>
                    <a:pt x="49781" y="64176"/>
                    <a:pt x="64176" y="49781"/>
                    <a:pt x="64176" y="32088"/>
                  </a:cubicBezTo>
                  <a:close/>
                  <a:moveTo>
                    <a:pt x="32088" y="51341"/>
                  </a:moveTo>
                  <a:cubicBezTo>
                    <a:pt x="21473" y="51341"/>
                    <a:pt x="12835" y="42703"/>
                    <a:pt x="12835" y="32088"/>
                  </a:cubicBezTo>
                  <a:cubicBezTo>
                    <a:pt x="12835" y="21473"/>
                    <a:pt x="21473" y="12835"/>
                    <a:pt x="32088" y="12835"/>
                  </a:cubicBezTo>
                  <a:cubicBezTo>
                    <a:pt x="42703" y="12835"/>
                    <a:pt x="51341" y="21473"/>
                    <a:pt x="51341" y="32088"/>
                  </a:cubicBezTo>
                  <a:cubicBezTo>
                    <a:pt x="51341" y="42703"/>
                    <a:pt x="42703" y="51341"/>
                    <a:pt x="32088" y="51341"/>
                  </a:cubicBezTo>
                  <a:close/>
                </a:path>
              </a:pathLst>
            </a:custGeom>
            <a:solidFill>
              <a:srgbClr val="0000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F317202D-AFF8-49F5-9A18-248046ABC7C8}"/>
                </a:ext>
              </a:extLst>
            </p:cNvPr>
            <p:cNvSpPr/>
            <p:nvPr/>
          </p:nvSpPr>
          <p:spPr>
            <a:xfrm>
              <a:off x="10346887" y="767294"/>
              <a:ext cx="115516" cy="115516"/>
            </a:xfrm>
            <a:custGeom>
              <a:avLst/>
              <a:gdLst>
                <a:gd name="connsiteX0" fmla="*/ 57758 w 115516"/>
                <a:gd name="connsiteY0" fmla="*/ 115517 h 115516"/>
                <a:gd name="connsiteX1" fmla="*/ 115517 w 115516"/>
                <a:gd name="connsiteY1" fmla="*/ 57758 h 115516"/>
                <a:gd name="connsiteX2" fmla="*/ 57758 w 115516"/>
                <a:gd name="connsiteY2" fmla="*/ 0 h 115516"/>
                <a:gd name="connsiteX3" fmla="*/ 0 w 115516"/>
                <a:gd name="connsiteY3" fmla="*/ 57758 h 115516"/>
                <a:gd name="connsiteX4" fmla="*/ 57758 w 115516"/>
                <a:gd name="connsiteY4" fmla="*/ 115517 h 115516"/>
                <a:gd name="connsiteX5" fmla="*/ 57758 w 115516"/>
                <a:gd name="connsiteY5" fmla="*/ 12835 h 115516"/>
                <a:gd name="connsiteX6" fmla="*/ 102681 w 115516"/>
                <a:gd name="connsiteY6" fmla="*/ 57758 h 115516"/>
                <a:gd name="connsiteX7" fmla="*/ 57758 w 115516"/>
                <a:gd name="connsiteY7" fmla="*/ 102681 h 115516"/>
                <a:gd name="connsiteX8" fmla="*/ 12835 w 115516"/>
                <a:gd name="connsiteY8" fmla="*/ 57758 h 115516"/>
                <a:gd name="connsiteX9" fmla="*/ 57758 w 115516"/>
                <a:gd name="connsiteY9" fmla="*/ 12835 h 11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516" h="115516">
                  <a:moveTo>
                    <a:pt x="57758" y="115517"/>
                  </a:moveTo>
                  <a:cubicBezTo>
                    <a:pt x="89609" y="115517"/>
                    <a:pt x="115517" y="89602"/>
                    <a:pt x="115517" y="57758"/>
                  </a:cubicBezTo>
                  <a:cubicBezTo>
                    <a:pt x="115517" y="25914"/>
                    <a:pt x="89609" y="0"/>
                    <a:pt x="57758" y="0"/>
                  </a:cubicBezTo>
                  <a:cubicBezTo>
                    <a:pt x="25908" y="0"/>
                    <a:pt x="0" y="25914"/>
                    <a:pt x="0" y="57758"/>
                  </a:cubicBezTo>
                  <a:cubicBezTo>
                    <a:pt x="0" y="89602"/>
                    <a:pt x="25908" y="115517"/>
                    <a:pt x="57758" y="115517"/>
                  </a:cubicBezTo>
                  <a:close/>
                  <a:moveTo>
                    <a:pt x="57758" y="12835"/>
                  </a:moveTo>
                  <a:cubicBezTo>
                    <a:pt x="82524" y="12835"/>
                    <a:pt x="102681" y="32986"/>
                    <a:pt x="102681" y="57758"/>
                  </a:cubicBezTo>
                  <a:cubicBezTo>
                    <a:pt x="102681" y="82530"/>
                    <a:pt x="82524" y="102681"/>
                    <a:pt x="57758" y="102681"/>
                  </a:cubicBezTo>
                  <a:cubicBezTo>
                    <a:pt x="32993" y="102681"/>
                    <a:pt x="12835" y="82530"/>
                    <a:pt x="12835" y="57758"/>
                  </a:cubicBezTo>
                  <a:cubicBezTo>
                    <a:pt x="12835" y="32986"/>
                    <a:pt x="32993" y="12835"/>
                    <a:pt x="57758" y="12835"/>
                  </a:cubicBezTo>
                  <a:close/>
                </a:path>
              </a:pathLst>
            </a:custGeom>
            <a:solidFill>
              <a:srgbClr val="0000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DF87D3D8-049C-4274-BF04-1B970BD5B929}"/>
                </a:ext>
              </a:extLst>
            </p:cNvPr>
            <p:cNvSpPr/>
            <p:nvPr/>
          </p:nvSpPr>
          <p:spPr>
            <a:xfrm>
              <a:off x="10372557" y="792964"/>
              <a:ext cx="64175" cy="64175"/>
            </a:xfrm>
            <a:custGeom>
              <a:avLst/>
              <a:gdLst>
                <a:gd name="connsiteX0" fmla="*/ 32088 w 64175"/>
                <a:gd name="connsiteY0" fmla="*/ 64176 h 64175"/>
                <a:gd name="connsiteX1" fmla="*/ 64176 w 64175"/>
                <a:gd name="connsiteY1" fmla="*/ 32088 h 64175"/>
                <a:gd name="connsiteX2" fmla="*/ 32088 w 64175"/>
                <a:gd name="connsiteY2" fmla="*/ 0 h 64175"/>
                <a:gd name="connsiteX3" fmla="*/ 0 w 64175"/>
                <a:gd name="connsiteY3" fmla="*/ 32088 h 64175"/>
                <a:gd name="connsiteX4" fmla="*/ 32088 w 64175"/>
                <a:gd name="connsiteY4" fmla="*/ 64176 h 64175"/>
                <a:gd name="connsiteX5" fmla="*/ 32088 w 64175"/>
                <a:gd name="connsiteY5" fmla="*/ 12835 h 64175"/>
                <a:gd name="connsiteX6" fmla="*/ 51341 w 64175"/>
                <a:gd name="connsiteY6" fmla="*/ 32088 h 64175"/>
                <a:gd name="connsiteX7" fmla="*/ 32088 w 64175"/>
                <a:gd name="connsiteY7" fmla="*/ 51341 h 64175"/>
                <a:gd name="connsiteX8" fmla="*/ 12835 w 64175"/>
                <a:gd name="connsiteY8" fmla="*/ 32088 h 64175"/>
                <a:gd name="connsiteX9" fmla="*/ 32088 w 64175"/>
                <a:gd name="connsiteY9" fmla="*/ 12835 h 6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175" h="64175">
                  <a:moveTo>
                    <a:pt x="32088" y="64176"/>
                  </a:moveTo>
                  <a:cubicBezTo>
                    <a:pt x="49781" y="64176"/>
                    <a:pt x="64176" y="49781"/>
                    <a:pt x="64176" y="32088"/>
                  </a:cubicBezTo>
                  <a:cubicBezTo>
                    <a:pt x="64176" y="14395"/>
                    <a:pt x="49781" y="0"/>
                    <a:pt x="32088" y="0"/>
                  </a:cubicBezTo>
                  <a:cubicBezTo>
                    <a:pt x="14395" y="0"/>
                    <a:pt x="0" y="14395"/>
                    <a:pt x="0" y="32088"/>
                  </a:cubicBezTo>
                  <a:cubicBezTo>
                    <a:pt x="0" y="49781"/>
                    <a:pt x="14395" y="64176"/>
                    <a:pt x="32088" y="64176"/>
                  </a:cubicBezTo>
                  <a:close/>
                  <a:moveTo>
                    <a:pt x="32088" y="12835"/>
                  </a:moveTo>
                  <a:cubicBezTo>
                    <a:pt x="42703" y="12835"/>
                    <a:pt x="51341" y="21473"/>
                    <a:pt x="51341" y="32088"/>
                  </a:cubicBezTo>
                  <a:cubicBezTo>
                    <a:pt x="51341" y="42703"/>
                    <a:pt x="42703" y="51341"/>
                    <a:pt x="32088" y="51341"/>
                  </a:cubicBezTo>
                  <a:cubicBezTo>
                    <a:pt x="21473" y="51341"/>
                    <a:pt x="12835" y="42703"/>
                    <a:pt x="12835" y="32088"/>
                  </a:cubicBezTo>
                  <a:cubicBezTo>
                    <a:pt x="12835" y="21473"/>
                    <a:pt x="21473" y="12835"/>
                    <a:pt x="32088" y="12835"/>
                  </a:cubicBezTo>
                  <a:close/>
                </a:path>
              </a:pathLst>
            </a:custGeom>
            <a:solidFill>
              <a:srgbClr val="0000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1" name="Graphic 28">
            <a:extLst>
              <a:ext uri="{FF2B5EF4-FFF2-40B4-BE49-F238E27FC236}">
                <a16:creationId xmlns:a16="http://schemas.microsoft.com/office/drawing/2014/main" id="{5869E178-4C77-4115-8DD7-3C67981E1101}"/>
              </a:ext>
            </a:extLst>
          </p:cNvPr>
          <p:cNvGrpSpPr/>
          <p:nvPr/>
        </p:nvGrpSpPr>
        <p:grpSpPr>
          <a:xfrm>
            <a:off x="9529165" y="737150"/>
            <a:ext cx="385054" cy="352967"/>
            <a:chOff x="9529165" y="737150"/>
            <a:chExt cx="385054" cy="352967"/>
          </a:xfrm>
          <a:solidFill>
            <a:srgbClr val="000000"/>
          </a:solidFill>
        </p:grpSpPr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9BDCC006-2815-4A10-B248-6447DC113C51}"/>
                </a:ext>
              </a:extLst>
            </p:cNvPr>
            <p:cNvSpPr/>
            <p:nvPr/>
          </p:nvSpPr>
          <p:spPr>
            <a:xfrm>
              <a:off x="9529165" y="826997"/>
              <a:ext cx="385054" cy="263120"/>
            </a:xfrm>
            <a:custGeom>
              <a:avLst/>
              <a:gdLst>
                <a:gd name="connsiteX0" fmla="*/ 378636 w 385054"/>
                <a:gd name="connsiteY0" fmla="*/ 250285 h 263120"/>
                <a:gd name="connsiteX1" fmla="*/ 378636 w 385054"/>
                <a:gd name="connsiteY1" fmla="*/ 0 h 263120"/>
                <a:gd name="connsiteX2" fmla="*/ 301626 w 385054"/>
                <a:gd name="connsiteY2" fmla="*/ 0 h 263120"/>
                <a:gd name="connsiteX3" fmla="*/ 301626 w 385054"/>
                <a:gd name="connsiteY3" fmla="*/ 250285 h 263120"/>
                <a:gd name="connsiteX4" fmla="*/ 282373 w 385054"/>
                <a:gd name="connsiteY4" fmla="*/ 250285 h 263120"/>
                <a:gd name="connsiteX5" fmla="*/ 282373 w 385054"/>
                <a:gd name="connsiteY5" fmla="*/ 51341 h 263120"/>
                <a:gd name="connsiteX6" fmla="*/ 205362 w 385054"/>
                <a:gd name="connsiteY6" fmla="*/ 51341 h 263120"/>
                <a:gd name="connsiteX7" fmla="*/ 205362 w 385054"/>
                <a:gd name="connsiteY7" fmla="*/ 250285 h 263120"/>
                <a:gd name="connsiteX8" fmla="*/ 186109 w 385054"/>
                <a:gd name="connsiteY8" fmla="*/ 250285 h 263120"/>
                <a:gd name="connsiteX9" fmla="*/ 186109 w 385054"/>
                <a:gd name="connsiteY9" fmla="*/ 102681 h 263120"/>
                <a:gd name="connsiteX10" fmla="*/ 109099 w 385054"/>
                <a:gd name="connsiteY10" fmla="*/ 102681 h 263120"/>
                <a:gd name="connsiteX11" fmla="*/ 109099 w 385054"/>
                <a:gd name="connsiteY11" fmla="*/ 250285 h 263120"/>
                <a:gd name="connsiteX12" fmla="*/ 89846 w 385054"/>
                <a:gd name="connsiteY12" fmla="*/ 250285 h 263120"/>
                <a:gd name="connsiteX13" fmla="*/ 89846 w 385054"/>
                <a:gd name="connsiteY13" fmla="*/ 160439 h 263120"/>
                <a:gd name="connsiteX14" fmla="*/ 12835 w 385054"/>
                <a:gd name="connsiteY14" fmla="*/ 160439 h 263120"/>
                <a:gd name="connsiteX15" fmla="*/ 12835 w 385054"/>
                <a:gd name="connsiteY15" fmla="*/ 250285 h 263120"/>
                <a:gd name="connsiteX16" fmla="*/ 6418 w 385054"/>
                <a:gd name="connsiteY16" fmla="*/ 250285 h 263120"/>
                <a:gd name="connsiteX17" fmla="*/ 0 w 385054"/>
                <a:gd name="connsiteY17" fmla="*/ 256703 h 263120"/>
                <a:gd name="connsiteX18" fmla="*/ 6418 w 385054"/>
                <a:gd name="connsiteY18" fmla="*/ 263120 h 263120"/>
                <a:gd name="connsiteX19" fmla="*/ 12835 w 385054"/>
                <a:gd name="connsiteY19" fmla="*/ 263120 h 263120"/>
                <a:gd name="connsiteX20" fmla="*/ 89846 w 385054"/>
                <a:gd name="connsiteY20" fmla="*/ 263120 h 263120"/>
                <a:gd name="connsiteX21" fmla="*/ 109099 w 385054"/>
                <a:gd name="connsiteY21" fmla="*/ 263120 h 263120"/>
                <a:gd name="connsiteX22" fmla="*/ 186109 w 385054"/>
                <a:gd name="connsiteY22" fmla="*/ 263120 h 263120"/>
                <a:gd name="connsiteX23" fmla="*/ 205362 w 385054"/>
                <a:gd name="connsiteY23" fmla="*/ 263120 h 263120"/>
                <a:gd name="connsiteX24" fmla="*/ 282373 w 385054"/>
                <a:gd name="connsiteY24" fmla="*/ 263120 h 263120"/>
                <a:gd name="connsiteX25" fmla="*/ 301626 w 385054"/>
                <a:gd name="connsiteY25" fmla="*/ 263120 h 263120"/>
                <a:gd name="connsiteX26" fmla="*/ 378636 w 385054"/>
                <a:gd name="connsiteY26" fmla="*/ 263120 h 263120"/>
                <a:gd name="connsiteX27" fmla="*/ 385054 w 385054"/>
                <a:gd name="connsiteY27" fmla="*/ 256703 h 263120"/>
                <a:gd name="connsiteX28" fmla="*/ 378636 w 385054"/>
                <a:gd name="connsiteY28" fmla="*/ 250285 h 263120"/>
                <a:gd name="connsiteX29" fmla="*/ 25670 w 385054"/>
                <a:gd name="connsiteY29" fmla="*/ 250285 h 263120"/>
                <a:gd name="connsiteX30" fmla="*/ 25670 w 385054"/>
                <a:gd name="connsiteY30" fmla="*/ 173274 h 263120"/>
                <a:gd name="connsiteX31" fmla="*/ 77011 w 385054"/>
                <a:gd name="connsiteY31" fmla="*/ 173274 h 263120"/>
                <a:gd name="connsiteX32" fmla="*/ 77011 w 385054"/>
                <a:gd name="connsiteY32" fmla="*/ 250285 h 263120"/>
                <a:gd name="connsiteX33" fmla="*/ 25670 w 385054"/>
                <a:gd name="connsiteY33" fmla="*/ 250285 h 263120"/>
                <a:gd name="connsiteX34" fmla="*/ 121934 w 385054"/>
                <a:gd name="connsiteY34" fmla="*/ 250285 h 263120"/>
                <a:gd name="connsiteX35" fmla="*/ 121934 w 385054"/>
                <a:gd name="connsiteY35" fmla="*/ 115516 h 263120"/>
                <a:gd name="connsiteX36" fmla="*/ 173274 w 385054"/>
                <a:gd name="connsiteY36" fmla="*/ 115516 h 263120"/>
                <a:gd name="connsiteX37" fmla="*/ 173274 w 385054"/>
                <a:gd name="connsiteY37" fmla="*/ 250285 h 263120"/>
                <a:gd name="connsiteX38" fmla="*/ 121934 w 385054"/>
                <a:gd name="connsiteY38" fmla="*/ 250285 h 263120"/>
                <a:gd name="connsiteX39" fmla="*/ 218197 w 385054"/>
                <a:gd name="connsiteY39" fmla="*/ 250285 h 263120"/>
                <a:gd name="connsiteX40" fmla="*/ 218197 w 385054"/>
                <a:gd name="connsiteY40" fmla="*/ 64176 h 263120"/>
                <a:gd name="connsiteX41" fmla="*/ 269538 w 385054"/>
                <a:gd name="connsiteY41" fmla="*/ 64176 h 263120"/>
                <a:gd name="connsiteX42" fmla="*/ 269538 w 385054"/>
                <a:gd name="connsiteY42" fmla="*/ 250285 h 263120"/>
                <a:gd name="connsiteX43" fmla="*/ 218197 w 385054"/>
                <a:gd name="connsiteY43" fmla="*/ 250285 h 263120"/>
                <a:gd name="connsiteX44" fmla="*/ 314461 w 385054"/>
                <a:gd name="connsiteY44" fmla="*/ 250285 h 263120"/>
                <a:gd name="connsiteX45" fmla="*/ 314461 w 385054"/>
                <a:gd name="connsiteY45" fmla="*/ 12835 h 263120"/>
                <a:gd name="connsiteX46" fmla="*/ 365801 w 385054"/>
                <a:gd name="connsiteY46" fmla="*/ 12835 h 263120"/>
                <a:gd name="connsiteX47" fmla="*/ 365801 w 385054"/>
                <a:gd name="connsiteY47" fmla="*/ 250285 h 263120"/>
                <a:gd name="connsiteX48" fmla="*/ 314461 w 385054"/>
                <a:gd name="connsiteY48" fmla="*/ 250285 h 26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85054" h="263120">
                  <a:moveTo>
                    <a:pt x="378636" y="250285"/>
                  </a:moveTo>
                  <a:lnTo>
                    <a:pt x="378636" y="0"/>
                  </a:lnTo>
                  <a:lnTo>
                    <a:pt x="301626" y="0"/>
                  </a:lnTo>
                  <a:lnTo>
                    <a:pt x="301626" y="250285"/>
                  </a:lnTo>
                  <a:lnTo>
                    <a:pt x="282373" y="250285"/>
                  </a:lnTo>
                  <a:lnTo>
                    <a:pt x="282373" y="51341"/>
                  </a:lnTo>
                  <a:lnTo>
                    <a:pt x="205362" y="51341"/>
                  </a:lnTo>
                  <a:lnTo>
                    <a:pt x="205362" y="250285"/>
                  </a:lnTo>
                  <a:lnTo>
                    <a:pt x="186109" y="250285"/>
                  </a:lnTo>
                  <a:lnTo>
                    <a:pt x="186109" y="102681"/>
                  </a:lnTo>
                  <a:lnTo>
                    <a:pt x="109099" y="102681"/>
                  </a:lnTo>
                  <a:lnTo>
                    <a:pt x="109099" y="250285"/>
                  </a:lnTo>
                  <a:lnTo>
                    <a:pt x="89846" y="250285"/>
                  </a:lnTo>
                  <a:lnTo>
                    <a:pt x="89846" y="160439"/>
                  </a:lnTo>
                  <a:lnTo>
                    <a:pt x="12835" y="160439"/>
                  </a:lnTo>
                  <a:lnTo>
                    <a:pt x="12835" y="250285"/>
                  </a:lnTo>
                  <a:lnTo>
                    <a:pt x="6418" y="250285"/>
                  </a:lnTo>
                  <a:cubicBezTo>
                    <a:pt x="2875" y="250285"/>
                    <a:pt x="0" y="253154"/>
                    <a:pt x="0" y="256703"/>
                  </a:cubicBezTo>
                  <a:cubicBezTo>
                    <a:pt x="0" y="260252"/>
                    <a:pt x="2875" y="263120"/>
                    <a:pt x="6418" y="263120"/>
                  </a:cubicBezTo>
                  <a:lnTo>
                    <a:pt x="12835" y="263120"/>
                  </a:lnTo>
                  <a:lnTo>
                    <a:pt x="89846" y="263120"/>
                  </a:lnTo>
                  <a:lnTo>
                    <a:pt x="109099" y="263120"/>
                  </a:lnTo>
                  <a:lnTo>
                    <a:pt x="186109" y="263120"/>
                  </a:lnTo>
                  <a:lnTo>
                    <a:pt x="205362" y="263120"/>
                  </a:lnTo>
                  <a:lnTo>
                    <a:pt x="282373" y="263120"/>
                  </a:lnTo>
                  <a:lnTo>
                    <a:pt x="301626" y="263120"/>
                  </a:lnTo>
                  <a:lnTo>
                    <a:pt x="378636" y="263120"/>
                  </a:lnTo>
                  <a:cubicBezTo>
                    <a:pt x="382179" y="263120"/>
                    <a:pt x="385054" y="260252"/>
                    <a:pt x="385054" y="256703"/>
                  </a:cubicBezTo>
                  <a:cubicBezTo>
                    <a:pt x="385054" y="253154"/>
                    <a:pt x="382179" y="250285"/>
                    <a:pt x="378636" y="250285"/>
                  </a:cubicBezTo>
                  <a:close/>
                  <a:moveTo>
                    <a:pt x="25670" y="250285"/>
                  </a:moveTo>
                  <a:lnTo>
                    <a:pt x="25670" y="173274"/>
                  </a:lnTo>
                  <a:lnTo>
                    <a:pt x="77011" y="173274"/>
                  </a:lnTo>
                  <a:lnTo>
                    <a:pt x="77011" y="250285"/>
                  </a:lnTo>
                  <a:lnTo>
                    <a:pt x="25670" y="250285"/>
                  </a:lnTo>
                  <a:close/>
                  <a:moveTo>
                    <a:pt x="121934" y="250285"/>
                  </a:moveTo>
                  <a:lnTo>
                    <a:pt x="121934" y="115516"/>
                  </a:lnTo>
                  <a:lnTo>
                    <a:pt x="173274" y="115516"/>
                  </a:lnTo>
                  <a:lnTo>
                    <a:pt x="173274" y="250285"/>
                  </a:lnTo>
                  <a:lnTo>
                    <a:pt x="121934" y="250285"/>
                  </a:lnTo>
                  <a:close/>
                  <a:moveTo>
                    <a:pt x="218197" y="250285"/>
                  </a:moveTo>
                  <a:lnTo>
                    <a:pt x="218197" y="64176"/>
                  </a:lnTo>
                  <a:lnTo>
                    <a:pt x="269538" y="64176"/>
                  </a:lnTo>
                  <a:lnTo>
                    <a:pt x="269538" y="250285"/>
                  </a:lnTo>
                  <a:lnTo>
                    <a:pt x="218197" y="250285"/>
                  </a:lnTo>
                  <a:close/>
                  <a:moveTo>
                    <a:pt x="314461" y="250285"/>
                  </a:moveTo>
                  <a:lnTo>
                    <a:pt x="314461" y="12835"/>
                  </a:lnTo>
                  <a:lnTo>
                    <a:pt x="365801" y="12835"/>
                  </a:lnTo>
                  <a:lnTo>
                    <a:pt x="365801" y="250285"/>
                  </a:lnTo>
                  <a:lnTo>
                    <a:pt x="314461" y="250285"/>
                  </a:lnTo>
                  <a:close/>
                </a:path>
              </a:pathLst>
            </a:custGeom>
            <a:solidFill>
              <a:srgbClr val="0000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413F2123-13E6-47E2-AA5F-87F54AD1FEE7}"/>
                </a:ext>
              </a:extLst>
            </p:cNvPr>
            <p:cNvSpPr/>
            <p:nvPr/>
          </p:nvSpPr>
          <p:spPr>
            <a:xfrm>
              <a:off x="9574272" y="737150"/>
              <a:ext cx="262910" cy="162558"/>
            </a:xfrm>
            <a:custGeom>
              <a:avLst/>
              <a:gdLst>
                <a:gd name="connsiteX0" fmla="*/ 6426 w 262910"/>
                <a:gd name="connsiteY0" fmla="*/ 162558 h 162558"/>
                <a:gd name="connsiteX1" fmla="*/ 9628 w 262910"/>
                <a:gd name="connsiteY1" fmla="*/ 161698 h 162558"/>
                <a:gd name="connsiteX2" fmla="*/ 242387 w 262910"/>
                <a:gd name="connsiteY2" fmla="*/ 27314 h 162558"/>
                <a:gd name="connsiteX3" fmla="*/ 227819 w 262910"/>
                <a:gd name="connsiteY3" fmla="*/ 59338 h 162558"/>
                <a:gd name="connsiteX4" fmla="*/ 231002 w 262910"/>
                <a:gd name="connsiteY4" fmla="*/ 67835 h 162558"/>
                <a:gd name="connsiteX5" fmla="*/ 233659 w 262910"/>
                <a:gd name="connsiteY5" fmla="*/ 68412 h 162558"/>
                <a:gd name="connsiteX6" fmla="*/ 239505 w 262910"/>
                <a:gd name="connsiteY6" fmla="*/ 64652 h 162558"/>
                <a:gd name="connsiteX7" fmla="*/ 262365 w 262910"/>
                <a:gd name="connsiteY7" fmla="*/ 14402 h 162558"/>
                <a:gd name="connsiteX8" fmla="*/ 262480 w 262910"/>
                <a:gd name="connsiteY8" fmla="*/ 13902 h 162558"/>
                <a:gd name="connsiteX9" fmla="*/ 262762 w 262910"/>
                <a:gd name="connsiteY9" fmla="*/ 12875 h 162558"/>
                <a:gd name="connsiteX10" fmla="*/ 262910 w 262910"/>
                <a:gd name="connsiteY10" fmla="*/ 12361 h 162558"/>
                <a:gd name="connsiteX11" fmla="*/ 262891 w 262910"/>
                <a:gd name="connsiteY11" fmla="*/ 12143 h 162558"/>
                <a:gd name="connsiteX12" fmla="*/ 262865 w 262910"/>
                <a:gd name="connsiteY12" fmla="*/ 11431 h 162558"/>
                <a:gd name="connsiteX13" fmla="*/ 262711 w 262910"/>
                <a:gd name="connsiteY13" fmla="*/ 10391 h 162558"/>
                <a:gd name="connsiteX14" fmla="*/ 262563 w 262910"/>
                <a:gd name="connsiteY14" fmla="*/ 9659 h 162558"/>
                <a:gd name="connsiteX15" fmla="*/ 262249 w 262910"/>
                <a:gd name="connsiteY15" fmla="*/ 9011 h 162558"/>
                <a:gd name="connsiteX16" fmla="*/ 262076 w 262910"/>
                <a:gd name="connsiteY16" fmla="*/ 8536 h 162558"/>
                <a:gd name="connsiteX17" fmla="*/ 261729 w 262910"/>
                <a:gd name="connsiteY17" fmla="*/ 8145 h 162558"/>
                <a:gd name="connsiteX18" fmla="*/ 261331 w 262910"/>
                <a:gd name="connsiteY18" fmla="*/ 7555 h 162558"/>
                <a:gd name="connsiteX19" fmla="*/ 260760 w 262910"/>
                <a:gd name="connsiteY19" fmla="*/ 7054 h 162558"/>
                <a:gd name="connsiteX20" fmla="*/ 259939 w 262910"/>
                <a:gd name="connsiteY20" fmla="*/ 6406 h 162558"/>
                <a:gd name="connsiteX21" fmla="*/ 259342 w 262910"/>
                <a:gd name="connsiteY21" fmla="*/ 6027 h 162558"/>
                <a:gd name="connsiteX22" fmla="*/ 259162 w 262910"/>
                <a:gd name="connsiteY22" fmla="*/ 5899 h 162558"/>
                <a:gd name="connsiteX23" fmla="*/ 258668 w 262910"/>
                <a:gd name="connsiteY23" fmla="*/ 5783 h 162558"/>
                <a:gd name="connsiteX24" fmla="*/ 257603 w 262910"/>
                <a:gd name="connsiteY24" fmla="*/ 5501 h 162558"/>
                <a:gd name="connsiteX25" fmla="*/ 257128 w 262910"/>
                <a:gd name="connsiteY25" fmla="*/ 5360 h 162558"/>
                <a:gd name="connsiteX26" fmla="*/ 202181 w 262910"/>
                <a:gd name="connsiteY26" fmla="*/ 33 h 162558"/>
                <a:gd name="connsiteX27" fmla="*/ 195173 w 262910"/>
                <a:gd name="connsiteY27" fmla="*/ 5796 h 162558"/>
                <a:gd name="connsiteX28" fmla="*/ 200936 w 262910"/>
                <a:gd name="connsiteY28" fmla="*/ 12804 h 162558"/>
                <a:gd name="connsiteX29" fmla="*/ 235950 w 262910"/>
                <a:gd name="connsiteY29" fmla="*/ 16199 h 162558"/>
                <a:gd name="connsiteX30" fmla="*/ 3210 w 262910"/>
                <a:gd name="connsiteY30" fmla="*/ 150583 h 162558"/>
                <a:gd name="connsiteX31" fmla="*/ 861 w 262910"/>
                <a:gd name="connsiteY31" fmla="*/ 159349 h 162558"/>
                <a:gd name="connsiteX32" fmla="*/ 6426 w 262910"/>
                <a:gd name="connsiteY32" fmla="*/ 162558 h 16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62910" h="162558">
                  <a:moveTo>
                    <a:pt x="6426" y="162558"/>
                  </a:moveTo>
                  <a:cubicBezTo>
                    <a:pt x="7510" y="162558"/>
                    <a:pt x="8620" y="162282"/>
                    <a:pt x="9628" y="161698"/>
                  </a:cubicBezTo>
                  <a:lnTo>
                    <a:pt x="242387" y="27314"/>
                  </a:lnTo>
                  <a:lnTo>
                    <a:pt x="227819" y="59338"/>
                  </a:lnTo>
                  <a:cubicBezTo>
                    <a:pt x="226349" y="62566"/>
                    <a:pt x="227774" y="66372"/>
                    <a:pt x="231002" y="67835"/>
                  </a:cubicBezTo>
                  <a:cubicBezTo>
                    <a:pt x="231862" y="68233"/>
                    <a:pt x="232767" y="68412"/>
                    <a:pt x="233659" y="68412"/>
                  </a:cubicBezTo>
                  <a:cubicBezTo>
                    <a:pt x="236097" y="68412"/>
                    <a:pt x="238427" y="67013"/>
                    <a:pt x="239505" y="64652"/>
                  </a:cubicBezTo>
                  <a:lnTo>
                    <a:pt x="262365" y="14402"/>
                  </a:lnTo>
                  <a:cubicBezTo>
                    <a:pt x="262435" y="14242"/>
                    <a:pt x="262422" y="14068"/>
                    <a:pt x="262480" y="13902"/>
                  </a:cubicBezTo>
                  <a:cubicBezTo>
                    <a:pt x="262602" y="13561"/>
                    <a:pt x="262698" y="13234"/>
                    <a:pt x="262762" y="12875"/>
                  </a:cubicBezTo>
                  <a:cubicBezTo>
                    <a:pt x="262794" y="12695"/>
                    <a:pt x="262897" y="12547"/>
                    <a:pt x="262910" y="12361"/>
                  </a:cubicBezTo>
                  <a:cubicBezTo>
                    <a:pt x="262916" y="12284"/>
                    <a:pt x="262884" y="12220"/>
                    <a:pt x="262891" y="12143"/>
                  </a:cubicBezTo>
                  <a:cubicBezTo>
                    <a:pt x="262904" y="11899"/>
                    <a:pt x="262878" y="11675"/>
                    <a:pt x="262865" y="11431"/>
                  </a:cubicBezTo>
                  <a:cubicBezTo>
                    <a:pt x="262846" y="11078"/>
                    <a:pt x="262788" y="10744"/>
                    <a:pt x="262711" y="10391"/>
                  </a:cubicBezTo>
                  <a:cubicBezTo>
                    <a:pt x="262660" y="10147"/>
                    <a:pt x="262647" y="9897"/>
                    <a:pt x="262563" y="9659"/>
                  </a:cubicBezTo>
                  <a:cubicBezTo>
                    <a:pt x="262486" y="9428"/>
                    <a:pt x="262352" y="9236"/>
                    <a:pt x="262249" y="9011"/>
                  </a:cubicBezTo>
                  <a:cubicBezTo>
                    <a:pt x="262166" y="8864"/>
                    <a:pt x="262166" y="8690"/>
                    <a:pt x="262076" y="8536"/>
                  </a:cubicBezTo>
                  <a:cubicBezTo>
                    <a:pt x="261986" y="8382"/>
                    <a:pt x="261832" y="8293"/>
                    <a:pt x="261729" y="8145"/>
                  </a:cubicBezTo>
                  <a:cubicBezTo>
                    <a:pt x="261594" y="7946"/>
                    <a:pt x="261492" y="7734"/>
                    <a:pt x="261331" y="7555"/>
                  </a:cubicBezTo>
                  <a:cubicBezTo>
                    <a:pt x="261164" y="7362"/>
                    <a:pt x="260953" y="7227"/>
                    <a:pt x="260760" y="7054"/>
                  </a:cubicBezTo>
                  <a:cubicBezTo>
                    <a:pt x="260497" y="6817"/>
                    <a:pt x="260234" y="6598"/>
                    <a:pt x="259939" y="6406"/>
                  </a:cubicBezTo>
                  <a:cubicBezTo>
                    <a:pt x="259740" y="6277"/>
                    <a:pt x="259560" y="6136"/>
                    <a:pt x="259342" y="6027"/>
                  </a:cubicBezTo>
                  <a:cubicBezTo>
                    <a:pt x="259271" y="5995"/>
                    <a:pt x="259233" y="5931"/>
                    <a:pt x="259162" y="5899"/>
                  </a:cubicBezTo>
                  <a:cubicBezTo>
                    <a:pt x="259002" y="5828"/>
                    <a:pt x="258828" y="5841"/>
                    <a:pt x="258668" y="5783"/>
                  </a:cubicBezTo>
                  <a:cubicBezTo>
                    <a:pt x="258315" y="5655"/>
                    <a:pt x="257968" y="5565"/>
                    <a:pt x="257603" y="5501"/>
                  </a:cubicBezTo>
                  <a:cubicBezTo>
                    <a:pt x="257436" y="5469"/>
                    <a:pt x="257301" y="5373"/>
                    <a:pt x="257128" y="5360"/>
                  </a:cubicBezTo>
                  <a:lnTo>
                    <a:pt x="202181" y="33"/>
                  </a:lnTo>
                  <a:cubicBezTo>
                    <a:pt x="198619" y="-326"/>
                    <a:pt x="195513" y="2279"/>
                    <a:pt x="195173" y="5796"/>
                  </a:cubicBezTo>
                  <a:cubicBezTo>
                    <a:pt x="194826" y="9326"/>
                    <a:pt x="197412" y="12464"/>
                    <a:pt x="200936" y="12804"/>
                  </a:cubicBezTo>
                  <a:lnTo>
                    <a:pt x="235950" y="16199"/>
                  </a:lnTo>
                  <a:lnTo>
                    <a:pt x="3210" y="150583"/>
                  </a:lnTo>
                  <a:cubicBezTo>
                    <a:pt x="136" y="152354"/>
                    <a:pt x="-910" y="156282"/>
                    <a:pt x="861" y="159349"/>
                  </a:cubicBezTo>
                  <a:cubicBezTo>
                    <a:pt x="2049" y="161409"/>
                    <a:pt x="4205" y="162558"/>
                    <a:pt x="6426" y="162558"/>
                  </a:cubicBezTo>
                  <a:close/>
                </a:path>
              </a:pathLst>
            </a:custGeom>
            <a:solidFill>
              <a:srgbClr val="0000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4" name="Graphic 30">
            <a:extLst>
              <a:ext uri="{FF2B5EF4-FFF2-40B4-BE49-F238E27FC236}">
                <a16:creationId xmlns:a16="http://schemas.microsoft.com/office/drawing/2014/main" id="{F5127F7E-4891-4264-804B-FA4F5B70CF16}"/>
              </a:ext>
            </a:extLst>
          </p:cNvPr>
          <p:cNvGrpSpPr/>
          <p:nvPr/>
        </p:nvGrpSpPr>
        <p:grpSpPr>
          <a:xfrm>
            <a:off x="8902048" y="763091"/>
            <a:ext cx="424872" cy="363513"/>
            <a:chOff x="8902048" y="763091"/>
            <a:chExt cx="424872" cy="363513"/>
          </a:xfrm>
          <a:solidFill>
            <a:srgbClr val="000000"/>
          </a:solidFill>
        </p:grpSpPr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8FC3D62-0FF3-4AE2-9785-1E0907D8FCD2}"/>
                </a:ext>
              </a:extLst>
            </p:cNvPr>
            <p:cNvSpPr/>
            <p:nvPr/>
          </p:nvSpPr>
          <p:spPr>
            <a:xfrm>
              <a:off x="8902048" y="763091"/>
              <a:ext cx="424872" cy="363220"/>
            </a:xfrm>
            <a:custGeom>
              <a:avLst/>
              <a:gdLst>
                <a:gd name="connsiteX0" fmla="*/ 358944 w 424872"/>
                <a:gd name="connsiteY0" fmla="*/ 363220 h 363220"/>
                <a:gd name="connsiteX1" fmla="*/ 353817 w 424872"/>
                <a:gd name="connsiteY1" fmla="*/ 361096 h 363220"/>
                <a:gd name="connsiteX2" fmla="*/ 353817 w 424872"/>
                <a:gd name="connsiteY2" fmla="*/ 350767 h 363220"/>
                <a:gd name="connsiteX3" fmla="*/ 371764 w 424872"/>
                <a:gd name="connsiteY3" fmla="*/ 329523 h 363220"/>
                <a:gd name="connsiteX4" fmla="*/ 372203 w 424872"/>
                <a:gd name="connsiteY4" fmla="*/ 328937 h 363220"/>
                <a:gd name="connsiteX5" fmla="*/ 407512 w 424872"/>
                <a:gd name="connsiteY5" fmla="*/ 244988 h 363220"/>
                <a:gd name="connsiteX6" fmla="*/ 410222 w 424872"/>
                <a:gd name="connsiteY6" fmla="*/ 212317 h 363220"/>
                <a:gd name="connsiteX7" fmla="*/ 212437 w 424872"/>
                <a:gd name="connsiteY7" fmla="*/ 14532 h 363220"/>
                <a:gd name="connsiteX8" fmla="*/ 14651 w 424872"/>
                <a:gd name="connsiteY8" fmla="*/ 212317 h 363220"/>
                <a:gd name="connsiteX9" fmla="*/ 16409 w 424872"/>
                <a:gd name="connsiteY9" fmla="*/ 238762 h 363220"/>
                <a:gd name="connsiteX10" fmla="*/ 53036 w 424872"/>
                <a:gd name="connsiteY10" fmla="*/ 329084 h 363220"/>
                <a:gd name="connsiteX11" fmla="*/ 53036 w 424872"/>
                <a:gd name="connsiteY11" fmla="*/ 329450 h 363220"/>
                <a:gd name="connsiteX12" fmla="*/ 71130 w 424872"/>
                <a:gd name="connsiteY12" fmla="*/ 350767 h 363220"/>
                <a:gd name="connsiteX13" fmla="*/ 70261 w 424872"/>
                <a:gd name="connsiteY13" fmla="*/ 361090 h 363220"/>
                <a:gd name="connsiteX14" fmla="*/ 60728 w 424872"/>
                <a:gd name="connsiteY14" fmla="*/ 361023 h 363220"/>
                <a:gd name="connsiteX15" fmla="*/ 41389 w 424872"/>
                <a:gd name="connsiteY15" fmla="*/ 338387 h 363220"/>
                <a:gd name="connsiteX16" fmla="*/ 41389 w 424872"/>
                <a:gd name="connsiteY16" fmla="*/ 338021 h 363220"/>
                <a:gd name="connsiteX17" fmla="*/ 1905 w 424872"/>
                <a:gd name="connsiteY17" fmla="*/ 240740 h 363220"/>
                <a:gd name="connsiteX18" fmla="*/ 0 w 424872"/>
                <a:gd name="connsiteY18" fmla="*/ 212317 h 363220"/>
                <a:gd name="connsiteX19" fmla="*/ 212556 w 424872"/>
                <a:gd name="connsiteY19" fmla="*/ 0 h 363220"/>
                <a:gd name="connsiteX20" fmla="*/ 424873 w 424872"/>
                <a:gd name="connsiteY20" fmla="*/ 212555 h 363220"/>
                <a:gd name="connsiteX21" fmla="*/ 383777 w 424872"/>
                <a:gd name="connsiteY21" fmla="*/ 338021 h 363220"/>
                <a:gd name="connsiteX22" fmla="*/ 383338 w 424872"/>
                <a:gd name="connsiteY22" fmla="*/ 338607 h 363220"/>
                <a:gd name="connsiteX23" fmla="*/ 364145 w 424872"/>
                <a:gd name="connsiteY23" fmla="*/ 361023 h 363220"/>
                <a:gd name="connsiteX24" fmla="*/ 358944 w 424872"/>
                <a:gd name="connsiteY24" fmla="*/ 363220 h 36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4872" h="363220">
                  <a:moveTo>
                    <a:pt x="358944" y="363220"/>
                  </a:moveTo>
                  <a:cubicBezTo>
                    <a:pt x="357023" y="363212"/>
                    <a:pt x="355181" y="362449"/>
                    <a:pt x="353817" y="361096"/>
                  </a:cubicBezTo>
                  <a:cubicBezTo>
                    <a:pt x="350977" y="358239"/>
                    <a:pt x="350977" y="353624"/>
                    <a:pt x="353817" y="350767"/>
                  </a:cubicBezTo>
                  <a:cubicBezTo>
                    <a:pt x="360302" y="344127"/>
                    <a:pt x="366301" y="337027"/>
                    <a:pt x="371764" y="329523"/>
                  </a:cubicBezTo>
                  <a:lnTo>
                    <a:pt x="372203" y="328937"/>
                  </a:lnTo>
                  <a:cubicBezTo>
                    <a:pt x="390369" y="304097"/>
                    <a:pt x="402462" y="275346"/>
                    <a:pt x="407512" y="244988"/>
                  </a:cubicBezTo>
                  <a:cubicBezTo>
                    <a:pt x="409335" y="234194"/>
                    <a:pt x="410242" y="223264"/>
                    <a:pt x="410222" y="212317"/>
                  </a:cubicBezTo>
                  <a:cubicBezTo>
                    <a:pt x="410222" y="103083"/>
                    <a:pt x="321671" y="14532"/>
                    <a:pt x="212437" y="14532"/>
                  </a:cubicBezTo>
                  <a:cubicBezTo>
                    <a:pt x="103202" y="14532"/>
                    <a:pt x="14651" y="103083"/>
                    <a:pt x="14651" y="212317"/>
                  </a:cubicBezTo>
                  <a:cubicBezTo>
                    <a:pt x="14626" y="221162"/>
                    <a:pt x="15213" y="229998"/>
                    <a:pt x="16409" y="238762"/>
                  </a:cubicBezTo>
                  <a:cubicBezTo>
                    <a:pt x="20865" y="271460"/>
                    <a:pt x="33459" y="302517"/>
                    <a:pt x="53036" y="329084"/>
                  </a:cubicBezTo>
                  <a:lnTo>
                    <a:pt x="53036" y="329450"/>
                  </a:lnTo>
                  <a:cubicBezTo>
                    <a:pt x="58523" y="337000"/>
                    <a:pt x="64571" y="344127"/>
                    <a:pt x="71130" y="350767"/>
                  </a:cubicBezTo>
                  <a:cubicBezTo>
                    <a:pt x="73741" y="353858"/>
                    <a:pt x="73352" y="358479"/>
                    <a:pt x="70261" y="361090"/>
                  </a:cubicBezTo>
                  <a:cubicBezTo>
                    <a:pt x="67501" y="363422"/>
                    <a:pt x="63454" y="363392"/>
                    <a:pt x="60728" y="361023"/>
                  </a:cubicBezTo>
                  <a:cubicBezTo>
                    <a:pt x="53737" y="353959"/>
                    <a:pt x="47274" y="346395"/>
                    <a:pt x="41389" y="338387"/>
                  </a:cubicBezTo>
                  <a:lnTo>
                    <a:pt x="41389" y="338021"/>
                  </a:lnTo>
                  <a:cubicBezTo>
                    <a:pt x="20265" y="309425"/>
                    <a:pt x="6686" y="275968"/>
                    <a:pt x="1905" y="240740"/>
                  </a:cubicBezTo>
                  <a:cubicBezTo>
                    <a:pt x="624" y="231320"/>
                    <a:pt x="-13" y="221823"/>
                    <a:pt x="0" y="212317"/>
                  </a:cubicBezTo>
                  <a:cubicBezTo>
                    <a:pt x="66" y="94992"/>
                    <a:pt x="95230" y="-66"/>
                    <a:pt x="212556" y="0"/>
                  </a:cubicBezTo>
                  <a:cubicBezTo>
                    <a:pt x="329881" y="66"/>
                    <a:pt x="424939" y="95230"/>
                    <a:pt x="424873" y="212555"/>
                  </a:cubicBezTo>
                  <a:cubicBezTo>
                    <a:pt x="424847" y="257680"/>
                    <a:pt x="410454" y="301625"/>
                    <a:pt x="383777" y="338021"/>
                  </a:cubicBezTo>
                  <a:lnTo>
                    <a:pt x="383338" y="338607"/>
                  </a:lnTo>
                  <a:cubicBezTo>
                    <a:pt x="377480" y="346524"/>
                    <a:pt x="371066" y="354015"/>
                    <a:pt x="364145" y="361023"/>
                  </a:cubicBezTo>
                  <a:cubicBezTo>
                    <a:pt x="362775" y="362421"/>
                    <a:pt x="360902" y="363212"/>
                    <a:pt x="358944" y="363220"/>
                  </a:cubicBezTo>
                  <a:close/>
                </a:path>
              </a:pathLst>
            </a:custGeom>
            <a:solidFill>
              <a:srgbClr val="000000"/>
            </a:solidFill>
            <a:ln w="7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E834CD47-09BF-4027-B8D3-8A6FC0942183}"/>
                </a:ext>
              </a:extLst>
            </p:cNvPr>
            <p:cNvSpPr/>
            <p:nvPr/>
          </p:nvSpPr>
          <p:spPr>
            <a:xfrm>
              <a:off x="8931350" y="787878"/>
              <a:ext cx="366269" cy="210018"/>
            </a:xfrm>
            <a:custGeom>
              <a:avLst/>
              <a:gdLst>
                <a:gd name="connsiteX0" fmla="*/ 357845 w 366269"/>
                <a:gd name="connsiteY0" fmla="*/ 210019 h 210018"/>
                <a:gd name="connsiteX1" fmla="*/ 357040 w 366269"/>
                <a:gd name="connsiteY1" fmla="*/ 210019 h 210018"/>
                <a:gd name="connsiteX2" fmla="*/ 350593 w 366269"/>
                <a:gd name="connsiteY2" fmla="*/ 201961 h 210018"/>
                <a:gd name="connsiteX3" fmla="*/ 351619 w 366269"/>
                <a:gd name="connsiteY3" fmla="*/ 183135 h 210018"/>
                <a:gd name="connsiteX4" fmla="*/ 183135 w 366269"/>
                <a:gd name="connsiteY4" fmla="*/ 14651 h 210018"/>
                <a:gd name="connsiteX5" fmla="*/ 14651 w 366269"/>
                <a:gd name="connsiteY5" fmla="*/ 183135 h 210018"/>
                <a:gd name="connsiteX6" fmla="*/ 15310 w 366269"/>
                <a:gd name="connsiteY6" fmla="*/ 197786 h 210018"/>
                <a:gd name="connsiteX7" fmla="*/ 8644 w 366269"/>
                <a:gd name="connsiteY7" fmla="*/ 205770 h 210018"/>
                <a:gd name="connsiteX8" fmla="*/ 659 w 366269"/>
                <a:gd name="connsiteY8" fmla="*/ 199104 h 210018"/>
                <a:gd name="connsiteX9" fmla="*/ 0 w 366269"/>
                <a:gd name="connsiteY9" fmla="*/ 183135 h 210018"/>
                <a:gd name="connsiteX10" fmla="*/ 183135 w 366269"/>
                <a:gd name="connsiteY10" fmla="*/ 0 h 210018"/>
                <a:gd name="connsiteX11" fmla="*/ 366270 w 366269"/>
                <a:gd name="connsiteY11" fmla="*/ 183135 h 210018"/>
                <a:gd name="connsiteX12" fmla="*/ 365097 w 366269"/>
                <a:gd name="connsiteY12" fmla="*/ 203499 h 210018"/>
                <a:gd name="connsiteX13" fmla="*/ 357845 w 366269"/>
                <a:gd name="connsiteY13" fmla="*/ 210019 h 2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6269" h="210018">
                  <a:moveTo>
                    <a:pt x="357845" y="210019"/>
                  </a:moveTo>
                  <a:lnTo>
                    <a:pt x="357040" y="210019"/>
                  </a:lnTo>
                  <a:cubicBezTo>
                    <a:pt x="353043" y="209559"/>
                    <a:pt x="350165" y="205961"/>
                    <a:pt x="350593" y="201961"/>
                  </a:cubicBezTo>
                  <a:cubicBezTo>
                    <a:pt x="351270" y="195708"/>
                    <a:pt x="351612" y="189424"/>
                    <a:pt x="351619" y="183135"/>
                  </a:cubicBezTo>
                  <a:cubicBezTo>
                    <a:pt x="351619" y="90084"/>
                    <a:pt x="276186" y="14651"/>
                    <a:pt x="183135" y="14651"/>
                  </a:cubicBezTo>
                  <a:cubicBezTo>
                    <a:pt x="90084" y="14651"/>
                    <a:pt x="14651" y="90084"/>
                    <a:pt x="14651" y="183135"/>
                  </a:cubicBezTo>
                  <a:cubicBezTo>
                    <a:pt x="14651" y="188116"/>
                    <a:pt x="14651" y="193097"/>
                    <a:pt x="15310" y="197786"/>
                  </a:cubicBezTo>
                  <a:cubicBezTo>
                    <a:pt x="15674" y="201831"/>
                    <a:pt x="12690" y="205406"/>
                    <a:pt x="8644" y="205770"/>
                  </a:cubicBezTo>
                  <a:cubicBezTo>
                    <a:pt x="4598" y="206134"/>
                    <a:pt x="1023" y="203150"/>
                    <a:pt x="659" y="199104"/>
                  </a:cubicBezTo>
                  <a:cubicBezTo>
                    <a:pt x="0" y="193903"/>
                    <a:pt x="0" y="188556"/>
                    <a:pt x="0" y="183135"/>
                  </a:cubicBezTo>
                  <a:cubicBezTo>
                    <a:pt x="0" y="81992"/>
                    <a:pt x="81992" y="0"/>
                    <a:pt x="183135" y="0"/>
                  </a:cubicBezTo>
                  <a:cubicBezTo>
                    <a:pt x="284277" y="0"/>
                    <a:pt x="366270" y="81992"/>
                    <a:pt x="366270" y="183135"/>
                  </a:cubicBezTo>
                  <a:cubicBezTo>
                    <a:pt x="366285" y="189940"/>
                    <a:pt x="365894" y="196741"/>
                    <a:pt x="365097" y="203499"/>
                  </a:cubicBezTo>
                  <a:cubicBezTo>
                    <a:pt x="364688" y="207199"/>
                    <a:pt x="361568" y="210004"/>
                    <a:pt x="357845" y="210019"/>
                  </a:cubicBezTo>
                  <a:close/>
                </a:path>
              </a:pathLst>
            </a:custGeom>
            <a:solidFill>
              <a:srgbClr val="000000"/>
            </a:solidFill>
            <a:ln w="7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4CC65F78-6C8D-44CA-A298-0277266F5C56}"/>
                </a:ext>
              </a:extLst>
            </p:cNvPr>
            <p:cNvSpPr/>
            <p:nvPr/>
          </p:nvSpPr>
          <p:spPr>
            <a:xfrm>
              <a:off x="8903845" y="978194"/>
              <a:ext cx="120088" cy="148409"/>
            </a:xfrm>
            <a:custGeom>
              <a:avLst/>
              <a:gdLst>
                <a:gd name="connsiteX0" fmla="*/ 67721 w 120088"/>
                <a:gd name="connsiteY0" fmla="*/ 148410 h 148409"/>
                <a:gd name="connsiteX1" fmla="*/ 62520 w 120088"/>
                <a:gd name="connsiteY1" fmla="*/ 146285 h 148409"/>
                <a:gd name="connsiteX2" fmla="*/ 40105 w 120088"/>
                <a:gd name="connsiteY2" fmla="*/ 123870 h 148409"/>
                <a:gd name="connsiteX3" fmla="*/ 39299 w 120088"/>
                <a:gd name="connsiteY3" fmla="*/ 122917 h 148409"/>
                <a:gd name="connsiteX4" fmla="*/ 108 w 120088"/>
                <a:gd name="connsiteY4" fmla="*/ 25636 h 148409"/>
                <a:gd name="connsiteX5" fmla="*/ 2159 w 120088"/>
                <a:gd name="connsiteY5" fmla="*/ 19190 h 148409"/>
                <a:gd name="connsiteX6" fmla="*/ 7140 w 120088"/>
                <a:gd name="connsiteY6" fmla="*/ 14209 h 148409"/>
                <a:gd name="connsiteX7" fmla="*/ 75853 w 120088"/>
                <a:gd name="connsiteY7" fmla="*/ 14209 h 148409"/>
                <a:gd name="connsiteX8" fmla="*/ 105887 w 120088"/>
                <a:gd name="connsiteY8" fmla="*/ 44316 h 148409"/>
                <a:gd name="connsiteX9" fmla="*/ 105887 w 120088"/>
                <a:gd name="connsiteY9" fmla="*/ 112955 h 148409"/>
                <a:gd name="connsiteX10" fmla="*/ 72922 w 120088"/>
                <a:gd name="connsiteY10" fmla="*/ 145992 h 148409"/>
                <a:gd name="connsiteX11" fmla="*/ 67721 w 120088"/>
                <a:gd name="connsiteY11" fmla="*/ 148117 h 148409"/>
                <a:gd name="connsiteX12" fmla="*/ 50800 w 120088"/>
                <a:gd name="connsiteY12" fmla="*/ 113834 h 148409"/>
                <a:gd name="connsiteX13" fmla="*/ 67721 w 120088"/>
                <a:gd name="connsiteY13" fmla="*/ 130682 h 148409"/>
                <a:gd name="connsiteX14" fmla="*/ 95485 w 120088"/>
                <a:gd name="connsiteY14" fmla="*/ 102846 h 148409"/>
                <a:gd name="connsiteX15" fmla="*/ 95485 w 120088"/>
                <a:gd name="connsiteY15" fmla="*/ 102846 h 148409"/>
                <a:gd name="connsiteX16" fmla="*/ 95666 w 120088"/>
                <a:gd name="connsiteY16" fmla="*/ 55192 h 148409"/>
                <a:gd name="connsiteX17" fmla="*/ 95485 w 120088"/>
                <a:gd name="connsiteY17" fmla="*/ 55011 h 148409"/>
                <a:gd name="connsiteX18" fmla="*/ 65451 w 120088"/>
                <a:gd name="connsiteY18" fmla="*/ 24904 h 148409"/>
                <a:gd name="connsiteX19" fmla="*/ 17693 w 120088"/>
                <a:gd name="connsiteY19" fmla="*/ 24754 h 148409"/>
                <a:gd name="connsiteX20" fmla="*/ 17543 w 120088"/>
                <a:gd name="connsiteY20" fmla="*/ 24904 h 148409"/>
                <a:gd name="connsiteX21" fmla="*/ 15125 w 120088"/>
                <a:gd name="connsiteY21" fmla="*/ 27248 h 148409"/>
                <a:gd name="connsiteX22" fmla="*/ 50800 w 120088"/>
                <a:gd name="connsiteY22" fmla="*/ 113834 h 14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0088" h="148409">
                  <a:moveTo>
                    <a:pt x="67721" y="148410"/>
                  </a:moveTo>
                  <a:cubicBezTo>
                    <a:pt x="65782" y="148383"/>
                    <a:pt x="63924" y="147624"/>
                    <a:pt x="62520" y="146285"/>
                  </a:cubicBezTo>
                  <a:lnTo>
                    <a:pt x="40105" y="123870"/>
                  </a:lnTo>
                  <a:lnTo>
                    <a:pt x="39299" y="122917"/>
                  </a:lnTo>
                  <a:cubicBezTo>
                    <a:pt x="18280" y="94292"/>
                    <a:pt x="4802" y="60838"/>
                    <a:pt x="108" y="25636"/>
                  </a:cubicBezTo>
                  <a:cubicBezTo>
                    <a:pt x="-301" y="23282"/>
                    <a:pt x="465" y="20876"/>
                    <a:pt x="2159" y="19190"/>
                  </a:cubicBezTo>
                  <a:lnTo>
                    <a:pt x="7140" y="14209"/>
                  </a:lnTo>
                  <a:cubicBezTo>
                    <a:pt x="26127" y="-4736"/>
                    <a:pt x="56866" y="-4736"/>
                    <a:pt x="75853" y="14209"/>
                  </a:cubicBezTo>
                  <a:lnTo>
                    <a:pt x="105887" y="44316"/>
                  </a:lnTo>
                  <a:cubicBezTo>
                    <a:pt x="124823" y="63278"/>
                    <a:pt x="124823" y="93993"/>
                    <a:pt x="105887" y="112955"/>
                  </a:cubicBezTo>
                  <a:lnTo>
                    <a:pt x="72922" y="145992"/>
                  </a:lnTo>
                  <a:cubicBezTo>
                    <a:pt x="71540" y="147364"/>
                    <a:pt x="69669" y="148128"/>
                    <a:pt x="67721" y="148117"/>
                  </a:cubicBezTo>
                  <a:close/>
                  <a:moveTo>
                    <a:pt x="50800" y="113834"/>
                  </a:moveTo>
                  <a:lnTo>
                    <a:pt x="67721" y="130682"/>
                  </a:lnTo>
                  <a:lnTo>
                    <a:pt x="95485" y="102846"/>
                  </a:lnTo>
                  <a:lnTo>
                    <a:pt x="95485" y="102846"/>
                  </a:lnTo>
                  <a:cubicBezTo>
                    <a:pt x="108694" y="89736"/>
                    <a:pt x="108775" y="68401"/>
                    <a:pt x="95666" y="55192"/>
                  </a:cubicBezTo>
                  <a:cubicBezTo>
                    <a:pt x="95606" y="55131"/>
                    <a:pt x="95545" y="55071"/>
                    <a:pt x="95485" y="55011"/>
                  </a:cubicBezTo>
                  <a:lnTo>
                    <a:pt x="65451" y="24904"/>
                  </a:lnTo>
                  <a:cubicBezTo>
                    <a:pt x="52304" y="11674"/>
                    <a:pt x="30922" y="11607"/>
                    <a:pt x="17693" y="24754"/>
                  </a:cubicBezTo>
                  <a:cubicBezTo>
                    <a:pt x="17642" y="24803"/>
                    <a:pt x="17592" y="24853"/>
                    <a:pt x="17543" y="24904"/>
                  </a:cubicBezTo>
                  <a:lnTo>
                    <a:pt x="15125" y="27248"/>
                  </a:lnTo>
                  <a:cubicBezTo>
                    <a:pt x="19883" y="58558"/>
                    <a:pt x="32121" y="88260"/>
                    <a:pt x="50800" y="113834"/>
                  </a:cubicBezTo>
                  <a:close/>
                </a:path>
              </a:pathLst>
            </a:custGeom>
            <a:solidFill>
              <a:srgbClr val="000000"/>
            </a:solidFill>
            <a:ln w="7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5693BEDC-C58C-41AC-ACBF-3F8B61B2A23F}"/>
                </a:ext>
              </a:extLst>
            </p:cNvPr>
            <p:cNvSpPr/>
            <p:nvPr/>
          </p:nvSpPr>
          <p:spPr>
            <a:xfrm>
              <a:off x="9205036" y="982150"/>
              <a:ext cx="118759" cy="144454"/>
            </a:xfrm>
            <a:custGeom>
              <a:avLst/>
              <a:gdLst>
                <a:gd name="connsiteX0" fmla="*/ 52367 w 118759"/>
                <a:gd name="connsiteY0" fmla="*/ 144454 h 144454"/>
                <a:gd name="connsiteX1" fmla="*/ 52367 w 118759"/>
                <a:gd name="connsiteY1" fmla="*/ 144454 h 144454"/>
                <a:gd name="connsiteX2" fmla="*/ 47166 w 118759"/>
                <a:gd name="connsiteY2" fmla="*/ 142330 h 144454"/>
                <a:gd name="connsiteX3" fmla="*/ 14202 w 118759"/>
                <a:gd name="connsiteY3" fmla="*/ 109292 h 144454"/>
                <a:gd name="connsiteX4" fmla="*/ 14202 w 118759"/>
                <a:gd name="connsiteY4" fmla="*/ 40653 h 144454"/>
                <a:gd name="connsiteX5" fmla="*/ 40574 w 118759"/>
                <a:gd name="connsiteY5" fmla="*/ 14209 h 144454"/>
                <a:gd name="connsiteX6" fmla="*/ 109286 w 118759"/>
                <a:gd name="connsiteY6" fmla="*/ 14209 h 144454"/>
                <a:gd name="connsiteX7" fmla="*/ 116611 w 118759"/>
                <a:gd name="connsiteY7" fmla="*/ 21534 h 144454"/>
                <a:gd name="connsiteX8" fmla="*/ 118662 w 118759"/>
                <a:gd name="connsiteY8" fmla="*/ 27907 h 144454"/>
                <a:gd name="connsiteX9" fmla="*/ 80424 w 118759"/>
                <a:gd name="connsiteY9" fmla="*/ 118596 h 144454"/>
                <a:gd name="connsiteX10" fmla="*/ 79618 w 118759"/>
                <a:gd name="connsiteY10" fmla="*/ 119548 h 144454"/>
                <a:gd name="connsiteX11" fmla="*/ 57202 w 118759"/>
                <a:gd name="connsiteY11" fmla="*/ 141964 h 144454"/>
                <a:gd name="connsiteX12" fmla="*/ 52367 w 118759"/>
                <a:gd name="connsiteY12" fmla="*/ 144454 h 144454"/>
                <a:gd name="connsiteX13" fmla="*/ 74930 w 118759"/>
                <a:gd name="connsiteY13" fmla="*/ 14648 h 144454"/>
                <a:gd name="connsiteX14" fmla="*/ 50976 w 118759"/>
                <a:gd name="connsiteY14" fmla="*/ 24611 h 144454"/>
                <a:gd name="connsiteX15" fmla="*/ 24604 w 118759"/>
                <a:gd name="connsiteY15" fmla="*/ 51055 h 144454"/>
                <a:gd name="connsiteX16" fmla="*/ 24423 w 118759"/>
                <a:gd name="connsiteY16" fmla="*/ 98709 h 144454"/>
                <a:gd name="connsiteX17" fmla="*/ 24604 w 118759"/>
                <a:gd name="connsiteY17" fmla="*/ 98890 h 144454"/>
                <a:gd name="connsiteX18" fmla="*/ 52367 w 118759"/>
                <a:gd name="connsiteY18" fmla="*/ 126727 h 144454"/>
                <a:gd name="connsiteX19" fmla="*/ 69289 w 118759"/>
                <a:gd name="connsiteY19" fmla="*/ 109878 h 144454"/>
                <a:gd name="connsiteX20" fmla="*/ 103938 w 118759"/>
                <a:gd name="connsiteY20" fmla="*/ 29299 h 144454"/>
                <a:gd name="connsiteX21" fmla="*/ 98884 w 118759"/>
                <a:gd name="connsiteY21" fmla="*/ 24318 h 144454"/>
                <a:gd name="connsiteX22" fmla="*/ 74930 w 118759"/>
                <a:gd name="connsiteY22" fmla="*/ 14648 h 144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8759" h="144454">
                  <a:moveTo>
                    <a:pt x="52367" y="144454"/>
                  </a:moveTo>
                  <a:lnTo>
                    <a:pt x="52367" y="144454"/>
                  </a:lnTo>
                  <a:cubicBezTo>
                    <a:pt x="50420" y="144465"/>
                    <a:pt x="48549" y="143701"/>
                    <a:pt x="47166" y="142330"/>
                  </a:cubicBezTo>
                  <a:lnTo>
                    <a:pt x="14202" y="109292"/>
                  </a:lnTo>
                  <a:cubicBezTo>
                    <a:pt x="-4734" y="90330"/>
                    <a:pt x="-4734" y="59615"/>
                    <a:pt x="14202" y="40653"/>
                  </a:cubicBezTo>
                  <a:lnTo>
                    <a:pt x="40574" y="14209"/>
                  </a:lnTo>
                  <a:cubicBezTo>
                    <a:pt x="59560" y="-4736"/>
                    <a:pt x="90299" y="-4736"/>
                    <a:pt x="109286" y="14209"/>
                  </a:cubicBezTo>
                  <a:lnTo>
                    <a:pt x="116611" y="21534"/>
                  </a:lnTo>
                  <a:cubicBezTo>
                    <a:pt x="118282" y="23204"/>
                    <a:pt x="119046" y="25576"/>
                    <a:pt x="118662" y="27907"/>
                  </a:cubicBezTo>
                  <a:cubicBezTo>
                    <a:pt x="113173" y="60708"/>
                    <a:pt x="100076" y="91767"/>
                    <a:pt x="80424" y="118596"/>
                  </a:cubicBezTo>
                  <a:lnTo>
                    <a:pt x="79618" y="119548"/>
                  </a:lnTo>
                  <a:lnTo>
                    <a:pt x="57202" y="141964"/>
                  </a:lnTo>
                  <a:cubicBezTo>
                    <a:pt x="55947" y="143355"/>
                    <a:pt x="54229" y="144240"/>
                    <a:pt x="52367" y="144454"/>
                  </a:cubicBezTo>
                  <a:close/>
                  <a:moveTo>
                    <a:pt x="74930" y="14648"/>
                  </a:moveTo>
                  <a:cubicBezTo>
                    <a:pt x="65929" y="14606"/>
                    <a:pt x="57292" y="18198"/>
                    <a:pt x="50976" y="24611"/>
                  </a:cubicBezTo>
                  <a:lnTo>
                    <a:pt x="24604" y="51055"/>
                  </a:lnTo>
                  <a:cubicBezTo>
                    <a:pt x="11395" y="64165"/>
                    <a:pt x="11314" y="85500"/>
                    <a:pt x="24423" y="98709"/>
                  </a:cubicBezTo>
                  <a:cubicBezTo>
                    <a:pt x="24483" y="98770"/>
                    <a:pt x="24543" y="98830"/>
                    <a:pt x="24604" y="98890"/>
                  </a:cubicBezTo>
                  <a:lnTo>
                    <a:pt x="52367" y="126727"/>
                  </a:lnTo>
                  <a:lnTo>
                    <a:pt x="69289" y="109878"/>
                  </a:lnTo>
                  <a:cubicBezTo>
                    <a:pt x="86704" y="85939"/>
                    <a:pt x="98544" y="58407"/>
                    <a:pt x="103938" y="29299"/>
                  </a:cubicBezTo>
                  <a:lnTo>
                    <a:pt x="98884" y="24318"/>
                  </a:lnTo>
                  <a:cubicBezTo>
                    <a:pt x="92519" y="18013"/>
                    <a:pt x="83888" y="14529"/>
                    <a:pt x="74930" y="14648"/>
                  </a:cubicBezTo>
                  <a:close/>
                </a:path>
              </a:pathLst>
            </a:custGeom>
            <a:solidFill>
              <a:srgbClr val="000000"/>
            </a:solidFill>
            <a:ln w="7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9" name="Graphic 32">
            <a:extLst>
              <a:ext uri="{FF2B5EF4-FFF2-40B4-BE49-F238E27FC236}">
                <a16:creationId xmlns:a16="http://schemas.microsoft.com/office/drawing/2014/main" id="{5EAF211B-BAD2-4A1E-8ED7-CB4A62B809E9}"/>
              </a:ext>
            </a:extLst>
          </p:cNvPr>
          <p:cNvGrpSpPr/>
          <p:nvPr/>
        </p:nvGrpSpPr>
        <p:grpSpPr>
          <a:xfrm>
            <a:off x="8289764" y="736754"/>
            <a:ext cx="466312" cy="337678"/>
            <a:chOff x="8289764" y="736754"/>
            <a:chExt cx="466312" cy="337678"/>
          </a:xfrm>
          <a:solidFill>
            <a:srgbClr val="000000"/>
          </a:solidFill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AFB58F2-B092-4EF4-832B-ACFBC4736793}"/>
                </a:ext>
              </a:extLst>
            </p:cNvPr>
            <p:cNvSpPr/>
            <p:nvPr/>
          </p:nvSpPr>
          <p:spPr>
            <a:xfrm>
              <a:off x="8289764" y="897558"/>
              <a:ext cx="466303" cy="176874"/>
            </a:xfrm>
            <a:custGeom>
              <a:avLst/>
              <a:gdLst>
                <a:gd name="connsiteX0" fmla="*/ 409382 w 466303"/>
                <a:gd name="connsiteY0" fmla="*/ 176874 h 176874"/>
                <a:gd name="connsiteX1" fmla="*/ 56921 w 466303"/>
                <a:gd name="connsiteY1" fmla="*/ 176874 h 176874"/>
                <a:gd name="connsiteX2" fmla="*/ 0 w 466303"/>
                <a:gd name="connsiteY2" fmla="*/ 119953 h 176874"/>
                <a:gd name="connsiteX3" fmla="*/ 0 w 466303"/>
                <a:gd name="connsiteY3" fmla="*/ 56921 h 176874"/>
                <a:gd name="connsiteX4" fmla="*/ 56921 w 466303"/>
                <a:gd name="connsiteY4" fmla="*/ 0 h 176874"/>
                <a:gd name="connsiteX5" fmla="*/ 409382 w 466303"/>
                <a:gd name="connsiteY5" fmla="*/ 0 h 176874"/>
                <a:gd name="connsiteX6" fmla="*/ 466304 w 466303"/>
                <a:gd name="connsiteY6" fmla="*/ 56921 h 176874"/>
                <a:gd name="connsiteX7" fmla="*/ 466304 w 466303"/>
                <a:gd name="connsiteY7" fmla="*/ 119953 h 176874"/>
                <a:gd name="connsiteX8" fmla="*/ 409382 w 466303"/>
                <a:gd name="connsiteY8" fmla="*/ 176874 h 176874"/>
                <a:gd name="connsiteX9" fmla="*/ 56921 w 466303"/>
                <a:gd name="connsiteY9" fmla="*/ 16079 h 176874"/>
                <a:gd name="connsiteX10" fmla="*/ 16079 w 466303"/>
                <a:gd name="connsiteY10" fmla="*/ 56921 h 176874"/>
                <a:gd name="connsiteX11" fmla="*/ 16079 w 466303"/>
                <a:gd name="connsiteY11" fmla="*/ 119953 h 176874"/>
                <a:gd name="connsiteX12" fmla="*/ 56921 w 466303"/>
                <a:gd name="connsiteY12" fmla="*/ 160795 h 176874"/>
                <a:gd name="connsiteX13" fmla="*/ 409382 w 466303"/>
                <a:gd name="connsiteY13" fmla="*/ 160795 h 176874"/>
                <a:gd name="connsiteX14" fmla="*/ 450224 w 466303"/>
                <a:gd name="connsiteY14" fmla="*/ 119953 h 176874"/>
                <a:gd name="connsiteX15" fmla="*/ 450224 w 466303"/>
                <a:gd name="connsiteY15" fmla="*/ 56921 h 176874"/>
                <a:gd name="connsiteX16" fmla="*/ 409382 w 466303"/>
                <a:gd name="connsiteY16" fmla="*/ 16079 h 176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6303" h="176874">
                  <a:moveTo>
                    <a:pt x="409382" y="176874"/>
                  </a:moveTo>
                  <a:lnTo>
                    <a:pt x="56921" y="176874"/>
                  </a:lnTo>
                  <a:cubicBezTo>
                    <a:pt x="25503" y="176830"/>
                    <a:pt x="44" y="151371"/>
                    <a:pt x="0" y="119953"/>
                  </a:cubicBezTo>
                  <a:lnTo>
                    <a:pt x="0" y="56921"/>
                  </a:lnTo>
                  <a:cubicBezTo>
                    <a:pt x="44" y="25503"/>
                    <a:pt x="25503" y="44"/>
                    <a:pt x="56921" y="0"/>
                  </a:cubicBezTo>
                  <a:lnTo>
                    <a:pt x="409382" y="0"/>
                  </a:lnTo>
                  <a:cubicBezTo>
                    <a:pt x="440801" y="44"/>
                    <a:pt x="466259" y="25503"/>
                    <a:pt x="466304" y="56921"/>
                  </a:cubicBezTo>
                  <a:lnTo>
                    <a:pt x="466304" y="119953"/>
                  </a:lnTo>
                  <a:cubicBezTo>
                    <a:pt x="466259" y="151371"/>
                    <a:pt x="440801" y="176830"/>
                    <a:pt x="409382" y="176874"/>
                  </a:cubicBezTo>
                  <a:close/>
                  <a:moveTo>
                    <a:pt x="56921" y="16079"/>
                  </a:moveTo>
                  <a:cubicBezTo>
                    <a:pt x="34383" y="16124"/>
                    <a:pt x="16124" y="34384"/>
                    <a:pt x="16079" y="56921"/>
                  </a:cubicBezTo>
                  <a:lnTo>
                    <a:pt x="16079" y="119953"/>
                  </a:lnTo>
                  <a:cubicBezTo>
                    <a:pt x="16124" y="142491"/>
                    <a:pt x="34383" y="160750"/>
                    <a:pt x="56921" y="160795"/>
                  </a:cubicBezTo>
                  <a:lnTo>
                    <a:pt x="409382" y="160795"/>
                  </a:lnTo>
                  <a:cubicBezTo>
                    <a:pt x="431920" y="160750"/>
                    <a:pt x="450180" y="142491"/>
                    <a:pt x="450224" y="119953"/>
                  </a:cubicBezTo>
                  <a:lnTo>
                    <a:pt x="450224" y="56921"/>
                  </a:lnTo>
                  <a:cubicBezTo>
                    <a:pt x="450180" y="34384"/>
                    <a:pt x="431920" y="16124"/>
                    <a:pt x="409382" y="16079"/>
                  </a:cubicBezTo>
                  <a:close/>
                </a:path>
              </a:pathLst>
            </a:custGeom>
            <a:solidFill>
              <a:srgbClr val="000000"/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AA4702E-215B-447A-A5E9-4C09362394D7}"/>
                </a:ext>
              </a:extLst>
            </p:cNvPr>
            <p:cNvSpPr/>
            <p:nvPr/>
          </p:nvSpPr>
          <p:spPr>
            <a:xfrm>
              <a:off x="8611352" y="937757"/>
              <a:ext cx="80397" cy="80397"/>
            </a:xfrm>
            <a:custGeom>
              <a:avLst/>
              <a:gdLst>
                <a:gd name="connsiteX0" fmla="*/ 72357 w 80397"/>
                <a:gd name="connsiteY0" fmla="*/ 80397 h 80397"/>
                <a:gd name="connsiteX1" fmla="*/ 8040 w 80397"/>
                <a:gd name="connsiteY1" fmla="*/ 80397 h 80397"/>
                <a:gd name="connsiteX2" fmla="*/ 0 w 80397"/>
                <a:gd name="connsiteY2" fmla="*/ 72358 h 80397"/>
                <a:gd name="connsiteX3" fmla="*/ 0 w 80397"/>
                <a:gd name="connsiteY3" fmla="*/ 8040 h 80397"/>
                <a:gd name="connsiteX4" fmla="*/ 8040 w 80397"/>
                <a:gd name="connsiteY4" fmla="*/ 0 h 80397"/>
                <a:gd name="connsiteX5" fmla="*/ 72357 w 80397"/>
                <a:gd name="connsiteY5" fmla="*/ 0 h 80397"/>
                <a:gd name="connsiteX6" fmla="*/ 80397 w 80397"/>
                <a:gd name="connsiteY6" fmla="*/ 8040 h 80397"/>
                <a:gd name="connsiteX7" fmla="*/ 80397 w 80397"/>
                <a:gd name="connsiteY7" fmla="*/ 72358 h 80397"/>
                <a:gd name="connsiteX8" fmla="*/ 72357 w 80397"/>
                <a:gd name="connsiteY8" fmla="*/ 80397 h 80397"/>
                <a:gd name="connsiteX9" fmla="*/ 16079 w 80397"/>
                <a:gd name="connsiteY9" fmla="*/ 64318 h 80397"/>
                <a:gd name="connsiteX10" fmla="*/ 64318 w 80397"/>
                <a:gd name="connsiteY10" fmla="*/ 64318 h 80397"/>
                <a:gd name="connsiteX11" fmla="*/ 64318 w 80397"/>
                <a:gd name="connsiteY11" fmla="*/ 16079 h 80397"/>
                <a:gd name="connsiteX12" fmla="*/ 16079 w 80397"/>
                <a:gd name="connsiteY12" fmla="*/ 16079 h 80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397" h="80397">
                  <a:moveTo>
                    <a:pt x="72357" y="80397"/>
                  </a:moveTo>
                  <a:lnTo>
                    <a:pt x="8040" y="80397"/>
                  </a:lnTo>
                  <a:cubicBezTo>
                    <a:pt x="3599" y="80397"/>
                    <a:pt x="0" y="76798"/>
                    <a:pt x="0" y="72358"/>
                  </a:cubicBezTo>
                  <a:lnTo>
                    <a:pt x="0" y="8040"/>
                  </a:lnTo>
                  <a:cubicBezTo>
                    <a:pt x="0" y="3599"/>
                    <a:pt x="3599" y="0"/>
                    <a:pt x="8040" y="0"/>
                  </a:cubicBezTo>
                  <a:lnTo>
                    <a:pt x="72357" y="0"/>
                  </a:lnTo>
                  <a:cubicBezTo>
                    <a:pt x="76798" y="0"/>
                    <a:pt x="80397" y="3599"/>
                    <a:pt x="80397" y="8040"/>
                  </a:cubicBezTo>
                  <a:lnTo>
                    <a:pt x="80397" y="72358"/>
                  </a:lnTo>
                  <a:cubicBezTo>
                    <a:pt x="80397" y="76798"/>
                    <a:pt x="76798" y="80397"/>
                    <a:pt x="72357" y="80397"/>
                  </a:cubicBezTo>
                  <a:close/>
                  <a:moveTo>
                    <a:pt x="16079" y="64318"/>
                  </a:moveTo>
                  <a:lnTo>
                    <a:pt x="64318" y="64318"/>
                  </a:lnTo>
                  <a:lnTo>
                    <a:pt x="64318" y="16079"/>
                  </a:lnTo>
                  <a:lnTo>
                    <a:pt x="16079" y="16079"/>
                  </a:lnTo>
                  <a:close/>
                </a:path>
              </a:pathLst>
            </a:custGeom>
            <a:solidFill>
              <a:srgbClr val="000000"/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3FAAB6C-A8E9-4840-A470-BD3F8309285F}"/>
                </a:ext>
              </a:extLst>
            </p:cNvPr>
            <p:cNvSpPr/>
            <p:nvPr/>
          </p:nvSpPr>
          <p:spPr>
            <a:xfrm>
              <a:off x="8514876" y="921677"/>
              <a:ext cx="16079" cy="128635"/>
            </a:xfrm>
            <a:custGeom>
              <a:avLst/>
              <a:gdLst>
                <a:gd name="connsiteX0" fmla="*/ 8040 w 16079"/>
                <a:gd name="connsiteY0" fmla="*/ 128636 h 128635"/>
                <a:gd name="connsiteX1" fmla="*/ 0 w 16079"/>
                <a:gd name="connsiteY1" fmla="*/ 120596 h 128635"/>
                <a:gd name="connsiteX2" fmla="*/ 0 w 16079"/>
                <a:gd name="connsiteY2" fmla="*/ 8040 h 128635"/>
                <a:gd name="connsiteX3" fmla="*/ 8040 w 16079"/>
                <a:gd name="connsiteY3" fmla="*/ 0 h 128635"/>
                <a:gd name="connsiteX4" fmla="*/ 16079 w 16079"/>
                <a:gd name="connsiteY4" fmla="*/ 8040 h 128635"/>
                <a:gd name="connsiteX5" fmla="*/ 16079 w 16079"/>
                <a:gd name="connsiteY5" fmla="*/ 120596 h 128635"/>
                <a:gd name="connsiteX6" fmla="*/ 8040 w 16079"/>
                <a:gd name="connsiteY6" fmla="*/ 128636 h 128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79" h="128635">
                  <a:moveTo>
                    <a:pt x="8040" y="128636"/>
                  </a:moveTo>
                  <a:cubicBezTo>
                    <a:pt x="3599" y="128636"/>
                    <a:pt x="0" y="125036"/>
                    <a:pt x="0" y="120596"/>
                  </a:cubicBezTo>
                  <a:lnTo>
                    <a:pt x="0" y="8040"/>
                  </a:lnTo>
                  <a:cubicBezTo>
                    <a:pt x="0" y="3599"/>
                    <a:pt x="3599" y="0"/>
                    <a:pt x="8040" y="0"/>
                  </a:cubicBezTo>
                  <a:cubicBezTo>
                    <a:pt x="12480" y="0"/>
                    <a:pt x="16079" y="3599"/>
                    <a:pt x="16079" y="8040"/>
                  </a:cubicBezTo>
                  <a:lnTo>
                    <a:pt x="16079" y="120596"/>
                  </a:lnTo>
                  <a:cubicBezTo>
                    <a:pt x="16079" y="125036"/>
                    <a:pt x="12480" y="128636"/>
                    <a:pt x="8040" y="128636"/>
                  </a:cubicBezTo>
                  <a:close/>
                </a:path>
              </a:pathLst>
            </a:custGeom>
            <a:solidFill>
              <a:srgbClr val="000000"/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9BF7C16-C5F4-4B1A-BCCD-A2D181999340}"/>
                </a:ext>
              </a:extLst>
            </p:cNvPr>
            <p:cNvSpPr/>
            <p:nvPr/>
          </p:nvSpPr>
          <p:spPr>
            <a:xfrm>
              <a:off x="8611352" y="1034234"/>
              <a:ext cx="80397" cy="16079"/>
            </a:xfrm>
            <a:custGeom>
              <a:avLst/>
              <a:gdLst>
                <a:gd name="connsiteX0" fmla="*/ 72357 w 80397"/>
                <a:gd name="connsiteY0" fmla="*/ 16079 h 16079"/>
                <a:gd name="connsiteX1" fmla="*/ 8040 w 80397"/>
                <a:gd name="connsiteY1" fmla="*/ 16079 h 16079"/>
                <a:gd name="connsiteX2" fmla="*/ 0 w 80397"/>
                <a:gd name="connsiteY2" fmla="*/ 8040 h 16079"/>
                <a:gd name="connsiteX3" fmla="*/ 8040 w 80397"/>
                <a:gd name="connsiteY3" fmla="*/ 0 h 16079"/>
                <a:gd name="connsiteX4" fmla="*/ 72357 w 80397"/>
                <a:gd name="connsiteY4" fmla="*/ 0 h 16079"/>
                <a:gd name="connsiteX5" fmla="*/ 80397 w 80397"/>
                <a:gd name="connsiteY5" fmla="*/ 8040 h 16079"/>
                <a:gd name="connsiteX6" fmla="*/ 72357 w 80397"/>
                <a:gd name="connsiteY6" fmla="*/ 16079 h 16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397" h="16079">
                  <a:moveTo>
                    <a:pt x="72357" y="16079"/>
                  </a:moveTo>
                  <a:lnTo>
                    <a:pt x="8040" y="16079"/>
                  </a:lnTo>
                  <a:cubicBezTo>
                    <a:pt x="3599" y="16079"/>
                    <a:pt x="0" y="12480"/>
                    <a:pt x="0" y="8040"/>
                  </a:cubicBezTo>
                  <a:cubicBezTo>
                    <a:pt x="0" y="3599"/>
                    <a:pt x="3599" y="0"/>
                    <a:pt x="8040" y="0"/>
                  </a:cubicBezTo>
                  <a:lnTo>
                    <a:pt x="72357" y="0"/>
                  </a:lnTo>
                  <a:cubicBezTo>
                    <a:pt x="76798" y="0"/>
                    <a:pt x="80397" y="3599"/>
                    <a:pt x="80397" y="8040"/>
                  </a:cubicBezTo>
                  <a:cubicBezTo>
                    <a:pt x="80397" y="12480"/>
                    <a:pt x="76798" y="16079"/>
                    <a:pt x="72357" y="16079"/>
                  </a:cubicBezTo>
                  <a:close/>
                </a:path>
              </a:pathLst>
            </a:custGeom>
            <a:solidFill>
              <a:srgbClr val="000000"/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1229715-300A-4957-B56C-F3E5E9FE4101}"/>
                </a:ext>
              </a:extLst>
            </p:cNvPr>
            <p:cNvSpPr/>
            <p:nvPr/>
          </p:nvSpPr>
          <p:spPr>
            <a:xfrm>
              <a:off x="8354081" y="937757"/>
              <a:ext cx="136675" cy="16079"/>
            </a:xfrm>
            <a:custGeom>
              <a:avLst/>
              <a:gdLst>
                <a:gd name="connsiteX0" fmla="*/ 128636 w 136675"/>
                <a:gd name="connsiteY0" fmla="*/ 16079 h 16079"/>
                <a:gd name="connsiteX1" fmla="*/ 8040 w 136675"/>
                <a:gd name="connsiteY1" fmla="*/ 16079 h 16079"/>
                <a:gd name="connsiteX2" fmla="*/ 0 w 136675"/>
                <a:gd name="connsiteY2" fmla="*/ 8040 h 16079"/>
                <a:gd name="connsiteX3" fmla="*/ 8040 w 136675"/>
                <a:gd name="connsiteY3" fmla="*/ 0 h 16079"/>
                <a:gd name="connsiteX4" fmla="*/ 128636 w 136675"/>
                <a:gd name="connsiteY4" fmla="*/ 0 h 16079"/>
                <a:gd name="connsiteX5" fmla="*/ 136675 w 136675"/>
                <a:gd name="connsiteY5" fmla="*/ 8040 h 16079"/>
                <a:gd name="connsiteX6" fmla="*/ 128636 w 136675"/>
                <a:gd name="connsiteY6" fmla="*/ 16079 h 16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675" h="16079">
                  <a:moveTo>
                    <a:pt x="128636" y="16079"/>
                  </a:moveTo>
                  <a:lnTo>
                    <a:pt x="8040" y="16079"/>
                  </a:lnTo>
                  <a:cubicBezTo>
                    <a:pt x="3599" y="16079"/>
                    <a:pt x="0" y="12480"/>
                    <a:pt x="0" y="8040"/>
                  </a:cubicBezTo>
                  <a:cubicBezTo>
                    <a:pt x="0" y="3599"/>
                    <a:pt x="3599" y="0"/>
                    <a:pt x="8040" y="0"/>
                  </a:cubicBezTo>
                  <a:lnTo>
                    <a:pt x="128636" y="0"/>
                  </a:lnTo>
                  <a:cubicBezTo>
                    <a:pt x="133076" y="0"/>
                    <a:pt x="136675" y="3599"/>
                    <a:pt x="136675" y="8040"/>
                  </a:cubicBezTo>
                  <a:cubicBezTo>
                    <a:pt x="136675" y="12480"/>
                    <a:pt x="133076" y="16079"/>
                    <a:pt x="128636" y="16079"/>
                  </a:cubicBezTo>
                  <a:close/>
                </a:path>
              </a:pathLst>
            </a:custGeom>
            <a:solidFill>
              <a:srgbClr val="000000"/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F832D06E-3107-4C12-A496-F502CD4132D7}"/>
                </a:ext>
              </a:extLst>
            </p:cNvPr>
            <p:cNvSpPr/>
            <p:nvPr/>
          </p:nvSpPr>
          <p:spPr>
            <a:xfrm>
              <a:off x="8354081" y="969916"/>
              <a:ext cx="136675" cy="16079"/>
            </a:xfrm>
            <a:custGeom>
              <a:avLst/>
              <a:gdLst>
                <a:gd name="connsiteX0" fmla="*/ 128636 w 136675"/>
                <a:gd name="connsiteY0" fmla="*/ 16079 h 16079"/>
                <a:gd name="connsiteX1" fmla="*/ 8040 w 136675"/>
                <a:gd name="connsiteY1" fmla="*/ 16079 h 16079"/>
                <a:gd name="connsiteX2" fmla="*/ 0 w 136675"/>
                <a:gd name="connsiteY2" fmla="*/ 8040 h 16079"/>
                <a:gd name="connsiteX3" fmla="*/ 8040 w 136675"/>
                <a:gd name="connsiteY3" fmla="*/ 0 h 16079"/>
                <a:gd name="connsiteX4" fmla="*/ 128636 w 136675"/>
                <a:gd name="connsiteY4" fmla="*/ 0 h 16079"/>
                <a:gd name="connsiteX5" fmla="*/ 136675 w 136675"/>
                <a:gd name="connsiteY5" fmla="*/ 8040 h 16079"/>
                <a:gd name="connsiteX6" fmla="*/ 128636 w 136675"/>
                <a:gd name="connsiteY6" fmla="*/ 16079 h 16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675" h="16079">
                  <a:moveTo>
                    <a:pt x="128636" y="16079"/>
                  </a:moveTo>
                  <a:lnTo>
                    <a:pt x="8040" y="16079"/>
                  </a:lnTo>
                  <a:cubicBezTo>
                    <a:pt x="3599" y="16079"/>
                    <a:pt x="0" y="12480"/>
                    <a:pt x="0" y="8040"/>
                  </a:cubicBezTo>
                  <a:cubicBezTo>
                    <a:pt x="0" y="3599"/>
                    <a:pt x="3599" y="0"/>
                    <a:pt x="8040" y="0"/>
                  </a:cubicBezTo>
                  <a:lnTo>
                    <a:pt x="128636" y="0"/>
                  </a:lnTo>
                  <a:cubicBezTo>
                    <a:pt x="133076" y="0"/>
                    <a:pt x="136675" y="3599"/>
                    <a:pt x="136675" y="8040"/>
                  </a:cubicBezTo>
                  <a:cubicBezTo>
                    <a:pt x="136675" y="12480"/>
                    <a:pt x="133076" y="16079"/>
                    <a:pt x="128636" y="16079"/>
                  </a:cubicBezTo>
                  <a:close/>
                </a:path>
              </a:pathLst>
            </a:custGeom>
            <a:solidFill>
              <a:srgbClr val="000000"/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331BE5B-AF20-4D96-819F-9A402FEBE736}"/>
                </a:ext>
              </a:extLst>
            </p:cNvPr>
            <p:cNvSpPr/>
            <p:nvPr/>
          </p:nvSpPr>
          <p:spPr>
            <a:xfrm>
              <a:off x="8675658" y="736754"/>
              <a:ext cx="80418" cy="176883"/>
            </a:xfrm>
            <a:custGeom>
              <a:avLst/>
              <a:gdLst>
                <a:gd name="connsiteX0" fmla="*/ 8051 w 80418"/>
                <a:gd name="connsiteY0" fmla="*/ 176883 h 176883"/>
                <a:gd name="connsiteX1" fmla="*/ 5077 w 80418"/>
                <a:gd name="connsiteY1" fmla="*/ 176321 h 176883"/>
                <a:gd name="connsiteX2" fmla="*/ 569 w 80418"/>
                <a:gd name="connsiteY2" fmla="*/ 165883 h 176883"/>
                <a:gd name="connsiteX3" fmla="*/ 575 w 80418"/>
                <a:gd name="connsiteY3" fmla="*/ 165869 h 176883"/>
                <a:gd name="connsiteX4" fmla="*/ 64892 w 80418"/>
                <a:gd name="connsiteY4" fmla="*/ 5074 h 176883"/>
                <a:gd name="connsiteX5" fmla="*/ 75344 w 80418"/>
                <a:gd name="connsiteY5" fmla="*/ 572 h 176883"/>
                <a:gd name="connsiteX6" fmla="*/ 79846 w 80418"/>
                <a:gd name="connsiteY6" fmla="*/ 11024 h 176883"/>
                <a:gd name="connsiteX7" fmla="*/ 15528 w 80418"/>
                <a:gd name="connsiteY7" fmla="*/ 171818 h 176883"/>
                <a:gd name="connsiteX8" fmla="*/ 8051 w 80418"/>
                <a:gd name="connsiteY8" fmla="*/ 176883 h 176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418" h="176883">
                  <a:moveTo>
                    <a:pt x="8051" y="176883"/>
                  </a:moveTo>
                  <a:cubicBezTo>
                    <a:pt x="7033" y="176886"/>
                    <a:pt x="6024" y="176695"/>
                    <a:pt x="5077" y="176321"/>
                  </a:cubicBezTo>
                  <a:cubicBezTo>
                    <a:pt x="950" y="174683"/>
                    <a:pt x="-1069" y="170009"/>
                    <a:pt x="569" y="165883"/>
                  </a:cubicBezTo>
                  <a:cubicBezTo>
                    <a:pt x="571" y="165878"/>
                    <a:pt x="573" y="165874"/>
                    <a:pt x="575" y="165869"/>
                  </a:cubicBezTo>
                  <a:lnTo>
                    <a:pt x="64892" y="5074"/>
                  </a:lnTo>
                  <a:cubicBezTo>
                    <a:pt x="66535" y="945"/>
                    <a:pt x="71215" y="-1071"/>
                    <a:pt x="75344" y="572"/>
                  </a:cubicBezTo>
                  <a:cubicBezTo>
                    <a:pt x="79473" y="2214"/>
                    <a:pt x="81489" y="6894"/>
                    <a:pt x="79846" y="11024"/>
                  </a:cubicBezTo>
                  <a:lnTo>
                    <a:pt x="15528" y="171818"/>
                  </a:lnTo>
                  <a:cubicBezTo>
                    <a:pt x="14310" y="174879"/>
                    <a:pt x="11346" y="176887"/>
                    <a:pt x="8051" y="176883"/>
                  </a:cubicBezTo>
                  <a:close/>
                </a:path>
              </a:pathLst>
            </a:custGeom>
            <a:solidFill>
              <a:srgbClr val="000000"/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6EF19F4-C958-4224-A951-F95B895BFCE3}"/>
                </a:ext>
              </a:extLst>
            </p:cNvPr>
            <p:cNvSpPr/>
            <p:nvPr/>
          </p:nvSpPr>
          <p:spPr>
            <a:xfrm>
              <a:off x="8611343" y="736754"/>
              <a:ext cx="80417" cy="176883"/>
            </a:xfrm>
            <a:custGeom>
              <a:avLst/>
              <a:gdLst>
                <a:gd name="connsiteX0" fmla="*/ 72367 w 80417"/>
                <a:gd name="connsiteY0" fmla="*/ 176883 h 176883"/>
                <a:gd name="connsiteX1" fmla="*/ 64890 w 80417"/>
                <a:gd name="connsiteY1" fmla="*/ 171818 h 176883"/>
                <a:gd name="connsiteX2" fmla="*/ 572 w 80417"/>
                <a:gd name="connsiteY2" fmla="*/ 11024 h 176883"/>
                <a:gd name="connsiteX3" fmla="*/ 5074 w 80417"/>
                <a:gd name="connsiteY3" fmla="*/ 572 h 176883"/>
                <a:gd name="connsiteX4" fmla="*/ 15526 w 80417"/>
                <a:gd name="connsiteY4" fmla="*/ 5074 h 176883"/>
                <a:gd name="connsiteX5" fmla="*/ 79844 w 80417"/>
                <a:gd name="connsiteY5" fmla="*/ 165869 h 176883"/>
                <a:gd name="connsiteX6" fmla="*/ 75355 w 80417"/>
                <a:gd name="connsiteY6" fmla="*/ 176315 h 176883"/>
                <a:gd name="connsiteX7" fmla="*/ 75341 w 80417"/>
                <a:gd name="connsiteY7" fmla="*/ 176321 h 176883"/>
                <a:gd name="connsiteX8" fmla="*/ 72367 w 80417"/>
                <a:gd name="connsiteY8" fmla="*/ 176883 h 176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417" h="176883">
                  <a:moveTo>
                    <a:pt x="72367" y="176883"/>
                  </a:moveTo>
                  <a:cubicBezTo>
                    <a:pt x="69072" y="176887"/>
                    <a:pt x="66109" y="174879"/>
                    <a:pt x="64890" y="171818"/>
                  </a:cubicBezTo>
                  <a:lnTo>
                    <a:pt x="572" y="11024"/>
                  </a:lnTo>
                  <a:cubicBezTo>
                    <a:pt x="-1071" y="6894"/>
                    <a:pt x="945" y="2214"/>
                    <a:pt x="5074" y="572"/>
                  </a:cubicBezTo>
                  <a:cubicBezTo>
                    <a:pt x="9203" y="-1071"/>
                    <a:pt x="13883" y="945"/>
                    <a:pt x="15526" y="5074"/>
                  </a:cubicBezTo>
                  <a:lnTo>
                    <a:pt x="79844" y="165869"/>
                  </a:lnTo>
                  <a:cubicBezTo>
                    <a:pt x="81489" y="169993"/>
                    <a:pt x="79479" y="174670"/>
                    <a:pt x="75355" y="176315"/>
                  </a:cubicBezTo>
                  <a:cubicBezTo>
                    <a:pt x="75350" y="176317"/>
                    <a:pt x="75346" y="176319"/>
                    <a:pt x="75341" y="176321"/>
                  </a:cubicBezTo>
                  <a:cubicBezTo>
                    <a:pt x="74394" y="176695"/>
                    <a:pt x="73385" y="176886"/>
                    <a:pt x="72367" y="176883"/>
                  </a:cubicBezTo>
                  <a:close/>
                </a:path>
              </a:pathLst>
            </a:custGeom>
            <a:solidFill>
              <a:srgbClr val="000000"/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" name="Graphic 34">
            <a:extLst>
              <a:ext uri="{FF2B5EF4-FFF2-40B4-BE49-F238E27FC236}">
                <a16:creationId xmlns:a16="http://schemas.microsoft.com/office/drawing/2014/main" id="{EDD17BF7-9AEF-487D-A380-A5F37B4C731B}"/>
              </a:ext>
            </a:extLst>
          </p:cNvPr>
          <p:cNvGrpSpPr/>
          <p:nvPr/>
        </p:nvGrpSpPr>
        <p:grpSpPr>
          <a:xfrm>
            <a:off x="7737148" y="768978"/>
            <a:ext cx="385906" cy="385850"/>
            <a:chOff x="7737148" y="768978"/>
            <a:chExt cx="385906" cy="385850"/>
          </a:xfrm>
          <a:solidFill>
            <a:srgbClr val="000000"/>
          </a:solidFill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BC64072-6A95-4070-9142-8E5DCCF9B994}"/>
                </a:ext>
              </a:extLst>
            </p:cNvPr>
            <p:cNvSpPr/>
            <p:nvPr/>
          </p:nvSpPr>
          <p:spPr>
            <a:xfrm>
              <a:off x="7737148" y="768978"/>
              <a:ext cx="385906" cy="385850"/>
            </a:xfrm>
            <a:custGeom>
              <a:avLst/>
              <a:gdLst>
                <a:gd name="connsiteX0" fmla="*/ 384958 w 385906"/>
                <a:gd name="connsiteY0" fmla="*/ 173481 h 385850"/>
                <a:gd name="connsiteX1" fmla="*/ 350620 w 385906"/>
                <a:gd name="connsiteY1" fmla="*/ 162129 h 385850"/>
                <a:gd name="connsiteX2" fmla="*/ 344880 w 385906"/>
                <a:gd name="connsiteY2" fmla="*/ 140639 h 385850"/>
                <a:gd name="connsiteX3" fmla="*/ 368991 w 385906"/>
                <a:gd name="connsiteY3" fmla="*/ 113601 h 385850"/>
                <a:gd name="connsiteX4" fmla="*/ 366635 w 385906"/>
                <a:gd name="connsiteY4" fmla="*/ 108753 h 385850"/>
                <a:gd name="connsiteX5" fmla="*/ 352598 w 385906"/>
                <a:gd name="connsiteY5" fmla="*/ 84497 h 385850"/>
                <a:gd name="connsiteX6" fmla="*/ 349575 w 385906"/>
                <a:gd name="connsiteY6" fmla="*/ 80051 h 385850"/>
                <a:gd name="connsiteX7" fmla="*/ 314273 w 385906"/>
                <a:gd name="connsiteY7" fmla="*/ 87400 h 385850"/>
                <a:gd name="connsiteX8" fmla="*/ 298451 w 385906"/>
                <a:gd name="connsiteY8" fmla="*/ 71570 h 385850"/>
                <a:gd name="connsiteX9" fmla="*/ 305791 w 385906"/>
                <a:gd name="connsiteY9" fmla="*/ 36267 h 385850"/>
                <a:gd name="connsiteX10" fmla="*/ 301345 w 385906"/>
                <a:gd name="connsiteY10" fmla="*/ 33244 h 385850"/>
                <a:gd name="connsiteX11" fmla="*/ 277073 w 385906"/>
                <a:gd name="connsiteY11" fmla="*/ 19207 h 385850"/>
                <a:gd name="connsiteX12" fmla="*/ 272233 w 385906"/>
                <a:gd name="connsiteY12" fmla="*/ 16867 h 385850"/>
                <a:gd name="connsiteX13" fmla="*/ 245211 w 385906"/>
                <a:gd name="connsiteY13" fmla="*/ 40978 h 385850"/>
                <a:gd name="connsiteX14" fmla="*/ 223721 w 385906"/>
                <a:gd name="connsiteY14" fmla="*/ 35238 h 385850"/>
                <a:gd name="connsiteX15" fmla="*/ 212369 w 385906"/>
                <a:gd name="connsiteY15" fmla="*/ 900 h 385850"/>
                <a:gd name="connsiteX16" fmla="*/ 207007 w 385906"/>
                <a:gd name="connsiteY16" fmla="*/ 507 h 385850"/>
                <a:gd name="connsiteX17" fmla="*/ 178900 w 385906"/>
                <a:gd name="connsiteY17" fmla="*/ 507 h 385850"/>
                <a:gd name="connsiteX18" fmla="*/ 173537 w 385906"/>
                <a:gd name="connsiteY18" fmla="*/ 892 h 385850"/>
                <a:gd name="connsiteX19" fmla="*/ 162185 w 385906"/>
                <a:gd name="connsiteY19" fmla="*/ 35238 h 385850"/>
                <a:gd name="connsiteX20" fmla="*/ 140695 w 385906"/>
                <a:gd name="connsiteY20" fmla="*/ 40978 h 385850"/>
                <a:gd name="connsiteX21" fmla="*/ 113658 w 385906"/>
                <a:gd name="connsiteY21" fmla="*/ 16867 h 385850"/>
                <a:gd name="connsiteX22" fmla="*/ 108810 w 385906"/>
                <a:gd name="connsiteY22" fmla="*/ 19223 h 385850"/>
                <a:gd name="connsiteX23" fmla="*/ 84554 w 385906"/>
                <a:gd name="connsiteY23" fmla="*/ 33260 h 385850"/>
                <a:gd name="connsiteX24" fmla="*/ 80116 w 385906"/>
                <a:gd name="connsiteY24" fmla="*/ 36283 h 385850"/>
                <a:gd name="connsiteX25" fmla="*/ 87464 w 385906"/>
                <a:gd name="connsiteY25" fmla="*/ 71586 h 385850"/>
                <a:gd name="connsiteX26" fmla="*/ 71634 w 385906"/>
                <a:gd name="connsiteY26" fmla="*/ 87408 h 385850"/>
                <a:gd name="connsiteX27" fmla="*/ 36340 w 385906"/>
                <a:gd name="connsiteY27" fmla="*/ 80060 h 385850"/>
                <a:gd name="connsiteX28" fmla="*/ 33317 w 385906"/>
                <a:gd name="connsiteY28" fmla="*/ 84505 h 385850"/>
                <a:gd name="connsiteX29" fmla="*/ 19279 w 385906"/>
                <a:gd name="connsiteY29" fmla="*/ 108777 h 385850"/>
                <a:gd name="connsiteX30" fmla="*/ 16940 w 385906"/>
                <a:gd name="connsiteY30" fmla="*/ 113617 h 385850"/>
                <a:gd name="connsiteX31" fmla="*/ 41035 w 385906"/>
                <a:gd name="connsiteY31" fmla="*/ 140639 h 385850"/>
                <a:gd name="connsiteX32" fmla="*/ 35294 w 385906"/>
                <a:gd name="connsiteY32" fmla="*/ 162129 h 385850"/>
                <a:gd name="connsiteX33" fmla="*/ 957 w 385906"/>
                <a:gd name="connsiteY33" fmla="*/ 173481 h 385850"/>
                <a:gd name="connsiteX34" fmla="*/ 563 w 385906"/>
                <a:gd name="connsiteY34" fmla="*/ 178844 h 385850"/>
                <a:gd name="connsiteX35" fmla="*/ 0 w 385906"/>
                <a:gd name="connsiteY35" fmla="*/ 192897 h 385850"/>
                <a:gd name="connsiteX36" fmla="*/ 563 w 385906"/>
                <a:gd name="connsiteY36" fmla="*/ 206950 h 385850"/>
                <a:gd name="connsiteX37" fmla="*/ 949 w 385906"/>
                <a:gd name="connsiteY37" fmla="*/ 212313 h 385850"/>
                <a:gd name="connsiteX38" fmla="*/ 35286 w 385906"/>
                <a:gd name="connsiteY38" fmla="*/ 223665 h 385850"/>
                <a:gd name="connsiteX39" fmla="*/ 41027 w 385906"/>
                <a:gd name="connsiteY39" fmla="*/ 245155 h 385850"/>
                <a:gd name="connsiteX40" fmla="*/ 16916 w 385906"/>
                <a:gd name="connsiteY40" fmla="*/ 272193 h 385850"/>
                <a:gd name="connsiteX41" fmla="*/ 19271 w 385906"/>
                <a:gd name="connsiteY41" fmla="*/ 277041 h 385850"/>
                <a:gd name="connsiteX42" fmla="*/ 33309 w 385906"/>
                <a:gd name="connsiteY42" fmla="*/ 301297 h 385850"/>
                <a:gd name="connsiteX43" fmla="*/ 36331 w 385906"/>
                <a:gd name="connsiteY43" fmla="*/ 305743 h 385850"/>
                <a:gd name="connsiteX44" fmla="*/ 71634 w 385906"/>
                <a:gd name="connsiteY44" fmla="*/ 298394 h 385850"/>
                <a:gd name="connsiteX45" fmla="*/ 87456 w 385906"/>
                <a:gd name="connsiteY45" fmla="*/ 314224 h 385850"/>
                <a:gd name="connsiteX46" fmla="*/ 80116 w 385906"/>
                <a:gd name="connsiteY46" fmla="*/ 349527 h 385850"/>
                <a:gd name="connsiteX47" fmla="*/ 84562 w 385906"/>
                <a:gd name="connsiteY47" fmla="*/ 352550 h 385850"/>
                <a:gd name="connsiteX48" fmla="*/ 108834 w 385906"/>
                <a:gd name="connsiteY48" fmla="*/ 366587 h 385850"/>
                <a:gd name="connsiteX49" fmla="*/ 113674 w 385906"/>
                <a:gd name="connsiteY49" fmla="*/ 368927 h 385850"/>
                <a:gd name="connsiteX50" fmla="*/ 140703 w 385906"/>
                <a:gd name="connsiteY50" fmla="*/ 344832 h 385850"/>
                <a:gd name="connsiteX51" fmla="*/ 162193 w 385906"/>
                <a:gd name="connsiteY51" fmla="*/ 350572 h 385850"/>
                <a:gd name="connsiteX52" fmla="*/ 173545 w 385906"/>
                <a:gd name="connsiteY52" fmla="*/ 384910 h 385850"/>
                <a:gd name="connsiteX53" fmla="*/ 178908 w 385906"/>
                <a:gd name="connsiteY53" fmla="*/ 385296 h 385850"/>
                <a:gd name="connsiteX54" fmla="*/ 192953 w 385906"/>
                <a:gd name="connsiteY54" fmla="*/ 385850 h 385850"/>
                <a:gd name="connsiteX55" fmla="*/ 207007 w 385906"/>
                <a:gd name="connsiteY55" fmla="*/ 385288 h 385850"/>
                <a:gd name="connsiteX56" fmla="*/ 212369 w 385906"/>
                <a:gd name="connsiteY56" fmla="*/ 384902 h 385850"/>
                <a:gd name="connsiteX57" fmla="*/ 223721 w 385906"/>
                <a:gd name="connsiteY57" fmla="*/ 350564 h 385850"/>
                <a:gd name="connsiteX58" fmla="*/ 245211 w 385906"/>
                <a:gd name="connsiteY58" fmla="*/ 344824 h 385850"/>
                <a:gd name="connsiteX59" fmla="*/ 272249 w 385906"/>
                <a:gd name="connsiteY59" fmla="*/ 368935 h 385850"/>
                <a:gd name="connsiteX60" fmla="*/ 277097 w 385906"/>
                <a:gd name="connsiteY60" fmla="*/ 366579 h 385850"/>
                <a:gd name="connsiteX61" fmla="*/ 301353 w 385906"/>
                <a:gd name="connsiteY61" fmla="*/ 352542 h 385850"/>
                <a:gd name="connsiteX62" fmla="*/ 305799 w 385906"/>
                <a:gd name="connsiteY62" fmla="*/ 349519 h 385850"/>
                <a:gd name="connsiteX63" fmla="*/ 298451 w 385906"/>
                <a:gd name="connsiteY63" fmla="*/ 314216 h 385850"/>
                <a:gd name="connsiteX64" fmla="*/ 314281 w 385906"/>
                <a:gd name="connsiteY64" fmla="*/ 298394 h 385850"/>
                <a:gd name="connsiteX65" fmla="*/ 349583 w 385906"/>
                <a:gd name="connsiteY65" fmla="*/ 305734 h 385850"/>
                <a:gd name="connsiteX66" fmla="*/ 352606 w 385906"/>
                <a:gd name="connsiteY66" fmla="*/ 301289 h 385850"/>
                <a:gd name="connsiteX67" fmla="*/ 366643 w 385906"/>
                <a:gd name="connsiteY67" fmla="*/ 277017 h 385850"/>
                <a:gd name="connsiteX68" fmla="*/ 368983 w 385906"/>
                <a:gd name="connsiteY68" fmla="*/ 272177 h 385850"/>
                <a:gd name="connsiteX69" fmla="*/ 344872 w 385906"/>
                <a:gd name="connsiteY69" fmla="*/ 245155 h 385850"/>
                <a:gd name="connsiteX70" fmla="*/ 350612 w 385906"/>
                <a:gd name="connsiteY70" fmla="*/ 223665 h 385850"/>
                <a:gd name="connsiteX71" fmla="*/ 384950 w 385906"/>
                <a:gd name="connsiteY71" fmla="*/ 212313 h 385850"/>
                <a:gd name="connsiteX72" fmla="*/ 385336 w 385906"/>
                <a:gd name="connsiteY72" fmla="*/ 206950 h 385850"/>
                <a:gd name="connsiteX73" fmla="*/ 385907 w 385906"/>
                <a:gd name="connsiteY73" fmla="*/ 192897 h 385850"/>
                <a:gd name="connsiteX74" fmla="*/ 385344 w 385906"/>
                <a:gd name="connsiteY74" fmla="*/ 178844 h 385850"/>
                <a:gd name="connsiteX75" fmla="*/ 384958 w 385906"/>
                <a:gd name="connsiteY75" fmla="*/ 173481 h 385850"/>
                <a:gd name="connsiteX76" fmla="*/ 369634 w 385906"/>
                <a:gd name="connsiteY76" fmla="*/ 200438 h 385850"/>
                <a:gd name="connsiteX77" fmla="*/ 336390 w 385906"/>
                <a:gd name="connsiteY77" fmla="*/ 211429 h 385850"/>
                <a:gd name="connsiteX78" fmla="*/ 335602 w 385906"/>
                <a:gd name="connsiteY78" fmla="*/ 216244 h 385850"/>
                <a:gd name="connsiteX79" fmla="*/ 328165 w 385906"/>
                <a:gd name="connsiteY79" fmla="*/ 244086 h 385850"/>
                <a:gd name="connsiteX80" fmla="*/ 326445 w 385906"/>
                <a:gd name="connsiteY80" fmla="*/ 248636 h 385850"/>
                <a:gd name="connsiteX81" fmla="*/ 349744 w 385906"/>
                <a:gd name="connsiteY81" fmla="*/ 274782 h 385850"/>
                <a:gd name="connsiteX82" fmla="*/ 342219 w 385906"/>
                <a:gd name="connsiteY82" fmla="*/ 287782 h 385850"/>
                <a:gd name="connsiteX83" fmla="*/ 308074 w 385906"/>
                <a:gd name="connsiteY83" fmla="*/ 280675 h 385850"/>
                <a:gd name="connsiteX84" fmla="*/ 304987 w 385906"/>
                <a:gd name="connsiteY84" fmla="*/ 284453 h 385850"/>
                <a:gd name="connsiteX85" fmla="*/ 284494 w 385906"/>
                <a:gd name="connsiteY85" fmla="*/ 304939 h 385850"/>
                <a:gd name="connsiteX86" fmla="*/ 280715 w 385906"/>
                <a:gd name="connsiteY86" fmla="*/ 308026 h 385850"/>
                <a:gd name="connsiteX87" fmla="*/ 287830 w 385906"/>
                <a:gd name="connsiteY87" fmla="*/ 342171 h 385850"/>
                <a:gd name="connsiteX88" fmla="*/ 274830 w 385906"/>
                <a:gd name="connsiteY88" fmla="*/ 349704 h 385850"/>
                <a:gd name="connsiteX89" fmla="*/ 248685 w 385906"/>
                <a:gd name="connsiteY89" fmla="*/ 326389 h 385850"/>
                <a:gd name="connsiteX90" fmla="*/ 244126 w 385906"/>
                <a:gd name="connsiteY90" fmla="*/ 328125 h 385850"/>
                <a:gd name="connsiteX91" fmla="*/ 216293 w 385906"/>
                <a:gd name="connsiteY91" fmla="*/ 335554 h 385850"/>
                <a:gd name="connsiteX92" fmla="*/ 211477 w 385906"/>
                <a:gd name="connsiteY92" fmla="*/ 336342 h 385850"/>
                <a:gd name="connsiteX93" fmla="*/ 200487 w 385906"/>
                <a:gd name="connsiteY93" fmla="*/ 369586 h 385850"/>
                <a:gd name="connsiteX94" fmla="*/ 185396 w 385906"/>
                <a:gd name="connsiteY94" fmla="*/ 369586 h 385850"/>
                <a:gd name="connsiteX95" fmla="*/ 174406 w 385906"/>
                <a:gd name="connsiteY95" fmla="*/ 336342 h 385850"/>
                <a:gd name="connsiteX96" fmla="*/ 169590 w 385906"/>
                <a:gd name="connsiteY96" fmla="*/ 335554 h 385850"/>
                <a:gd name="connsiteX97" fmla="*/ 141756 w 385906"/>
                <a:gd name="connsiteY97" fmla="*/ 328117 h 385850"/>
                <a:gd name="connsiteX98" fmla="*/ 137198 w 385906"/>
                <a:gd name="connsiteY98" fmla="*/ 326389 h 385850"/>
                <a:gd name="connsiteX99" fmla="*/ 111053 w 385906"/>
                <a:gd name="connsiteY99" fmla="*/ 349696 h 385850"/>
                <a:gd name="connsiteX100" fmla="*/ 98052 w 385906"/>
                <a:gd name="connsiteY100" fmla="*/ 342171 h 385850"/>
                <a:gd name="connsiteX101" fmla="*/ 105160 w 385906"/>
                <a:gd name="connsiteY101" fmla="*/ 308026 h 385850"/>
                <a:gd name="connsiteX102" fmla="*/ 101381 w 385906"/>
                <a:gd name="connsiteY102" fmla="*/ 304939 h 385850"/>
                <a:gd name="connsiteX103" fmla="*/ 80896 w 385906"/>
                <a:gd name="connsiteY103" fmla="*/ 284445 h 385850"/>
                <a:gd name="connsiteX104" fmla="*/ 77808 w 385906"/>
                <a:gd name="connsiteY104" fmla="*/ 280667 h 385850"/>
                <a:gd name="connsiteX105" fmla="*/ 43664 w 385906"/>
                <a:gd name="connsiteY105" fmla="*/ 287782 h 385850"/>
                <a:gd name="connsiteX106" fmla="*/ 36131 w 385906"/>
                <a:gd name="connsiteY106" fmla="*/ 274782 h 385850"/>
                <a:gd name="connsiteX107" fmla="*/ 59446 w 385906"/>
                <a:gd name="connsiteY107" fmla="*/ 248636 h 385850"/>
                <a:gd name="connsiteX108" fmla="*/ 57709 w 385906"/>
                <a:gd name="connsiteY108" fmla="*/ 244078 h 385850"/>
                <a:gd name="connsiteX109" fmla="*/ 50280 w 385906"/>
                <a:gd name="connsiteY109" fmla="*/ 216244 h 385850"/>
                <a:gd name="connsiteX110" fmla="*/ 49493 w 385906"/>
                <a:gd name="connsiteY110" fmla="*/ 211429 h 385850"/>
                <a:gd name="connsiteX111" fmla="*/ 16248 w 385906"/>
                <a:gd name="connsiteY111" fmla="*/ 200438 h 385850"/>
                <a:gd name="connsiteX112" fmla="*/ 16079 w 385906"/>
                <a:gd name="connsiteY112" fmla="*/ 192897 h 385850"/>
                <a:gd name="connsiteX113" fmla="*/ 16272 w 385906"/>
                <a:gd name="connsiteY113" fmla="*/ 185356 h 385850"/>
                <a:gd name="connsiteX114" fmla="*/ 49517 w 385906"/>
                <a:gd name="connsiteY114" fmla="*/ 174365 h 385850"/>
                <a:gd name="connsiteX115" fmla="*/ 50305 w 385906"/>
                <a:gd name="connsiteY115" fmla="*/ 169550 h 385850"/>
                <a:gd name="connsiteX116" fmla="*/ 57741 w 385906"/>
                <a:gd name="connsiteY116" fmla="*/ 141716 h 385850"/>
                <a:gd name="connsiteX117" fmla="*/ 59470 w 385906"/>
                <a:gd name="connsiteY117" fmla="*/ 137158 h 385850"/>
                <a:gd name="connsiteX118" fmla="*/ 36163 w 385906"/>
                <a:gd name="connsiteY118" fmla="*/ 111012 h 385850"/>
                <a:gd name="connsiteX119" fmla="*/ 43688 w 385906"/>
                <a:gd name="connsiteY119" fmla="*/ 98012 h 385850"/>
                <a:gd name="connsiteX120" fmla="*/ 77833 w 385906"/>
                <a:gd name="connsiteY120" fmla="*/ 105119 h 385850"/>
                <a:gd name="connsiteX121" fmla="*/ 80920 w 385906"/>
                <a:gd name="connsiteY121" fmla="*/ 101341 h 385850"/>
                <a:gd name="connsiteX122" fmla="*/ 101413 w 385906"/>
                <a:gd name="connsiteY122" fmla="*/ 80855 h 385850"/>
                <a:gd name="connsiteX123" fmla="*/ 105192 w 385906"/>
                <a:gd name="connsiteY123" fmla="*/ 77768 h 385850"/>
                <a:gd name="connsiteX124" fmla="*/ 98077 w 385906"/>
                <a:gd name="connsiteY124" fmla="*/ 43624 h 385850"/>
                <a:gd name="connsiteX125" fmla="*/ 111077 w 385906"/>
                <a:gd name="connsiteY125" fmla="*/ 36090 h 385850"/>
                <a:gd name="connsiteX126" fmla="*/ 137222 w 385906"/>
                <a:gd name="connsiteY126" fmla="*/ 59397 h 385850"/>
                <a:gd name="connsiteX127" fmla="*/ 141772 w 385906"/>
                <a:gd name="connsiteY127" fmla="*/ 57677 h 385850"/>
                <a:gd name="connsiteX128" fmla="*/ 169614 w 385906"/>
                <a:gd name="connsiteY128" fmla="*/ 50240 h 385850"/>
                <a:gd name="connsiteX129" fmla="*/ 174430 w 385906"/>
                <a:gd name="connsiteY129" fmla="*/ 49452 h 385850"/>
                <a:gd name="connsiteX130" fmla="*/ 185420 w 385906"/>
                <a:gd name="connsiteY130" fmla="*/ 16208 h 385850"/>
                <a:gd name="connsiteX131" fmla="*/ 200511 w 385906"/>
                <a:gd name="connsiteY131" fmla="*/ 16208 h 385850"/>
                <a:gd name="connsiteX132" fmla="*/ 211501 w 385906"/>
                <a:gd name="connsiteY132" fmla="*/ 49452 h 385850"/>
                <a:gd name="connsiteX133" fmla="*/ 216317 w 385906"/>
                <a:gd name="connsiteY133" fmla="*/ 50240 h 385850"/>
                <a:gd name="connsiteX134" fmla="*/ 244150 w 385906"/>
                <a:gd name="connsiteY134" fmla="*/ 57677 h 385850"/>
                <a:gd name="connsiteX135" fmla="*/ 248709 w 385906"/>
                <a:gd name="connsiteY135" fmla="*/ 59405 h 385850"/>
                <a:gd name="connsiteX136" fmla="*/ 274854 w 385906"/>
                <a:gd name="connsiteY136" fmla="*/ 36098 h 385850"/>
                <a:gd name="connsiteX137" fmla="*/ 287854 w 385906"/>
                <a:gd name="connsiteY137" fmla="*/ 43624 h 385850"/>
                <a:gd name="connsiteX138" fmla="*/ 280747 w 385906"/>
                <a:gd name="connsiteY138" fmla="*/ 77768 h 385850"/>
                <a:gd name="connsiteX139" fmla="*/ 284526 w 385906"/>
                <a:gd name="connsiteY139" fmla="*/ 80855 h 385850"/>
                <a:gd name="connsiteX140" fmla="*/ 305011 w 385906"/>
                <a:gd name="connsiteY140" fmla="*/ 101349 h 385850"/>
                <a:gd name="connsiteX141" fmla="*/ 308098 w 385906"/>
                <a:gd name="connsiteY141" fmla="*/ 105127 h 385850"/>
                <a:gd name="connsiteX142" fmla="*/ 342243 w 385906"/>
                <a:gd name="connsiteY142" fmla="*/ 98012 h 385850"/>
                <a:gd name="connsiteX143" fmla="*/ 349776 w 385906"/>
                <a:gd name="connsiteY143" fmla="*/ 111012 h 385850"/>
                <a:gd name="connsiteX144" fmla="*/ 326461 w 385906"/>
                <a:gd name="connsiteY144" fmla="*/ 137158 h 385850"/>
                <a:gd name="connsiteX145" fmla="*/ 328197 w 385906"/>
                <a:gd name="connsiteY145" fmla="*/ 141716 h 385850"/>
                <a:gd name="connsiteX146" fmla="*/ 335626 w 385906"/>
                <a:gd name="connsiteY146" fmla="*/ 169550 h 385850"/>
                <a:gd name="connsiteX147" fmla="*/ 336414 w 385906"/>
                <a:gd name="connsiteY147" fmla="*/ 174365 h 385850"/>
                <a:gd name="connsiteX148" fmla="*/ 369658 w 385906"/>
                <a:gd name="connsiteY148" fmla="*/ 185356 h 385850"/>
                <a:gd name="connsiteX149" fmla="*/ 369827 w 385906"/>
                <a:gd name="connsiteY149" fmla="*/ 192897 h 385850"/>
                <a:gd name="connsiteX150" fmla="*/ 369634 w 385906"/>
                <a:gd name="connsiteY150" fmla="*/ 200438 h 3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385906" h="385850">
                  <a:moveTo>
                    <a:pt x="384958" y="173481"/>
                  </a:moveTo>
                  <a:lnTo>
                    <a:pt x="350620" y="162129"/>
                  </a:lnTo>
                  <a:cubicBezTo>
                    <a:pt x="349205" y="154821"/>
                    <a:pt x="347284" y="147625"/>
                    <a:pt x="344880" y="140639"/>
                  </a:cubicBezTo>
                  <a:lnTo>
                    <a:pt x="368991" y="113601"/>
                  </a:lnTo>
                  <a:lnTo>
                    <a:pt x="366635" y="108753"/>
                  </a:lnTo>
                  <a:cubicBezTo>
                    <a:pt x="362559" y="100360"/>
                    <a:pt x="357832" y="92200"/>
                    <a:pt x="352598" y="84497"/>
                  </a:cubicBezTo>
                  <a:lnTo>
                    <a:pt x="349575" y="80051"/>
                  </a:lnTo>
                  <a:lnTo>
                    <a:pt x="314273" y="87400"/>
                  </a:lnTo>
                  <a:cubicBezTo>
                    <a:pt x="309368" y="81764"/>
                    <a:pt x="304070" y="76474"/>
                    <a:pt x="298451" y="71570"/>
                  </a:cubicBezTo>
                  <a:lnTo>
                    <a:pt x="305791" y="36267"/>
                  </a:lnTo>
                  <a:lnTo>
                    <a:pt x="301345" y="33244"/>
                  </a:lnTo>
                  <a:cubicBezTo>
                    <a:pt x="293595" y="27978"/>
                    <a:pt x="285434" y="23259"/>
                    <a:pt x="277073" y="19207"/>
                  </a:cubicBezTo>
                  <a:lnTo>
                    <a:pt x="272233" y="16867"/>
                  </a:lnTo>
                  <a:lnTo>
                    <a:pt x="245211" y="40978"/>
                  </a:lnTo>
                  <a:cubicBezTo>
                    <a:pt x="238209" y="38575"/>
                    <a:pt x="231013" y="36653"/>
                    <a:pt x="223721" y="35238"/>
                  </a:cubicBezTo>
                  <a:lnTo>
                    <a:pt x="212369" y="900"/>
                  </a:lnTo>
                  <a:lnTo>
                    <a:pt x="207007" y="507"/>
                  </a:lnTo>
                  <a:cubicBezTo>
                    <a:pt x="197697" y="-169"/>
                    <a:pt x="188210" y="-169"/>
                    <a:pt x="178900" y="507"/>
                  </a:cubicBezTo>
                  <a:lnTo>
                    <a:pt x="173537" y="892"/>
                  </a:lnTo>
                  <a:lnTo>
                    <a:pt x="162185" y="35238"/>
                  </a:lnTo>
                  <a:cubicBezTo>
                    <a:pt x="154901" y="36653"/>
                    <a:pt x="147698" y="38575"/>
                    <a:pt x="140695" y="40978"/>
                  </a:cubicBezTo>
                  <a:lnTo>
                    <a:pt x="113658" y="16867"/>
                  </a:lnTo>
                  <a:lnTo>
                    <a:pt x="108810" y="19223"/>
                  </a:lnTo>
                  <a:cubicBezTo>
                    <a:pt x="100416" y="23299"/>
                    <a:pt x="92256" y="28026"/>
                    <a:pt x="84554" y="33260"/>
                  </a:cubicBezTo>
                  <a:lnTo>
                    <a:pt x="80116" y="36283"/>
                  </a:lnTo>
                  <a:lnTo>
                    <a:pt x="87464" y="71586"/>
                  </a:lnTo>
                  <a:cubicBezTo>
                    <a:pt x="81828" y="76490"/>
                    <a:pt x="76538" y="81788"/>
                    <a:pt x="71634" y="87408"/>
                  </a:cubicBezTo>
                  <a:lnTo>
                    <a:pt x="36340" y="80060"/>
                  </a:lnTo>
                  <a:lnTo>
                    <a:pt x="33317" y="84505"/>
                  </a:lnTo>
                  <a:cubicBezTo>
                    <a:pt x="28051" y="92256"/>
                    <a:pt x="23331" y="100416"/>
                    <a:pt x="19279" y="108777"/>
                  </a:cubicBezTo>
                  <a:lnTo>
                    <a:pt x="16940" y="113617"/>
                  </a:lnTo>
                  <a:lnTo>
                    <a:pt x="41035" y="140639"/>
                  </a:lnTo>
                  <a:cubicBezTo>
                    <a:pt x="38631" y="147641"/>
                    <a:pt x="36709" y="154837"/>
                    <a:pt x="35294" y="162129"/>
                  </a:cubicBezTo>
                  <a:lnTo>
                    <a:pt x="957" y="173481"/>
                  </a:lnTo>
                  <a:lnTo>
                    <a:pt x="563" y="178844"/>
                  </a:lnTo>
                  <a:cubicBezTo>
                    <a:pt x="225" y="183499"/>
                    <a:pt x="0" y="188162"/>
                    <a:pt x="0" y="192897"/>
                  </a:cubicBezTo>
                  <a:cubicBezTo>
                    <a:pt x="0" y="197632"/>
                    <a:pt x="225" y="202295"/>
                    <a:pt x="563" y="206950"/>
                  </a:cubicBezTo>
                  <a:lnTo>
                    <a:pt x="949" y="212313"/>
                  </a:lnTo>
                  <a:lnTo>
                    <a:pt x="35286" y="223665"/>
                  </a:lnTo>
                  <a:cubicBezTo>
                    <a:pt x="36701" y="230973"/>
                    <a:pt x="38623" y="238169"/>
                    <a:pt x="41027" y="245155"/>
                  </a:cubicBezTo>
                  <a:lnTo>
                    <a:pt x="16916" y="272193"/>
                  </a:lnTo>
                  <a:lnTo>
                    <a:pt x="19271" y="277041"/>
                  </a:lnTo>
                  <a:cubicBezTo>
                    <a:pt x="23347" y="285434"/>
                    <a:pt x="28075" y="293595"/>
                    <a:pt x="33309" y="301297"/>
                  </a:cubicBezTo>
                  <a:lnTo>
                    <a:pt x="36331" y="305743"/>
                  </a:lnTo>
                  <a:lnTo>
                    <a:pt x="71634" y="298394"/>
                  </a:lnTo>
                  <a:cubicBezTo>
                    <a:pt x="76538" y="304030"/>
                    <a:pt x="81836" y="309320"/>
                    <a:pt x="87456" y="314224"/>
                  </a:cubicBezTo>
                  <a:lnTo>
                    <a:pt x="80116" y="349527"/>
                  </a:lnTo>
                  <a:lnTo>
                    <a:pt x="84562" y="352550"/>
                  </a:lnTo>
                  <a:cubicBezTo>
                    <a:pt x="92312" y="357816"/>
                    <a:pt x="100472" y="362535"/>
                    <a:pt x="108834" y="366587"/>
                  </a:cubicBezTo>
                  <a:lnTo>
                    <a:pt x="113674" y="368927"/>
                  </a:lnTo>
                  <a:lnTo>
                    <a:pt x="140703" y="344832"/>
                  </a:lnTo>
                  <a:cubicBezTo>
                    <a:pt x="147706" y="347236"/>
                    <a:pt x="154901" y="349157"/>
                    <a:pt x="162193" y="350572"/>
                  </a:cubicBezTo>
                  <a:lnTo>
                    <a:pt x="173545" y="384910"/>
                  </a:lnTo>
                  <a:lnTo>
                    <a:pt x="178908" y="385296"/>
                  </a:lnTo>
                  <a:cubicBezTo>
                    <a:pt x="183555" y="385625"/>
                    <a:pt x="188218" y="385850"/>
                    <a:pt x="192953" y="385850"/>
                  </a:cubicBezTo>
                  <a:cubicBezTo>
                    <a:pt x="197689" y="385850"/>
                    <a:pt x="202352" y="385625"/>
                    <a:pt x="207007" y="385288"/>
                  </a:cubicBezTo>
                  <a:lnTo>
                    <a:pt x="212369" y="384902"/>
                  </a:lnTo>
                  <a:lnTo>
                    <a:pt x="223721" y="350564"/>
                  </a:lnTo>
                  <a:cubicBezTo>
                    <a:pt x="231029" y="349149"/>
                    <a:pt x="238225" y="347227"/>
                    <a:pt x="245211" y="344824"/>
                  </a:cubicBezTo>
                  <a:lnTo>
                    <a:pt x="272249" y="368935"/>
                  </a:lnTo>
                  <a:lnTo>
                    <a:pt x="277097" y="366579"/>
                  </a:lnTo>
                  <a:cubicBezTo>
                    <a:pt x="285490" y="362503"/>
                    <a:pt x="293651" y="357776"/>
                    <a:pt x="301353" y="352542"/>
                  </a:cubicBezTo>
                  <a:lnTo>
                    <a:pt x="305799" y="349519"/>
                  </a:lnTo>
                  <a:lnTo>
                    <a:pt x="298451" y="314216"/>
                  </a:lnTo>
                  <a:cubicBezTo>
                    <a:pt x="304086" y="309312"/>
                    <a:pt x="309376" y="304014"/>
                    <a:pt x="314281" y="298394"/>
                  </a:cubicBezTo>
                  <a:lnTo>
                    <a:pt x="349583" y="305734"/>
                  </a:lnTo>
                  <a:lnTo>
                    <a:pt x="352606" y="301289"/>
                  </a:lnTo>
                  <a:cubicBezTo>
                    <a:pt x="357872" y="293538"/>
                    <a:pt x="362591" y="285378"/>
                    <a:pt x="366643" y="277017"/>
                  </a:cubicBezTo>
                  <a:lnTo>
                    <a:pt x="368983" y="272177"/>
                  </a:lnTo>
                  <a:lnTo>
                    <a:pt x="344872" y="245155"/>
                  </a:lnTo>
                  <a:cubicBezTo>
                    <a:pt x="347276" y="238153"/>
                    <a:pt x="349197" y="230949"/>
                    <a:pt x="350612" y="223665"/>
                  </a:cubicBezTo>
                  <a:lnTo>
                    <a:pt x="384950" y="212313"/>
                  </a:lnTo>
                  <a:lnTo>
                    <a:pt x="385336" y="206950"/>
                  </a:lnTo>
                  <a:cubicBezTo>
                    <a:pt x="385681" y="202295"/>
                    <a:pt x="385907" y="197632"/>
                    <a:pt x="385907" y="192897"/>
                  </a:cubicBezTo>
                  <a:cubicBezTo>
                    <a:pt x="385907" y="188162"/>
                    <a:pt x="385681" y="183499"/>
                    <a:pt x="385344" y="178844"/>
                  </a:cubicBezTo>
                  <a:lnTo>
                    <a:pt x="384958" y="173481"/>
                  </a:lnTo>
                  <a:close/>
                  <a:moveTo>
                    <a:pt x="369634" y="200438"/>
                  </a:moveTo>
                  <a:lnTo>
                    <a:pt x="336390" y="211429"/>
                  </a:lnTo>
                  <a:lnTo>
                    <a:pt x="335602" y="216244"/>
                  </a:lnTo>
                  <a:cubicBezTo>
                    <a:pt x="334066" y="225755"/>
                    <a:pt x="331558" y="235122"/>
                    <a:pt x="328165" y="244086"/>
                  </a:cubicBezTo>
                  <a:lnTo>
                    <a:pt x="326445" y="248636"/>
                  </a:lnTo>
                  <a:lnTo>
                    <a:pt x="349744" y="274782"/>
                  </a:lnTo>
                  <a:cubicBezTo>
                    <a:pt x="347437" y="279203"/>
                    <a:pt x="344912" y="283553"/>
                    <a:pt x="342219" y="287782"/>
                  </a:cubicBezTo>
                  <a:lnTo>
                    <a:pt x="308074" y="280675"/>
                  </a:lnTo>
                  <a:lnTo>
                    <a:pt x="304987" y="284453"/>
                  </a:lnTo>
                  <a:cubicBezTo>
                    <a:pt x="298877" y="291914"/>
                    <a:pt x="291987" y="298804"/>
                    <a:pt x="284494" y="304939"/>
                  </a:cubicBezTo>
                  <a:lnTo>
                    <a:pt x="280715" y="308026"/>
                  </a:lnTo>
                  <a:lnTo>
                    <a:pt x="287830" y="342171"/>
                  </a:lnTo>
                  <a:cubicBezTo>
                    <a:pt x="283609" y="344856"/>
                    <a:pt x="279268" y="347372"/>
                    <a:pt x="274830" y="349704"/>
                  </a:cubicBezTo>
                  <a:lnTo>
                    <a:pt x="248685" y="326389"/>
                  </a:lnTo>
                  <a:lnTo>
                    <a:pt x="244126" y="328125"/>
                  </a:lnTo>
                  <a:cubicBezTo>
                    <a:pt x="235202" y="331510"/>
                    <a:pt x="225836" y="334002"/>
                    <a:pt x="216293" y="335554"/>
                  </a:cubicBezTo>
                  <a:lnTo>
                    <a:pt x="211477" y="336342"/>
                  </a:lnTo>
                  <a:lnTo>
                    <a:pt x="200487" y="369586"/>
                  </a:lnTo>
                  <a:cubicBezTo>
                    <a:pt x="195494" y="369835"/>
                    <a:pt x="190389" y="369835"/>
                    <a:pt x="185396" y="369586"/>
                  </a:cubicBezTo>
                  <a:lnTo>
                    <a:pt x="174406" y="336342"/>
                  </a:lnTo>
                  <a:lnTo>
                    <a:pt x="169590" y="335554"/>
                  </a:lnTo>
                  <a:cubicBezTo>
                    <a:pt x="160071" y="334018"/>
                    <a:pt x="150705" y="331510"/>
                    <a:pt x="141756" y="328117"/>
                  </a:cubicBezTo>
                  <a:lnTo>
                    <a:pt x="137198" y="326389"/>
                  </a:lnTo>
                  <a:lnTo>
                    <a:pt x="111053" y="349696"/>
                  </a:lnTo>
                  <a:cubicBezTo>
                    <a:pt x="106631" y="347388"/>
                    <a:pt x="102281" y="344864"/>
                    <a:pt x="98052" y="342171"/>
                  </a:cubicBezTo>
                  <a:lnTo>
                    <a:pt x="105160" y="308026"/>
                  </a:lnTo>
                  <a:lnTo>
                    <a:pt x="101381" y="304939"/>
                  </a:lnTo>
                  <a:cubicBezTo>
                    <a:pt x="93920" y="298828"/>
                    <a:pt x="87030" y="291938"/>
                    <a:pt x="80896" y="284445"/>
                  </a:cubicBezTo>
                  <a:lnTo>
                    <a:pt x="77808" y="280667"/>
                  </a:lnTo>
                  <a:lnTo>
                    <a:pt x="43664" y="287782"/>
                  </a:lnTo>
                  <a:cubicBezTo>
                    <a:pt x="40978" y="283561"/>
                    <a:pt x="38462" y="279219"/>
                    <a:pt x="36131" y="274782"/>
                  </a:cubicBezTo>
                  <a:lnTo>
                    <a:pt x="59446" y="248636"/>
                  </a:lnTo>
                  <a:lnTo>
                    <a:pt x="57709" y="244078"/>
                  </a:lnTo>
                  <a:cubicBezTo>
                    <a:pt x="54324" y="235154"/>
                    <a:pt x="51832" y="225788"/>
                    <a:pt x="50280" y="216244"/>
                  </a:cubicBezTo>
                  <a:lnTo>
                    <a:pt x="49493" y="211429"/>
                  </a:lnTo>
                  <a:lnTo>
                    <a:pt x="16248" y="200438"/>
                  </a:lnTo>
                  <a:cubicBezTo>
                    <a:pt x="16152" y="197946"/>
                    <a:pt x="16079" y="195430"/>
                    <a:pt x="16079" y="192897"/>
                  </a:cubicBezTo>
                  <a:cubicBezTo>
                    <a:pt x="16079" y="190364"/>
                    <a:pt x="16152" y="187848"/>
                    <a:pt x="16272" y="185356"/>
                  </a:cubicBezTo>
                  <a:lnTo>
                    <a:pt x="49517" y="174365"/>
                  </a:lnTo>
                  <a:lnTo>
                    <a:pt x="50305" y="169550"/>
                  </a:lnTo>
                  <a:cubicBezTo>
                    <a:pt x="51840" y="160031"/>
                    <a:pt x="54349" y="150664"/>
                    <a:pt x="57741" y="141716"/>
                  </a:cubicBezTo>
                  <a:lnTo>
                    <a:pt x="59470" y="137158"/>
                  </a:lnTo>
                  <a:lnTo>
                    <a:pt x="36163" y="111012"/>
                  </a:lnTo>
                  <a:cubicBezTo>
                    <a:pt x="38470" y="106591"/>
                    <a:pt x="40995" y="102241"/>
                    <a:pt x="43688" y="98012"/>
                  </a:cubicBezTo>
                  <a:lnTo>
                    <a:pt x="77833" y="105119"/>
                  </a:lnTo>
                  <a:lnTo>
                    <a:pt x="80920" y="101341"/>
                  </a:lnTo>
                  <a:cubicBezTo>
                    <a:pt x="87030" y="93880"/>
                    <a:pt x="93920" y="86990"/>
                    <a:pt x="101413" y="80855"/>
                  </a:cubicBezTo>
                  <a:lnTo>
                    <a:pt x="105192" y="77768"/>
                  </a:lnTo>
                  <a:lnTo>
                    <a:pt x="98077" y="43624"/>
                  </a:lnTo>
                  <a:cubicBezTo>
                    <a:pt x="102297" y="40938"/>
                    <a:pt x="106639" y="38422"/>
                    <a:pt x="111077" y="36090"/>
                  </a:cubicBezTo>
                  <a:lnTo>
                    <a:pt x="137222" y="59397"/>
                  </a:lnTo>
                  <a:lnTo>
                    <a:pt x="141772" y="57677"/>
                  </a:lnTo>
                  <a:cubicBezTo>
                    <a:pt x="150737" y="54284"/>
                    <a:pt x="160103" y="51784"/>
                    <a:pt x="169614" y="50240"/>
                  </a:cubicBezTo>
                  <a:lnTo>
                    <a:pt x="174430" y="49452"/>
                  </a:lnTo>
                  <a:lnTo>
                    <a:pt x="185420" y="16208"/>
                  </a:lnTo>
                  <a:cubicBezTo>
                    <a:pt x="190413" y="15959"/>
                    <a:pt x="195518" y="15959"/>
                    <a:pt x="200511" y="16208"/>
                  </a:cubicBezTo>
                  <a:lnTo>
                    <a:pt x="211501" y="49452"/>
                  </a:lnTo>
                  <a:lnTo>
                    <a:pt x="216317" y="50240"/>
                  </a:lnTo>
                  <a:cubicBezTo>
                    <a:pt x="225836" y="51776"/>
                    <a:pt x="235202" y="54284"/>
                    <a:pt x="244150" y="57677"/>
                  </a:cubicBezTo>
                  <a:lnTo>
                    <a:pt x="248709" y="59405"/>
                  </a:lnTo>
                  <a:lnTo>
                    <a:pt x="274854" y="36098"/>
                  </a:lnTo>
                  <a:cubicBezTo>
                    <a:pt x="279276" y="38406"/>
                    <a:pt x="283625" y="40930"/>
                    <a:pt x="287854" y="43624"/>
                  </a:cubicBezTo>
                  <a:lnTo>
                    <a:pt x="280747" y="77768"/>
                  </a:lnTo>
                  <a:lnTo>
                    <a:pt x="284526" y="80855"/>
                  </a:lnTo>
                  <a:cubicBezTo>
                    <a:pt x="291987" y="86966"/>
                    <a:pt x="298877" y="93856"/>
                    <a:pt x="305011" y="101349"/>
                  </a:cubicBezTo>
                  <a:lnTo>
                    <a:pt x="308098" y="105127"/>
                  </a:lnTo>
                  <a:lnTo>
                    <a:pt x="342243" y="98012"/>
                  </a:lnTo>
                  <a:cubicBezTo>
                    <a:pt x="344928" y="102233"/>
                    <a:pt x="347445" y="106575"/>
                    <a:pt x="349776" y="111012"/>
                  </a:cubicBezTo>
                  <a:lnTo>
                    <a:pt x="326461" y="137158"/>
                  </a:lnTo>
                  <a:lnTo>
                    <a:pt x="328197" y="141716"/>
                  </a:lnTo>
                  <a:cubicBezTo>
                    <a:pt x="331582" y="150640"/>
                    <a:pt x="334075" y="160007"/>
                    <a:pt x="335626" y="169550"/>
                  </a:cubicBezTo>
                  <a:lnTo>
                    <a:pt x="336414" y="174365"/>
                  </a:lnTo>
                  <a:lnTo>
                    <a:pt x="369658" y="185356"/>
                  </a:lnTo>
                  <a:cubicBezTo>
                    <a:pt x="369755" y="187848"/>
                    <a:pt x="369827" y="190364"/>
                    <a:pt x="369827" y="192897"/>
                  </a:cubicBezTo>
                  <a:cubicBezTo>
                    <a:pt x="369827" y="195430"/>
                    <a:pt x="369755" y="197946"/>
                    <a:pt x="369634" y="200438"/>
                  </a:cubicBezTo>
                  <a:close/>
                </a:path>
              </a:pathLst>
            </a:custGeom>
            <a:solidFill>
              <a:srgbClr val="000000"/>
            </a:solidFill>
            <a:ln w="8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3ED08ED-85B5-4977-9B61-8922439CDCCE}"/>
                </a:ext>
              </a:extLst>
            </p:cNvPr>
            <p:cNvSpPr/>
            <p:nvPr/>
          </p:nvSpPr>
          <p:spPr>
            <a:xfrm>
              <a:off x="7849711" y="849337"/>
              <a:ext cx="160787" cy="241173"/>
            </a:xfrm>
            <a:custGeom>
              <a:avLst/>
              <a:gdLst>
                <a:gd name="connsiteX0" fmla="*/ 78051 w 160787"/>
                <a:gd name="connsiteY0" fmla="*/ 14 h 241173"/>
                <a:gd name="connsiteX1" fmla="*/ 41 w 160787"/>
                <a:gd name="connsiteY1" fmla="*/ 77815 h 241173"/>
                <a:gd name="connsiteX2" fmla="*/ 27762 w 160787"/>
                <a:gd name="connsiteY2" fmla="*/ 141079 h 241173"/>
                <a:gd name="connsiteX3" fmla="*/ 48231 w 160787"/>
                <a:gd name="connsiteY3" fmla="*/ 184896 h 241173"/>
                <a:gd name="connsiteX4" fmla="*/ 48231 w 160787"/>
                <a:gd name="connsiteY4" fmla="*/ 192935 h 241173"/>
                <a:gd name="connsiteX5" fmla="*/ 48231 w 160787"/>
                <a:gd name="connsiteY5" fmla="*/ 225094 h 241173"/>
                <a:gd name="connsiteX6" fmla="*/ 72350 w 160787"/>
                <a:gd name="connsiteY6" fmla="*/ 225094 h 241173"/>
                <a:gd name="connsiteX7" fmla="*/ 72350 w 160787"/>
                <a:gd name="connsiteY7" fmla="*/ 241174 h 241173"/>
                <a:gd name="connsiteX8" fmla="*/ 88430 w 160787"/>
                <a:gd name="connsiteY8" fmla="*/ 241174 h 241173"/>
                <a:gd name="connsiteX9" fmla="*/ 88430 w 160787"/>
                <a:gd name="connsiteY9" fmla="*/ 225094 h 241173"/>
                <a:gd name="connsiteX10" fmla="*/ 112549 w 160787"/>
                <a:gd name="connsiteY10" fmla="*/ 225094 h 241173"/>
                <a:gd name="connsiteX11" fmla="*/ 112549 w 160787"/>
                <a:gd name="connsiteY11" fmla="*/ 192389 h 241173"/>
                <a:gd name="connsiteX12" fmla="*/ 112549 w 160787"/>
                <a:gd name="connsiteY12" fmla="*/ 184349 h 241173"/>
                <a:gd name="connsiteX13" fmla="*/ 133444 w 160787"/>
                <a:gd name="connsiteY13" fmla="*/ 140709 h 241173"/>
                <a:gd name="connsiteX14" fmla="*/ 160787 w 160787"/>
                <a:gd name="connsiteY14" fmla="*/ 80379 h 241173"/>
                <a:gd name="connsiteX15" fmla="*/ 136419 w 160787"/>
                <a:gd name="connsiteY15" fmla="*/ 22718 h 241173"/>
                <a:gd name="connsiteX16" fmla="*/ 78051 w 160787"/>
                <a:gd name="connsiteY16" fmla="*/ 14 h 241173"/>
                <a:gd name="connsiteX17" fmla="*/ 96470 w 160787"/>
                <a:gd name="connsiteY17" fmla="*/ 209015 h 241173"/>
                <a:gd name="connsiteX18" fmla="*/ 64311 w 160787"/>
                <a:gd name="connsiteY18" fmla="*/ 209015 h 241173"/>
                <a:gd name="connsiteX19" fmla="*/ 64311 w 160787"/>
                <a:gd name="connsiteY19" fmla="*/ 192935 h 241173"/>
                <a:gd name="connsiteX20" fmla="*/ 96470 w 160787"/>
                <a:gd name="connsiteY20" fmla="*/ 192935 h 241173"/>
                <a:gd name="connsiteX21" fmla="*/ 96470 w 160787"/>
                <a:gd name="connsiteY21" fmla="*/ 209015 h 241173"/>
                <a:gd name="connsiteX22" fmla="*/ 122840 w 160787"/>
                <a:gd name="connsiteY22" fmla="*/ 128618 h 241173"/>
                <a:gd name="connsiteX23" fmla="*/ 96928 w 160787"/>
                <a:gd name="connsiteY23" fmla="*/ 176856 h 241173"/>
                <a:gd name="connsiteX24" fmla="*/ 88430 w 160787"/>
                <a:gd name="connsiteY24" fmla="*/ 176856 h 241173"/>
                <a:gd name="connsiteX25" fmla="*/ 88430 w 160787"/>
                <a:gd name="connsiteY25" fmla="*/ 99787 h 241173"/>
                <a:gd name="connsiteX26" fmla="*/ 110193 w 160787"/>
                <a:gd name="connsiteY26" fmla="*/ 78024 h 241173"/>
                <a:gd name="connsiteX27" fmla="*/ 98825 w 160787"/>
                <a:gd name="connsiteY27" fmla="*/ 66655 h 241173"/>
                <a:gd name="connsiteX28" fmla="*/ 80390 w 160787"/>
                <a:gd name="connsiteY28" fmla="*/ 85090 h 241173"/>
                <a:gd name="connsiteX29" fmla="*/ 61955 w 160787"/>
                <a:gd name="connsiteY29" fmla="*/ 66655 h 241173"/>
                <a:gd name="connsiteX30" fmla="*/ 50587 w 160787"/>
                <a:gd name="connsiteY30" fmla="*/ 78024 h 241173"/>
                <a:gd name="connsiteX31" fmla="*/ 72350 w 160787"/>
                <a:gd name="connsiteY31" fmla="*/ 99787 h 241173"/>
                <a:gd name="connsiteX32" fmla="*/ 72350 w 160787"/>
                <a:gd name="connsiteY32" fmla="*/ 176856 h 241173"/>
                <a:gd name="connsiteX33" fmla="*/ 63909 w 160787"/>
                <a:gd name="connsiteY33" fmla="*/ 176856 h 241173"/>
                <a:gd name="connsiteX34" fmla="*/ 38278 w 160787"/>
                <a:gd name="connsiteY34" fmla="*/ 128923 h 241173"/>
                <a:gd name="connsiteX35" fmla="*/ 16105 w 160787"/>
                <a:gd name="connsiteY35" fmla="*/ 78313 h 241173"/>
                <a:gd name="connsiteX36" fmla="*/ 78501 w 160787"/>
                <a:gd name="connsiteY36" fmla="*/ 16094 h 241173"/>
                <a:gd name="connsiteX37" fmla="*/ 125212 w 160787"/>
                <a:gd name="connsiteY37" fmla="*/ 34247 h 241173"/>
                <a:gd name="connsiteX38" fmla="*/ 144708 w 160787"/>
                <a:gd name="connsiteY38" fmla="*/ 80379 h 241173"/>
                <a:gd name="connsiteX39" fmla="*/ 122840 w 160787"/>
                <a:gd name="connsiteY39" fmla="*/ 128618 h 241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0787" h="241173">
                  <a:moveTo>
                    <a:pt x="78051" y="14"/>
                  </a:moveTo>
                  <a:cubicBezTo>
                    <a:pt x="36332" y="1196"/>
                    <a:pt x="1336" y="36096"/>
                    <a:pt x="41" y="77815"/>
                  </a:cubicBezTo>
                  <a:cubicBezTo>
                    <a:pt x="-731" y="102103"/>
                    <a:pt x="9383" y="125168"/>
                    <a:pt x="27762" y="141079"/>
                  </a:cubicBezTo>
                  <a:cubicBezTo>
                    <a:pt x="40770" y="152335"/>
                    <a:pt x="48231" y="168101"/>
                    <a:pt x="48231" y="184896"/>
                  </a:cubicBezTo>
                  <a:lnTo>
                    <a:pt x="48231" y="192935"/>
                  </a:lnTo>
                  <a:lnTo>
                    <a:pt x="48231" y="225094"/>
                  </a:lnTo>
                  <a:lnTo>
                    <a:pt x="72350" y="225094"/>
                  </a:lnTo>
                  <a:lnTo>
                    <a:pt x="72350" y="241174"/>
                  </a:lnTo>
                  <a:lnTo>
                    <a:pt x="88430" y="241174"/>
                  </a:lnTo>
                  <a:lnTo>
                    <a:pt x="88430" y="225094"/>
                  </a:lnTo>
                  <a:lnTo>
                    <a:pt x="112549" y="225094"/>
                  </a:lnTo>
                  <a:lnTo>
                    <a:pt x="112549" y="192389"/>
                  </a:lnTo>
                  <a:lnTo>
                    <a:pt x="112549" y="184349"/>
                  </a:lnTo>
                  <a:cubicBezTo>
                    <a:pt x="112549" y="168269"/>
                    <a:pt x="120163" y="152359"/>
                    <a:pt x="133444" y="140709"/>
                  </a:cubicBezTo>
                  <a:cubicBezTo>
                    <a:pt x="150826" y="125450"/>
                    <a:pt x="160787" y="103469"/>
                    <a:pt x="160787" y="80379"/>
                  </a:cubicBezTo>
                  <a:cubicBezTo>
                    <a:pt x="160787" y="58463"/>
                    <a:pt x="152137" y="37994"/>
                    <a:pt x="136419" y="22718"/>
                  </a:cubicBezTo>
                  <a:cubicBezTo>
                    <a:pt x="120709" y="7451"/>
                    <a:pt x="99919" y="-380"/>
                    <a:pt x="78051" y="14"/>
                  </a:cubicBezTo>
                  <a:close/>
                  <a:moveTo>
                    <a:pt x="96470" y="209015"/>
                  </a:moveTo>
                  <a:lnTo>
                    <a:pt x="64311" y="209015"/>
                  </a:lnTo>
                  <a:lnTo>
                    <a:pt x="64311" y="192935"/>
                  </a:lnTo>
                  <a:lnTo>
                    <a:pt x="96470" y="192935"/>
                  </a:lnTo>
                  <a:lnTo>
                    <a:pt x="96470" y="209015"/>
                  </a:lnTo>
                  <a:close/>
                  <a:moveTo>
                    <a:pt x="122840" y="128618"/>
                  </a:moveTo>
                  <a:cubicBezTo>
                    <a:pt x="108208" y="141465"/>
                    <a:pt x="99018" y="158574"/>
                    <a:pt x="96928" y="176856"/>
                  </a:cubicBezTo>
                  <a:lnTo>
                    <a:pt x="88430" y="176856"/>
                  </a:lnTo>
                  <a:lnTo>
                    <a:pt x="88430" y="99787"/>
                  </a:lnTo>
                  <a:lnTo>
                    <a:pt x="110193" y="78024"/>
                  </a:lnTo>
                  <a:lnTo>
                    <a:pt x="98825" y="66655"/>
                  </a:lnTo>
                  <a:lnTo>
                    <a:pt x="80390" y="85090"/>
                  </a:lnTo>
                  <a:lnTo>
                    <a:pt x="61955" y="66655"/>
                  </a:lnTo>
                  <a:lnTo>
                    <a:pt x="50587" y="78024"/>
                  </a:lnTo>
                  <a:lnTo>
                    <a:pt x="72350" y="99787"/>
                  </a:lnTo>
                  <a:lnTo>
                    <a:pt x="72350" y="176856"/>
                  </a:lnTo>
                  <a:lnTo>
                    <a:pt x="63909" y="176856"/>
                  </a:lnTo>
                  <a:cubicBezTo>
                    <a:pt x="61939" y="158678"/>
                    <a:pt x="52846" y="141521"/>
                    <a:pt x="38278" y="128923"/>
                  </a:cubicBezTo>
                  <a:cubicBezTo>
                    <a:pt x="23573" y="116188"/>
                    <a:pt x="15494" y="97745"/>
                    <a:pt x="16105" y="78313"/>
                  </a:cubicBezTo>
                  <a:cubicBezTo>
                    <a:pt x="17142" y="44948"/>
                    <a:pt x="45128" y="17034"/>
                    <a:pt x="78501" y="16094"/>
                  </a:cubicBezTo>
                  <a:cubicBezTo>
                    <a:pt x="96092" y="15491"/>
                    <a:pt x="112637" y="22027"/>
                    <a:pt x="125212" y="34247"/>
                  </a:cubicBezTo>
                  <a:cubicBezTo>
                    <a:pt x="137786" y="46468"/>
                    <a:pt x="144708" y="62845"/>
                    <a:pt x="144708" y="80379"/>
                  </a:cubicBezTo>
                  <a:cubicBezTo>
                    <a:pt x="144708" y="98838"/>
                    <a:pt x="136741" y="116421"/>
                    <a:pt x="122840" y="128618"/>
                  </a:cubicBezTo>
                  <a:close/>
                </a:path>
              </a:pathLst>
            </a:custGeom>
            <a:solidFill>
              <a:srgbClr val="000000"/>
            </a:solidFill>
            <a:ln w="8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8" name="Graphic 36">
            <a:extLst>
              <a:ext uri="{FF2B5EF4-FFF2-40B4-BE49-F238E27FC236}">
                <a16:creationId xmlns:a16="http://schemas.microsoft.com/office/drawing/2014/main" id="{D9483F0F-D270-4339-B7B7-DD9551607E1D}"/>
              </a:ext>
            </a:extLst>
          </p:cNvPr>
          <p:cNvGrpSpPr/>
          <p:nvPr/>
        </p:nvGrpSpPr>
        <p:grpSpPr>
          <a:xfrm>
            <a:off x="7083094" y="837684"/>
            <a:ext cx="450825" cy="281398"/>
            <a:chOff x="7083094" y="837684"/>
            <a:chExt cx="450825" cy="281398"/>
          </a:xfrm>
          <a:solidFill>
            <a:srgbClr val="000000"/>
          </a:solidFill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B1DD256-A1CA-4948-9F47-7D8CF8AD151E}"/>
                </a:ext>
              </a:extLst>
            </p:cNvPr>
            <p:cNvSpPr/>
            <p:nvPr/>
          </p:nvSpPr>
          <p:spPr>
            <a:xfrm>
              <a:off x="7139668" y="837684"/>
              <a:ext cx="80397" cy="32158"/>
            </a:xfrm>
            <a:custGeom>
              <a:avLst/>
              <a:gdLst>
                <a:gd name="connsiteX0" fmla="*/ 72357 w 80397"/>
                <a:gd name="connsiteY0" fmla="*/ 32159 h 32158"/>
                <a:gd name="connsiteX1" fmla="*/ 8040 w 80397"/>
                <a:gd name="connsiteY1" fmla="*/ 32159 h 32158"/>
                <a:gd name="connsiteX2" fmla="*/ 0 w 80397"/>
                <a:gd name="connsiteY2" fmla="*/ 24119 h 32158"/>
                <a:gd name="connsiteX3" fmla="*/ 0 w 80397"/>
                <a:gd name="connsiteY3" fmla="*/ 8040 h 32158"/>
                <a:gd name="connsiteX4" fmla="*/ 8040 w 80397"/>
                <a:gd name="connsiteY4" fmla="*/ 0 h 32158"/>
                <a:gd name="connsiteX5" fmla="*/ 72357 w 80397"/>
                <a:gd name="connsiteY5" fmla="*/ 0 h 32158"/>
                <a:gd name="connsiteX6" fmla="*/ 80397 w 80397"/>
                <a:gd name="connsiteY6" fmla="*/ 8040 h 32158"/>
                <a:gd name="connsiteX7" fmla="*/ 80397 w 80397"/>
                <a:gd name="connsiteY7" fmla="*/ 24119 h 32158"/>
                <a:gd name="connsiteX8" fmla="*/ 72357 w 80397"/>
                <a:gd name="connsiteY8" fmla="*/ 32159 h 32158"/>
                <a:gd name="connsiteX9" fmla="*/ 16079 w 80397"/>
                <a:gd name="connsiteY9" fmla="*/ 16079 h 32158"/>
                <a:gd name="connsiteX10" fmla="*/ 16079 w 80397"/>
                <a:gd name="connsiteY10" fmla="*/ 16079 h 3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397" h="32158">
                  <a:moveTo>
                    <a:pt x="72357" y="32159"/>
                  </a:moveTo>
                  <a:lnTo>
                    <a:pt x="8040" y="32159"/>
                  </a:lnTo>
                  <a:cubicBezTo>
                    <a:pt x="3599" y="32159"/>
                    <a:pt x="0" y="28560"/>
                    <a:pt x="0" y="24119"/>
                  </a:cubicBezTo>
                  <a:lnTo>
                    <a:pt x="0" y="8040"/>
                  </a:lnTo>
                  <a:cubicBezTo>
                    <a:pt x="0" y="3599"/>
                    <a:pt x="3599" y="0"/>
                    <a:pt x="8040" y="0"/>
                  </a:cubicBezTo>
                  <a:lnTo>
                    <a:pt x="72357" y="0"/>
                  </a:lnTo>
                  <a:cubicBezTo>
                    <a:pt x="76798" y="0"/>
                    <a:pt x="80397" y="3599"/>
                    <a:pt x="80397" y="8040"/>
                  </a:cubicBezTo>
                  <a:lnTo>
                    <a:pt x="80397" y="24119"/>
                  </a:lnTo>
                  <a:cubicBezTo>
                    <a:pt x="80397" y="28560"/>
                    <a:pt x="76798" y="32159"/>
                    <a:pt x="72357" y="32159"/>
                  </a:cubicBezTo>
                  <a:close/>
                  <a:moveTo>
                    <a:pt x="16079" y="16079"/>
                  </a:moveTo>
                  <a:lnTo>
                    <a:pt x="16079" y="16079"/>
                  </a:lnTo>
                  <a:close/>
                </a:path>
              </a:pathLst>
            </a:custGeom>
            <a:solidFill>
              <a:srgbClr val="000000"/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6D71FD1-456C-4B9E-9F76-7382E1D58480}"/>
                </a:ext>
              </a:extLst>
            </p:cNvPr>
            <p:cNvSpPr/>
            <p:nvPr/>
          </p:nvSpPr>
          <p:spPr>
            <a:xfrm>
              <a:off x="7396939" y="837684"/>
              <a:ext cx="80397" cy="32158"/>
            </a:xfrm>
            <a:custGeom>
              <a:avLst/>
              <a:gdLst>
                <a:gd name="connsiteX0" fmla="*/ 72357 w 80397"/>
                <a:gd name="connsiteY0" fmla="*/ 32159 h 32158"/>
                <a:gd name="connsiteX1" fmla="*/ 8040 w 80397"/>
                <a:gd name="connsiteY1" fmla="*/ 32159 h 32158"/>
                <a:gd name="connsiteX2" fmla="*/ 0 w 80397"/>
                <a:gd name="connsiteY2" fmla="*/ 24119 h 32158"/>
                <a:gd name="connsiteX3" fmla="*/ 0 w 80397"/>
                <a:gd name="connsiteY3" fmla="*/ 8040 h 32158"/>
                <a:gd name="connsiteX4" fmla="*/ 8040 w 80397"/>
                <a:gd name="connsiteY4" fmla="*/ 0 h 32158"/>
                <a:gd name="connsiteX5" fmla="*/ 72357 w 80397"/>
                <a:gd name="connsiteY5" fmla="*/ 0 h 32158"/>
                <a:gd name="connsiteX6" fmla="*/ 80397 w 80397"/>
                <a:gd name="connsiteY6" fmla="*/ 8040 h 32158"/>
                <a:gd name="connsiteX7" fmla="*/ 80397 w 80397"/>
                <a:gd name="connsiteY7" fmla="*/ 24119 h 32158"/>
                <a:gd name="connsiteX8" fmla="*/ 72357 w 80397"/>
                <a:gd name="connsiteY8" fmla="*/ 32159 h 32158"/>
                <a:gd name="connsiteX9" fmla="*/ 16079 w 80397"/>
                <a:gd name="connsiteY9" fmla="*/ 16079 h 32158"/>
                <a:gd name="connsiteX10" fmla="*/ 16079 w 80397"/>
                <a:gd name="connsiteY10" fmla="*/ 16079 h 3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397" h="32158">
                  <a:moveTo>
                    <a:pt x="72357" y="32159"/>
                  </a:moveTo>
                  <a:lnTo>
                    <a:pt x="8040" y="32159"/>
                  </a:lnTo>
                  <a:cubicBezTo>
                    <a:pt x="3599" y="32159"/>
                    <a:pt x="0" y="28560"/>
                    <a:pt x="0" y="24119"/>
                  </a:cubicBezTo>
                  <a:lnTo>
                    <a:pt x="0" y="8040"/>
                  </a:lnTo>
                  <a:cubicBezTo>
                    <a:pt x="0" y="3599"/>
                    <a:pt x="3599" y="0"/>
                    <a:pt x="8040" y="0"/>
                  </a:cubicBezTo>
                  <a:lnTo>
                    <a:pt x="72357" y="0"/>
                  </a:lnTo>
                  <a:cubicBezTo>
                    <a:pt x="76798" y="0"/>
                    <a:pt x="80397" y="3599"/>
                    <a:pt x="80397" y="8040"/>
                  </a:cubicBezTo>
                  <a:lnTo>
                    <a:pt x="80397" y="24119"/>
                  </a:lnTo>
                  <a:cubicBezTo>
                    <a:pt x="80397" y="28560"/>
                    <a:pt x="76798" y="32159"/>
                    <a:pt x="72357" y="32159"/>
                  </a:cubicBezTo>
                  <a:close/>
                  <a:moveTo>
                    <a:pt x="16079" y="16079"/>
                  </a:moveTo>
                  <a:lnTo>
                    <a:pt x="16079" y="16079"/>
                  </a:lnTo>
                  <a:close/>
                </a:path>
              </a:pathLst>
            </a:custGeom>
            <a:solidFill>
              <a:srgbClr val="000000"/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A8E7CC1-136D-4CD5-93B0-9D8FD63DF991}"/>
                </a:ext>
              </a:extLst>
            </p:cNvPr>
            <p:cNvSpPr/>
            <p:nvPr/>
          </p:nvSpPr>
          <p:spPr>
            <a:xfrm>
              <a:off x="7083094" y="853759"/>
              <a:ext cx="450825" cy="265322"/>
            </a:xfrm>
            <a:custGeom>
              <a:avLst/>
              <a:gdLst>
                <a:gd name="connsiteX0" fmla="*/ 415950 w 450825"/>
                <a:gd name="connsiteY0" fmla="*/ 265315 h 265322"/>
                <a:gd name="connsiteX1" fmla="*/ 366747 w 450825"/>
                <a:gd name="connsiteY1" fmla="*/ 265315 h 265322"/>
                <a:gd name="connsiteX2" fmla="*/ 314489 w 450825"/>
                <a:gd name="connsiteY2" fmla="*/ 232111 h 265322"/>
                <a:gd name="connsiteX3" fmla="*/ 230393 w 450825"/>
                <a:gd name="connsiteY3" fmla="*/ 176878 h 265322"/>
                <a:gd name="connsiteX4" fmla="*/ 220424 w 450825"/>
                <a:gd name="connsiteY4" fmla="*/ 176878 h 265322"/>
                <a:gd name="connsiteX5" fmla="*/ 136328 w 450825"/>
                <a:gd name="connsiteY5" fmla="*/ 232111 h 265322"/>
                <a:gd name="connsiteX6" fmla="*/ 84070 w 450825"/>
                <a:gd name="connsiteY6" fmla="*/ 265315 h 265322"/>
                <a:gd name="connsiteX7" fmla="*/ 34867 w 450825"/>
                <a:gd name="connsiteY7" fmla="*/ 265315 h 265322"/>
                <a:gd name="connsiteX8" fmla="*/ 0 w 450825"/>
                <a:gd name="connsiteY8" fmla="*/ 230559 h 265322"/>
                <a:gd name="connsiteX9" fmla="*/ 1100 w 450825"/>
                <a:gd name="connsiteY9" fmla="*/ 221820 h 265322"/>
                <a:gd name="connsiteX10" fmla="*/ 56574 w 450825"/>
                <a:gd name="connsiteY10" fmla="*/ 6034 h 265322"/>
                <a:gd name="connsiteX11" fmla="*/ 64614 w 450825"/>
                <a:gd name="connsiteY11" fmla="*/ 4 h 265322"/>
                <a:gd name="connsiteX12" fmla="*/ 386203 w 450825"/>
                <a:gd name="connsiteY12" fmla="*/ 4 h 265322"/>
                <a:gd name="connsiteX13" fmla="*/ 394243 w 450825"/>
                <a:gd name="connsiteY13" fmla="*/ 6034 h 265322"/>
                <a:gd name="connsiteX14" fmla="*/ 449717 w 450825"/>
                <a:gd name="connsiteY14" fmla="*/ 221820 h 265322"/>
                <a:gd name="connsiteX15" fmla="*/ 424688 w 450825"/>
                <a:gd name="connsiteY15" fmla="*/ 264215 h 265322"/>
                <a:gd name="connsiteX16" fmla="*/ 415950 w 450825"/>
                <a:gd name="connsiteY16" fmla="*/ 265315 h 265322"/>
                <a:gd name="connsiteX17" fmla="*/ 220424 w 450825"/>
                <a:gd name="connsiteY17" fmla="*/ 160799 h 265322"/>
                <a:gd name="connsiteX18" fmla="*/ 230393 w 450825"/>
                <a:gd name="connsiteY18" fmla="*/ 160799 h 265322"/>
                <a:gd name="connsiteX19" fmla="*/ 329201 w 450825"/>
                <a:gd name="connsiteY19" fmla="*/ 225760 h 265322"/>
                <a:gd name="connsiteX20" fmla="*/ 366747 w 450825"/>
                <a:gd name="connsiteY20" fmla="*/ 249236 h 265322"/>
                <a:gd name="connsiteX21" fmla="*/ 415950 w 450825"/>
                <a:gd name="connsiteY21" fmla="*/ 249236 h 265322"/>
                <a:gd name="connsiteX22" fmla="*/ 435028 w 450825"/>
                <a:gd name="connsiteY22" fmla="*/ 230856 h 265322"/>
                <a:gd name="connsiteX23" fmla="*/ 434441 w 450825"/>
                <a:gd name="connsiteY23" fmla="*/ 225840 h 265322"/>
                <a:gd name="connsiteX24" fmla="*/ 380012 w 450825"/>
                <a:gd name="connsiteY24" fmla="*/ 16084 h 265322"/>
                <a:gd name="connsiteX25" fmla="*/ 70805 w 450825"/>
                <a:gd name="connsiteY25" fmla="*/ 16084 h 265322"/>
                <a:gd name="connsiteX26" fmla="*/ 16376 w 450825"/>
                <a:gd name="connsiteY26" fmla="*/ 225840 h 265322"/>
                <a:gd name="connsiteX27" fmla="*/ 29852 w 450825"/>
                <a:gd name="connsiteY27" fmla="*/ 248649 h 265322"/>
                <a:gd name="connsiteX28" fmla="*/ 34867 w 450825"/>
                <a:gd name="connsiteY28" fmla="*/ 249236 h 265322"/>
                <a:gd name="connsiteX29" fmla="*/ 84070 w 450825"/>
                <a:gd name="connsiteY29" fmla="*/ 249236 h 265322"/>
                <a:gd name="connsiteX30" fmla="*/ 121616 w 450825"/>
                <a:gd name="connsiteY30" fmla="*/ 225760 h 265322"/>
                <a:gd name="connsiteX31" fmla="*/ 220424 w 450825"/>
                <a:gd name="connsiteY31" fmla="*/ 160799 h 265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50825" h="265322">
                  <a:moveTo>
                    <a:pt x="415950" y="265315"/>
                  </a:moveTo>
                  <a:lnTo>
                    <a:pt x="366747" y="265315"/>
                  </a:lnTo>
                  <a:cubicBezTo>
                    <a:pt x="344257" y="265685"/>
                    <a:pt x="323708" y="252628"/>
                    <a:pt x="314489" y="232111"/>
                  </a:cubicBezTo>
                  <a:cubicBezTo>
                    <a:pt x="299970" y="198585"/>
                    <a:pt x="266928" y="176882"/>
                    <a:pt x="230393" y="176878"/>
                  </a:cubicBezTo>
                  <a:lnTo>
                    <a:pt x="220424" y="176878"/>
                  </a:lnTo>
                  <a:cubicBezTo>
                    <a:pt x="183889" y="176882"/>
                    <a:pt x="150846" y="198585"/>
                    <a:pt x="136328" y="232111"/>
                  </a:cubicBezTo>
                  <a:cubicBezTo>
                    <a:pt x="127109" y="252628"/>
                    <a:pt x="106560" y="265685"/>
                    <a:pt x="84070" y="265315"/>
                  </a:cubicBezTo>
                  <a:lnTo>
                    <a:pt x="34867" y="265315"/>
                  </a:lnTo>
                  <a:cubicBezTo>
                    <a:pt x="15641" y="265346"/>
                    <a:pt x="31" y="249784"/>
                    <a:pt x="0" y="230559"/>
                  </a:cubicBezTo>
                  <a:cubicBezTo>
                    <a:pt x="-5" y="227611"/>
                    <a:pt x="365" y="224674"/>
                    <a:pt x="1100" y="221820"/>
                  </a:cubicBezTo>
                  <a:lnTo>
                    <a:pt x="56574" y="6034"/>
                  </a:lnTo>
                  <a:cubicBezTo>
                    <a:pt x="57513" y="2390"/>
                    <a:pt x="60853" y="-115"/>
                    <a:pt x="64614" y="4"/>
                  </a:cubicBezTo>
                  <a:lnTo>
                    <a:pt x="386203" y="4"/>
                  </a:lnTo>
                  <a:cubicBezTo>
                    <a:pt x="389964" y="-115"/>
                    <a:pt x="393304" y="2390"/>
                    <a:pt x="394243" y="6034"/>
                  </a:cubicBezTo>
                  <a:lnTo>
                    <a:pt x="449717" y="221820"/>
                  </a:lnTo>
                  <a:cubicBezTo>
                    <a:pt x="454512" y="240439"/>
                    <a:pt x="443307" y="259420"/>
                    <a:pt x="424688" y="264215"/>
                  </a:cubicBezTo>
                  <a:cubicBezTo>
                    <a:pt x="421833" y="264950"/>
                    <a:pt x="418897" y="265320"/>
                    <a:pt x="415950" y="265315"/>
                  </a:cubicBezTo>
                  <a:close/>
                  <a:moveTo>
                    <a:pt x="220424" y="160799"/>
                  </a:moveTo>
                  <a:lnTo>
                    <a:pt x="230393" y="160799"/>
                  </a:lnTo>
                  <a:cubicBezTo>
                    <a:pt x="273344" y="160784"/>
                    <a:pt x="312188" y="186322"/>
                    <a:pt x="329201" y="225760"/>
                  </a:cubicBezTo>
                  <a:cubicBezTo>
                    <a:pt x="335890" y="240395"/>
                    <a:pt x="350661" y="249630"/>
                    <a:pt x="366747" y="249236"/>
                  </a:cubicBezTo>
                  <a:lnTo>
                    <a:pt x="415950" y="249236"/>
                  </a:lnTo>
                  <a:cubicBezTo>
                    <a:pt x="426294" y="249429"/>
                    <a:pt x="434835" y="241200"/>
                    <a:pt x="435028" y="230856"/>
                  </a:cubicBezTo>
                  <a:cubicBezTo>
                    <a:pt x="435060" y="229165"/>
                    <a:pt x="434862" y="227478"/>
                    <a:pt x="434441" y="225840"/>
                  </a:cubicBezTo>
                  <a:lnTo>
                    <a:pt x="380012" y="16084"/>
                  </a:lnTo>
                  <a:lnTo>
                    <a:pt x="70805" y="16084"/>
                  </a:lnTo>
                  <a:lnTo>
                    <a:pt x="16376" y="225840"/>
                  </a:lnTo>
                  <a:cubicBezTo>
                    <a:pt x="13799" y="235860"/>
                    <a:pt x="19832" y="246071"/>
                    <a:pt x="29852" y="248649"/>
                  </a:cubicBezTo>
                  <a:cubicBezTo>
                    <a:pt x="31489" y="249070"/>
                    <a:pt x="33176" y="249267"/>
                    <a:pt x="34867" y="249236"/>
                  </a:cubicBezTo>
                  <a:lnTo>
                    <a:pt x="84070" y="249236"/>
                  </a:lnTo>
                  <a:cubicBezTo>
                    <a:pt x="100156" y="249630"/>
                    <a:pt x="114927" y="240395"/>
                    <a:pt x="121616" y="225760"/>
                  </a:cubicBezTo>
                  <a:cubicBezTo>
                    <a:pt x="138629" y="186322"/>
                    <a:pt x="177472" y="160784"/>
                    <a:pt x="220424" y="160799"/>
                  </a:cubicBezTo>
                  <a:close/>
                </a:path>
              </a:pathLst>
            </a:custGeom>
            <a:solidFill>
              <a:srgbClr val="000000"/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FC416B7-7083-4D0E-B1A2-D10D0D52241A}"/>
                </a:ext>
              </a:extLst>
            </p:cNvPr>
            <p:cNvSpPr/>
            <p:nvPr/>
          </p:nvSpPr>
          <p:spPr>
            <a:xfrm>
              <a:off x="7155748" y="902002"/>
              <a:ext cx="96476" cy="96476"/>
            </a:xfrm>
            <a:custGeom>
              <a:avLst/>
              <a:gdLst>
                <a:gd name="connsiteX0" fmla="*/ 64318 w 96476"/>
                <a:gd name="connsiteY0" fmla="*/ 96477 h 96476"/>
                <a:gd name="connsiteX1" fmla="*/ 32159 w 96476"/>
                <a:gd name="connsiteY1" fmla="*/ 96477 h 96476"/>
                <a:gd name="connsiteX2" fmla="*/ 24119 w 96476"/>
                <a:gd name="connsiteY2" fmla="*/ 88437 h 96476"/>
                <a:gd name="connsiteX3" fmla="*/ 24119 w 96476"/>
                <a:gd name="connsiteY3" fmla="*/ 72358 h 96476"/>
                <a:gd name="connsiteX4" fmla="*/ 8040 w 96476"/>
                <a:gd name="connsiteY4" fmla="*/ 72358 h 96476"/>
                <a:gd name="connsiteX5" fmla="*/ 0 w 96476"/>
                <a:gd name="connsiteY5" fmla="*/ 64318 h 96476"/>
                <a:gd name="connsiteX6" fmla="*/ 0 w 96476"/>
                <a:gd name="connsiteY6" fmla="*/ 32159 h 96476"/>
                <a:gd name="connsiteX7" fmla="*/ 8040 w 96476"/>
                <a:gd name="connsiteY7" fmla="*/ 24119 h 96476"/>
                <a:gd name="connsiteX8" fmla="*/ 24119 w 96476"/>
                <a:gd name="connsiteY8" fmla="*/ 24119 h 96476"/>
                <a:gd name="connsiteX9" fmla="*/ 24119 w 96476"/>
                <a:gd name="connsiteY9" fmla="*/ 8040 h 96476"/>
                <a:gd name="connsiteX10" fmla="*/ 32159 w 96476"/>
                <a:gd name="connsiteY10" fmla="*/ 0 h 96476"/>
                <a:gd name="connsiteX11" fmla="*/ 64318 w 96476"/>
                <a:gd name="connsiteY11" fmla="*/ 0 h 96476"/>
                <a:gd name="connsiteX12" fmla="*/ 72357 w 96476"/>
                <a:gd name="connsiteY12" fmla="*/ 8040 h 96476"/>
                <a:gd name="connsiteX13" fmla="*/ 72357 w 96476"/>
                <a:gd name="connsiteY13" fmla="*/ 24119 h 96476"/>
                <a:gd name="connsiteX14" fmla="*/ 88437 w 96476"/>
                <a:gd name="connsiteY14" fmla="*/ 24119 h 96476"/>
                <a:gd name="connsiteX15" fmla="*/ 96477 w 96476"/>
                <a:gd name="connsiteY15" fmla="*/ 32159 h 96476"/>
                <a:gd name="connsiteX16" fmla="*/ 96477 w 96476"/>
                <a:gd name="connsiteY16" fmla="*/ 64318 h 96476"/>
                <a:gd name="connsiteX17" fmla="*/ 88437 w 96476"/>
                <a:gd name="connsiteY17" fmla="*/ 72358 h 96476"/>
                <a:gd name="connsiteX18" fmla="*/ 72357 w 96476"/>
                <a:gd name="connsiteY18" fmla="*/ 72358 h 96476"/>
                <a:gd name="connsiteX19" fmla="*/ 72357 w 96476"/>
                <a:gd name="connsiteY19" fmla="*/ 88437 h 96476"/>
                <a:gd name="connsiteX20" fmla="*/ 64318 w 96476"/>
                <a:gd name="connsiteY20" fmla="*/ 96477 h 96476"/>
                <a:gd name="connsiteX21" fmla="*/ 40199 w 96476"/>
                <a:gd name="connsiteY21" fmla="*/ 80397 h 96476"/>
                <a:gd name="connsiteX22" fmla="*/ 56278 w 96476"/>
                <a:gd name="connsiteY22" fmla="*/ 80397 h 96476"/>
                <a:gd name="connsiteX23" fmla="*/ 56278 w 96476"/>
                <a:gd name="connsiteY23" fmla="*/ 64318 h 96476"/>
                <a:gd name="connsiteX24" fmla="*/ 64318 w 96476"/>
                <a:gd name="connsiteY24" fmla="*/ 56278 h 96476"/>
                <a:gd name="connsiteX25" fmla="*/ 80397 w 96476"/>
                <a:gd name="connsiteY25" fmla="*/ 56278 h 96476"/>
                <a:gd name="connsiteX26" fmla="*/ 80397 w 96476"/>
                <a:gd name="connsiteY26" fmla="*/ 40199 h 96476"/>
                <a:gd name="connsiteX27" fmla="*/ 64318 w 96476"/>
                <a:gd name="connsiteY27" fmla="*/ 40199 h 96476"/>
                <a:gd name="connsiteX28" fmla="*/ 56278 w 96476"/>
                <a:gd name="connsiteY28" fmla="*/ 32159 h 96476"/>
                <a:gd name="connsiteX29" fmla="*/ 56278 w 96476"/>
                <a:gd name="connsiteY29" fmla="*/ 16079 h 96476"/>
                <a:gd name="connsiteX30" fmla="*/ 40199 w 96476"/>
                <a:gd name="connsiteY30" fmla="*/ 16079 h 96476"/>
                <a:gd name="connsiteX31" fmla="*/ 40199 w 96476"/>
                <a:gd name="connsiteY31" fmla="*/ 32159 h 96476"/>
                <a:gd name="connsiteX32" fmla="*/ 32159 w 96476"/>
                <a:gd name="connsiteY32" fmla="*/ 40199 h 96476"/>
                <a:gd name="connsiteX33" fmla="*/ 16079 w 96476"/>
                <a:gd name="connsiteY33" fmla="*/ 40199 h 96476"/>
                <a:gd name="connsiteX34" fmla="*/ 16079 w 96476"/>
                <a:gd name="connsiteY34" fmla="*/ 56278 h 96476"/>
                <a:gd name="connsiteX35" fmla="*/ 32159 w 96476"/>
                <a:gd name="connsiteY35" fmla="*/ 56278 h 96476"/>
                <a:gd name="connsiteX36" fmla="*/ 40199 w 96476"/>
                <a:gd name="connsiteY36" fmla="*/ 64318 h 96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96476" h="96476">
                  <a:moveTo>
                    <a:pt x="64318" y="96477"/>
                  </a:moveTo>
                  <a:lnTo>
                    <a:pt x="32159" y="96477"/>
                  </a:lnTo>
                  <a:cubicBezTo>
                    <a:pt x="27719" y="96477"/>
                    <a:pt x="24119" y="92877"/>
                    <a:pt x="24119" y="88437"/>
                  </a:cubicBezTo>
                  <a:lnTo>
                    <a:pt x="24119" y="72358"/>
                  </a:lnTo>
                  <a:lnTo>
                    <a:pt x="8040" y="72358"/>
                  </a:lnTo>
                  <a:cubicBezTo>
                    <a:pt x="3599" y="72358"/>
                    <a:pt x="0" y="68758"/>
                    <a:pt x="0" y="64318"/>
                  </a:cubicBezTo>
                  <a:lnTo>
                    <a:pt x="0" y="32159"/>
                  </a:lnTo>
                  <a:cubicBezTo>
                    <a:pt x="0" y="27719"/>
                    <a:pt x="3599" y="24119"/>
                    <a:pt x="8040" y="24119"/>
                  </a:cubicBezTo>
                  <a:lnTo>
                    <a:pt x="24119" y="24119"/>
                  </a:lnTo>
                  <a:lnTo>
                    <a:pt x="24119" y="8040"/>
                  </a:lnTo>
                  <a:cubicBezTo>
                    <a:pt x="24119" y="3599"/>
                    <a:pt x="27719" y="0"/>
                    <a:pt x="32159" y="0"/>
                  </a:cubicBezTo>
                  <a:lnTo>
                    <a:pt x="64318" y="0"/>
                  </a:lnTo>
                  <a:cubicBezTo>
                    <a:pt x="68758" y="0"/>
                    <a:pt x="72357" y="3599"/>
                    <a:pt x="72357" y="8040"/>
                  </a:cubicBezTo>
                  <a:lnTo>
                    <a:pt x="72357" y="24119"/>
                  </a:lnTo>
                  <a:lnTo>
                    <a:pt x="88437" y="24119"/>
                  </a:lnTo>
                  <a:cubicBezTo>
                    <a:pt x="92877" y="24119"/>
                    <a:pt x="96477" y="27719"/>
                    <a:pt x="96477" y="32159"/>
                  </a:cubicBezTo>
                  <a:lnTo>
                    <a:pt x="96477" y="64318"/>
                  </a:lnTo>
                  <a:cubicBezTo>
                    <a:pt x="96477" y="68758"/>
                    <a:pt x="92877" y="72358"/>
                    <a:pt x="88437" y="72358"/>
                  </a:cubicBezTo>
                  <a:lnTo>
                    <a:pt x="72357" y="72358"/>
                  </a:lnTo>
                  <a:lnTo>
                    <a:pt x="72357" y="88437"/>
                  </a:lnTo>
                  <a:cubicBezTo>
                    <a:pt x="72357" y="92877"/>
                    <a:pt x="68758" y="96477"/>
                    <a:pt x="64318" y="96477"/>
                  </a:cubicBezTo>
                  <a:close/>
                  <a:moveTo>
                    <a:pt x="40199" y="80397"/>
                  </a:moveTo>
                  <a:lnTo>
                    <a:pt x="56278" y="80397"/>
                  </a:lnTo>
                  <a:lnTo>
                    <a:pt x="56278" y="64318"/>
                  </a:lnTo>
                  <a:cubicBezTo>
                    <a:pt x="56278" y="59878"/>
                    <a:pt x="59877" y="56278"/>
                    <a:pt x="64318" y="56278"/>
                  </a:cubicBezTo>
                  <a:lnTo>
                    <a:pt x="80397" y="56278"/>
                  </a:lnTo>
                  <a:lnTo>
                    <a:pt x="80397" y="40199"/>
                  </a:lnTo>
                  <a:lnTo>
                    <a:pt x="64318" y="40199"/>
                  </a:lnTo>
                  <a:cubicBezTo>
                    <a:pt x="59877" y="40199"/>
                    <a:pt x="56278" y="36599"/>
                    <a:pt x="56278" y="32159"/>
                  </a:cubicBezTo>
                  <a:lnTo>
                    <a:pt x="56278" y="16079"/>
                  </a:lnTo>
                  <a:lnTo>
                    <a:pt x="40199" y="16079"/>
                  </a:lnTo>
                  <a:lnTo>
                    <a:pt x="40199" y="32159"/>
                  </a:lnTo>
                  <a:cubicBezTo>
                    <a:pt x="40199" y="36599"/>
                    <a:pt x="36599" y="40199"/>
                    <a:pt x="32159" y="40199"/>
                  </a:cubicBezTo>
                  <a:lnTo>
                    <a:pt x="16079" y="40199"/>
                  </a:lnTo>
                  <a:lnTo>
                    <a:pt x="16079" y="56278"/>
                  </a:lnTo>
                  <a:lnTo>
                    <a:pt x="32159" y="56278"/>
                  </a:lnTo>
                  <a:cubicBezTo>
                    <a:pt x="36599" y="56278"/>
                    <a:pt x="40199" y="59878"/>
                    <a:pt x="40199" y="64318"/>
                  </a:cubicBezTo>
                  <a:close/>
                </a:path>
              </a:pathLst>
            </a:custGeom>
            <a:solidFill>
              <a:srgbClr val="000000"/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C1132E2-51AC-49DF-83FF-9568B32439BA}"/>
                </a:ext>
              </a:extLst>
            </p:cNvPr>
            <p:cNvSpPr/>
            <p:nvPr/>
          </p:nvSpPr>
          <p:spPr>
            <a:xfrm>
              <a:off x="7404979" y="902002"/>
              <a:ext cx="32158" cy="32158"/>
            </a:xfrm>
            <a:custGeom>
              <a:avLst/>
              <a:gdLst>
                <a:gd name="connsiteX0" fmla="*/ 16079 w 32158"/>
                <a:gd name="connsiteY0" fmla="*/ 32159 h 32158"/>
                <a:gd name="connsiteX1" fmla="*/ 0 w 32158"/>
                <a:gd name="connsiteY1" fmla="*/ 16079 h 32158"/>
                <a:gd name="connsiteX2" fmla="*/ 16079 w 32158"/>
                <a:gd name="connsiteY2" fmla="*/ 0 h 32158"/>
                <a:gd name="connsiteX3" fmla="*/ 32159 w 32158"/>
                <a:gd name="connsiteY3" fmla="*/ 16079 h 32158"/>
                <a:gd name="connsiteX4" fmla="*/ 16079 w 32158"/>
                <a:gd name="connsiteY4" fmla="*/ 32159 h 3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58" h="32158">
                  <a:moveTo>
                    <a:pt x="16079" y="32159"/>
                  </a:moveTo>
                  <a:cubicBezTo>
                    <a:pt x="7199" y="32159"/>
                    <a:pt x="0" y="24960"/>
                    <a:pt x="0" y="16079"/>
                  </a:cubicBezTo>
                  <a:cubicBezTo>
                    <a:pt x="0" y="7199"/>
                    <a:pt x="7199" y="0"/>
                    <a:pt x="16079" y="0"/>
                  </a:cubicBezTo>
                  <a:cubicBezTo>
                    <a:pt x="24960" y="0"/>
                    <a:pt x="32159" y="7199"/>
                    <a:pt x="32159" y="16079"/>
                  </a:cubicBezTo>
                  <a:cubicBezTo>
                    <a:pt x="32159" y="24960"/>
                    <a:pt x="24960" y="32159"/>
                    <a:pt x="16079" y="32159"/>
                  </a:cubicBezTo>
                  <a:close/>
                </a:path>
              </a:pathLst>
            </a:custGeom>
            <a:solidFill>
              <a:srgbClr val="000000"/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27006F7-2A66-47BD-8FF0-0040897D2635}"/>
                </a:ext>
              </a:extLst>
            </p:cNvPr>
            <p:cNvSpPr/>
            <p:nvPr/>
          </p:nvSpPr>
          <p:spPr>
            <a:xfrm>
              <a:off x="7404979" y="966319"/>
              <a:ext cx="32158" cy="32158"/>
            </a:xfrm>
            <a:custGeom>
              <a:avLst/>
              <a:gdLst>
                <a:gd name="connsiteX0" fmla="*/ 16079 w 32158"/>
                <a:gd name="connsiteY0" fmla="*/ 32159 h 32158"/>
                <a:gd name="connsiteX1" fmla="*/ 0 w 32158"/>
                <a:gd name="connsiteY1" fmla="*/ 16079 h 32158"/>
                <a:gd name="connsiteX2" fmla="*/ 16079 w 32158"/>
                <a:gd name="connsiteY2" fmla="*/ 0 h 32158"/>
                <a:gd name="connsiteX3" fmla="*/ 32159 w 32158"/>
                <a:gd name="connsiteY3" fmla="*/ 16079 h 32158"/>
                <a:gd name="connsiteX4" fmla="*/ 16079 w 32158"/>
                <a:gd name="connsiteY4" fmla="*/ 32159 h 3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58" h="32158">
                  <a:moveTo>
                    <a:pt x="16079" y="32159"/>
                  </a:moveTo>
                  <a:cubicBezTo>
                    <a:pt x="7199" y="32159"/>
                    <a:pt x="0" y="24960"/>
                    <a:pt x="0" y="16079"/>
                  </a:cubicBezTo>
                  <a:cubicBezTo>
                    <a:pt x="0" y="7199"/>
                    <a:pt x="7199" y="0"/>
                    <a:pt x="16079" y="0"/>
                  </a:cubicBezTo>
                  <a:cubicBezTo>
                    <a:pt x="24960" y="0"/>
                    <a:pt x="32159" y="7199"/>
                    <a:pt x="32159" y="16079"/>
                  </a:cubicBezTo>
                  <a:cubicBezTo>
                    <a:pt x="32159" y="24960"/>
                    <a:pt x="24960" y="32159"/>
                    <a:pt x="16079" y="32159"/>
                  </a:cubicBezTo>
                  <a:close/>
                </a:path>
              </a:pathLst>
            </a:custGeom>
            <a:solidFill>
              <a:srgbClr val="000000"/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A366D18C-87C8-4E5F-87BE-77614C97B819}"/>
                </a:ext>
              </a:extLst>
            </p:cNvPr>
            <p:cNvSpPr/>
            <p:nvPr/>
          </p:nvSpPr>
          <p:spPr>
            <a:xfrm>
              <a:off x="7437138" y="934160"/>
              <a:ext cx="32158" cy="32158"/>
            </a:xfrm>
            <a:custGeom>
              <a:avLst/>
              <a:gdLst>
                <a:gd name="connsiteX0" fmla="*/ 16079 w 32158"/>
                <a:gd name="connsiteY0" fmla="*/ 32159 h 32158"/>
                <a:gd name="connsiteX1" fmla="*/ 0 w 32158"/>
                <a:gd name="connsiteY1" fmla="*/ 16079 h 32158"/>
                <a:gd name="connsiteX2" fmla="*/ 16079 w 32158"/>
                <a:gd name="connsiteY2" fmla="*/ 0 h 32158"/>
                <a:gd name="connsiteX3" fmla="*/ 32159 w 32158"/>
                <a:gd name="connsiteY3" fmla="*/ 16079 h 32158"/>
                <a:gd name="connsiteX4" fmla="*/ 16079 w 32158"/>
                <a:gd name="connsiteY4" fmla="*/ 32159 h 3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58" h="32158">
                  <a:moveTo>
                    <a:pt x="16079" y="32159"/>
                  </a:moveTo>
                  <a:cubicBezTo>
                    <a:pt x="7199" y="32159"/>
                    <a:pt x="0" y="24960"/>
                    <a:pt x="0" y="16079"/>
                  </a:cubicBezTo>
                  <a:cubicBezTo>
                    <a:pt x="0" y="7199"/>
                    <a:pt x="7199" y="0"/>
                    <a:pt x="16079" y="0"/>
                  </a:cubicBezTo>
                  <a:cubicBezTo>
                    <a:pt x="24960" y="0"/>
                    <a:pt x="32159" y="7199"/>
                    <a:pt x="32159" y="16079"/>
                  </a:cubicBezTo>
                  <a:cubicBezTo>
                    <a:pt x="32159" y="24960"/>
                    <a:pt x="24960" y="32159"/>
                    <a:pt x="16079" y="32159"/>
                  </a:cubicBezTo>
                  <a:close/>
                </a:path>
              </a:pathLst>
            </a:custGeom>
            <a:solidFill>
              <a:srgbClr val="000000"/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F32A145-8CAE-40CA-958E-17F28EFF4A4F}"/>
                </a:ext>
              </a:extLst>
            </p:cNvPr>
            <p:cNvSpPr/>
            <p:nvPr/>
          </p:nvSpPr>
          <p:spPr>
            <a:xfrm>
              <a:off x="7372820" y="934160"/>
              <a:ext cx="32158" cy="32158"/>
            </a:xfrm>
            <a:custGeom>
              <a:avLst/>
              <a:gdLst>
                <a:gd name="connsiteX0" fmla="*/ 16079 w 32158"/>
                <a:gd name="connsiteY0" fmla="*/ 32159 h 32158"/>
                <a:gd name="connsiteX1" fmla="*/ 0 w 32158"/>
                <a:gd name="connsiteY1" fmla="*/ 16079 h 32158"/>
                <a:gd name="connsiteX2" fmla="*/ 16079 w 32158"/>
                <a:gd name="connsiteY2" fmla="*/ 0 h 32158"/>
                <a:gd name="connsiteX3" fmla="*/ 32159 w 32158"/>
                <a:gd name="connsiteY3" fmla="*/ 16079 h 32158"/>
                <a:gd name="connsiteX4" fmla="*/ 16079 w 32158"/>
                <a:gd name="connsiteY4" fmla="*/ 32159 h 3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58" h="32158">
                  <a:moveTo>
                    <a:pt x="16079" y="32159"/>
                  </a:moveTo>
                  <a:cubicBezTo>
                    <a:pt x="7199" y="32159"/>
                    <a:pt x="0" y="24960"/>
                    <a:pt x="0" y="16079"/>
                  </a:cubicBezTo>
                  <a:cubicBezTo>
                    <a:pt x="0" y="7199"/>
                    <a:pt x="7199" y="0"/>
                    <a:pt x="16079" y="0"/>
                  </a:cubicBezTo>
                  <a:cubicBezTo>
                    <a:pt x="24960" y="0"/>
                    <a:pt x="32159" y="7199"/>
                    <a:pt x="32159" y="16079"/>
                  </a:cubicBezTo>
                  <a:cubicBezTo>
                    <a:pt x="32159" y="24960"/>
                    <a:pt x="24960" y="32159"/>
                    <a:pt x="16079" y="32159"/>
                  </a:cubicBezTo>
                  <a:close/>
                </a:path>
              </a:pathLst>
            </a:custGeom>
            <a:solidFill>
              <a:srgbClr val="000000"/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6" name="Graphic 38">
            <a:extLst>
              <a:ext uri="{FF2B5EF4-FFF2-40B4-BE49-F238E27FC236}">
                <a16:creationId xmlns:a16="http://schemas.microsoft.com/office/drawing/2014/main" id="{9B189693-3690-4A68-BAE4-24B3DB073062}"/>
              </a:ext>
            </a:extLst>
          </p:cNvPr>
          <p:cNvGrpSpPr/>
          <p:nvPr/>
        </p:nvGrpSpPr>
        <p:grpSpPr>
          <a:xfrm>
            <a:off x="6529981" y="817413"/>
            <a:ext cx="301387" cy="326614"/>
            <a:chOff x="6529981" y="817413"/>
            <a:chExt cx="301387" cy="326614"/>
          </a:xfrm>
          <a:solidFill>
            <a:srgbClr val="000000"/>
          </a:solidFill>
        </p:grpSpPr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CAD029D-7DE0-4785-95FE-561943A04CDC}"/>
                </a:ext>
              </a:extLst>
            </p:cNvPr>
            <p:cNvSpPr/>
            <p:nvPr/>
          </p:nvSpPr>
          <p:spPr>
            <a:xfrm>
              <a:off x="6555002" y="1081217"/>
              <a:ext cx="263803" cy="62810"/>
            </a:xfrm>
            <a:custGeom>
              <a:avLst/>
              <a:gdLst>
                <a:gd name="connsiteX0" fmla="*/ 257523 w 263803"/>
                <a:gd name="connsiteY0" fmla="*/ 62810 h 62810"/>
                <a:gd name="connsiteX1" fmla="*/ 6281 w 263803"/>
                <a:gd name="connsiteY1" fmla="*/ 62810 h 62810"/>
                <a:gd name="connsiteX2" fmla="*/ 0 w 263803"/>
                <a:gd name="connsiteY2" fmla="*/ 56529 h 62810"/>
                <a:gd name="connsiteX3" fmla="*/ 0 w 263803"/>
                <a:gd name="connsiteY3" fmla="*/ 6281 h 62810"/>
                <a:gd name="connsiteX4" fmla="*/ 6281 w 263803"/>
                <a:gd name="connsiteY4" fmla="*/ 0 h 62810"/>
                <a:gd name="connsiteX5" fmla="*/ 257523 w 263803"/>
                <a:gd name="connsiteY5" fmla="*/ 0 h 62810"/>
                <a:gd name="connsiteX6" fmla="*/ 263804 w 263803"/>
                <a:gd name="connsiteY6" fmla="*/ 6281 h 62810"/>
                <a:gd name="connsiteX7" fmla="*/ 263804 w 263803"/>
                <a:gd name="connsiteY7" fmla="*/ 56529 h 62810"/>
                <a:gd name="connsiteX8" fmla="*/ 257523 w 263803"/>
                <a:gd name="connsiteY8" fmla="*/ 62810 h 62810"/>
                <a:gd name="connsiteX9" fmla="*/ 12562 w 263803"/>
                <a:gd name="connsiteY9" fmla="*/ 50248 h 62810"/>
                <a:gd name="connsiteX10" fmla="*/ 251242 w 263803"/>
                <a:gd name="connsiteY10" fmla="*/ 50248 h 62810"/>
                <a:gd name="connsiteX11" fmla="*/ 251242 w 263803"/>
                <a:gd name="connsiteY11" fmla="*/ 12562 h 62810"/>
                <a:gd name="connsiteX12" fmla="*/ 12562 w 263803"/>
                <a:gd name="connsiteY12" fmla="*/ 12562 h 6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3803" h="62810">
                  <a:moveTo>
                    <a:pt x="257523" y="62810"/>
                  </a:moveTo>
                  <a:lnTo>
                    <a:pt x="6281" y="62810"/>
                  </a:lnTo>
                  <a:cubicBezTo>
                    <a:pt x="2812" y="62810"/>
                    <a:pt x="0" y="59998"/>
                    <a:pt x="0" y="56529"/>
                  </a:cubicBezTo>
                  <a:lnTo>
                    <a:pt x="0" y="6281"/>
                  </a:lnTo>
                  <a:cubicBezTo>
                    <a:pt x="0" y="2812"/>
                    <a:pt x="2812" y="0"/>
                    <a:pt x="6281" y="0"/>
                  </a:cubicBezTo>
                  <a:lnTo>
                    <a:pt x="257523" y="0"/>
                  </a:lnTo>
                  <a:cubicBezTo>
                    <a:pt x="260992" y="0"/>
                    <a:pt x="263804" y="2812"/>
                    <a:pt x="263804" y="6281"/>
                  </a:cubicBezTo>
                  <a:lnTo>
                    <a:pt x="263804" y="56529"/>
                  </a:lnTo>
                  <a:cubicBezTo>
                    <a:pt x="263804" y="59998"/>
                    <a:pt x="260992" y="62810"/>
                    <a:pt x="257523" y="62810"/>
                  </a:cubicBezTo>
                  <a:close/>
                  <a:moveTo>
                    <a:pt x="12562" y="50248"/>
                  </a:moveTo>
                  <a:lnTo>
                    <a:pt x="251242" y="50248"/>
                  </a:lnTo>
                  <a:lnTo>
                    <a:pt x="251242" y="12562"/>
                  </a:lnTo>
                  <a:lnTo>
                    <a:pt x="12562" y="12562"/>
                  </a:lnTo>
                  <a:close/>
                </a:path>
              </a:pathLst>
            </a:custGeom>
            <a:solidFill>
              <a:srgbClr val="000000"/>
            </a:solidFill>
            <a:ln w="6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135B1EA8-047F-4FBA-A01A-0BB1D4D80C71}"/>
                </a:ext>
              </a:extLst>
            </p:cNvPr>
            <p:cNvSpPr/>
            <p:nvPr/>
          </p:nvSpPr>
          <p:spPr>
            <a:xfrm>
              <a:off x="6686899" y="962877"/>
              <a:ext cx="123557" cy="123615"/>
            </a:xfrm>
            <a:custGeom>
              <a:avLst/>
              <a:gdLst>
                <a:gd name="connsiteX0" fmla="*/ 28521 w 123557"/>
                <a:gd name="connsiteY0" fmla="*/ 123616 h 123615"/>
                <a:gd name="connsiteX1" fmla="*/ 24061 w 123557"/>
                <a:gd name="connsiteY1" fmla="*/ 121794 h 123615"/>
                <a:gd name="connsiteX2" fmla="*/ 1826 w 123557"/>
                <a:gd name="connsiteY2" fmla="*/ 99497 h 123615"/>
                <a:gd name="connsiteX3" fmla="*/ 1826 w 123557"/>
                <a:gd name="connsiteY3" fmla="*/ 90640 h 123615"/>
                <a:gd name="connsiteX4" fmla="*/ 90703 w 123557"/>
                <a:gd name="connsiteY4" fmla="*/ 1826 h 123615"/>
                <a:gd name="connsiteX5" fmla="*/ 99559 w 123557"/>
                <a:gd name="connsiteY5" fmla="*/ 1826 h 123615"/>
                <a:gd name="connsiteX6" fmla="*/ 121732 w 123557"/>
                <a:gd name="connsiteY6" fmla="*/ 24124 h 123615"/>
                <a:gd name="connsiteX7" fmla="*/ 121732 w 123557"/>
                <a:gd name="connsiteY7" fmla="*/ 32980 h 123615"/>
                <a:gd name="connsiteX8" fmla="*/ 32918 w 123557"/>
                <a:gd name="connsiteY8" fmla="*/ 121794 h 123615"/>
                <a:gd name="connsiteX9" fmla="*/ 28521 w 123557"/>
                <a:gd name="connsiteY9" fmla="*/ 123616 h 123615"/>
                <a:gd name="connsiteX10" fmla="*/ 15142 w 123557"/>
                <a:gd name="connsiteY10" fmla="*/ 95100 h 123615"/>
                <a:gd name="connsiteX11" fmla="*/ 28521 w 123557"/>
                <a:gd name="connsiteY11" fmla="*/ 108416 h 123615"/>
                <a:gd name="connsiteX12" fmla="*/ 108416 w 123557"/>
                <a:gd name="connsiteY12" fmla="*/ 28521 h 123615"/>
                <a:gd name="connsiteX13" fmla="*/ 95100 w 123557"/>
                <a:gd name="connsiteY13" fmla="*/ 15205 h 123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557" h="123615">
                  <a:moveTo>
                    <a:pt x="28521" y="123616"/>
                  </a:moveTo>
                  <a:cubicBezTo>
                    <a:pt x="26851" y="123625"/>
                    <a:pt x="25247" y="122970"/>
                    <a:pt x="24061" y="121794"/>
                  </a:cubicBezTo>
                  <a:lnTo>
                    <a:pt x="1826" y="99497"/>
                  </a:lnTo>
                  <a:cubicBezTo>
                    <a:pt x="-609" y="97047"/>
                    <a:pt x="-609" y="93090"/>
                    <a:pt x="1826" y="90640"/>
                  </a:cubicBezTo>
                  <a:lnTo>
                    <a:pt x="90703" y="1826"/>
                  </a:lnTo>
                  <a:cubicBezTo>
                    <a:pt x="93153" y="-609"/>
                    <a:pt x="97110" y="-609"/>
                    <a:pt x="99559" y="1826"/>
                  </a:cubicBezTo>
                  <a:lnTo>
                    <a:pt x="121732" y="24124"/>
                  </a:lnTo>
                  <a:cubicBezTo>
                    <a:pt x="124167" y="26574"/>
                    <a:pt x="124167" y="30531"/>
                    <a:pt x="121732" y="32980"/>
                  </a:cubicBezTo>
                  <a:lnTo>
                    <a:pt x="32918" y="121794"/>
                  </a:lnTo>
                  <a:cubicBezTo>
                    <a:pt x="31747" y="122954"/>
                    <a:pt x="30168" y="123609"/>
                    <a:pt x="28521" y="123616"/>
                  </a:cubicBezTo>
                  <a:close/>
                  <a:moveTo>
                    <a:pt x="15142" y="95100"/>
                  </a:moveTo>
                  <a:lnTo>
                    <a:pt x="28521" y="108416"/>
                  </a:lnTo>
                  <a:lnTo>
                    <a:pt x="108416" y="28521"/>
                  </a:lnTo>
                  <a:lnTo>
                    <a:pt x="95100" y="15205"/>
                  </a:lnTo>
                  <a:close/>
                </a:path>
              </a:pathLst>
            </a:custGeom>
            <a:solidFill>
              <a:srgbClr val="000000"/>
            </a:solidFill>
            <a:ln w="6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1642B7D1-1B5E-42BE-8D8A-EBDEABA222D9}"/>
                </a:ext>
              </a:extLst>
            </p:cNvPr>
            <p:cNvSpPr/>
            <p:nvPr/>
          </p:nvSpPr>
          <p:spPr>
            <a:xfrm>
              <a:off x="6689851" y="836220"/>
              <a:ext cx="123553" cy="123647"/>
            </a:xfrm>
            <a:custGeom>
              <a:avLst/>
              <a:gdLst>
                <a:gd name="connsiteX0" fmla="*/ 95100 w 123553"/>
                <a:gd name="connsiteY0" fmla="*/ 123647 h 123647"/>
                <a:gd name="connsiteX1" fmla="*/ 90640 w 123553"/>
                <a:gd name="connsiteY1" fmla="*/ 121763 h 123647"/>
                <a:gd name="connsiteX2" fmla="*/ 1826 w 123553"/>
                <a:gd name="connsiteY2" fmla="*/ 32949 h 123647"/>
                <a:gd name="connsiteX3" fmla="*/ 1826 w 123553"/>
                <a:gd name="connsiteY3" fmla="*/ 24093 h 123647"/>
                <a:gd name="connsiteX4" fmla="*/ 23998 w 123553"/>
                <a:gd name="connsiteY4" fmla="*/ 1858 h 123647"/>
                <a:gd name="connsiteX5" fmla="*/ 32881 w 123553"/>
                <a:gd name="connsiteY5" fmla="*/ 1821 h 123647"/>
                <a:gd name="connsiteX6" fmla="*/ 32918 w 123553"/>
                <a:gd name="connsiteY6" fmla="*/ 1858 h 123647"/>
                <a:gd name="connsiteX7" fmla="*/ 121732 w 123553"/>
                <a:gd name="connsiteY7" fmla="*/ 90735 h 123647"/>
                <a:gd name="connsiteX8" fmla="*/ 123553 w 123553"/>
                <a:gd name="connsiteY8" fmla="*/ 95131 h 123647"/>
                <a:gd name="connsiteX9" fmla="*/ 121732 w 123553"/>
                <a:gd name="connsiteY9" fmla="*/ 99591 h 123647"/>
                <a:gd name="connsiteX10" fmla="*/ 99497 w 123553"/>
                <a:gd name="connsiteY10" fmla="*/ 121763 h 123647"/>
                <a:gd name="connsiteX11" fmla="*/ 95100 w 123553"/>
                <a:gd name="connsiteY11" fmla="*/ 123647 h 123647"/>
                <a:gd name="connsiteX12" fmla="*/ 15142 w 123553"/>
                <a:gd name="connsiteY12" fmla="*/ 28552 h 123647"/>
                <a:gd name="connsiteX13" fmla="*/ 95100 w 123553"/>
                <a:gd name="connsiteY13" fmla="*/ 108447 h 123647"/>
                <a:gd name="connsiteX14" fmla="*/ 108416 w 123553"/>
                <a:gd name="connsiteY14" fmla="*/ 95131 h 123647"/>
                <a:gd name="connsiteX15" fmla="*/ 28458 w 123553"/>
                <a:gd name="connsiteY15" fmla="*/ 15174 h 12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553" h="123647">
                  <a:moveTo>
                    <a:pt x="95100" y="123647"/>
                  </a:moveTo>
                  <a:cubicBezTo>
                    <a:pt x="93422" y="123640"/>
                    <a:pt x="91816" y="122962"/>
                    <a:pt x="90640" y="121763"/>
                  </a:cubicBezTo>
                  <a:lnTo>
                    <a:pt x="1826" y="32949"/>
                  </a:lnTo>
                  <a:cubicBezTo>
                    <a:pt x="-609" y="30499"/>
                    <a:pt x="-609" y="26542"/>
                    <a:pt x="1826" y="24093"/>
                  </a:cubicBezTo>
                  <a:lnTo>
                    <a:pt x="23998" y="1858"/>
                  </a:lnTo>
                  <a:cubicBezTo>
                    <a:pt x="26441" y="-605"/>
                    <a:pt x="30418" y="-621"/>
                    <a:pt x="32881" y="1821"/>
                  </a:cubicBezTo>
                  <a:cubicBezTo>
                    <a:pt x="32893" y="1833"/>
                    <a:pt x="32906" y="1846"/>
                    <a:pt x="32918" y="1858"/>
                  </a:cubicBezTo>
                  <a:lnTo>
                    <a:pt x="121732" y="90735"/>
                  </a:lnTo>
                  <a:cubicBezTo>
                    <a:pt x="122892" y="91905"/>
                    <a:pt x="123546" y="93484"/>
                    <a:pt x="123553" y="95131"/>
                  </a:cubicBezTo>
                  <a:cubicBezTo>
                    <a:pt x="123562" y="96801"/>
                    <a:pt x="122907" y="98406"/>
                    <a:pt x="121732" y="99591"/>
                  </a:cubicBezTo>
                  <a:lnTo>
                    <a:pt x="99497" y="121763"/>
                  </a:lnTo>
                  <a:cubicBezTo>
                    <a:pt x="98337" y="122946"/>
                    <a:pt x="96757" y="123623"/>
                    <a:pt x="95100" y="123647"/>
                  </a:cubicBezTo>
                  <a:close/>
                  <a:moveTo>
                    <a:pt x="15142" y="28552"/>
                  </a:moveTo>
                  <a:lnTo>
                    <a:pt x="95100" y="108447"/>
                  </a:lnTo>
                  <a:lnTo>
                    <a:pt x="108416" y="95131"/>
                  </a:lnTo>
                  <a:lnTo>
                    <a:pt x="28458" y="15174"/>
                  </a:lnTo>
                  <a:close/>
                </a:path>
              </a:pathLst>
            </a:custGeom>
            <a:solidFill>
              <a:srgbClr val="000000"/>
            </a:solidFill>
            <a:ln w="6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D630180-54BE-4FE1-B80F-E62F896C64F3}"/>
                </a:ext>
              </a:extLst>
            </p:cNvPr>
            <p:cNvSpPr/>
            <p:nvPr/>
          </p:nvSpPr>
          <p:spPr>
            <a:xfrm>
              <a:off x="6529981" y="829975"/>
              <a:ext cx="138080" cy="133163"/>
            </a:xfrm>
            <a:custGeom>
              <a:avLst/>
              <a:gdLst>
                <a:gd name="connsiteX0" fmla="*/ 96625 w 138080"/>
                <a:gd name="connsiteY0" fmla="*/ 133158 h 133163"/>
                <a:gd name="connsiteX1" fmla="*/ 91600 w 138080"/>
                <a:gd name="connsiteY1" fmla="*/ 130646 h 133163"/>
                <a:gd name="connsiteX2" fmla="*/ 1153 w 138080"/>
                <a:gd name="connsiteY2" fmla="*/ 10050 h 133163"/>
                <a:gd name="connsiteX3" fmla="*/ 588 w 138080"/>
                <a:gd name="connsiteY3" fmla="*/ 3769 h 133163"/>
                <a:gd name="connsiteX4" fmla="*/ 6178 w 138080"/>
                <a:gd name="connsiteY4" fmla="*/ 0 h 133163"/>
                <a:gd name="connsiteX5" fmla="*/ 131799 w 138080"/>
                <a:gd name="connsiteY5" fmla="*/ 0 h 133163"/>
                <a:gd name="connsiteX6" fmla="*/ 136824 w 138080"/>
                <a:gd name="connsiteY6" fmla="*/ 2512 h 133163"/>
                <a:gd name="connsiteX7" fmla="*/ 137829 w 138080"/>
                <a:gd name="connsiteY7" fmla="*/ 8040 h 133163"/>
                <a:gd name="connsiteX8" fmla="*/ 102655 w 138080"/>
                <a:gd name="connsiteY8" fmla="*/ 128636 h 133163"/>
                <a:gd name="connsiteX9" fmla="*/ 97756 w 138080"/>
                <a:gd name="connsiteY9" fmla="*/ 133033 h 133163"/>
                <a:gd name="connsiteX10" fmla="*/ 96625 w 138080"/>
                <a:gd name="connsiteY10" fmla="*/ 133158 h 133163"/>
                <a:gd name="connsiteX11" fmla="*/ 18740 w 138080"/>
                <a:gd name="connsiteY11" fmla="*/ 12562 h 133163"/>
                <a:gd name="connsiteX12" fmla="*/ 94113 w 138080"/>
                <a:gd name="connsiteY12" fmla="*/ 113059 h 133163"/>
                <a:gd name="connsiteX13" fmla="*/ 123445 w 138080"/>
                <a:gd name="connsiteY13" fmla="*/ 12562 h 13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080" h="133163">
                  <a:moveTo>
                    <a:pt x="96625" y="133158"/>
                  </a:moveTo>
                  <a:cubicBezTo>
                    <a:pt x="94648" y="133158"/>
                    <a:pt x="92787" y="132227"/>
                    <a:pt x="91600" y="130646"/>
                  </a:cubicBezTo>
                  <a:lnTo>
                    <a:pt x="1153" y="10050"/>
                  </a:lnTo>
                  <a:cubicBezTo>
                    <a:pt x="-149" y="8209"/>
                    <a:pt x="-364" y="5812"/>
                    <a:pt x="588" y="3769"/>
                  </a:cubicBezTo>
                  <a:cubicBezTo>
                    <a:pt x="1562" y="1534"/>
                    <a:pt x="3741" y="65"/>
                    <a:pt x="6178" y="0"/>
                  </a:cubicBezTo>
                  <a:lnTo>
                    <a:pt x="131799" y="0"/>
                  </a:lnTo>
                  <a:cubicBezTo>
                    <a:pt x="133776" y="0"/>
                    <a:pt x="135638" y="931"/>
                    <a:pt x="136824" y="2512"/>
                  </a:cubicBezTo>
                  <a:cubicBezTo>
                    <a:pt x="138010" y="4094"/>
                    <a:pt x="138382" y="6142"/>
                    <a:pt x="137829" y="8040"/>
                  </a:cubicBezTo>
                  <a:lnTo>
                    <a:pt x="102655" y="128636"/>
                  </a:lnTo>
                  <a:cubicBezTo>
                    <a:pt x="101982" y="130908"/>
                    <a:pt x="100087" y="132609"/>
                    <a:pt x="97756" y="133033"/>
                  </a:cubicBezTo>
                  <a:cubicBezTo>
                    <a:pt x="97388" y="133137"/>
                    <a:pt x="97007" y="133179"/>
                    <a:pt x="96625" y="133158"/>
                  </a:cubicBezTo>
                  <a:close/>
                  <a:moveTo>
                    <a:pt x="18740" y="12562"/>
                  </a:moveTo>
                  <a:lnTo>
                    <a:pt x="94113" y="113059"/>
                  </a:lnTo>
                  <a:lnTo>
                    <a:pt x="123445" y="12562"/>
                  </a:lnTo>
                  <a:close/>
                </a:path>
              </a:pathLst>
            </a:custGeom>
            <a:solidFill>
              <a:srgbClr val="000000"/>
            </a:solidFill>
            <a:ln w="6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612699EE-5C78-4675-A248-6B9CF9310A14}"/>
                </a:ext>
              </a:extLst>
            </p:cNvPr>
            <p:cNvSpPr/>
            <p:nvPr/>
          </p:nvSpPr>
          <p:spPr>
            <a:xfrm>
              <a:off x="6793682" y="943034"/>
              <a:ext cx="37686" cy="37686"/>
            </a:xfrm>
            <a:custGeom>
              <a:avLst/>
              <a:gdLst>
                <a:gd name="connsiteX0" fmla="*/ 18843 w 37686"/>
                <a:gd name="connsiteY0" fmla="*/ 37686 h 37686"/>
                <a:gd name="connsiteX1" fmla="*/ 0 w 37686"/>
                <a:gd name="connsiteY1" fmla="*/ 18843 h 37686"/>
                <a:gd name="connsiteX2" fmla="*/ 18843 w 37686"/>
                <a:gd name="connsiteY2" fmla="*/ 0 h 37686"/>
                <a:gd name="connsiteX3" fmla="*/ 37686 w 37686"/>
                <a:gd name="connsiteY3" fmla="*/ 18843 h 37686"/>
                <a:gd name="connsiteX4" fmla="*/ 18843 w 37686"/>
                <a:gd name="connsiteY4" fmla="*/ 37686 h 37686"/>
                <a:gd name="connsiteX5" fmla="*/ 18843 w 37686"/>
                <a:gd name="connsiteY5" fmla="*/ 12562 h 37686"/>
                <a:gd name="connsiteX6" fmla="*/ 12562 w 37686"/>
                <a:gd name="connsiteY6" fmla="*/ 18843 h 37686"/>
                <a:gd name="connsiteX7" fmla="*/ 18843 w 37686"/>
                <a:gd name="connsiteY7" fmla="*/ 25124 h 37686"/>
                <a:gd name="connsiteX8" fmla="*/ 25124 w 37686"/>
                <a:gd name="connsiteY8" fmla="*/ 18843 h 37686"/>
                <a:gd name="connsiteX9" fmla="*/ 18843 w 37686"/>
                <a:gd name="connsiteY9" fmla="*/ 12562 h 37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686" h="37686">
                  <a:moveTo>
                    <a:pt x="18843" y="37686"/>
                  </a:moveTo>
                  <a:cubicBezTo>
                    <a:pt x="8436" y="37686"/>
                    <a:pt x="0" y="29250"/>
                    <a:pt x="0" y="18843"/>
                  </a:cubicBezTo>
                  <a:cubicBezTo>
                    <a:pt x="0" y="8436"/>
                    <a:pt x="8436" y="0"/>
                    <a:pt x="18843" y="0"/>
                  </a:cubicBezTo>
                  <a:cubicBezTo>
                    <a:pt x="29250" y="0"/>
                    <a:pt x="37686" y="8436"/>
                    <a:pt x="37686" y="18843"/>
                  </a:cubicBezTo>
                  <a:cubicBezTo>
                    <a:pt x="37686" y="29250"/>
                    <a:pt x="29250" y="37686"/>
                    <a:pt x="18843" y="37686"/>
                  </a:cubicBezTo>
                  <a:close/>
                  <a:moveTo>
                    <a:pt x="18843" y="12562"/>
                  </a:moveTo>
                  <a:cubicBezTo>
                    <a:pt x="15374" y="12562"/>
                    <a:pt x="12562" y="15374"/>
                    <a:pt x="12562" y="18843"/>
                  </a:cubicBezTo>
                  <a:cubicBezTo>
                    <a:pt x="12562" y="22312"/>
                    <a:pt x="15374" y="25124"/>
                    <a:pt x="18843" y="25124"/>
                  </a:cubicBezTo>
                  <a:cubicBezTo>
                    <a:pt x="22312" y="25124"/>
                    <a:pt x="25124" y="22312"/>
                    <a:pt x="25124" y="18843"/>
                  </a:cubicBezTo>
                  <a:cubicBezTo>
                    <a:pt x="25124" y="15374"/>
                    <a:pt x="22312" y="12562"/>
                    <a:pt x="18843" y="12562"/>
                  </a:cubicBezTo>
                  <a:close/>
                </a:path>
              </a:pathLst>
            </a:custGeom>
            <a:solidFill>
              <a:srgbClr val="000000"/>
            </a:solidFill>
            <a:ln w="6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D95138AD-6025-406D-9C77-499B6B586CA0}"/>
                </a:ext>
              </a:extLst>
            </p:cNvPr>
            <p:cNvSpPr/>
            <p:nvPr/>
          </p:nvSpPr>
          <p:spPr>
            <a:xfrm>
              <a:off x="6668061" y="817413"/>
              <a:ext cx="37686" cy="37686"/>
            </a:xfrm>
            <a:custGeom>
              <a:avLst/>
              <a:gdLst>
                <a:gd name="connsiteX0" fmla="*/ 18843 w 37686"/>
                <a:gd name="connsiteY0" fmla="*/ 37686 h 37686"/>
                <a:gd name="connsiteX1" fmla="*/ 0 w 37686"/>
                <a:gd name="connsiteY1" fmla="*/ 18843 h 37686"/>
                <a:gd name="connsiteX2" fmla="*/ 18843 w 37686"/>
                <a:gd name="connsiteY2" fmla="*/ 0 h 37686"/>
                <a:gd name="connsiteX3" fmla="*/ 37686 w 37686"/>
                <a:gd name="connsiteY3" fmla="*/ 18843 h 37686"/>
                <a:gd name="connsiteX4" fmla="*/ 18843 w 37686"/>
                <a:gd name="connsiteY4" fmla="*/ 37686 h 37686"/>
                <a:gd name="connsiteX5" fmla="*/ 18843 w 37686"/>
                <a:gd name="connsiteY5" fmla="*/ 12562 h 37686"/>
                <a:gd name="connsiteX6" fmla="*/ 12562 w 37686"/>
                <a:gd name="connsiteY6" fmla="*/ 18843 h 37686"/>
                <a:gd name="connsiteX7" fmla="*/ 18843 w 37686"/>
                <a:gd name="connsiteY7" fmla="*/ 25124 h 37686"/>
                <a:gd name="connsiteX8" fmla="*/ 25124 w 37686"/>
                <a:gd name="connsiteY8" fmla="*/ 18843 h 37686"/>
                <a:gd name="connsiteX9" fmla="*/ 18843 w 37686"/>
                <a:gd name="connsiteY9" fmla="*/ 12562 h 37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686" h="37686">
                  <a:moveTo>
                    <a:pt x="18843" y="37686"/>
                  </a:moveTo>
                  <a:cubicBezTo>
                    <a:pt x="8436" y="37686"/>
                    <a:pt x="0" y="29250"/>
                    <a:pt x="0" y="18843"/>
                  </a:cubicBezTo>
                  <a:cubicBezTo>
                    <a:pt x="0" y="8436"/>
                    <a:pt x="8436" y="0"/>
                    <a:pt x="18843" y="0"/>
                  </a:cubicBezTo>
                  <a:cubicBezTo>
                    <a:pt x="29250" y="0"/>
                    <a:pt x="37686" y="8436"/>
                    <a:pt x="37686" y="18843"/>
                  </a:cubicBezTo>
                  <a:cubicBezTo>
                    <a:pt x="37686" y="29250"/>
                    <a:pt x="29250" y="37686"/>
                    <a:pt x="18843" y="37686"/>
                  </a:cubicBezTo>
                  <a:close/>
                  <a:moveTo>
                    <a:pt x="18843" y="12562"/>
                  </a:moveTo>
                  <a:cubicBezTo>
                    <a:pt x="15374" y="12562"/>
                    <a:pt x="12562" y="15374"/>
                    <a:pt x="12562" y="18843"/>
                  </a:cubicBezTo>
                  <a:cubicBezTo>
                    <a:pt x="12562" y="22312"/>
                    <a:pt x="15374" y="25124"/>
                    <a:pt x="18843" y="25124"/>
                  </a:cubicBezTo>
                  <a:cubicBezTo>
                    <a:pt x="22312" y="25124"/>
                    <a:pt x="25124" y="22312"/>
                    <a:pt x="25124" y="18843"/>
                  </a:cubicBezTo>
                  <a:cubicBezTo>
                    <a:pt x="25124" y="15374"/>
                    <a:pt x="22312" y="12562"/>
                    <a:pt x="18843" y="12562"/>
                  </a:cubicBezTo>
                  <a:close/>
                </a:path>
              </a:pathLst>
            </a:custGeom>
            <a:solidFill>
              <a:srgbClr val="000000"/>
            </a:solidFill>
            <a:ln w="6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DBF25424-0F24-4B69-8AD3-84C1D934F3B2}"/>
                </a:ext>
              </a:extLst>
            </p:cNvPr>
            <p:cNvSpPr/>
            <p:nvPr/>
          </p:nvSpPr>
          <p:spPr>
            <a:xfrm>
              <a:off x="6668061" y="1068655"/>
              <a:ext cx="37686" cy="25124"/>
            </a:xfrm>
            <a:custGeom>
              <a:avLst/>
              <a:gdLst>
                <a:gd name="connsiteX0" fmla="*/ 31405 w 37686"/>
                <a:gd name="connsiteY0" fmla="*/ 25124 h 25124"/>
                <a:gd name="connsiteX1" fmla="*/ 6281 w 37686"/>
                <a:gd name="connsiteY1" fmla="*/ 25124 h 25124"/>
                <a:gd name="connsiteX2" fmla="*/ 0 w 37686"/>
                <a:gd name="connsiteY2" fmla="*/ 18843 h 25124"/>
                <a:gd name="connsiteX3" fmla="*/ 18843 w 37686"/>
                <a:gd name="connsiteY3" fmla="*/ 0 h 25124"/>
                <a:gd name="connsiteX4" fmla="*/ 37686 w 37686"/>
                <a:gd name="connsiteY4" fmla="*/ 18843 h 25124"/>
                <a:gd name="connsiteX5" fmla="*/ 31405 w 37686"/>
                <a:gd name="connsiteY5" fmla="*/ 25124 h 25124"/>
                <a:gd name="connsiteX6" fmla="*/ 18843 w 37686"/>
                <a:gd name="connsiteY6" fmla="*/ 12562 h 25124"/>
                <a:gd name="connsiteX7" fmla="*/ 18843 w 37686"/>
                <a:gd name="connsiteY7" fmla="*/ 12562 h 2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686" h="25124">
                  <a:moveTo>
                    <a:pt x="31405" y="25124"/>
                  </a:moveTo>
                  <a:lnTo>
                    <a:pt x="6281" y="25124"/>
                  </a:lnTo>
                  <a:cubicBezTo>
                    <a:pt x="2812" y="25124"/>
                    <a:pt x="0" y="22312"/>
                    <a:pt x="0" y="18843"/>
                  </a:cubicBezTo>
                  <a:cubicBezTo>
                    <a:pt x="0" y="8436"/>
                    <a:pt x="8436" y="0"/>
                    <a:pt x="18843" y="0"/>
                  </a:cubicBezTo>
                  <a:cubicBezTo>
                    <a:pt x="29250" y="0"/>
                    <a:pt x="37686" y="8436"/>
                    <a:pt x="37686" y="18843"/>
                  </a:cubicBezTo>
                  <a:cubicBezTo>
                    <a:pt x="37686" y="22312"/>
                    <a:pt x="34874" y="25124"/>
                    <a:pt x="31405" y="25124"/>
                  </a:cubicBezTo>
                  <a:close/>
                  <a:moveTo>
                    <a:pt x="18843" y="12562"/>
                  </a:moveTo>
                  <a:lnTo>
                    <a:pt x="18843" y="12562"/>
                  </a:lnTo>
                  <a:close/>
                </a:path>
              </a:pathLst>
            </a:custGeom>
            <a:solidFill>
              <a:srgbClr val="000000"/>
            </a:solidFill>
            <a:ln w="6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09E228D-4893-45FA-930B-7FE06C317E4D}"/>
                </a:ext>
              </a:extLst>
            </p:cNvPr>
            <p:cNvSpPr/>
            <p:nvPr/>
          </p:nvSpPr>
          <p:spPr>
            <a:xfrm>
              <a:off x="6536118" y="861171"/>
              <a:ext cx="74873" cy="81865"/>
            </a:xfrm>
            <a:custGeom>
              <a:avLst/>
              <a:gdLst>
                <a:gd name="connsiteX0" fmla="*/ 44008 w 74873"/>
                <a:gd name="connsiteY0" fmla="*/ 81863 h 81865"/>
                <a:gd name="connsiteX1" fmla="*/ 0 w 74873"/>
                <a:gd name="connsiteY1" fmla="*/ 37936 h 81865"/>
                <a:gd name="connsiteX2" fmla="*/ 20014 w 74873"/>
                <a:gd name="connsiteY2" fmla="*/ 1026 h 81865"/>
                <a:gd name="connsiteX3" fmla="*/ 28494 w 74873"/>
                <a:gd name="connsiteY3" fmla="*/ 2533 h 81865"/>
                <a:gd name="connsiteX4" fmla="*/ 73592 w 74873"/>
                <a:gd name="connsiteY4" fmla="*/ 63020 h 81865"/>
                <a:gd name="connsiteX5" fmla="*/ 72712 w 74873"/>
                <a:gd name="connsiteY5" fmla="*/ 71562 h 81865"/>
                <a:gd name="connsiteX6" fmla="*/ 44008 w 74873"/>
                <a:gd name="connsiteY6" fmla="*/ 81863 h 81865"/>
                <a:gd name="connsiteX7" fmla="*/ 22276 w 74873"/>
                <a:gd name="connsiteY7" fmla="*/ 15221 h 81865"/>
                <a:gd name="connsiteX8" fmla="*/ 15994 w 74873"/>
                <a:gd name="connsiteY8" fmla="*/ 59188 h 81865"/>
                <a:gd name="connsiteX9" fmla="*/ 59962 w 74873"/>
                <a:gd name="connsiteY9" fmla="*/ 65469 h 81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873" h="81865">
                  <a:moveTo>
                    <a:pt x="44008" y="81863"/>
                  </a:moveTo>
                  <a:cubicBezTo>
                    <a:pt x="19725" y="81886"/>
                    <a:pt x="22" y="62219"/>
                    <a:pt x="0" y="37936"/>
                  </a:cubicBezTo>
                  <a:cubicBezTo>
                    <a:pt x="-14" y="23037"/>
                    <a:pt x="7520" y="9144"/>
                    <a:pt x="20014" y="1026"/>
                  </a:cubicBezTo>
                  <a:cubicBezTo>
                    <a:pt x="22794" y="-794"/>
                    <a:pt x="26511" y="-133"/>
                    <a:pt x="28494" y="2533"/>
                  </a:cubicBezTo>
                  <a:lnTo>
                    <a:pt x="73592" y="63020"/>
                  </a:lnTo>
                  <a:cubicBezTo>
                    <a:pt x="75595" y="65654"/>
                    <a:pt x="75210" y="69391"/>
                    <a:pt x="72712" y="71562"/>
                  </a:cubicBezTo>
                  <a:cubicBezTo>
                    <a:pt x="64679" y="78310"/>
                    <a:pt x="54499" y="81964"/>
                    <a:pt x="44008" y="81863"/>
                  </a:cubicBezTo>
                  <a:close/>
                  <a:moveTo>
                    <a:pt x="22276" y="15221"/>
                  </a:moveTo>
                  <a:cubicBezTo>
                    <a:pt x="8400" y="25628"/>
                    <a:pt x="5588" y="45313"/>
                    <a:pt x="15994" y="59188"/>
                  </a:cubicBezTo>
                  <a:cubicBezTo>
                    <a:pt x="26402" y="73064"/>
                    <a:pt x="46086" y="75877"/>
                    <a:pt x="59962" y="65469"/>
                  </a:cubicBezTo>
                  <a:close/>
                </a:path>
              </a:pathLst>
            </a:custGeom>
            <a:solidFill>
              <a:srgbClr val="000000"/>
            </a:solidFill>
            <a:ln w="6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2" name="Graphic 40">
            <a:extLst>
              <a:ext uri="{FF2B5EF4-FFF2-40B4-BE49-F238E27FC236}">
                <a16:creationId xmlns:a16="http://schemas.microsoft.com/office/drawing/2014/main" id="{F5F2D561-50FB-4DB2-B3F1-6BCDA0A0AD81}"/>
              </a:ext>
            </a:extLst>
          </p:cNvPr>
          <p:cNvGrpSpPr/>
          <p:nvPr/>
        </p:nvGrpSpPr>
        <p:grpSpPr>
          <a:xfrm>
            <a:off x="7666710" y="1477921"/>
            <a:ext cx="401985" cy="401986"/>
            <a:chOff x="7666710" y="1477921"/>
            <a:chExt cx="401985" cy="401986"/>
          </a:xfrm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6180362-0235-4BF2-B779-D2D2B6A89C7B}"/>
                </a:ext>
              </a:extLst>
            </p:cNvPr>
            <p:cNvSpPr/>
            <p:nvPr/>
          </p:nvSpPr>
          <p:spPr>
            <a:xfrm>
              <a:off x="7779768" y="1641227"/>
              <a:ext cx="175868" cy="200993"/>
            </a:xfrm>
            <a:custGeom>
              <a:avLst/>
              <a:gdLst>
                <a:gd name="connsiteX0" fmla="*/ 0 w 175868"/>
                <a:gd name="connsiteY0" fmla="*/ 0 h 200993"/>
                <a:gd name="connsiteX1" fmla="*/ 175868 w 175868"/>
                <a:gd name="connsiteY1" fmla="*/ 0 h 200993"/>
                <a:gd name="connsiteX2" fmla="*/ 175868 w 175868"/>
                <a:gd name="connsiteY2" fmla="*/ 200993 h 200993"/>
                <a:gd name="connsiteX3" fmla="*/ 0 w 175868"/>
                <a:gd name="connsiteY3" fmla="*/ 200993 h 200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868" h="200993">
                  <a:moveTo>
                    <a:pt x="0" y="0"/>
                  </a:moveTo>
                  <a:lnTo>
                    <a:pt x="175868" y="0"/>
                  </a:lnTo>
                  <a:lnTo>
                    <a:pt x="175868" y="200993"/>
                  </a:lnTo>
                  <a:lnTo>
                    <a:pt x="0" y="200993"/>
                  </a:lnTo>
                  <a:close/>
                </a:path>
              </a:pathLst>
            </a:custGeom>
            <a:noFill/>
            <a:ln w="25003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754D3ADB-85D2-4AC0-A387-5094263ADDB6}"/>
                </a:ext>
              </a:extLst>
            </p:cNvPr>
            <p:cNvSpPr/>
            <p:nvPr/>
          </p:nvSpPr>
          <p:spPr>
            <a:xfrm>
              <a:off x="7742082" y="1553293"/>
              <a:ext cx="251240" cy="75372"/>
            </a:xfrm>
            <a:custGeom>
              <a:avLst/>
              <a:gdLst>
                <a:gd name="connsiteX0" fmla="*/ 0 w 251240"/>
                <a:gd name="connsiteY0" fmla="*/ 0 h 75372"/>
                <a:gd name="connsiteX1" fmla="*/ 0 w 251240"/>
                <a:gd name="connsiteY1" fmla="*/ 75372 h 75372"/>
                <a:gd name="connsiteX2" fmla="*/ 251241 w 251240"/>
                <a:gd name="connsiteY2" fmla="*/ 75372 h 75372"/>
                <a:gd name="connsiteX3" fmla="*/ 251241 w 251240"/>
                <a:gd name="connsiteY3" fmla="*/ 0 h 75372"/>
                <a:gd name="connsiteX4" fmla="*/ 0 w 251240"/>
                <a:gd name="connsiteY4" fmla="*/ 0 h 75372"/>
                <a:gd name="connsiteX5" fmla="*/ 226117 w 251240"/>
                <a:gd name="connsiteY5" fmla="*/ 50248 h 75372"/>
                <a:gd name="connsiteX6" fmla="*/ 25124 w 251240"/>
                <a:gd name="connsiteY6" fmla="*/ 50248 h 75372"/>
                <a:gd name="connsiteX7" fmla="*/ 25124 w 251240"/>
                <a:gd name="connsiteY7" fmla="*/ 25124 h 75372"/>
                <a:gd name="connsiteX8" fmla="*/ 226117 w 251240"/>
                <a:gd name="connsiteY8" fmla="*/ 25124 h 75372"/>
                <a:gd name="connsiteX9" fmla="*/ 226117 w 251240"/>
                <a:gd name="connsiteY9" fmla="*/ 50248 h 7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240" h="75372">
                  <a:moveTo>
                    <a:pt x="0" y="0"/>
                  </a:moveTo>
                  <a:lnTo>
                    <a:pt x="0" y="75372"/>
                  </a:lnTo>
                  <a:lnTo>
                    <a:pt x="251241" y="75372"/>
                  </a:lnTo>
                  <a:lnTo>
                    <a:pt x="251241" y="0"/>
                  </a:lnTo>
                  <a:lnTo>
                    <a:pt x="0" y="0"/>
                  </a:lnTo>
                  <a:close/>
                  <a:moveTo>
                    <a:pt x="226117" y="50248"/>
                  </a:moveTo>
                  <a:lnTo>
                    <a:pt x="25124" y="50248"/>
                  </a:lnTo>
                  <a:lnTo>
                    <a:pt x="25124" y="25124"/>
                  </a:lnTo>
                  <a:lnTo>
                    <a:pt x="226117" y="25124"/>
                  </a:lnTo>
                  <a:lnTo>
                    <a:pt x="226117" y="50248"/>
                  </a:lnTo>
                  <a:close/>
                </a:path>
              </a:pathLst>
            </a:custGeom>
            <a:solidFill>
              <a:srgbClr val="152730"/>
            </a:solidFill>
            <a:ln w="12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541420C-1FEA-489A-BE37-4265A0A2FB22}"/>
                </a:ext>
              </a:extLst>
            </p:cNvPr>
            <p:cNvSpPr/>
            <p:nvPr/>
          </p:nvSpPr>
          <p:spPr>
            <a:xfrm>
              <a:off x="7817454" y="1503045"/>
              <a:ext cx="100496" cy="87934"/>
            </a:xfrm>
            <a:custGeom>
              <a:avLst/>
              <a:gdLst>
                <a:gd name="connsiteX0" fmla="*/ 0 w 100496"/>
                <a:gd name="connsiteY0" fmla="*/ 0 h 87934"/>
                <a:gd name="connsiteX1" fmla="*/ 100496 w 100496"/>
                <a:gd name="connsiteY1" fmla="*/ 0 h 87934"/>
                <a:gd name="connsiteX2" fmla="*/ 100496 w 100496"/>
                <a:gd name="connsiteY2" fmla="*/ 87934 h 87934"/>
                <a:gd name="connsiteX3" fmla="*/ 0 w 100496"/>
                <a:gd name="connsiteY3" fmla="*/ 87934 h 8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496" h="87934">
                  <a:moveTo>
                    <a:pt x="0" y="0"/>
                  </a:moveTo>
                  <a:lnTo>
                    <a:pt x="100496" y="0"/>
                  </a:lnTo>
                  <a:lnTo>
                    <a:pt x="100496" y="87934"/>
                  </a:lnTo>
                  <a:lnTo>
                    <a:pt x="0" y="87934"/>
                  </a:lnTo>
                  <a:close/>
                </a:path>
              </a:pathLst>
            </a:custGeom>
            <a:solidFill>
              <a:srgbClr val="152730"/>
            </a:solidFill>
            <a:ln w="12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FD55D5B-D499-4FDE-8784-76D4DBEA0345}"/>
                </a:ext>
              </a:extLst>
            </p:cNvPr>
            <p:cNvSpPr/>
            <p:nvPr/>
          </p:nvSpPr>
          <p:spPr>
            <a:xfrm>
              <a:off x="7817454" y="1653789"/>
              <a:ext cx="12562" cy="100496"/>
            </a:xfrm>
            <a:custGeom>
              <a:avLst/>
              <a:gdLst>
                <a:gd name="connsiteX0" fmla="*/ 0 w 12562"/>
                <a:gd name="connsiteY0" fmla="*/ 0 h 100496"/>
                <a:gd name="connsiteX1" fmla="*/ 12562 w 12562"/>
                <a:gd name="connsiteY1" fmla="*/ 0 h 100496"/>
                <a:gd name="connsiteX2" fmla="*/ 12562 w 12562"/>
                <a:gd name="connsiteY2" fmla="*/ 100497 h 100496"/>
                <a:gd name="connsiteX3" fmla="*/ 0 w 12562"/>
                <a:gd name="connsiteY3" fmla="*/ 100497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" h="100496">
                  <a:moveTo>
                    <a:pt x="0" y="0"/>
                  </a:moveTo>
                  <a:lnTo>
                    <a:pt x="12562" y="0"/>
                  </a:lnTo>
                  <a:lnTo>
                    <a:pt x="12562" y="100497"/>
                  </a:lnTo>
                  <a:lnTo>
                    <a:pt x="0" y="100497"/>
                  </a:lnTo>
                  <a:close/>
                </a:path>
              </a:pathLst>
            </a:custGeom>
            <a:solidFill>
              <a:srgbClr val="152730"/>
            </a:solidFill>
            <a:ln w="12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CB91478-2282-4C10-B0A8-E3562ADFE9CC}"/>
                </a:ext>
              </a:extLst>
            </p:cNvPr>
            <p:cNvSpPr/>
            <p:nvPr/>
          </p:nvSpPr>
          <p:spPr>
            <a:xfrm>
              <a:off x="7855140" y="1653789"/>
              <a:ext cx="12562" cy="75372"/>
            </a:xfrm>
            <a:custGeom>
              <a:avLst/>
              <a:gdLst>
                <a:gd name="connsiteX0" fmla="*/ 0 w 12562"/>
                <a:gd name="connsiteY0" fmla="*/ 0 h 75372"/>
                <a:gd name="connsiteX1" fmla="*/ 12562 w 12562"/>
                <a:gd name="connsiteY1" fmla="*/ 0 h 75372"/>
                <a:gd name="connsiteX2" fmla="*/ 12562 w 12562"/>
                <a:gd name="connsiteY2" fmla="*/ 75372 h 75372"/>
                <a:gd name="connsiteX3" fmla="*/ 0 w 12562"/>
                <a:gd name="connsiteY3" fmla="*/ 75372 h 7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" h="75372">
                  <a:moveTo>
                    <a:pt x="0" y="0"/>
                  </a:moveTo>
                  <a:lnTo>
                    <a:pt x="12562" y="0"/>
                  </a:lnTo>
                  <a:lnTo>
                    <a:pt x="12562" y="75372"/>
                  </a:lnTo>
                  <a:lnTo>
                    <a:pt x="0" y="75372"/>
                  </a:lnTo>
                  <a:close/>
                </a:path>
              </a:pathLst>
            </a:custGeom>
            <a:solidFill>
              <a:srgbClr val="152730"/>
            </a:solidFill>
            <a:ln w="12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5DBA496-DEFD-445B-A669-3C702A69B117}"/>
                </a:ext>
              </a:extLst>
            </p:cNvPr>
            <p:cNvSpPr/>
            <p:nvPr/>
          </p:nvSpPr>
          <p:spPr>
            <a:xfrm>
              <a:off x="7905388" y="1653789"/>
              <a:ext cx="12562" cy="100496"/>
            </a:xfrm>
            <a:custGeom>
              <a:avLst/>
              <a:gdLst>
                <a:gd name="connsiteX0" fmla="*/ 0 w 12562"/>
                <a:gd name="connsiteY0" fmla="*/ 0 h 100496"/>
                <a:gd name="connsiteX1" fmla="*/ 12562 w 12562"/>
                <a:gd name="connsiteY1" fmla="*/ 0 h 100496"/>
                <a:gd name="connsiteX2" fmla="*/ 12562 w 12562"/>
                <a:gd name="connsiteY2" fmla="*/ 100497 h 100496"/>
                <a:gd name="connsiteX3" fmla="*/ 0 w 12562"/>
                <a:gd name="connsiteY3" fmla="*/ 100497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" h="100496">
                  <a:moveTo>
                    <a:pt x="0" y="0"/>
                  </a:moveTo>
                  <a:lnTo>
                    <a:pt x="12562" y="0"/>
                  </a:lnTo>
                  <a:lnTo>
                    <a:pt x="12562" y="100497"/>
                  </a:lnTo>
                  <a:lnTo>
                    <a:pt x="0" y="100497"/>
                  </a:lnTo>
                  <a:close/>
                </a:path>
              </a:pathLst>
            </a:custGeom>
            <a:solidFill>
              <a:srgbClr val="152730"/>
            </a:solidFill>
            <a:ln w="12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D0D50D9A-A2FA-477C-8E23-0BC2A3C44BB9}"/>
                </a:ext>
              </a:extLst>
            </p:cNvPr>
            <p:cNvSpPr/>
            <p:nvPr/>
          </p:nvSpPr>
          <p:spPr>
            <a:xfrm>
              <a:off x="7880264" y="1754286"/>
              <a:ext cx="12562" cy="50248"/>
            </a:xfrm>
            <a:custGeom>
              <a:avLst/>
              <a:gdLst>
                <a:gd name="connsiteX0" fmla="*/ 0 w 12562"/>
                <a:gd name="connsiteY0" fmla="*/ 0 h 50248"/>
                <a:gd name="connsiteX1" fmla="*/ 12562 w 12562"/>
                <a:gd name="connsiteY1" fmla="*/ 0 h 50248"/>
                <a:gd name="connsiteX2" fmla="*/ 12562 w 12562"/>
                <a:gd name="connsiteY2" fmla="*/ 50248 h 50248"/>
                <a:gd name="connsiteX3" fmla="*/ 0 w 12562"/>
                <a:gd name="connsiteY3" fmla="*/ 50248 h 50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" h="50248">
                  <a:moveTo>
                    <a:pt x="0" y="0"/>
                  </a:moveTo>
                  <a:lnTo>
                    <a:pt x="12562" y="0"/>
                  </a:lnTo>
                  <a:lnTo>
                    <a:pt x="12562" y="50248"/>
                  </a:lnTo>
                  <a:lnTo>
                    <a:pt x="0" y="50248"/>
                  </a:lnTo>
                  <a:close/>
                </a:path>
              </a:pathLst>
            </a:custGeom>
            <a:solidFill>
              <a:srgbClr val="152730"/>
            </a:solidFill>
            <a:ln w="12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26E753E-72CE-44B0-A475-32C3F2483907}"/>
                </a:ext>
              </a:extLst>
            </p:cNvPr>
            <p:cNvSpPr/>
            <p:nvPr/>
          </p:nvSpPr>
          <p:spPr>
            <a:xfrm>
              <a:off x="7830016" y="1791972"/>
              <a:ext cx="12562" cy="25124"/>
            </a:xfrm>
            <a:custGeom>
              <a:avLst/>
              <a:gdLst>
                <a:gd name="connsiteX0" fmla="*/ 0 w 12562"/>
                <a:gd name="connsiteY0" fmla="*/ 0 h 25124"/>
                <a:gd name="connsiteX1" fmla="*/ 12562 w 12562"/>
                <a:gd name="connsiteY1" fmla="*/ 0 h 25124"/>
                <a:gd name="connsiteX2" fmla="*/ 12562 w 12562"/>
                <a:gd name="connsiteY2" fmla="*/ 25124 h 25124"/>
                <a:gd name="connsiteX3" fmla="*/ 0 w 12562"/>
                <a:gd name="connsiteY3" fmla="*/ 25124 h 2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" h="25124">
                  <a:moveTo>
                    <a:pt x="0" y="0"/>
                  </a:moveTo>
                  <a:lnTo>
                    <a:pt x="12562" y="0"/>
                  </a:lnTo>
                  <a:lnTo>
                    <a:pt x="12562" y="25124"/>
                  </a:lnTo>
                  <a:lnTo>
                    <a:pt x="0" y="25124"/>
                  </a:lnTo>
                  <a:close/>
                </a:path>
              </a:pathLst>
            </a:custGeom>
            <a:solidFill>
              <a:srgbClr val="152730"/>
            </a:solidFill>
            <a:ln w="12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8" name="Graphic 42">
            <a:extLst>
              <a:ext uri="{FF2B5EF4-FFF2-40B4-BE49-F238E27FC236}">
                <a16:creationId xmlns:a16="http://schemas.microsoft.com/office/drawing/2014/main" id="{C5C40112-6F2A-4CA9-BA64-1244F6E7E818}"/>
              </a:ext>
            </a:extLst>
          </p:cNvPr>
          <p:cNvSpPr/>
          <p:nvPr/>
        </p:nvSpPr>
        <p:spPr>
          <a:xfrm>
            <a:off x="7123036" y="1516893"/>
            <a:ext cx="340995" cy="340962"/>
          </a:xfrm>
          <a:custGeom>
            <a:avLst/>
            <a:gdLst>
              <a:gd name="connsiteX0" fmla="*/ 335087 w 340995"/>
              <a:gd name="connsiteY0" fmla="*/ 126272 h 340962"/>
              <a:gd name="connsiteX1" fmla="*/ 126272 w 340995"/>
              <a:gd name="connsiteY1" fmla="*/ 5876 h 340962"/>
              <a:gd name="connsiteX2" fmla="*/ 5876 w 340995"/>
              <a:gd name="connsiteY2" fmla="*/ 214691 h 340962"/>
              <a:gd name="connsiteX3" fmla="*/ 214691 w 340995"/>
              <a:gd name="connsiteY3" fmla="*/ 335087 h 340962"/>
              <a:gd name="connsiteX4" fmla="*/ 318156 w 340995"/>
              <a:gd name="connsiteY4" fmla="*/ 255578 h 340962"/>
              <a:gd name="connsiteX5" fmla="*/ 335087 w 340995"/>
              <a:gd name="connsiteY5" fmla="*/ 126272 h 340962"/>
              <a:gd name="connsiteX6" fmla="*/ 313157 w 340995"/>
              <a:gd name="connsiteY6" fmla="*/ 132180 h 340962"/>
              <a:gd name="connsiteX7" fmla="*/ 318156 w 340995"/>
              <a:gd name="connsiteY7" fmla="*/ 163882 h 340962"/>
              <a:gd name="connsiteX8" fmla="*/ 261343 w 340995"/>
              <a:gd name="connsiteY8" fmla="*/ 196606 h 340962"/>
              <a:gd name="connsiteX9" fmla="*/ 261343 w 340995"/>
              <a:gd name="connsiteY9" fmla="*/ 54119 h 340962"/>
              <a:gd name="connsiteX10" fmla="*/ 313157 w 340995"/>
              <a:gd name="connsiteY10" fmla="*/ 132180 h 340962"/>
              <a:gd name="connsiteX11" fmla="*/ 102267 w 340995"/>
              <a:gd name="connsiteY11" fmla="*/ 209673 h 340962"/>
              <a:gd name="connsiteX12" fmla="*/ 102267 w 340995"/>
              <a:gd name="connsiteY12" fmla="*/ 131044 h 340962"/>
              <a:gd name="connsiteX13" fmla="*/ 170443 w 340995"/>
              <a:gd name="connsiteY13" fmla="*/ 91616 h 340962"/>
              <a:gd name="connsiteX14" fmla="*/ 238618 w 340995"/>
              <a:gd name="connsiteY14" fmla="*/ 131044 h 340962"/>
              <a:gd name="connsiteX15" fmla="*/ 238618 w 340995"/>
              <a:gd name="connsiteY15" fmla="*/ 209673 h 340962"/>
              <a:gd name="connsiteX16" fmla="*/ 170443 w 340995"/>
              <a:gd name="connsiteY16" fmla="*/ 249101 h 340962"/>
              <a:gd name="connsiteX17" fmla="*/ 238618 w 340995"/>
              <a:gd name="connsiteY17" fmla="*/ 39234 h 340962"/>
              <a:gd name="connsiteX18" fmla="*/ 238618 w 340995"/>
              <a:gd name="connsiteY18" fmla="*/ 104569 h 340962"/>
              <a:gd name="connsiteX19" fmla="*/ 115107 w 340995"/>
              <a:gd name="connsiteY19" fmla="*/ 34008 h 340962"/>
              <a:gd name="connsiteX20" fmla="*/ 170443 w 340995"/>
              <a:gd name="connsiteY20" fmla="*/ 22645 h 340962"/>
              <a:gd name="connsiteX21" fmla="*/ 238618 w 340995"/>
              <a:gd name="connsiteY21" fmla="*/ 39462 h 340962"/>
              <a:gd name="connsiteX22" fmla="*/ 90905 w 340995"/>
              <a:gd name="connsiteY22" fmla="*/ 45938 h 340962"/>
              <a:gd name="connsiteX23" fmla="*/ 147718 w 340995"/>
              <a:gd name="connsiteY23" fmla="*/ 78549 h 340962"/>
              <a:gd name="connsiteX24" fmla="*/ 24206 w 340995"/>
              <a:gd name="connsiteY24" fmla="*/ 149792 h 340962"/>
              <a:gd name="connsiteX25" fmla="*/ 90905 w 340995"/>
              <a:gd name="connsiteY25" fmla="*/ 45938 h 340962"/>
              <a:gd name="connsiteX26" fmla="*/ 22729 w 340995"/>
              <a:gd name="connsiteY26" fmla="*/ 176722 h 340962"/>
              <a:gd name="connsiteX27" fmla="*/ 79542 w 340995"/>
              <a:gd name="connsiteY27" fmla="*/ 144111 h 340962"/>
              <a:gd name="connsiteX28" fmla="*/ 79542 w 340995"/>
              <a:gd name="connsiteY28" fmla="*/ 286598 h 340962"/>
              <a:gd name="connsiteX29" fmla="*/ 22729 w 340995"/>
              <a:gd name="connsiteY29" fmla="*/ 176722 h 340962"/>
              <a:gd name="connsiteX30" fmla="*/ 102267 w 340995"/>
              <a:gd name="connsiteY30" fmla="*/ 301710 h 340962"/>
              <a:gd name="connsiteX31" fmla="*/ 102267 w 340995"/>
              <a:gd name="connsiteY31" fmla="*/ 235921 h 340962"/>
              <a:gd name="connsiteX32" fmla="*/ 225665 w 340995"/>
              <a:gd name="connsiteY32" fmla="*/ 306710 h 340962"/>
              <a:gd name="connsiteX33" fmla="*/ 102267 w 340995"/>
              <a:gd name="connsiteY33" fmla="*/ 301142 h 340962"/>
              <a:gd name="connsiteX34" fmla="*/ 249981 w 340995"/>
              <a:gd name="connsiteY34" fmla="*/ 295347 h 340962"/>
              <a:gd name="connsiteX35" fmla="*/ 193168 w 340995"/>
              <a:gd name="connsiteY35" fmla="*/ 262623 h 340962"/>
              <a:gd name="connsiteX36" fmla="*/ 316793 w 340995"/>
              <a:gd name="connsiteY36" fmla="*/ 190811 h 340962"/>
              <a:gd name="connsiteX37" fmla="*/ 249981 w 340995"/>
              <a:gd name="connsiteY37" fmla="*/ 295347 h 34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40995" h="340962">
                <a:moveTo>
                  <a:pt x="335087" y="126272"/>
                </a:moveTo>
                <a:cubicBezTo>
                  <a:pt x="310671" y="35363"/>
                  <a:pt x="217180" y="-18540"/>
                  <a:pt x="126272" y="5876"/>
                </a:cubicBezTo>
                <a:cubicBezTo>
                  <a:pt x="35363" y="30292"/>
                  <a:pt x="-18540" y="123782"/>
                  <a:pt x="5876" y="214691"/>
                </a:cubicBezTo>
                <a:cubicBezTo>
                  <a:pt x="30292" y="305600"/>
                  <a:pt x="123782" y="359503"/>
                  <a:pt x="214691" y="335087"/>
                </a:cubicBezTo>
                <a:cubicBezTo>
                  <a:pt x="258361" y="323358"/>
                  <a:pt x="295580" y="294756"/>
                  <a:pt x="318156" y="255578"/>
                </a:cubicBezTo>
                <a:cubicBezTo>
                  <a:pt x="340827" y="216461"/>
                  <a:pt x="346923" y="169906"/>
                  <a:pt x="335087" y="126272"/>
                </a:cubicBezTo>
                <a:close/>
                <a:moveTo>
                  <a:pt x="313157" y="132180"/>
                </a:moveTo>
                <a:cubicBezTo>
                  <a:pt x="315940" y="142541"/>
                  <a:pt x="317616" y="153168"/>
                  <a:pt x="318156" y="163882"/>
                </a:cubicBezTo>
                <a:lnTo>
                  <a:pt x="261343" y="196606"/>
                </a:lnTo>
                <a:lnTo>
                  <a:pt x="261343" y="54119"/>
                </a:lnTo>
                <a:cubicBezTo>
                  <a:pt x="286708" y="73753"/>
                  <a:pt x="304914" y="101182"/>
                  <a:pt x="313157" y="132180"/>
                </a:cubicBezTo>
                <a:close/>
                <a:moveTo>
                  <a:pt x="102267" y="209673"/>
                </a:moveTo>
                <a:lnTo>
                  <a:pt x="102267" y="131044"/>
                </a:lnTo>
                <a:lnTo>
                  <a:pt x="170443" y="91616"/>
                </a:lnTo>
                <a:lnTo>
                  <a:pt x="238618" y="131044"/>
                </a:lnTo>
                <a:lnTo>
                  <a:pt x="238618" y="209673"/>
                </a:lnTo>
                <a:lnTo>
                  <a:pt x="170443" y="249101"/>
                </a:lnTo>
                <a:close/>
                <a:moveTo>
                  <a:pt x="238618" y="39234"/>
                </a:moveTo>
                <a:lnTo>
                  <a:pt x="238618" y="104569"/>
                </a:lnTo>
                <a:lnTo>
                  <a:pt x="115107" y="34008"/>
                </a:lnTo>
                <a:cubicBezTo>
                  <a:pt x="132664" y="26744"/>
                  <a:pt x="151443" y="22888"/>
                  <a:pt x="170443" y="22645"/>
                </a:cubicBezTo>
                <a:cubicBezTo>
                  <a:pt x="194200" y="22603"/>
                  <a:pt x="217607" y="28376"/>
                  <a:pt x="238618" y="39462"/>
                </a:cubicBezTo>
                <a:close/>
                <a:moveTo>
                  <a:pt x="90905" y="45938"/>
                </a:moveTo>
                <a:lnTo>
                  <a:pt x="147718" y="78549"/>
                </a:lnTo>
                <a:lnTo>
                  <a:pt x="24206" y="149792"/>
                </a:lnTo>
                <a:cubicBezTo>
                  <a:pt x="29979" y="107011"/>
                  <a:pt x="54402" y="68984"/>
                  <a:pt x="90905" y="45938"/>
                </a:cubicBezTo>
                <a:close/>
                <a:moveTo>
                  <a:pt x="22729" y="176722"/>
                </a:moveTo>
                <a:lnTo>
                  <a:pt x="79542" y="144111"/>
                </a:lnTo>
                <a:lnTo>
                  <a:pt x="79542" y="286598"/>
                </a:lnTo>
                <a:cubicBezTo>
                  <a:pt x="45443" y="260047"/>
                  <a:pt x="24681" y="219895"/>
                  <a:pt x="22729" y="176722"/>
                </a:cubicBezTo>
                <a:close/>
                <a:moveTo>
                  <a:pt x="102267" y="301710"/>
                </a:moveTo>
                <a:lnTo>
                  <a:pt x="102267" y="235921"/>
                </a:lnTo>
                <a:lnTo>
                  <a:pt x="225665" y="306710"/>
                </a:lnTo>
                <a:cubicBezTo>
                  <a:pt x="185709" y="323059"/>
                  <a:pt x="140587" y="321024"/>
                  <a:pt x="102267" y="301142"/>
                </a:cubicBezTo>
                <a:close/>
                <a:moveTo>
                  <a:pt x="249981" y="295347"/>
                </a:moveTo>
                <a:lnTo>
                  <a:pt x="193168" y="262623"/>
                </a:lnTo>
                <a:lnTo>
                  <a:pt x="316793" y="190811"/>
                </a:lnTo>
                <a:cubicBezTo>
                  <a:pt x="310943" y="233773"/>
                  <a:pt x="286515" y="271996"/>
                  <a:pt x="249981" y="295347"/>
                </a:cubicBezTo>
                <a:close/>
              </a:path>
            </a:pathLst>
          </a:custGeom>
          <a:solidFill>
            <a:srgbClr val="000000"/>
          </a:solidFill>
          <a:ln w="1131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0" name="Graphic 44">
            <a:extLst>
              <a:ext uri="{FF2B5EF4-FFF2-40B4-BE49-F238E27FC236}">
                <a16:creationId xmlns:a16="http://schemas.microsoft.com/office/drawing/2014/main" id="{39E8A78A-1C0B-447C-BDD7-CE624FCB7343}"/>
              </a:ext>
            </a:extLst>
          </p:cNvPr>
          <p:cNvGrpSpPr/>
          <p:nvPr/>
        </p:nvGrpSpPr>
        <p:grpSpPr>
          <a:xfrm>
            <a:off x="6521927" y="1512261"/>
            <a:ext cx="314142" cy="336447"/>
            <a:chOff x="6521927" y="1512261"/>
            <a:chExt cx="314142" cy="336447"/>
          </a:xfrm>
          <a:noFill/>
        </p:grpSpPr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601A5ED7-0B80-4437-BBC8-826A9D6D027E}"/>
                </a:ext>
              </a:extLst>
            </p:cNvPr>
            <p:cNvSpPr/>
            <p:nvPr/>
          </p:nvSpPr>
          <p:spPr>
            <a:xfrm>
              <a:off x="6525383" y="1512261"/>
              <a:ext cx="296333" cy="224899"/>
            </a:xfrm>
            <a:custGeom>
              <a:avLst/>
              <a:gdLst>
                <a:gd name="connsiteX0" fmla="*/ 63220 w 296333"/>
                <a:gd name="connsiteY0" fmla="*/ 215329 h 224899"/>
                <a:gd name="connsiteX1" fmla="*/ 2321 w 296333"/>
                <a:gd name="connsiteY1" fmla="*/ 167695 h 224899"/>
                <a:gd name="connsiteX2" fmla="*/ 64426 w 296333"/>
                <a:gd name="connsiteY2" fmla="*/ 48912 h 224899"/>
                <a:gd name="connsiteX3" fmla="*/ 131355 w 296333"/>
                <a:gd name="connsiteY3" fmla="*/ -8369 h 224899"/>
                <a:gd name="connsiteX4" fmla="*/ 230843 w 296333"/>
                <a:gd name="connsiteY4" fmla="*/ 61574 h 224899"/>
                <a:gd name="connsiteX5" fmla="*/ 288728 w 296333"/>
                <a:gd name="connsiteY5" fmla="*/ 109811 h 224899"/>
                <a:gd name="connsiteX6" fmla="*/ 244711 w 296333"/>
                <a:gd name="connsiteY6" fmla="*/ 171916 h 22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333" h="224899">
                  <a:moveTo>
                    <a:pt x="63220" y="215329"/>
                  </a:moveTo>
                  <a:cubicBezTo>
                    <a:pt x="37293" y="209903"/>
                    <a:pt x="14381" y="194226"/>
                    <a:pt x="2321" y="167695"/>
                  </a:cubicBezTo>
                  <a:cubicBezTo>
                    <a:pt x="-23003" y="111017"/>
                    <a:pt x="5939" y="59765"/>
                    <a:pt x="64426" y="48912"/>
                  </a:cubicBezTo>
                  <a:cubicBezTo>
                    <a:pt x="74074" y="19970"/>
                    <a:pt x="99398" y="-2942"/>
                    <a:pt x="131355" y="-8369"/>
                  </a:cubicBezTo>
                  <a:cubicBezTo>
                    <a:pt x="178386" y="-16208"/>
                    <a:pt x="222402" y="15146"/>
                    <a:pt x="230843" y="61574"/>
                  </a:cubicBezTo>
                  <a:cubicBezTo>
                    <a:pt x="260388" y="56751"/>
                    <a:pt x="283904" y="80869"/>
                    <a:pt x="288728" y="109811"/>
                  </a:cubicBezTo>
                  <a:cubicBezTo>
                    <a:pt x="293551" y="139356"/>
                    <a:pt x="273654" y="167092"/>
                    <a:pt x="244711" y="171916"/>
                  </a:cubicBezTo>
                </a:path>
              </a:pathLst>
            </a:custGeom>
            <a:noFill/>
            <a:ln w="125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97DA940-2D57-4461-BC5D-1012AD2447BB}"/>
                </a:ext>
              </a:extLst>
            </p:cNvPr>
            <p:cNvSpPr/>
            <p:nvPr/>
          </p:nvSpPr>
          <p:spPr>
            <a:xfrm>
              <a:off x="6677491" y="1667217"/>
              <a:ext cx="6281" cy="148931"/>
            </a:xfrm>
            <a:custGeom>
              <a:avLst/>
              <a:gdLst>
                <a:gd name="connsiteX0" fmla="*/ -6890 w 6281"/>
                <a:gd name="connsiteY0" fmla="*/ -9746 h 148931"/>
                <a:gd name="connsiteX1" fmla="*/ -6890 w 6281"/>
                <a:gd name="connsiteY1" fmla="*/ 139186 h 14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81" h="148931">
                  <a:moveTo>
                    <a:pt x="-6890" y="-9746"/>
                  </a:moveTo>
                  <a:lnTo>
                    <a:pt x="-6890" y="139186"/>
                  </a:lnTo>
                </a:path>
              </a:pathLst>
            </a:custGeom>
            <a:ln w="125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1CDCA79A-355A-4608-A876-CDF3CB1D4637}"/>
                </a:ext>
              </a:extLst>
            </p:cNvPr>
            <p:cNvSpPr/>
            <p:nvPr/>
          </p:nvSpPr>
          <p:spPr>
            <a:xfrm>
              <a:off x="6730551" y="1667217"/>
              <a:ext cx="72958" cy="116371"/>
            </a:xfrm>
            <a:custGeom>
              <a:avLst/>
              <a:gdLst>
                <a:gd name="connsiteX0" fmla="*/ -7024 w 72958"/>
                <a:gd name="connsiteY0" fmla="*/ -9721 h 116371"/>
                <a:gd name="connsiteX1" fmla="*/ -7024 w 72958"/>
                <a:gd name="connsiteY1" fmla="*/ 106650 h 116371"/>
                <a:gd name="connsiteX2" fmla="*/ 65934 w 72958"/>
                <a:gd name="connsiteY2" fmla="*/ 106650 h 116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958" h="116371">
                  <a:moveTo>
                    <a:pt x="-7024" y="-9721"/>
                  </a:moveTo>
                  <a:lnTo>
                    <a:pt x="-7024" y="106650"/>
                  </a:lnTo>
                  <a:lnTo>
                    <a:pt x="65934" y="106650"/>
                  </a:lnTo>
                </a:path>
              </a:pathLst>
            </a:custGeom>
            <a:noFill/>
            <a:ln w="125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259CD3E-1D60-478B-8EDE-1FCFF1EE1D2A}"/>
                </a:ext>
              </a:extLst>
            </p:cNvPr>
            <p:cNvSpPr/>
            <p:nvPr/>
          </p:nvSpPr>
          <p:spPr>
            <a:xfrm>
              <a:off x="6553884" y="1667217"/>
              <a:ext cx="73561" cy="116974"/>
            </a:xfrm>
            <a:custGeom>
              <a:avLst/>
              <a:gdLst>
                <a:gd name="connsiteX0" fmla="*/ 66801 w 73561"/>
                <a:gd name="connsiteY0" fmla="*/ -9722 h 116974"/>
                <a:gd name="connsiteX1" fmla="*/ 66801 w 73561"/>
                <a:gd name="connsiteY1" fmla="*/ 107253 h 116974"/>
                <a:gd name="connsiteX2" fmla="*/ -6760 w 73561"/>
                <a:gd name="connsiteY2" fmla="*/ 107253 h 11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561" h="116974">
                  <a:moveTo>
                    <a:pt x="66801" y="-9722"/>
                  </a:moveTo>
                  <a:lnTo>
                    <a:pt x="66801" y="107253"/>
                  </a:lnTo>
                  <a:lnTo>
                    <a:pt x="-6760" y="107253"/>
                  </a:lnTo>
                </a:path>
              </a:pathLst>
            </a:custGeom>
            <a:noFill/>
            <a:ln w="125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B2C99FEE-AEAD-4869-81FB-380F508E2BDE}"/>
                </a:ext>
              </a:extLst>
            </p:cNvPr>
            <p:cNvSpPr/>
            <p:nvPr/>
          </p:nvSpPr>
          <p:spPr>
            <a:xfrm>
              <a:off x="6661814" y="1817354"/>
              <a:ext cx="31353" cy="31353"/>
            </a:xfrm>
            <a:custGeom>
              <a:avLst/>
              <a:gdLst>
                <a:gd name="connsiteX0" fmla="*/ 24464 w 31353"/>
                <a:gd name="connsiteY0" fmla="*/ 5795 h 31353"/>
                <a:gd name="connsiteX1" fmla="*/ 8787 w 31353"/>
                <a:gd name="connsiteY1" fmla="*/ 21471 h 31353"/>
                <a:gd name="connsiteX2" fmla="*/ -6890 w 31353"/>
                <a:gd name="connsiteY2" fmla="*/ 5795 h 31353"/>
                <a:gd name="connsiteX3" fmla="*/ 8787 w 31353"/>
                <a:gd name="connsiteY3" fmla="*/ -9882 h 31353"/>
                <a:gd name="connsiteX4" fmla="*/ 24464 w 31353"/>
                <a:gd name="connsiteY4" fmla="*/ 5795 h 3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53" h="31353">
                  <a:moveTo>
                    <a:pt x="24464" y="5795"/>
                  </a:moveTo>
                  <a:cubicBezTo>
                    <a:pt x="24464" y="14453"/>
                    <a:pt x="17445" y="21471"/>
                    <a:pt x="8787" y="21471"/>
                  </a:cubicBezTo>
                  <a:cubicBezTo>
                    <a:pt x="129" y="21471"/>
                    <a:pt x="-6890" y="14453"/>
                    <a:pt x="-6890" y="5795"/>
                  </a:cubicBezTo>
                  <a:cubicBezTo>
                    <a:pt x="-6890" y="-2864"/>
                    <a:pt x="129" y="-9882"/>
                    <a:pt x="8787" y="-9882"/>
                  </a:cubicBezTo>
                  <a:cubicBezTo>
                    <a:pt x="17445" y="-9882"/>
                    <a:pt x="24464" y="-2864"/>
                    <a:pt x="24464" y="5795"/>
                  </a:cubicBezTo>
                  <a:close/>
                </a:path>
              </a:pathLst>
            </a:custGeom>
            <a:noFill/>
            <a:ln w="1250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22585035-F7E1-4072-B4AE-4F465E79C887}"/>
                </a:ext>
              </a:extLst>
            </p:cNvPr>
            <p:cNvSpPr/>
            <p:nvPr/>
          </p:nvSpPr>
          <p:spPr>
            <a:xfrm>
              <a:off x="6804715" y="1767912"/>
              <a:ext cx="31353" cy="31353"/>
            </a:xfrm>
            <a:custGeom>
              <a:avLst/>
              <a:gdLst>
                <a:gd name="connsiteX0" fmla="*/ 24249 w 31353"/>
                <a:gd name="connsiteY0" fmla="*/ 5869 h 31353"/>
                <a:gd name="connsiteX1" fmla="*/ 8572 w 31353"/>
                <a:gd name="connsiteY1" fmla="*/ 21546 h 31353"/>
                <a:gd name="connsiteX2" fmla="*/ -7104 w 31353"/>
                <a:gd name="connsiteY2" fmla="*/ 5869 h 31353"/>
                <a:gd name="connsiteX3" fmla="*/ 8572 w 31353"/>
                <a:gd name="connsiteY3" fmla="*/ -9808 h 31353"/>
                <a:gd name="connsiteX4" fmla="*/ 24249 w 31353"/>
                <a:gd name="connsiteY4" fmla="*/ 5869 h 3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53" h="31353">
                  <a:moveTo>
                    <a:pt x="24249" y="5869"/>
                  </a:moveTo>
                  <a:cubicBezTo>
                    <a:pt x="24249" y="14527"/>
                    <a:pt x="17231" y="21546"/>
                    <a:pt x="8572" y="21546"/>
                  </a:cubicBezTo>
                  <a:cubicBezTo>
                    <a:pt x="-86" y="21546"/>
                    <a:pt x="-7104" y="14527"/>
                    <a:pt x="-7104" y="5869"/>
                  </a:cubicBezTo>
                  <a:cubicBezTo>
                    <a:pt x="-7104" y="-2789"/>
                    <a:pt x="-86" y="-9808"/>
                    <a:pt x="8572" y="-9808"/>
                  </a:cubicBezTo>
                  <a:cubicBezTo>
                    <a:pt x="17231" y="-9808"/>
                    <a:pt x="24249" y="-2789"/>
                    <a:pt x="24249" y="5869"/>
                  </a:cubicBezTo>
                  <a:close/>
                </a:path>
              </a:pathLst>
            </a:custGeom>
            <a:noFill/>
            <a:ln w="1250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3517322-0FFC-434C-9A2A-446F8C582764}"/>
                </a:ext>
              </a:extLst>
            </p:cNvPr>
            <p:cNvSpPr/>
            <p:nvPr/>
          </p:nvSpPr>
          <p:spPr>
            <a:xfrm>
              <a:off x="6521927" y="1768515"/>
              <a:ext cx="31353" cy="31353"/>
            </a:xfrm>
            <a:custGeom>
              <a:avLst/>
              <a:gdLst>
                <a:gd name="connsiteX0" fmla="*/ 24673 w 31353"/>
                <a:gd name="connsiteY0" fmla="*/ 5868 h 31353"/>
                <a:gd name="connsiteX1" fmla="*/ 8996 w 31353"/>
                <a:gd name="connsiteY1" fmla="*/ 21545 h 31353"/>
                <a:gd name="connsiteX2" fmla="*/ -6681 w 31353"/>
                <a:gd name="connsiteY2" fmla="*/ 5868 h 31353"/>
                <a:gd name="connsiteX3" fmla="*/ 8996 w 31353"/>
                <a:gd name="connsiteY3" fmla="*/ -9809 h 31353"/>
                <a:gd name="connsiteX4" fmla="*/ 24673 w 31353"/>
                <a:gd name="connsiteY4" fmla="*/ 5868 h 3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53" h="31353">
                  <a:moveTo>
                    <a:pt x="24673" y="5868"/>
                  </a:moveTo>
                  <a:cubicBezTo>
                    <a:pt x="24673" y="14526"/>
                    <a:pt x="17655" y="21545"/>
                    <a:pt x="8996" y="21545"/>
                  </a:cubicBezTo>
                  <a:cubicBezTo>
                    <a:pt x="338" y="21545"/>
                    <a:pt x="-6681" y="14526"/>
                    <a:pt x="-6681" y="5868"/>
                  </a:cubicBezTo>
                  <a:cubicBezTo>
                    <a:pt x="-6681" y="-2790"/>
                    <a:pt x="338" y="-9809"/>
                    <a:pt x="8996" y="-9809"/>
                  </a:cubicBezTo>
                  <a:cubicBezTo>
                    <a:pt x="17655" y="-9809"/>
                    <a:pt x="24673" y="-2790"/>
                    <a:pt x="24673" y="5868"/>
                  </a:cubicBezTo>
                  <a:close/>
                </a:path>
              </a:pathLst>
            </a:custGeom>
            <a:noFill/>
            <a:ln w="1250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5A36273-BCEC-4C3E-9EFD-FDB2A644ACD5}"/>
                </a:ext>
              </a:extLst>
            </p:cNvPr>
            <p:cNvSpPr/>
            <p:nvPr/>
          </p:nvSpPr>
          <p:spPr>
            <a:xfrm>
              <a:off x="6626239" y="1539313"/>
              <a:ext cx="74767" cy="33842"/>
            </a:xfrm>
            <a:custGeom>
              <a:avLst/>
              <a:gdLst>
                <a:gd name="connsiteX0" fmla="*/ -6869 w 74767"/>
                <a:gd name="connsiteY0" fmla="*/ 24375 h 33842"/>
                <a:gd name="connsiteX1" fmla="*/ 67898 w 74767"/>
                <a:gd name="connsiteY1" fmla="*/ -4567 h 3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767" h="33842">
                  <a:moveTo>
                    <a:pt x="-6869" y="24375"/>
                  </a:moveTo>
                  <a:cubicBezTo>
                    <a:pt x="5793" y="-4567"/>
                    <a:pt x="39559" y="-17230"/>
                    <a:pt x="67898" y="-4567"/>
                  </a:cubicBezTo>
                </a:path>
              </a:pathLst>
            </a:custGeom>
            <a:noFill/>
            <a:ln w="125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1254C386-2756-4A9E-BD21-259E397094CF}"/>
                </a:ext>
              </a:extLst>
            </p:cNvPr>
            <p:cNvSpPr/>
            <p:nvPr/>
          </p:nvSpPr>
          <p:spPr>
            <a:xfrm>
              <a:off x="6604532" y="1632848"/>
              <a:ext cx="148328" cy="6281"/>
            </a:xfrm>
            <a:custGeom>
              <a:avLst/>
              <a:gdLst>
                <a:gd name="connsiteX0" fmla="*/ -6892 w 148328"/>
                <a:gd name="connsiteY0" fmla="*/ -9582 h 6281"/>
                <a:gd name="connsiteX1" fmla="*/ 141436 w 148328"/>
                <a:gd name="connsiteY1" fmla="*/ -9582 h 6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8328" h="6281">
                  <a:moveTo>
                    <a:pt x="-6892" y="-9582"/>
                  </a:moveTo>
                  <a:lnTo>
                    <a:pt x="141436" y="-9582"/>
                  </a:lnTo>
                </a:path>
              </a:pathLst>
            </a:custGeom>
            <a:ln w="125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0" name="Graphic 46">
            <a:extLst>
              <a:ext uri="{FF2B5EF4-FFF2-40B4-BE49-F238E27FC236}">
                <a16:creationId xmlns:a16="http://schemas.microsoft.com/office/drawing/2014/main" id="{0665D66A-A565-4DB8-AF36-548E4A38338C}"/>
              </a:ext>
            </a:extLst>
          </p:cNvPr>
          <p:cNvGrpSpPr/>
          <p:nvPr/>
        </p:nvGrpSpPr>
        <p:grpSpPr>
          <a:xfrm>
            <a:off x="5935847" y="1500593"/>
            <a:ext cx="316443" cy="316443"/>
            <a:chOff x="5935847" y="1500593"/>
            <a:chExt cx="316443" cy="316443"/>
          </a:xfrm>
          <a:solidFill>
            <a:srgbClr val="000000"/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EA55C349-8100-4DFB-8240-B59ADB19E1A3}"/>
                </a:ext>
              </a:extLst>
            </p:cNvPr>
            <p:cNvSpPr/>
            <p:nvPr/>
          </p:nvSpPr>
          <p:spPr>
            <a:xfrm>
              <a:off x="5935847" y="1500593"/>
              <a:ext cx="136512" cy="136512"/>
            </a:xfrm>
            <a:custGeom>
              <a:avLst/>
              <a:gdLst>
                <a:gd name="connsiteX0" fmla="*/ 13185 w 136512"/>
                <a:gd name="connsiteY0" fmla="*/ 22507 h 136512"/>
                <a:gd name="connsiteX1" fmla="*/ 127191 w 136512"/>
                <a:gd name="connsiteY1" fmla="*/ 136513 h 136512"/>
                <a:gd name="connsiteX2" fmla="*/ 136513 w 136512"/>
                <a:gd name="connsiteY2" fmla="*/ 127191 h 136512"/>
                <a:gd name="connsiteX3" fmla="*/ 22507 w 136512"/>
                <a:gd name="connsiteY3" fmla="*/ 13185 h 136512"/>
                <a:gd name="connsiteX4" fmla="*/ 85704 w 136512"/>
                <a:gd name="connsiteY4" fmla="*/ 13185 h 136512"/>
                <a:gd name="connsiteX5" fmla="*/ 85704 w 136512"/>
                <a:gd name="connsiteY5" fmla="*/ 0 h 136512"/>
                <a:gd name="connsiteX6" fmla="*/ 0 w 136512"/>
                <a:gd name="connsiteY6" fmla="*/ 0 h 136512"/>
                <a:gd name="connsiteX7" fmla="*/ 0 w 136512"/>
                <a:gd name="connsiteY7" fmla="*/ 85704 h 136512"/>
                <a:gd name="connsiteX8" fmla="*/ 13185 w 136512"/>
                <a:gd name="connsiteY8" fmla="*/ 85704 h 1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512" h="136512">
                  <a:moveTo>
                    <a:pt x="13185" y="22507"/>
                  </a:moveTo>
                  <a:lnTo>
                    <a:pt x="127191" y="136513"/>
                  </a:lnTo>
                  <a:lnTo>
                    <a:pt x="136513" y="127191"/>
                  </a:lnTo>
                  <a:lnTo>
                    <a:pt x="22507" y="13185"/>
                  </a:lnTo>
                  <a:lnTo>
                    <a:pt x="85704" y="13185"/>
                  </a:lnTo>
                  <a:lnTo>
                    <a:pt x="85704" y="0"/>
                  </a:lnTo>
                  <a:lnTo>
                    <a:pt x="0" y="0"/>
                  </a:lnTo>
                  <a:lnTo>
                    <a:pt x="0" y="85704"/>
                  </a:lnTo>
                  <a:lnTo>
                    <a:pt x="13185" y="85704"/>
                  </a:lnTo>
                  <a:close/>
                </a:path>
              </a:pathLst>
            </a:custGeom>
            <a:solidFill>
              <a:srgbClr val="000000"/>
            </a:solidFill>
            <a:ln w="6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8462F5D6-B514-4E53-BE34-D303E56112B2}"/>
                </a:ext>
              </a:extLst>
            </p:cNvPr>
            <p:cNvSpPr/>
            <p:nvPr/>
          </p:nvSpPr>
          <p:spPr>
            <a:xfrm>
              <a:off x="6115778" y="1680524"/>
              <a:ext cx="136512" cy="136512"/>
            </a:xfrm>
            <a:custGeom>
              <a:avLst/>
              <a:gdLst>
                <a:gd name="connsiteX0" fmla="*/ 123327 w 136512"/>
                <a:gd name="connsiteY0" fmla="*/ 114005 h 136512"/>
                <a:gd name="connsiteX1" fmla="*/ 9322 w 136512"/>
                <a:gd name="connsiteY1" fmla="*/ 0 h 136512"/>
                <a:gd name="connsiteX2" fmla="*/ 0 w 136512"/>
                <a:gd name="connsiteY2" fmla="*/ 9322 h 136512"/>
                <a:gd name="connsiteX3" fmla="*/ 114005 w 136512"/>
                <a:gd name="connsiteY3" fmla="*/ 123327 h 136512"/>
                <a:gd name="connsiteX4" fmla="*/ 50809 w 136512"/>
                <a:gd name="connsiteY4" fmla="*/ 123327 h 136512"/>
                <a:gd name="connsiteX5" fmla="*/ 50809 w 136512"/>
                <a:gd name="connsiteY5" fmla="*/ 136513 h 136512"/>
                <a:gd name="connsiteX6" fmla="*/ 136513 w 136512"/>
                <a:gd name="connsiteY6" fmla="*/ 136513 h 136512"/>
                <a:gd name="connsiteX7" fmla="*/ 136513 w 136512"/>
                <a:gd name="connsiteY7" fmla="*/ 50809 h 136512"/>
                <a:gd name="connsiteX8" fmla="*/ 123327 w 136512"/>
                <a:gd name="connsiteY8" fmla="*/ 50809 h 1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512" h="136512">
                  <a:moveTo>
                    <a:pt x="123327" y="114005"/>
                  </a:moveTo>
                  <a:lnTo>
                    <a:pt x="9322" y="0"/>
                  </a:lnTo>
                  <a:lnTo>
                    <a:pt x="0" y="9322"/>
                  </a:lnTo>
                  <a:lnTo>
                    <a:pt x="114005" y="123327"/>
                  </a:lnTo>
                  <a:lnTo>
                    <a:pt x="50809" y="123327"/>
                  </a:lnTo>
                  <a:lnTo>
                    <a:pt x="50809" y="136513"/>
                  </a:lnTo>
                  <a:lnTo>
                    <a:pt x="136513" y="136513"/>
                  </a:lnTo>
                  <a:lnTo>
                    <a:pt x="136513" y="50809"/>
                  </a:lnTo>
                  <a:lnTo>
                    <a:pt x="123327" y="50809"/>
                  </a:lnTo>
                  <a:close/>
                </a:path>
              </a:pathLst>
            </a:custGeom>
            <a:solidFill>
              <a:srgbClr val="000000"/>
            </a:solidFill>
            <a:ln w="6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F5D97F2-E670-4D89-8B8D-00AACE810023}"/>
                </a:ext>
              </a:extLst>
            </p:cNvPr>
            <p:cNvSpPr/>
            <p:nvPr/>
          </p:nvSpPr>
          <p:spPr>
            <a:xfrm>
              <a:off x="6115778" y="1500593"/>
              <a:ext cx="136512" cy="136512"/>
            </a:xfrm>
            <a:custGeom>
              <a:avLst/>
              <a:gdLst>
                <a:gd name="connsiteX0" fmla="*/ 50809 w 136512"/>
                <a:gd name="connsiteY0" fmla="*/ 13185 h 136512"/>
                <a:gd name="connsiteX1" fmla="*/ 114005 w 136512"/>
                <a:gd name="connsiteY1" fmla="*/ 13185 h 136512"/>
                <a:gd name="connsiteX2" fmla="*/ 0 w 136512"/>
                <a:gd name="connsiteY2" fmla="*/ 127191 h 136512"/>
                <a:gd name="connsiteX3" fmla="*/ 9322 w 136512"/>
                <a:gd name="connsiteY3" fmla="*/ 136513 h 136512"/>
                <a:gd name="connsiteX4" fmla="*/ 123327 w 136512"/>
                <a:gd name="connsiteY4" fmla="*/ 22507 h 136512"/>
                <a:gd name="connsiteX5" fmla="*/ 123327 w 136512"/>
                <a:gd name="connsiteY5" fmla="*/ 85704 h 136512"/>
                <a:gd name="connsiteX6" fmla="*/ 136513 w 136512"/>
                <a:gd name="connsiteY6" fmla="*/ 85704 h 136512"/>
                <a:gd name="connsiteX7" fmla="*/ 136513 w 136512"/>
                <a:gd name="connsiteY7" fmla="*/ 0 h 136512"/>
                <a:gd name="connsiteX8" fmla="*/ 50809 w 136512"/>
                <a:gd name="connsiteY8" fmla="*/ 0 h 1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512" h="136512">
                  <a:moveTo>
                    <a:pt x="50809" y="13185"/>
                  </a:moveTo>
                  <a:lnTo>
                    <a:pt x="114005" y="13185"/>
                  </a:lnTo>
                  <a:lnTo>
                    <a:pt x="0" y="127191"/>
                  </a:lnTo>
                  <a:lnTo>
                    <a:pt x="9322" y="136513"/>
                  </a:lnTo>
                  <a:lnTo>
                    <a:pt x="123327" y="22507"/>
                  </a:lnTo>
                  <a:lnTo>
                    <a:pt x="123327" y="85704"/>
                  </a:lnTo>
                  <a:lnTo>
                    <a:pt x="136513" y="85704"/>
                  </a:lnTo>
                  <a:lnTo>
                    <a:pt x="136513" y="0"/>
                  </a:lnTo>
                  <a:lnTo>
                    <a:pt x="50809" y="0"/>
                  </a:lnTo>
                  <a:close/>
                </a:path>
              </a:pathLst>
            </a:custGeom>
            <a:solidFill>
              <a:srgbClr val="000000"/>
            </a:solidFill>
            <a:ln w="6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DDA7DBF-88F2-420A-9120-74DD30EE57DE}"/>
                </a:ext>
              </a:extLst>
            </p:cNvPr>
            <p:cNvSpPr/>
            <p:nvPr/>
          </p:nvSpPr>
          <p:spPr>
            <a:xfrm>
              <a:off x="5935847" y="1680524"/>
              <a:ext cx="136512" cy="136512"/>
            </a:xfrm>
            <a:custGeom>
              <a:avLst/>
              <a:gdLst>
                <a:gd name="connsiteX0" fmla="*/ 85704 w 136512"/>
                <a:gd name="connsiteY0" fmla="*/ 123327 h 136512"/>
                <a:gd name="connsiteX1" fmla="*/ 22507 w 136512"/>
                <a:gd name="connsiteY1" fmla="*/ 123327 h 136512"/>
                <a:gd name="connsiteX2" fmla="*/ 136513 w 136512"/>
                <a:gd name="connsiteY2" fmla="*/ 9322 h 136512"/>
                <a:gd name="connsiteX3" fmla="*/ 127191 w 136512"/>
                <a:gd name="connsiteY3" fmla="*/ 0 h 136512"/>
                <a:gd name="connsiteX4" fmla="*/ 13185 w 136512"/>
                <a:gd name="connsiteY4" fmla="*/ 114005 h 136512"/>
                <a:gd name="connsiteX5" fmla="*/ 13185 w 136512"/>
                <a:gd name="connsiteY5" fmla="*/ 50809 h 136512"/>
                <a:gd name="connsiteX6" fmla="*/ 0 w 136512"/>
                <a:gd name="connsiteY6" fmla="*/ 50809 h 136512"/>
                <a:gd name="connsiteX7" fmla="*/ 0 w 136512"/>
                <a:gd name="connsiteY7" fmla="*/ 136513 h 136512"/>
                <a:gd name="connsiteX8" fmla="*/ 85704 w 136512"/>
                <a:gd name="connsiteY8" fmla="*/ 136513 h 1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512" h="136512">
                  <a:moveTo>
                    <a:pt x="85704" y="123327"/>
                  </a:moveTo>
                  <a:lnTo>
                    <a:pt x="22507" y="123327"/>
                  </a:lnTo>
                  <a:lnTo>
                    <a:pt x="136513" y="9322"/>
                  </a:lnTo>
                  <a:lnTo>
                    <a:pt x="127191" y="0"/>
                  </a:lnTo>
                  <a:lnTo>
                    <a:pt x="13185" y="114005"/>
                  </a:lnTo>
                  <a:lnTo>
                    <a:pt x="13185" y="50809"/>
                  </a:lnTo>
                  <a:lnTo>
                    <a:pt x="0" y="50809"/>
                  </a:lnTo>
                  <a:lnTo>
                    <a:pt x="0" y="136513"/>
                  </a:lnTo>
                  <a:lnTo>
                    <a:pt x="85704" y="136513"/>
                  </a:lnTo>
                  <a:close/>
                </a:path>
              </a:pathLst>
            </a:custGeom>
            <a:solidFill>
              <a:srgbClr val="000000"/>
            </a:solidFill>
            <a:ln w="6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0" name="Graphic 48">
            <a:extLst>
              <a:ext uri="{FF2B5EF4-FFF2-40B4-BE49-F238E27FC236}">
                <a16:creationId xmlns:a16="http://schemas.microsoft.com/office/drawing/2014/main" id="{CFCBF70F-033A-4F2A-AB43-470763625C2C}"/>
              </a:ext>
            </a:extLst>
          </p:cNvPr>
          <p:cNvGrpSpPr/>
          <p:nvPr/>
        </p:nvGrpSpPr>
        <p:grpSpPr>
          <a:xfrm>
            <a:off x="5293778" y="1451826"/>
            <a:ext cx="349481" cy="398208"/>
            <a:chOff x="5293778" y="1451826"/>
            <a:chExt cx="349481" cy="398208"/>
          </a:xfrm>
          <a:solidFill>
            <a:srgbClr val="000000"/>
          </a:solidFill>
        </p:grpSpPr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125C45A9-E35D-41FD-B268-7764C9F72E89}"/>
                </a:ext>
              </a:extLst>
            </p:cNvPr>
            <p:cNvSpPr/>
            <p:nvPr/>
          </p:nvSpPr>
          <p:spPr>
            <a:xfrm>
              <a:off x="5296592" y="1566386"/>
              <a:ext cx="232153" cy="232113"/>
            </a:xfrm>
            <a:custGeom>
              <a:avLst/>
              <a:gdLst>
                <a:gd name="connsiteX0" fmla="*/ 53511 w 232153"/>
                <a:gd name="connsiteY0" fmla="*/ 232113 h 232113"/>
                <a:gd name="connsiteX1" fmla="*/ 47802 w 232153"/>
                <a:gd name="connsiteY1" fmla="*/ 229701 h 232113"/>
                <a:gd name="connsiteX2" fmla="*/ 2378 w 232153"/>
                <a:gd name="connsiteY2" fmla="*/ 184277 h 232113"/>
                <a:gd name="connsiteX3" fmla="*/ 2331 w 232153"/>
                <a:gd name="connsiteY3" fmla="*/ 172907 h 232113"/>
                <a:gd name="connsiteX4" fmla="*/ 2378 w 232153"/>
                <a:gd name="connsiteY4" fmla="*/ 172861 h 232113"/>
                <a:gd name="connsiteX5" fmla="*/ 172981 w 232153"/>
                <a:gd name="connsiteY5" fmla="*/ 2338 h 232113"/>
                <a:gd name="connsiteX6" fmla="*/ 184317 w 232153"/>
                <a:gd name="connsiteY6" fmla="*/ 2338 h 232113"/>
                <a:gd name="connsiteX7" fmla="*/ 229822 w 232153"/>
                <a:gd name="connsiteY7" fmla="*/ 47843 h 232113"/>
                <a:gd name="connsiteX8" fmla="*/ 232153 w 232153"/>
                <a:gd name="connsiteY8" fmla="*/ 53470 h 232113"/>
                <a:gd name="connsiteX9" fmla="*/ 229822 w 232153"/>
                <a:gd name="connsiteY9" fmla="*/ 59179 h 232113"/>
                <a:gd name="connsiteX10" fmla="*/ 59299 w 232153"/>
                <a:gd name="connsiteY10" fmla="*/ 229701 h 232113"/>
                <a:gd name="connsiteX11" fmla="*/ 53511 w 232153"/>
                <a:gd name="connsiteY11" fmla="*/ 232113 h 232113"/>
                <a:gd name="connsiteX12" fmla="*/ 19422 w 232153"/>
                <a:gd name="connsiteY12" fmla="*/ 178569 h 232113"/>
                <a:gd name="connsiteX13" fmla="*/ 53511 w 232153"/>
                <a:gd name="connsiteY13" fmla="*/ 212416 h 232113"/>
                <a:gd name="connsiteX14" fmla="*/ 212697 w 232153"/>
                <a:gd name="connsiteY14" fmla="*/ 53229 h 232113"/>
                <a:gd name="connsiteX15" fmla="*/ 178609 w 232153"/>
                <a:gd name="connsiteY15" fmla="*/ 19462 h 232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2153" h="232113">
                  <a:moveTo>
                    <a:pt x="53511" y="232113"/>
                  </a:moveTo>
                  <a:cubicBezTo>
                    <a:pt x="51362" y="232105"/>
                    <a:pt x="49307" y="231236"/>
                    <a:pt x="47802" y="229701"/>
                  </a:cubicBezTo>
                  <a:lnTo>
                    <a:pt x="2378" y="184277"/>
                  </a:lnTo>
                  <a:cubicBezTo>
                    <a:pt x="-774" y="181150"/>
                    <a:pt x="-795" y="176060"/>
                    <a:pt x="2331" y="172907"/>
                  </a:cubicBezTo>
                  <a:cubicBezTo>
                    <a:pt x="2347" y="172892"/>
                    <a:pt x="2363" y="172876"/>
                    <a:pt x="2378" y="172861"/>
                  </a:cubicBezTo>
                  <a:lnTo>
                    <a:pt x="172981" y="2338"/>
                  </a:lnTo>
                  <a:cubicBezTo>
                    <a:pt x="176116" y="-779"/>
                    <a:pt x="181181" y="-779"/>
                    <a:pt x="184317" y="2338"/>
                  </a:cubicBezTo>
                  <a:lnTo>
                    <a:pt x="229822" y="47843"/>
                  </a:lnTo>
                  <a:cubicBezTo>
                    <a:pt x="231307" y="49340"/>
                    <a:pt x="232144" y="51362"/>
                    <a:pt x="232153" y="53470"/>
                  </a:cubicBezTo>
                  <a:cubicBezTo>
                    <a:pt x="232165" y="55607"/>
                    <a:pt x="231327" y="57662"/>
                    <a:pt x="229822" y="59179"/>
                  </a:cubicBezTo>
                  <a:lnTo>
                    <a:pt x="59299" y="229701"/>
                  </a:lnTo>
                  <a:cubicBezTo>
                    <a:pt x="57776" y="231256"/>
                    <a:pt x="55687" y="232126"/>
                    <a:pt x="53511" y="232113"/>
                  </a:cubicBezTo>
                  <a:close/>
                  <a:moveTo>
                    <a:pt x="19422" y="178569"/>
                  </a:moveTo>
                  <a:lnTo>
                    <a:pt x="53511" y="212416"/>
                  </a:lnTo>
                  <a:lnTo>
                    <a:pt x="212697" y="53229"/>
                  </a:lnTo>
                  <a:lnTo>
                    <a:pt x="178609" y="19462"/>
                  </a:lnTo>
                  <a:close/>
                </a:path>
              </a:pathLst>
            </a:custGeom>
            <a:solidFill>
              <a:srgbClr val="000000"/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54D67E43-8679-4A0A-BF0B-F024B4778D70}"/>
                </a:ext>
              </a:extLst>
            </p:cNvPr>
            <p:cNvSpPr/>
            <p:nvPr/>
          </p:nvSpPr>
          <p:spPr>
            <a:xfrm>
              <a:off x="5466386" y="1451826"/>
              <a:ext cx="176873" cy="176874"/>
            </a:xfrm>
            <a:custGeom>
              <a:avLst/>
              <a:gdLst>
                <a:gd name="connsiteX0" fmla="*/ 88408 w 176873"/>
                <a:gd name="connsiteY0" fmla="*/ 176874 h 176874"/>
                <a:gd name="connsiteX1" fmla="*/ 0 w 176873"/>
                <a:gd name="connsiteY1" fmla="*/ 88407 h 176874"/>
                <a:gd name="connsiteX2" fmla="*/ 88467 w 176873"/>
                <a:gd name="connsiteY2" fmla="*/ 0 h 176874"/>
                <a:gd name="connsiteX3" fmla="*/ 176874 w 176873"/>
                <a:gd name="connsiteY3" fmla="*/ 88467 h 176874"/>
                <a:gd name="connsiteX4" fmla="*/ 150957 w 176873"/>
                <a:gd name="connsiteY4" fmla="*/ 150986 h 176874"/>
                <a:gd name="connsiteX5" fmla="*/ 150957 w 176873"/>
                <a:gd name="connsiteY5" fmla="*/ 150986 h 176874"/>
                <a:gd name="connsiteX6" fmla="*/ 88408 w 176873"/>
                <a:gd name="connsiteY6" fmla="*/ 176874 h 176874"/>
                <a:gd name="connsiteX7" fmla="*/ 88408 w 176873"/>
                <a:gd name="connsiteY7" fmla="*/ 16079 h 176874"/>
                <a:gd name="connsiteX8" fmla="*/ 16148 w 176873"/>
                <a:gd name="connsiteY8" fmla="*/ 88534 h 176874"/>
                <a:gd name="connsiteX9" fmla="*/ 88603 w 176873"/>
                <a:gd name="connsiteY9" fmla="*/ 160795 h 176874"/>
                <a:gd name="connsiteX10" fmla="*/ 139621 w 176873"/>
                <a:gd name="connsiteY10" fmla="*/ 139650 h 176874"/>
                <a:gd name="connsiteX11" fmla="*/ 139621 w 176873"/>
                <a:gd name="connsiteY11" fmla="*/ 139650 h 176874"/>
                <a:gd name="connsiteX12" fmla="*/ 139557 w 176873"/>
                <a:gd name="connsiteY12" fmla="*/ 37321 h 176874"/>
                <a:gd name="connsiteX13" fmla="*/ 88408 w 176873"/>
                <a:gd name="connsiteY13" fmla="*/ 16160 h 176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6873" h="176874">
                  <a:moveTo>
                    <a:pt x="88408" y="176874"/>
                  </a:moveTo>
                  <a:cubicBezTo>
                    <a:pt x="39566" y="176858"/>
                    <a:pt x="-16" y="137250"/>
                    <a:pt x="0" y="88407"/>
                  </a:cubicBezTo>
                  <a:cubicBezTo>
                    <a:pt x="17" y="39565"/>
                    <a:pt x="39625" y="-16"/>
                    <a:pt x="88467" y="0"/>
                  </a:cubicBezTo>
                  <a:cubicBezTo>
                    <a:pt x="137309" y="16"/>
                    <a:pt x="176891" y="39624"/>
                    <a:pt x="176874" y="88467"/>
                  </a:cubicBezTo>
                  <a:cubicBezTo>
                    <a:pt x="176867" y="111919"/>
                    <a:pt x="167544" y="134407"/>
                    <a:pt x="150957" y="150986"/>
                  </a:cubicBezTo>
                  <a:lnTo>
                    <a:pt x="150957" y="150986"/>
                  </a:lnTo>
                  <a:cubicBezTo>
                    <a:pt x="134396" y="167615"/>
                    <a:pt x="111877" y="176935"/>
                    <a:pt x="88408" y="176874"/>
                  </a:cubicBezTo>
                  <a:close/>
                  <a:moveTo>
                    <a:pt x="88408" y="16079"/>
                  </a:moveTo>
                  <a:cubicBezTo>
                    <a:pt x="48446" y="16133"/>
                    <a:pt x="16094" y="48572"/>
                    <a:pt x="16148" y="88534"/>
                  </a:cubicBezTo>
                  <a:cubicBezTo>
                    <a:pt x="16202" y="128496"/>
                    <a:pt x="48640" y="160849"/>
                    <a:pt x="88603" y="160795"/>
                  </a:cubicBezTo>
                  <a:cubicBezTo>
                    <a:pt x="107735" y="160769"/>
                    <a:pt x="126079" y="153167"/>
                    <a:pt x="139621" y="139650"/>
                  </a:cubicBezTo>
                  <a:lnTo>
                    <a:pt x="139621" y="139650"/>
                  </a:lnTo>
                  <a:cubicBezTo>
                    <a:pt x="167860" y="111375"/>
                    <a:pt x="167832" y="65561"/>
                    <a:pt x="139557" y="37321"/>
                  </a:cubicBezTo>
                  <a:cubicBezTo>
                    <a:pt x="125986" y="23767"/>
                    <a:pt x="107588" y="16155"/>
                    <a:pt x="88408" y="16160"/>
                  </a:cubicBezTo>
                  <a:close/>
                </a:path>
              </a:pathLst>
            </a:custGeom>
            <a:solidFill>
              <a:srgbClr val="000000"/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EA063960-5E9B-4E07-B59E-F3E74E9EC1C4}"/>
                </a:ext>
              </a:extLst>
            </p:cNvPr>
            <p:cNvSpPr/>
            <p:nvPr/>
          </p:nvSpPr>
          <p:spPr>
            <a:xfrm>
              <a:off x="5421731" y="1566386"/>
              <a:ext cx="107015" cy="107015"/>
            </a:xfrm>
            <a:custGeom>
              <a:avLst/>
              <a:gdLst>
                <a:gd name="connsiteX0" fmla="*/ 53470 w 107015"/>
                <a:gd name="connsiteY0" fmla="*/ 107015 h 107015"/>
                <a:gd name="connsiteX1" fmla="*/ 53470 w 107015"/>
                <a:gd name="connsiteY1" fmla="*/ 107015 h 107015"/>
                <a:gd name="connsiteX2" fmla="*/ 47843 w 107015"/>
                <a:gd name="connsiteY2" fmla="*/ 104684 h 107015"/>
                <a:gd name="connsiteX3" fmla="*/ 2338 w 107015"/>
                <a:gd name="connsiteY3" fmla="*/ 59179 h 107015"/>
                <a:gd name="connsiteX4" fmla="*/ 2338 w 107015"/>
                <a:gd name="connsiteY4" fmla="*/ 47843 h 107015"/>
                <a:gd name="connsiteX5" fmla="*/ 47843 w 107015"/>
                <a:gd name="connsiteY5" fmla="*/ 2338 h 107015"/>
                <a:gd name="connsiteX6" fmla="*/ 59179 w 107015"/>
                <a:gd name="connsiteY6" fmla="*/ 2338 h 107015"/>
                <a:gd name="connsiteX7" fmla="*/ 104683 w 107015"/>
                <a:gd name="connsiteY7" fmla="*/ 47843 h 107015"/>
                <a:gd name="connsiteX8" fmla="*/ 107015 w 107015"/>
                <a:gd name="connsiteY8" fmla="*/ 53470 h 107015"/>
                <a:gd name="connsiteX9" fmla="*/ 104683 w 107015"/>
                <a:gd name="connsiteY9" fmla="*/ 59179 h 107015"/>
                <a:gd name="connsiteX10" fmla="*/ 59179 w 107015"/>
                <a:gd name="connsiteY10" fmla="*/ 104684 h 107015"/>
                <a:gd name="connsiteX11" fmla="*/ 53470 w 107015"/>
                <a:gd name="connsiteY11" fmla="*/ 107015 h 107015"/>
                <a:gd name="connsiteX12" fmla="*/ 19382 w 107015"/>
                <a:gd name="connsiteY12" fmla="*/ 53470 h 107015"/>
                <a:gd name="connsiteX13" fmla="*/ 53470 w 107015"/>
                <a:gd name="connsiteY13" fmla="*/ 87639 h 107015"/>
                <a:gd name="connsiteX14" fmla="*/ 87639 w 107015"/>
                <a:gd name="connsiteY14" fmla="*/ 53470 h 107015"/>
                <a:gd name="connsiteX15" fmla="*/ 53470 w 107015"/>
                <a:gd name="connsiteY15" fmla="*/ 19462 h 10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7015" h="107015">
                  <a:moveTo>
                    <a:pt x="53470" y="107015"/>
                  </a:moveTo>
                  <a:lnTo>
                    <a:pt x="53470" y="107015"/>
                  </a:lnTo>
                  <a:cubicBezTo>
                    <a:pt x="51362" y="107006"/>
                    <a:pt x="49340" y="106169"/>
                    <a:pt x="47843" y="104684"/>
                  </a:cubicBezTo>
                  <a:lnTo>
                    <a:pt x="2338" y="59179"/>
                  </a:lnTo>
                  <a:cubicBezTo>
                    <a:pt x="-779" y="56043"/>
                    <a:pt x="-779" y="50978"/>
                    <a:pt x="2338" y="47843"/>
                  </a:cubicBezTo>
                  <a:lnTo>
                    <a:pt x="47843" y="2338"/>
                  </a:lnTo>
                  <a:cubicBezTo>
                    <a:pt x="50978" y="-779"/>
                    <a:pt x="56043" y="-779"/>
                    <a:pt x="59179" y="2338"/>
                  </a:cubicBezTo>
                  <a:lnTo>
                    <a:pt x="104683" y="47843"/>
                  </a:lnTo>
                  <a:cubicBezTo>
                    <a:pt x="106168" y="49340"/>
                    <a:pt x="107006" y="51362"/>
                    <a:pt x="107015" y="53470"/>
                  </a:cubicBezTo>
                  <a:cubicBezTo>
                    <a:pt x="107027" y="55607"/>
                    <a:pt x="106188" y="57662"/>
                    <a:pt x="104683" y="59179"/>
                  </a:cubicBezTo>
                  <a:lnTo>
                    <a:pt x="59179" y="104684"/>
                  </a:lnTo>
                  <a:cubicBezTo>
                    <a:pt x="57661" y="106189"/>
                    <a:pt x="55607" y="107027"/>
                    <a:pt x="53470" y="107015"/>
                  </a:cubicBezTo>
                  <a:close/>
                  <a:moveTo>
                    <a:pt x="19382" y="53470"/>
                  </a:moveTo>
                  <a:lnTo>
                    <a:pt x="53470" y="87639"/>
                  </a:lnTo>
                  <a:lnTo>
                    <a:pt x="87639" y="53470"/>
                  </a:lnTo>
                  <a:lnTo>
                    <a:pt x="53470" y="19462"/>
                  </a:lnTo>
                  <a:close/>
                </a:path>
              </a:pathLst>
            </a:custGeom>
            <a:solidFill>
              <a:srgbClr val="000000"/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B3CE804C-848A-4A9B-8E16-CF3F90BE5DD1}"/>
                </a:ext>
              </a:extLst>
            </p:cNvPr>
            <p:cNvSpPr/>
            <p:nvPr/>
          </p:nvSpPr>
          <p:spPr>
            <a:xfrm>
              <a:off x="5293778" y="1751099"/>
              <a:ext cx="50662" cy="50242"/>
            </a:xfrm>
            <a:custGeom>
              <a:avLst/>
              <a:gdLst>
                <a:gd name="connsiteX0" fmla="*/ 25130 w 50662"/>
                <a:gd name="connsiteY0" fmla="*/ 50214 h 50242"/>
                <a:gd name="connsiteX1" fmla="*/ 19422 w 50662"/>
                <a:gd name="connsiteY1" fmla="*/ 47883 h 50242"/>
                <a:gd name="connsiteX2" fmla="*/ 2378 w 50662"/>
                <a:gd name="connsiteY2" fmla="*/ 30839 h 50242"/>
                <a:gd name="connsiteX3" fmla="*/ 2331 w 50662"/>
                <a:gd name="connsiteY3" fmla="*/ 19469 h 50242"/>
                <a:gd name="connsiteX4" fmla="*/ 2378 w 50662"/>
                <a:gd name="connsiteY4" fmla="*/ 19422 h 50242"/>
                <a:gd name="connsiteX5" fmla="*/ 19422 w 50662"/>
                <a:gd name="connsiteY5" fmla="*/ 2378 h 50242"/>
                <a:gd name="connsiteX6" fmla="*/ 30792 w 50662"/>
                <a:gd name="connsiteY6" fmla="*/ 2331 h 50242"/>
                <a:gd name="connsiteX7" fmla="*/ 30839 w 50662"/>
                <a:gd name="connsiteY7" fmla="*/ 2378 h 50242"/>
                <a:gd name="connsiteX8" fmla="*/ 48285 w 50662"/>
                <a:gd name="connsiteY8" fmla="*/ 19663 h 50242"/>
                <a:gd name="connsiteX9" fmla="*/ 48331 w 50662"/>
                <a:gd name="connsiteY9" fmla="*/ 31033 h 50242"/>
                <a:gd name="connsiteX10" fmla="*/ 48285 w 50662"/>
                <a:gd name="connsiteY10" fmla="*/ 31080 h 50242"/>
                <a:gd name="connsiteX11" fmla="*/ 31241 w 50662"/>
                <a:gd name="connsiteY11" fmla="*/ 48124 h 50242"/>
                <a:gd name="connsiteX12" fmla="*/ 25130 w 50662"/>
                <a:gd name="connsiteY12" fmla="*/ 50214 h 50242"/>
                <a:gd name="connsiteX13" fmla="*/ 19422 w 50662"/>
                <a:gd name="connsiteY13" fmla="*/ 25130 h 50242"/>
                <a:gd name="connsiteX14" fmla="*/ 25130 w 50662"/>
                <a:gd name="connsiteY14" fmla="*/ 30839 h 50242"/>
                <a:gd name="connsiteX15" fmla="*/ 30839 w 50662"/>
                <a:gd name="connsiteY15" fmla="*/ 25130 h 50242"/>
                <a:gd name="connsiteX16" fmla="*/ 25130 w 50662"/>
                <a:gd name="connsiteY16" fmla="*/ 19663 h 50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662" h="50242">
                  <a:moveTo>
                    <a:pt x="25130" y="50214"/>
                  </a:moveTo>
                  <a:cubicBezTo>
                    <a:pt x="22993" y="50226"/>
                    <a:pt x="20939" y="49388"/>
                    <a:pt x="19422" y="47883"/>
                  </a:cubicBezTo>
                  <a:lnTo>
                    <a:pt x="2378" y="30839"/>
                  </a:lnTo>
                  <a:cubicBezTo>
                    <a:pt x="-774" y="27712"/>
                    <a:pt x="-795" y="22621"/>
                    <a:pt x="2331" y="19469"/>
                  </a:cubicBezTo>
                  <a:cubicBezTo>
                    <a:pt x="2347" y="19454"/>
                    <a:pt x="2363" y="19438"/>
                    <a:pt x="2378" y="19422"/>
                  </a:cubicBezTo>
                  <a:lnTo>
                    <a:pt x="19422" y="2378"/>
                  </a:lnTo>
                  <a:cubicBezTo>
                    <a:pt x="22549" y="-774"/>
                    <a:pt x="27640" y="-795"/>
                    <a:pt x="30792" y="2331"/>
                  </a:cubicBezTo>
                  <a:cubicBezTo>
                    <a:pt x="30807" y="2347"/>
                    <a:pt x="30823" y="2363"/>
                    <a:pt x="30839" y="2378"/>
                  </a:cubicBezTo>
                  <a:lnTo>
                    <a:pt x="48285" y="19663"/>
                  </a:lnTo>
                  <a:cubicBezTo>
                    <a:pt x="51437" y="22790"/>
                    <a:pt x="51458" y="27881"/>
                    <a:pt x="48331" y="31033"/>
                  </a:cubicBezTo>
                  <a:cubicBezTo>
                    <a:pt x="48316" y="31049"/>
                    <a:pt x="48300" y="31065"/>
                    <a:pt x="48285" y="31080"/>
                  </a:cubicBezTo>
                  <a:lnTo>
                    <a:pt x="31241" y="48124"/>
                  </a:lnTo>
                  <a:cubicBezTo>
                    <a:pt x="29585" y="49644"/>
                    <a:pt x="27369" y="50403"/>
                    <a:pt x="25130" y="50214"/>
                  </a:cubicBezTo>
                  <a:close/>
                  <a:moveTo>
                    <a:pt x="19422" y="25130"/>
                  </a:moveTo>
                  <a:lnTo>
                    <a:pt x="25130" y="30839"/>
                  </a:lnTo>
                  <a:lnTo>
                    <a:pt x="30839" y="25130"/>
                  </a:lnTo>
                  <a:lnTo>
                    <a:pt x="25130" y="19663"/>
                  </a:lnTo>
                  <a:close/>
                </a:path>
              </a:pathLst>
            </a:custGeom>
            <a:solidFill>
              <a:srgbClr val="000000"/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C0DEB06F-929F-4790-B755-B8693F1B2A95}"/>
                </a:ext>
              </a:extLst>
            </p:cNvPr>
            <p:cNvSpPr/>
            <p:nvPr/>
          </p:nvSpPr>
          <p:spPr>
            <a:xfrm>
              <a:off x="5301768" y="1776676"/>
              <a:ext cx="153377" cy="73358"/>
            </a:xfrm>
            <a:custGeom>
              <a:avLst/>
              <a:gdLst>
                <a:gd name="connsiteX0" fmla="*/ 27834 w 153377"/>
                <a:gd name="connsiteY0" fmla="*/ 73358 h 73358"/>
                <a:gd name="connsiteX1" fmla="*/ 13282 w 153377"/>
                <a:gd name="connsiteY1" fmla="*/ 67730 h 73358"/>
                <a:gd name="connsiteX2" fmla="*/ 579 w 153377"/>
                <a:gd name="connsiteY2" fmla="*/ 7352 h 73358"/>
                <a:gd name="connsiteX3" fmla="*/ 9277 w 153377"/>
                <a:gd name="connsiteY3" fmla="*/ 30 h 73358"/>
                <a:gd name="connsiteX4" fmla="*/ 9342 w 153377"/>
                <a:gd name="connsiteY4" fmla="*/ 36 h 73358"/>
                <a:gd name="connsiteX5" fmla="*/ 16578 w 153377"/>
                <a:gd name="connsiteY5" fmla="*/ 8799 h 73358"/>
                <a:gd name="connsiteX6" fmla="*/ 24055 w 153377"/>
                <a:gd name="connsiteY6" fmla="*/ 55831 h 73358"/>
                <a:gd name="connsiteX7" fmla="*/ 29763 w 153377"/>
                <a:gd name="connsiteY7" fmla="*/ 57037 h 73358"/>
                <a:gd name="connsiteX8" fmla="*/ 89418 w 153377"/>
                <a:gd name="connsiteY8" fmla="*/ 29783 h 73358"/>
                <a:gd name="connsiteX9" fmla="*/ 143123 w 153377"/>
                <a:gd name="connsiteY9" fmla="*/ 7432 h 73358"/>
                <a:gd name="connsiteX10" fmla="*/ 152851 w 153377"/>
                <a:gd name="connsiteY10" fmla="*/ 16919 h 73358"/>
                <a:gd name="connsiteX11" fmla="*/ 148188 w 153377"/>
                <a:gd name="connsiteY11" fmla="*/ 27290 h 73358"/>
                <a:gd name="connsiteX12" fmla="*/ 137817 w 153377"/>
                <a:gd name="connsiteY12" fmla="*/ 22627 h 73358"/>
                <a:gd name="connsiteX13" fmla="*/ 98824 w 153377"/>
                <a:gd name="connsiteY13" fmla="*/ 42968 h 73358"/>
                <a:gd name="connsiteX14" fmla="*/ 33059 w 153377"/>
                <a:gd name="connsiteY14" fmla="*/ 72795 h 73358"/>
                <a:gd name="connsiteX15" fmla="*/ 27834 w 153377"/>
                <a:gd name="connsiteY15" fmla="*/ 73358 h 7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3377" h="73358">
                  <a:moveTo>
                    <a:pt x="27834" y="73358"/>
                  </a:moveTo>
                  <a:cubicBezTo>
                    <a:pt x="22446" y="73389"/>
                    <a:pt x="17246" y="71379"/>
                    <a:pt x="13282" y="67730"/>
                  </a:cubicBezTo>
                  <a:cubicBezTo>
                    <a:pt x="-2798" y="53339"/>
                    <a:pt x="-64" y="14909"/>
                    <a:pt x="579" y="7352"/>
                  </a:cubicBezTo>
                  <a:cubicBezTo>
                    <a:pt x="959" y="2928"/>
                    <a:pt x="4854" y="-350"/>
                    <a:pt x="9277" y="30"/>
                  </a:cubicBezTo>
                  <a:cubicBezTo>
                    <a:pt x="9299" y="32"/>
                    <a:pt x="9320" y="33"/>
                    <a:pt x="9342" y="36"/>
                  </a:cubicBezTo>
                  <a:cubicBezTo>
                    <a:pt x="13759" y="459"/>
                    <a:pt x="16998" y="4382"/>
                    <a:pt x="16578" y="8799"/>
                  </a:cubicBezTo>
                  <a:cubicBezTo>
                    <a:pt x="15211" y="24316"/>
                    <a:pt x="16578" y="48998"/>
                    <a:pt x="24055" y="55831"/>
                  </a:cubicBezTo>
                  <a:cubicBezTo>
                    <a:pt x="25609" y="57217"/>
                    <a:pt x="27781" y="57677"/>
                    <a:pt x="29763" y="57037"/>
                  </a:cubicBezTo>
                  <a:cubicBezTo>
                    <a:pt x="56294" y="51731"/>
                    <a:pt x="89096" y="30024"/>
                    <a:pt x="89418" y="29783"/>
                  </a:cubicBezTo>
                  <a:cubicBezTo>
                    <a:pt x="97458" y="23512"/>
                    <a:pt x="127446" y="2528"/>
                    <a:pt x="143123" y="7432"/>
                  </a:cubicBezTo>
                  <a:cubicBezTo>
                    <a:pt x="147727" y="8806"/>
                    <a:pt x="151362" y="12352"/>
                    <a:pt x="152851" y="16919"/>
                  </a:cubicBezTo>
                  <a:cubicBezTo>
                    <a:pt x="154428" y="21071"/>
                    <a:pt x="152340" y="25714"/>
                    <a:pt x="148188" y="27290"/>
                  </a:cubicBezTo>
                  <a:cubicBezTo>
                    <a:pt x="144036" y="28867"/>
                    <a:pt x="139393" y="26779"/>
                    <a:pt x="137817" y="22627"/>
                  </a:cubicBezTo>
                  <a:cubicBezTo>
                    <a:pt x="132350" y="22145"/>
                    <a:pt x="114261" y="31391"/>
                    <a:pt x="98824" y="42968"/>
                  </a:cubicBezTo>
                  <a:cubicBezTo>
                    <a:pt x="97056" y="44174"/>
                    <a:pt x="62726" y="67087"/>
                    <a:pt x="33059" y="72795"/>
                  </a:cubicBezTo>
                  <a:cubicBezTo>
                    <a:pt x="31339" y="73147"/>
                    <a:pt x="29589" y="73336"/>
                    <a:pt x="27834" y="73358"/>
                  </a:cubicBezTo>
                  <a:close/>
                </a:path>
              </a:pathLst>
            </a:custGeom>
            <a:solidFill>
              <a:srgbClr val="000000"/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2" name="Graphic 50">
            <a:extLst>
              <a:ext uri="{FF2B5EF4-FFF2-40B4-BE49-F238E27FC236}">
                <a16:creationId xmlns:a16="http://schemas.microsoft.com/office/drawing/2014/main" id="{434E63BF-D62E-4591-915E-E46D8E92EBB5}"/>
              </a:ext>
            </a:extLst>
          </p:cNvPr>
          <p:cNvGrpSpPr/>
          <p:nvPr/>
        </p:nvGrpSpPr>
        <p:grpSpPr>
          <a:xfrm>
            <a:off x="4711555" y="1417014"/>
            <a:ext cx="305509" cy="466304"/>
            <a:chOff x="4711555" y="1417014"/>
            <a:chExt cx="305509" cy="466304"/>
          </a:xfrm>
          <a:solidFill>
            <a:srgbClr val="000000"/>
          </a:solidFill>
        </p:grpSpPr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13410317-520F-4CC9-AACA-DC46CB27EF78}"/>
                </a:ext>
              </a:extLst>
            </p:cNvPr>
            <p:cNvSpPr/>
            <p:nvPr/>
          </p:nvSpPr>
          <p:spPr>
            <a:xfrm>
              <a:off x="4711555" y="1417014"/>
              <a:ext cx="305509" cy="466304"/>
            </a:xfrm>
            <a:custGeom>
              <a:avLst/>
              <a:gdLst>
                <a:gd name="connsiteX0" fmla="*/ 224630 w 305509"/>
                <a:gd name="connsiteY0" fmla="*/ 466305 h 466304"/>
                <a:gd name="connsiteX1" fmla="*/ 80880 w 305509"/>
                <a:gd name="connsiteY1" fmla="*/ 466305 h 466304"/>
                <a:gd name="connsiteX2" fmla="*/ 0 w 305509"/>
                <a:gd name="connsiteY2" fmla="*/ 385425 h 466304"/>
                <a:gd name="connsiteX3" fmla="*/ 0 w 305509"/>
                <a:gd name="connsiteY3" fmla="*/ 80880 h 466304"/>
                <a:gd name="connsiteX4" fmla="*/ 80880 w 305509"/>
                <a:gd name="connsiteY4" fmla="*/ 0 h 466304"/>
                <a:gd name="connsiteX5" fmla="*/ 224630 w 305509"/>
                <a:gd name="connsiteY5" fmla="*/ 0 h 466304"/>
                <a:gd name="connsiteX6" fmla="*/ 305509 w 305509"/>
                <a:gd name="connsiteY6" fmla="*/ 80880 h 466304"/>
                <a:gd name="connsiteX7" fmla="*/ 305509 w 305509"/>
                <a:gd name="connsiteY7" fmla="*/ 385425 h 466304"/>
                <a:gd name="connsiteX8" fmla="*/ 224630 w 305509"/>
                <a:gd name="connsiteY8" fmla="*/ 466305 h 466304"/>
                <a:gd name="connsiteX9" fmla="*/ 80880 w 305509"/>
                <a:gd name="connsiteY9" fmla="*/ 16079 h 466304"/>
                <a:gd name="connsiteX10" fmla="*/ 16079 w 305509"/>
                <a:gd name="connsiteY10" fmla="*/ 80880 h 466304"/>
                <a:gd name="connsiteX11" fmla="*/ 16079 w 305509"/>
                <a:gd name="connsiteY11" fmla="*/ 385425 h 466304"/>
                <a:gd name="connsiteX12" fmla="*/ 80880 w 305509"/>
                <a:gd name="connsiteY12" fmla="*/ 450225 h 466304"/>
                <a:gd name="connsiteX13" fmla="*/ 224630 w 305509"/>
                <a:gd name="connsiteY13" fmla="*/ 450225 h 466304"/>
                <a:gd name="connsiteX14" fmla="*/ 289430 w 305509"/>
                <a:gd name="connsiteY14" fmla="*/ 385425 h 466304"/>
                <a:gd name="connsiteX15" fmla="*/ 289430 w 305509"/>
                <a:gd name="connsiteY15" fmla="*/ 80880 h 466304"/>
                <a:gd name="connsiteX16" fmla="*/ 224630 w 305509"/>
                <a:gd name="connsiteY16" fmla="*/ 16079 h 46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5509" h="466304">
                  <a:moveTo>
                    <a:pt x="224630" y="466305"/>
                  </a:moveTo>
                  <a:lnTo>
                    <a:pt x="80880" y="466305"/>
                  </a:lnTo>
                  <a:cubicBezTo>
                    <a:pt x="36229" y="466260"/>
                    <a:pt x="44" y="430075"/>
                    <a:pt x="0" y="385425"/>
                  </a:cubicBezTo>
                  <a:lnTo>
                    <a:pt x="0" y="80880"/>
                  </a:lnTo>
                  <a:cubicBezTo>
                    <a:pt x="44" y="36229"/>
                    <a:pt x="36229" y="44"/>
                    <a:pt x="80880" y="0"/>
                  </a:cubicBezTo>
                  <a:lnTo>
                    <a:pt x="224630" y="0"/>
                  </a:lnTo>
                  <a:cubicBezTo>
                    <a:pt x="269280" y="44"/>
                    <a:pt x="305465" y="36229"/>
                    <a:pt x="305509" y="80880"/>
                  </a:cubicBezTo>
                  <a:lnTo>
                    <a:pt x="305509" y="385425"/>
                  </a:lnTo>
                  <a:cubicBezTo>
                    <a:pt x="305465" y="430075"/>
                    <a:pt x="269280" y="466260"/>
                    <a:pt x="224630" y="466305"/>
                  </a:cubicBezTo>
                  <a:close/>
                  <a:moveTo>
                    <a:pt x="80880" y="16079"/>
                  </a:moveTo>
                  <a:cubicBezTo>
                    <a:pt x="45110" y="16124"/>
                    <a:pt x="16124" y="45110"/>
                    <a:pt x="16079" y="80880"/>
                  </a:cubicBezTo>
                  <a:lnTo>
                    <a:pt x="16079" y="385425"/>
                  </a:lnTo>
                  <a:cubicBezTo>
                    <a:pt x="16124" y="421194"/>
                    <a:pt x="45110" y="450181"/>
                    <a:pt x="80880" y="450225"/>
                  </a:cubicBezTo>
                  <a:lnTo>
                    <a:pt x="224630" y="450225"/>
                  </a:lnTo>
                  <a:cubicBezTo>
                    <a:pt x="260399" y="450181"/>
                    <a:pt x="289386" y="421194"/>
                    <a:pt x="289430" y="385425"/>
                  </a:cubicBezTo>
                  <a:lnTo>
                    <a:pt x="289430" y="80880"/>
                  </a:lnTo>
                  <a:cubicBezTo>
                    <a:pt x="289386" y="45110"/>
                    <a:pt x="260399" y="16124"/>
                    <a:pt x="224630" y="16079"/>
                  </a:cubicBezTo>
                  <a:close/>
                </a:path>
              </a:pathLst>
            </a:custGeom>
            <a:solidFill>
              <a:srgbClr val="000000"/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646D4AE-9843-4F52-A4E2-D043937BF648}"/>
                </a:ext>
              </a:extLst>
            </p:cNvPr>
            <p:cNvSpPr/>
            <p:nvPr/>
          </p:nvSpPr>
          <p:spPr>
            <a:xfrm>
              <a:off x="4743714" y="1449173"/>
              <a:ext cx="241191" cy="369827"/>
            </a:xfrm>
            <a:custGeom>
              <a:avLst/>
              <a:gdLst>
                <a:gd name="connsiteX0" fmla="*/ 198822 w 241191"/>
                <a:gd name="connsiteY0" fmla="*/ 369828 h 369827"/>
                <a:gd name="connsiteX1" fmla="*/ 42369 w 241191"/>
                <a:gd name="connsiteY1" fmla="*/ 369828 h 369827"/>
                <a:gd name="connsiteX2" fmla="*/ 0 w 241191"/>
                <a:gd name="connsiteY2" fmla="*/ 327458 h 369827"/>
                <a:gd name="connsiteX3" fmla="*/ 0 w 241191"/>
                <a:gd name="connsiteY3" fmla="*/ 42369 h 369827"/>
                <a:gd name="connsiteX4" fmla="*/ 42369 w 241191"/>
                <a:gd name="connsiteY4" fmla="*/ 0 h 369827"/>
                <a:gd name="connsiteX5" fmla="*/ 198822 w 241191"/>
                <a:gd name="connsiteY5" fmla="*/ 0 h 369827"/>
                <a:gd name="connsiteX6" fmla="*/ 241192 w 241191"/>
                <a:gd name="connsiteY6" fmla="*/ 42369 h 369827"/>
                <a:gd name="connsiteX7" fmla="*/ 241192 w 241191"/>
                <a:gd name="connsiteY7" fmla="*/ 327458 h 369827"/>
                <a:gd name="connsiteX8" fmla="*/ 198822 w 241191"/>
                <a:gd name="connsiteY8" fmla="*/ 369828 h 369827"/>
                <a:gd name="connsiteX9" fmla="*/ 42369 w 241191"/>
                <a:gd name="connsiteY9" fmla="*/ 16079 h 369827"/>
                <a:gd name="connsiteX10" fmla="*/ 16079 w 241191"/>
                <a:gd name="connsiteY10" fmla="*/ 42369 h 369827"/>
                <a:gd name="connsiteX11" fmla="*/ 16079 w 241191"/>
                <a:gd name="connsiteY11" fmla="*/ 327458 h 369827"/>
                <a:gd name="connsiteX12" fmla="*/ 42369 w 241191"/>
                <a:gd name="connsiteY12" fmla="*/ 353748 h 369827"/>
                <a:gd name="connsiteX13" fmla="*/ 198822 w 241191"/>
                <a:gd name="connsiteY13" fmla="*/ 353748 h 369827"/>
                <a:gd name="connsiteX14" fmla="*/ 225112 w 241191"/>
                <a:gd name="connsiteY14" fmla="*/ 327458 h 369827"/>
                <a:gd name="connsiteX15" fmla="*/ 225112 w 241191"/>
                <a:gd name="connsiteY15" fmla="*/ 42369 h 369827"/>
                <a:gd name="connsiteX16" fmla="*/ 198822 w 241191"/>
                <a:gd name="connsiteY16" fmla="*/ 16079 h 369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1191" h="369827">
                  <a:moveTo>
                    <a:pt x="198822" y="369828"/>
                  </a:moveTo>
                  <a:lnTo>
                    <a:pt x="42369" y="369828"/>
                  </a:lnTo>
                  <a:cubicBezTo>
                    <a:pt x="18987" y="369784"/>
                    <a:pt x="44" y="350840"/>
                    <a:pt x="0" y="327458"/>
                  </a:cubicBezTo>
                  <a:lnTo>
                    <a:pt x="0" y="42369"/>
                  </a:lnTo>
                  <a:cubicBezTo>
                    <a:pt x="44" y="18988"/>
                    <a:pt x="18987" y="44"/>
                    <a:pt x="42369" y="0"/>
                  </a:cubicBezTo>
                  <a:lnTo>
                    <a:pt x="198822" y="0"/>
                  </a:lnTo>
                  <a:cubicBezTo>
                    <a:pt x="222204" y="44"/>
                    <a:pt x="241147" y="18988"/>
                    <a:pt x="241192" y="42369"/>
                  </a:cubicBezTo>
                  <a:lnTo>
                    <a:pt x="241192" y="327458"/>
                  </a:lnTo>
                  <a:cubicBezTo>
                    <a:pt x="241147" y="350840"/>
                    <a:pt x="222204" y="369784"/>
                    <a:pt x="198822" y="369828"/>
                  </a:cubicBezTo>
                  <a:close/>
                  <a:moveTo>
                    <a:pt x="42369" y="16079"/>
                  </a:moveTo>
                  <a:cubicBezTo>
                    <a:pt x="27868" y="16124"/>
                    <a:pt x="16124" y="27868"/>
                    <a:pt x="16079" y="42369"/>
                  </a:cubicBezTo>
                  <a:lnTo>
                    <a:pt x="16079" y="327458"/>
                  </a:lnTo>
                  <a:cubicBezTo>
                    <a:pt x="16124" y="341960"/>
                    <a:pt x="27868" y="353704"/>
                    <a:pt x="42369" y="353748"/>
                  </a:cubicBezTo>
                  <a:lnTo>
                    <a:pt x="198822" y="353748"/>
                  </a:lnTo>
                  <a:cubicBezTo>
                    <a:pt x="213323" y="353704"/>
                    <a:pt x="225068" y="341960"/>
                    <a:pt x="225112" y="327458"/>
                  </a:cubicBezTo>
                  <a:lnTo>
                    <a:pt x="225112" y="42369"/>
                  </a:lnTo>
                  <a:cubicBezTo>
                    <a:pt x="225068" y="27868"/>
                    <a:pt x="213323" y="16124"/>
                    <a:pt x="198822" y="16079"/>
                  </a:cubicBezTo>
                  <a:close/>
                </a:path>
              </a:pathLst>
            </a:custGeom>
            <a:solidFill>
              <a:srgbClr val="000000"/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DB6C6890-662B-4CF5-862D-FACB4E9E21B7}"/>
                </a:ext>
              </a:extLst>
            </p:cNvPr>
            <p:cNvSpPr/>
            <p:nvPr/>
          </p:nvSpPr>
          <p:spPr>
            <a:xfrm>
              <a:off x="4840190" y="1819000"/>
              <a:ext cx="48238" cy="48238"/>
            </a:xfrm>
            <a:custGeom>
              <a:avLst/>
              <a:gdLst>
                <a:gd name="connsiteX0" fmla="*/ 24119 w 48238"/>
                <a:gd name="connsiteY0" fmla="*/ 48238 h 48238"/>
                <a:gd name="connsiteX1" fmla="*/ 0 w 48238"/>
                <a:gd name="connsiteY1" fmla="*/ 24119 h 48238"/>
                <a:gd name="connsiteX2" fmla="*/ 24119 w 48238"/>
                <a:gd name="connsiteY2" fmla="*/ 0 h 48238"/>
                <a:gd name="connsiteX3" fmla="*/ 48238 w 48238"/>
                <a:gd name="connsiteY3" fmla="*/ 24119 h 48238"/>
                <a:gd name="connsiteX4" fmla="*/ 24119 w 48238"/>
                <a:gd name="connsiteY4" fmla="*/ 48238 h 48238"/>
                <a:gd name="connsiteX5" fmla="*/ 24119 w 48238"/>
                <a:gd name="connsiteY5" fmla="*/ 16079 h 48238"/>
                <a:gd name="connsiteX6" fmla="*/ 16079 w 48238"/>
                <a:gd name="connsiteY6" fmla="*/ 24119 h 48238"/>
                <a:gd name="connsiteX7" fmla="*/ 24119 w 48238"/>
                <a:gd name="connsiteY7" fmla="*/ 32159 h 48238"/>
                <a:gd name="connsiteX8" fmla="*/ 32159 w 48238"/>
                <a:gd name="connsiteY8" fmla="*/ 24119 h 48238"/>
                <a:gd name="connsiteX9" fmla="*/ 24119 w 48238"/>
                <a:gd name="connsiteY9" fmla="*/ 16079 h 4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238" h="48238">
                  <a:moveTo>
                    <a:pt x="24119" y="48238"/>
                  </a:moveTo>
                  <a:cubicBezTo>
                    <a:pt x="10798" y="48238"/>
                    <a:pt x="0" y="37440"/>
                    <a:pt x="0" y="24119"/>
                  </a:cubicBezTo>
                  <a:cubicBezTo>
                    <a:pt x="0" y="10798"/>
                    <a:pt x="10798" y="0"/>
                    <a:pt x="24119" y="0"/>
                  </a:cubicBezTo>
                  <a:cubicBezTo>
                    <a:pt x="37440" y="0"/>
                    <a:pt x="48238" y="10798"/>
                    <a:pt x="48238" y="24119"/>
                  </a:cubicBezTo>
                  <a:cubicBezTo>
                    <a:pt x="48238" y="37440"/>
                    <a:pt x="37440" y="48238"/>
                    <a:pt x="24119" y="48238"/>
                  </a:cubicBezTo>
                  <a:close/>
                  <a:moveTo>
                    <a:pt x="24119" y="16079"/>
                  </a:moveTo>
                  <a:cubicBezTo>
                    <a:pt x="19679" y="16079"/>
                    <a:pt x="16079" y="19679"/>
                    <a:pt x="16079" y="24119"/>
                  </a:cubicBezTo>
                  <a:cubicBezTo>
                    <a:pt x="16079" y="28560"/>
                    <a:pt x="19679" y="32159"/>
                    <a:pt x="24119" y="32159"/>
                  </a:cubicBezTo>
                  <a:cubicBezTo>
                    <a:pt x="28559" y="32159"/>
                    <a:pt x="32159" y="28560"/>
                    <a:pt x="32159" y="24119"/>
                  </a:cubicBezTo>
                  <a:cubicBezTo>
                    <a:pt x="32159" y="19679"/>
                    <a:pt x="28559" y="16079"/>
                    <a:pt x="24119" y="16079"/>
                  </a:cubicBezTo>
                  <a:close/>
                </a:path>
              </a:pathLst>
            </a:custGeom>
            <a:solidFill>
              <a:srgbClr val="000000"/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6" name="Graphic 52">
            <a:extLst>
              <a:ext uri="{FF2B5EF4-FFF2-40B4-BE49-F238E27FC236}">
                <a16:creationId xmlns:a16="http://schemas.microsoft.com/office/drawing/2014/main" id="{C0EF9525-B836-4A77-B717-784F6F9E0F7A}"/>
              </a:ext>
            </a:extLst>
          </p:cNvPr>
          <p:cNvGrpSpPr/>
          <p:nvPr/>
        </p:nvGrpSpPr>
        <p:grpSpPr>
          <a:xfrm>
            <a:off x="4052281" y="1509108"/>
            <a:ext cx="401986" cy="339608"/>
            <a:chOff x="4052281" y="1509108"/>
            <a:chExt cx="401986" cy="339608"/>
          </a:xfrm>
          <a:solidFill>
            <a:srgbClr val="000000"/>
          </a:solidFill>
        </p:grpSpPr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533549FF-59B6-408C-9F1F-0AF25BF7EA0B}"/>
                </a:ext>
              </a:extLst>
            </p:cNvPr>
            <p:cNvSpPr/>
            <p:nvPr/>
          </p:nvSpPr>
          <p:spPr>
            <a:xfrm>
              <a:off x="4052281" y="1509108"/>
              <a:ext cx="401986" cy="339608"/>
            </a:xfrm>
            <a:custGeom>
              <a:avLst/>
              <a:gdLst>
                <a:gd name="connsiteX0" fmla="*/ 0 w 401986"/>
                <a:gd name="connsiteY0" fmla="*/ 0 h 339608"/>
                <a:gd name="connsiteX1" fmla="*/ 0 w 401986"/>
                <a:gd name="connsiteY1" fmla="*/ 221785 h 339608"/>
                <a:gd name="connsiteX2" fmla="*/ 0 w 401986"/>
                <a:gd name="connsiteY2" fmla="*/ 235647 h 339608"/>
                <a:gd name="connsiteX3" fmla="*/ 0 w 401986"/>
                <a:gd name="connsiteY3" fmla="*/ 242578 h 339608"/>
                <a:gd name="connsiteX4" fmla="*/ 0 w 401986"/>
                <a:gd name="connsiteY4" fmla="*/ 256439 h 339608"/>
                <a:gd name="connsiteX5" fmla="*/ 0 w 401986"/>
                <a:gd name="connsiteY5" fmla="*/ 263370 h 339608"/>
                <a:gd name="connsiteX6" fmla="*/ 0 w 401986"/>
                <a:gd name="connsiteY6" fmla="*/ 277232 h 339608"/>
                <a:gd name="connsiteX7" fmla="*/ 0 w 401986"/>
                <a:gd name="connsiteY7" fmla="*/ 284163 h 339608"/>
                <a:gd name="connsiteX8" fmla="*/ 0 w 401986"/>
                <a:gd name="connsiteY8" fmla="*/ 298024 h 339608"/>
                <a:gd name="connsiteX9" fmla="*/ 0 w 401986"/>
                <a:gd name="connsiteY9" fmla="*/ 304955 h 339608"/>
                <a:gd name="connsiteX10" fmla="*/ 0 w 401986"/>
                <a:gd name="connsiteY10" fmla="*/ 318816 h 339608"/>
                <a:gd name="connsiteX11" fmla="*/ 0 w 401986"/>
                <a:gd name="connsiteY11" fmla="*/ 339609 h 339608"/>
                <a:gd name="connsiteX12" fmla="*/ 401986 w 401986"/>
                <a:gd name="connsiteY12" fmla="*/ 339609 h 339608"/>
                <a:gd name="connsiteX13" fmla="*/ 401986 w 401986"/>
                <a:gd name="connsiteY13" fmla="*/ 318816 h 339608"/>
                <a:gd name="connsiteX14" fmla="*/ 401986 w 401986"/>
                <a:gd name="connsiteY14" fmla="*/ 304955 h 339608"/>
                <a:gd name="connsiteX15" fmla="*/ 401986 w 401986"/>
                <a:gd name="connsiteY15" fmla="*/ 298024 h 339608"/>
                <a:gd name="connsiteX16" fmla="*/ 401986 w 401986"/>
                <a:gd name="connsiteY16" fmla="*/ 284163 h 339608"/>
                <a:gd name="connsiteX17" fmla="*/ 401986 w 401986"/>
                <a:gd name="connsiteY17" fmla="*/ 277232 h 339608"/>
                <a:gd name="connsiteX18" fmla="*/ 401986 w 401986"/>
                <a:gd name="connsiteY18" fmla="*/ 263370 h 339608"/>
                <a:gd name="connsiteX19" fmla="*/ 401986 w 401986"/>
                <a:gd name="connsiteY19" fmla="*/ 256439 h 339608"/>
                <a:gd name="connsiteX20" fmla="*/ 401986 w 401986"/>
                <a:gd name="connsiteY20" fmla="*/ 242578 h 339608"/>
                <a:gd name="connsiteX21" fmla="*/ 401986 w 401986"/>
                <a:gd name="connsiteY21" fmla="*/ 235647 h 339608"/>
                <a:gd name="connsiteX22" fmla="*/ 401986 w 401986"/>
                <a:gd name="connsiteY22" fmla="*/ 221785 h 339608"/>
                <a:gd name="connsiteX23" fmla="*/ 401986 w 401986"/>
                <a:gd name="connsiteY23" fmla="*/ 0 h 339608"/>
                <a:gd name="connsiteX24" fmla="*/ 0 w 401986"/>
                <a:gd name="connsiteY24" fmla="*/ 0 h 339608"/>
                <a:gd name="connsiteX25" fmla="*/ 388124 w 401986"/>
                <a:gd name="connsiteY25" fmla="*/ 325747 h 339608"/>
                <a:gd name="connsiteX26" fmla="*/ 13862 w 401986"/>
                <a:gd name="connsiteY26" fmla="*/ 325747 h 339608"/>
                <a:gd name="connsiteX27" fmla="*/ 13862 w 401986"/>
                <a:gd name="connsiteY27" fmla="*/ 318816 h 339608"/>
                <a:gd name="connsiteX28" fmla="*/ 388124 w 401986"/>
                <a:gd name="connsiteY28" fmla="*/ 318816 h 339608"/>
                <a:gd name="connsiteX29" fmla="*/ 388124 w 401986"/>
                <a:gd name="connsiteY29" fmla="*/ 325747 h 339608"/>
                <a:gd name="connsiteX30" fmla="*/ 388124 w 401986"/>
                <a:gd name="connsiteY30" fmla="*/ 304955 h 339608"/>
                <a:gd name="connsiteX31" fmla="*/ 13862 w 401986"/>
                <a:gd name="connsiteY31" fmla="*/ 304955 h 339608"/>
                <a:gd name="connsiteX32" fmla="*/ 13862 w 401986"/>
                <a:gd name="connsiteY32" fmla="*/ 298024 h 339608"/>
                <a:gd name="connsiteX33" fmla="*/ 388124 w 401986"/>
                <a:gd name="connsiteY33" fmla="*/ 298024 h 339608"/>
                <a:gd name="connsiteX34" fmla="*/ 388124 w 401986"/>
                <a:gd name="connsiteY34" fmla="*/ 304955 h 339608"/>
                <a:gd name="connsiteX35" fmla="*/ 388124 w 401986"/>
                <a:gd name="connsiteY35" fmla="*/ 284163 h 339608"/>
                <a:gd name="connsiteX36" fmla="*/ 13862 w 401986"/>
                <a:gd name="connsiteY36" fmla="*/ 284163 h 339608"/>
                <a:gd name="connsiteX37" fmla="*/ 13862 w 401986"/>
                <a:gd name="connsiteY37" fmla="*/ 277232 h 339608"/>
                <a:gd name="connsiteX38" fmla="*/ 388124 w 401986"/>
                <a:gd name="connsiteY38" fmla="*/ 277232 h 339608"/>
                <a:gd name="connsiteX39" fmla="*/ 388124 w 401986"/>
                <a:gd name="connsiteY39" fmla="*/ 284163 h 339608"/>
                <a:gd name="connsiteX40" fmla="*/ 388124 w 401986"/>
                <a:gd name="connsiteY40" fmla="*/ 263370 h 339608"/>
                <a:gd name="connsiteX41" fmla="*/ 13862 w 401986"/>
                <a:gd name="connsiteY41" fmla="*/ 263370 h 339608"/>
                <a:gd name="connsiteX42" fmla="*/ 13862 w 401986"/>
                <a:gd name="connsiteY42" fmla="*/ 256439 h 339608"/>
                <a:gd name="connsiteX43" fmla="*/ 388124 w 401986"/>
                <a:gd name="connsiteY43" fmla="*/ 256439 h 339608"/>
                <a:gd name="connsiteX44" fmla="*/ 388124 w 401986"/>
                <a:gd name="connsiteY44" fmla="*/ 263370 h 339608"/>
                <a:gd name="connsiteX45" fmla="*/ 388124 w 401986"/>
                <a:gd name="connsiteY45" fmla="*/ 242578 h 339608"/>
                <a:gd name="connsiteX46" fmla="*/ 13862 w 401986"/>
                <a:gd name="connsiteY46" fmla="*/ 242578 h 339608"/>
                <a:gd name="connsiteX47" fmla="*/ 13862 w 401986"/>
                <a:gd name="connsiteY47" fmla="*/ 235647 h 339608"/>
                <a:gd name="connsiteX48" fmla="*/ 388124 w 401986"/>
                <a:gd name="connsiteY48" fmla="*/ 235647 h 339608"/>
                <a:gd name="connsiteX49" fmla="*/ 388124 w 401986"/>
                <a:gd name="connsiteY49" fmla="*/ 242578 h 339608"/>
                <a:gd name="connsiteX50" fmla="*/ 13862 w 401986"/>
                <a:gd name="connsiteY50" fmla="*/ 221785 h 339608"/>
                <a:gd name="connsiteX51" fmla="*/ 13862 w 401986"/>
                <a:gd name="connsiteY51" fmla="*/ 13862 h 339608"/>
                <a:gd name="connsiteX52" fmla="*/ 388124 w 401986"/>
                <a:gd name="connsiteY52" fmla="*/ 13862 h 339608"/>
                <a:gd name="connsiteX53" fmla="*/ 388124 w 401986"/>
                <a:gd name="connsiteY53" fmla="*/ 221785 h 339608"/>
                <a:gd name="connsiteX54" fmla="*/ 13862 w 401986"/>
                <a:gd name="connsiteY54" fmla="*/ 221785 h 33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01986" h="339608">
                  <a:moveTo>
                    <a:pt x="0" y="0"/>
                  </a:moveTo>
                  <a:lnTo>
                    <a:pt x="0" y="221785"/>
                  </a:lnTo>
                  <a:lnTo>
                    <a:pt x="0" y="235647"/>
                  </a:lnTo>
                  <a:lnTo>
                    <a:pt x="0" y="242578"/>
                  </a:lnTo>
                  <a:lnTo>
                    <a:pt x="0" y="256439"/>
                  </a:lnTo>
                  <a:lnTo>
                    <a:pt x="0" y="263370"/>
                  </a:lnTo>
                  <a:lnTo>
                    <a:pt x="0" y="277232"/>
                  </a:lnTo>
                  <a:lnTo>
                    <a:pt x="0" y="284163"/>
                  </a:lnTo>
                  <a:lnTo>
                    <a:pt x="0" y="298024"/>
                  </a:lnTo>
                  <a:lnTo>
                    <a:pt x="0" y="304955"/>
                  </a:lnTo>
                  <a:lnTo>
                    <a:pt x="0" y="318816"/>
                  </a:lnTo>
                  <a:lnTo>
                    <a:pt x="0" y="339609"/>
                  </a:lnTo>
                  <a:lnTo>
                    <a:pt x="401986" y="339609"/>
                  </a:lnTo>
                  <a:lnTo>
                    <a:pt x="401986" y="318816"/>
                  </a:lnTo>
                  <a:lnTo>
                    <a:pt x="401986" y="304955"/>
                  </a:lnTo>
                  <a:lnTo>
                    <a:pt x="401986" y="298024"/>
                  </a:lnTo>
                  <a:lnTo>
                    <a:pt x="401986" y="284163"/>
                  </a:lnTo>
                  <a:lnTo>
                    <a:pt x="401986" y="277232"/>
                  </a:lnTo>
                  <a:lnTo>
                    <a:pt x="401986" y="263370"/>
                  </a:lnTo>
                  <a:lnTo>
                    <a:pt x="401986" y="256439"/>
                  </a:lnTo>
                  <a:lnTo>
                    <a:pt x="401986" y="242578"/>
                  </a:lnTo>
                  <a:lnTo>
                    <a:pt x="401986" y="235647"/>
                  </a:lnTo>
                  <a:lnTo>
                    <a:pt x="401986" y="221785"/>
                  </a:lnTo>
                  <a:lnTo>
                    <a:pt x="401986" y="0"/>
                  </a:lnTo>
                  <a:lnTo>
                    <a:pt x="0" y="0"/>
                  </a:lnTo>
                  <a:close/>
                  <a:moveTo>
                    <a:pt x="388124" y="325747"/>
                  </a:moveTo>
                  <a:lnTo>
                    <a:pt x="13862" y="325747"/>
                  </a:lnTo>
                  <a:lnTo>
                    <a:pt x="13862" y="318816"/>
                  </a:lnTo>
                  <a:lnTo>
                    <a:pt x="388124" y="318816"/>
                  </a:lnTo>
                  <a:lnTo>
                    <a:pt x="388124" y="325747"/>
                  </a:lnTo>
                  <a:close/>
                  <a:moveTo>
                    <a:pt x="388124" y="304955"/>
                  </a:moveTo>
                  <a:lnTo>
                    <a:pt x="13862" y="304955"/>
                  </a:lnTo>
                  <a:lnTo>
                    <a:pt x="13862" y="298024"/>
                  </a:lnTo>
                  <a:lnTo>
                    <a:pt x="388124" y="298024"/>
                  </a:lnTo>
                  <a:lnTo>
                    <a:pt x="388124" y="304955"/>
                  </a:lnTo>
                  <a:close/>
                  <a:moveTo>
                    <a:pt x="388124" y="284163"/>
                  </a:moveTo>
                  <a:lnTo>
                    <a:pt x="13862" y="284163"/>
                  </a:lnTo>
                  <a:lnTo>
                    <a:pt x="13862" y="277232"/>
                  </a:lnTo>
                  <a:lnTo>
                    <a:pt x="388124" y="277232"/>
                  </a:lnTo>
                  <a:lnTo>
                    <a:pt x="388124" y="284163"/>
                  </a:lnTo>
                  <a:close/>
                  <a:moveTo>
                    <a:pt x="388124" y="263370"/>
                  </a:moveTo>
                  <a:lnTo>
                    <a:pt x="13862" y="263370"/>
                  </a:lnTo>
                  <a:lnTo>
                    <a:pt x="13862" y="256439"/>
                  </a:lnTo>
                  <a:lnTo>
                    <a:pt x="388124" y="256439"/>
                  </a:lnTo>
                  <a:lnTo>
                    <a:pt x="388124" y="263370"/>
                  </a:lnTo>
                  <a:close/>
                  <a:moveTo>
                    <a:pt x="388124" y="242578"/>
                  </a:moveTo>
                  <a:lnTo>
                    <a:pt x="13862" y="242578"/>
                  </a:lnTo>
                  <a:lnTo>
                    <a:pt x="13862" y="235647"/>
                  </a:lnTo>
                  <a:lnTo>
                    <a:pt x="388124" y="235647"/>
                  </a:lnTo>
                  <a:lnTo>
                    <a:pt x="388124" y="242578"/>
                  </a:lnTo>
                  <a:close/>
                  <a:moveTo>
                    <a:pt x="13862" y="221785"/>
                  </a:moveTo>
                  <a:lnTo>
                    <a:pt x="13862" y="13862"/>
                  </a:lnTo>
                  <a:lnTo>
                    <a:pt x="388124" y="13862"/>
                  </a:lnTo>
                  <a:lnTo>
                    <a:pt x="388124" y="221785"/>
                  </a:lnTo>
                  <a:lnTo>
                    <a:pt x="13862" y="221785"/>
                  </a:lnTo>
                  <a:close/>
                </a:path>
              </a:pathLst>
            </a:custGeom>
            <a:solidFill>
              <a:srgbClr val="000000"/>
            </a:solidFill>
            <a:ln w="68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2301931C-6160-45CE-9E5C-1B93A8EBB6C4}"/>
                </a:ext>
              </a:extLst>
            </p:cNvPr>
            <p:cNvSpPr/>
            <p:nvPr/>
          </p:nvSpPr>
          <p:spPr>
            <a:xfrm>
              <a:off x="4073073" y="1529900"/>
              <a:ext cx="48515" cy="48515"/>
            </a:xfrm>
            <a:custGeom>
              <a:avLst/>
              <a:gdLst>
                <a:gd name="connsiteX0" fmla="*/ 24258 w 48515"/>
                <a:gd name="connsiteY0" fmla="*/ 48516 h 48515"/>
                <a:gd name="connsiteX1" fmla="*/ 48516 w 48515"/>
                <a:gd name="connsiteY1" fmla="*/ 24258 h 48515"/>
                <a:gd name="connsiteX2" fmla="*/ 24258 w 48515"/>
                <a:gd name="connsiteY2" fmla="*/ 0 h 48515"/>
                <a:gd name="connsiteX3" fmla="*/ 0 w 48515"/>
                <a:gd name="connsiteY3" fmla="*/ 24258 h 48515"/>
                <a:gd name="connsiteX4" fmla="*/ 24258 w 48515"/>
                <a:gd name="connsiteY4" fmla="*/ 48516 h 48515"/>
                <a:gd name="connsiteX5" fmla="*/ 24258 w 48515"/>
                <a:gd name="connsiteY5" fmla="*/ 13862 h 48515"/>
                <a:gd name="connsiteX6" fmla="*/ 34654 w 48515"/>
                <a:gd name="connsiteY6" fmla="*/ 24258 h 48515"/>
                <a:gd name="connsiteX7" fmla="*/ 24258 w 48515"/>
                <a:gd name="connsiteY7" fmla="*/ 34654 h 48515"/>
                <a:gd name="connsiteX8" fmla="*/ 13862 w 48515"/>
                <a:gd name="connsiteY8" fmla="*/ 24258 h 48515"/>
                <a:gd name="connsiteX9" fmla="*/ 24258 w 48515"/>
                <a:gd name="connsiteY9" fmla="*/ 13862 h 48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515" h="48515">
                  <a:moveTo>
                    <a:pt x="24258" y="48516"/>
                  </a:moveTo>
                  <a:cubicBezTo>
                    <a:pt x="37634" y="48516"/>
                    <a:pt x="48516" y="37634"/>
                    <a:pt x="48516" y="24258"/>
                  </a:cubicBezTo>
                  <a:cubicBezTo>
                    <a:pt x="48516" y="10881"/>
                    <a:pt x="37634" y="0"/>
                    <a:pt x="24258" y="0"/>
                  </a:cubicBezTo>
                  <a:cubicBezTo>
                    <a:pt x="10881" y="0"/>
                    <a:pt x="0" y="10881"/>
                    <a:pt x="0" y="24258"/>
                  </a:cubicBezTo>
                  <a:cubicBezTo>
                    <a:pt x="0" y="37634"/>
                    <a:pt x="10881" y="48516"/>
                    <a:pt x="24258" y="48516"/>
                  </a:cubicBezTo>
                  <a:close/>
                  <a:moveTo>
                    <a:pt x="24258" y="13862"/>
                  </a:moveTo>
                  <a:cubicBezTo>
                    <a:pt x="29990" y="13862"/>
                    <a:pt x="34654" y="18526"/>
                    <a:pt x="34654" y="24258"/>
                  </a:cubicBezTo>
                  <a:cubicBezTo>
                    <a:pt x="34654" y="29990"/>
                    <a:pt x="29990" y="34654"/>
                    <a:pt x="24258" y="34654"/>
                  </a:cubicBezTo>
                  <a:cubicBezTo>
                    <a:pt x="18526" y="34654"/>
                    <a:pt x="13862" y="29990"/>
                    <a:pt x="13862" y="24258"/>
                  </a:cubicBezTo>
                  <a:cubicBezTo>
                    <a:pt x="13862" y="18526"/>
                    <a:pt x="18526" y="13862"/>
                    <a:pt x="24258" y="13862"/>
                  </a:cubicBezTo>
                  <a:close/>
                </a:path>
              </a:pathLst>
            </a:custGeom>
            <a:solidFill>
              <a:srgbClr val="000000"/>
            </a:solidFill>
            <a:ln w="68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C7362991-445C-450B-BDA8-9BE3D45EEC28}"/>
                </a:ext>
              </a:extLst>
            </p:cNvPr>
            <p:cNvSpPr/>
            <p:nvPr/>
          </p:nvSpPr>
          <p:spPr>
            <a:xfrm>
              <a:off x="4384959" y="1529900"/>
              <a:ext cx="48515" cy="48515"/>
            </a:xfrm>
            <a:custGeom>
              <a:avLst/>
              <a:gdLst>
                <a:gd name="connsiteX0" fmla="*/ 24258 w 48515"/>
                <a:gd name="connsiteY0" fmla="*/ 0 h 48515"/>
                <a:gd name="connsiteX1" fmla="*/ 0 w 48515"/>
                <a:gd name="connsiteY1" fmla="*/ 24258 h 48515"/>
                <a:gd name="connsiteX2" fmla="*/ 24258 w 48515"/>
                <a:gd name="connsiteY2" fmla="*/ 48516 h 48515"/>
                <a:gd name="connsiteX3" fmla="*/ 48516 w 48515"/>
                <a:gd name="connsiteY3" fmla="*/ 24258 h 48515"/>
                <a:gd name="connsiteX4" fmla="*/ 24258 w 48515"/>
                <a:gd name="connsiteY4" fmla="*/ 0 h 48515"/>
                <a:gd name="connsiteX5" fmla="*/ 24258 w 48515"/>
                <a:gd name="connsiteY5" fmla="*/ 34654 h 48515"/>
                <a:gd name="connsiteX6" fmla="*/ 13862 w 48515"/>
                <a:gd name="connsiteY6" fmla="*/ 24258 h 48515"/>
                <a:gd name="connsiteX7" fmla="*/ 24258 w 48515"/>
                <a:gd name="connsiteY7" fmla="*/ 13862 h 48515"/>
                <a:gd name="connsiteX8" fmla="*/ 34654 w 48515"/>
                <a:gd name="connsiteY8" fmla="*/ 24258 h 48515"/>
                <a:gd name="connsiteX9" fmla="*/ 24258 w 48515"/>
                <a:gd name="connsiteY9" fmla="*/ 34654 h 48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515" h="48515">
                  <a:moveTo>
                    <a:pt x="24258" y="0"/>
                  </a:moveTo>
                  <a:cubicBezTo>
                    <a:pt x="10881" y="0"/>
                    <a:pt x="0" y="10881"/>
                    <a:pt x="0" y="24258"/>
                  </a:cubicBezTo>
                  <a:cubicBezTo>
                    <a:pt x="0" y="37634"/>
                    <a:pt x="10881" y="48516"/>
                    <a:pt x="24258" y="48516"/>
                  </a:cubicBezTo>
                  <a:cubicBezTo>
                    <a:pt x="37634" y="48516"/>
                    <a:pt x="48516" y="37634"/>
                    <a:pt x="48516" y="24258"/>
                  </a:cubicBezTo>
                  <a:cubicBezTo>
                    <a:pt x="48516" y="10881"/>
                    <a:pt x="37634" y="0"/>
                    <a:pt x="24258" y="0"/>
                  </a:cubicBezTo>
                  <a:close/>
                  <a:moveTo>
                    <a:pt x="24258" y="34654"/>
                  </a:moveTo>
                  <a:cubicBezTo>
                    <a:pt x="18526" y="34654"/>
                    <a:pt x="13862" y="29990"/>
                    <a:pt x="13862" y="24258"/>
                  </a:cubicBezTo>
                  <a:cubicBezTo>
                    <a:pt x="13862" y="18526"/>
                    <a:pt x="18526" y="13862"/>
                    <a:pt x="24258" y="13862"/>
                  </a:cubicBezTo>
                  <a:cubicBezTo>
                    <a:pt x="29990" y="13862"/>
                    <a:pt x="34654" y="18526"/>
                    <a:pt x="34654" y="24258"/>
                  </a:cubicBezTo>
                  <a:cubicBezTo>
                    <a:pt x="34654" y="29990"/>
                    <a:pt x="29990" y="34654"/>
                    <a:pt x="24258" y="34654"/>
                  </a:cubicBezTo>
                  <a:close/>
                </a:path>
              </a:pathLst>
            </a:custGeom>
            <a:solidFill>
              <a:srgbClr val="000000"/>
            </a:solidFill>
            <a:ln w="68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C0879643-1268-4126-9832-AFC2247EF1F4}"/>
                </a:ext>
              </a:extLst>
            </p:cNvPr>
            <p:cNvSpPr/>
            <p:nvPr/>
          </p:nvSpPr>
          <p:spPr>
            <a:xfrm>
              <a:off x="4073073" y="1675447"/>
              <a:ext cx="48515" cy="48515"/>
            </a:xfrm>
            <a:custGeom>
              <a:avLst/>
              <a:gdLst>
                <a:gd name="connsiteX0" fmla="*/ 24258 w 48515"/>
                <a:gd name="connsiteY0" fmla="*/ 0 h 48515"/>
                <a:gd name="connsiteX1" fmla="*/ 0 w 48515"/>
                <a:gd name="connsiteY1" fmla="*/ 24258 h 48515"/>
                <a:gd name="connsiteX2" fmla="*/ 24258 w 48515"/>
                <a:gd name="connsiteY2" fmla="*/ 48516 h 48515"/>
                <a:gd name="connsiteX3" fmla="*/ 48516 w 48515"/>
                <a:gd name="connsiteY3" fmla="*/ 24258 h 48515"/>
                <a:gd name="connsiteX4" fmla="*/ 24258 w 48515"/>
                <a:gd name="connsiteY4" fmla="*/ 0 h 48515"/>
                <a:gd name="connsiteX5" fmla="*/ 24258 w 48515"/>
                <a:gd name="connsiteY5" fmla="*/ 34654 h 48515"/>
                <a:gd name="connsiteX6" fmla="*/ 13862 w 48515"/>
                <a:gd name="connsiteY6" fmla="*/ 24258 h 48515"/>
                <a:gd name="connsiteX7" fmla="*/ 24258 w 48515"/>
                <a:gd name="connsiteY7" fmla="*/ 13862 h 48515"/>
                <a:gd name="connsiteX8" fmla="*/ 34654 w 48515"/>
                <a:gd name="connsiteY8" fmla="*/ 24258 h 48515"/>
                <a:gd name="connsiteX9" fmla="*/ 24258 w 48515"/>
                <a:gd name="connsiteY9" fmla="*/ 34654 h 48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515" h="48515">
                  <a:moveTo>
                    <a:pt x="24258" y="0"/>
                  </a:moveTo>
                  <a:cubicBezTo>
                    <a:pt x="10881" y="0"/>
                    <a:pt x="0" y="10881"/>
                    <a:pt x="0" y="24258"/>
                  </a:cubicBezTo>
                  <a:cubicBezTo>
                    <a:pt x="0" y="37634"/>
                    <a:pt x="10881" y="48516"/>
                    <a:pt x="24258" y="48516"/>
                  </a:cubicBezTo>
                  <a:cubicBezTo>
                    <a:pt x="37634" y="48516"/>
                    <a:pt x="48516" y="37634"/>
                    <a:pt x="48516" y="24258"/>
                  </a:cubicBezTo>
                  <a:cubicBezTo>
                    <a:pt x="48516" y="10881"/>
                    <a:pt x="37634" y="0"/>
                    <a:pt x="24258" y="0"/>
                  </a:cubicBezTo>
                  <a:close/>
                  <a:moveTo>
                    <a:pt x="24258" y="34654"/>
                  </a:moveTo>
                  <a:cubicBezTo>
                    <a:pt x="18526" y="34654"/>
                    <a:pt x="13862" y="29990"/>
                    <a:pt x="13862" y="24258"/>
                  </a:cubicBezTo>
                  <a:cubicBezTo>
                    <a:pt x="13862" y="18526"/>
                    <a:pt x="18526" y="13862"/>
                    <a:pt x="24258" y="13862"/>
                  </a:cubicBezTo>
                  <a:cubicBezTo>
                    <a:pt x="29990" y="13862"/>
                    <a:pt x="34654" y="18526"/>
                    <a:pt x="34654" y="24258"/>
                  </a:cubicBezTo>
                  <a:cubicBezTo>
                    <a:pt x="34654" y="29990"/>
                    <a:pt x="29990" y="34654"/>
                    <a:pt x="24258" y="34654"/>
                  </a:cubicBezTo>
                  <a:close/>
                </a:path>
              </a:pathLst>
            </a:custGeom>
            <a:solidFill>
              <a:srgbClr val="000000"/>
            </a:solidFill>
            <a:ln w="68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66ED8755-2573-4BD1-A4FC-CB2C0DE34C0E}"/>
                </a:ext>
              </a:extLst>
            </p:cNvPr>
            <p:cNvSpPr/>
            <p:nvPr/>
          </p:nvSpPr>
          <p:spPr>
            <a:xfrm>
              <a:off x="4384959" y="1675447"/>
              <a:ext cx="48515" cy="48515"/>
            </a:xfrm>
            <a:custGeom>
              <a:avLst/>
              <a:gdLst>
                <a:gd name="connsiteX0" fmla="*/ 24258 w 48515"/>
                <a:gd name="connsiteY0" fmla="*/ 0 h 48515"/>
                <a:gd name="connsiteX1" fmla="*/ 0 w 48515"/>
                <a:gd name="connsiteY1" fmla="*/ 24258 h 48515"/>
                <a:gd name="connsiteX2" fmla="*/ 24258 w 48515"/>
                <a:gd name="connsiteY2" fmla="*/ 48516 h 48515"/>
                <a:gd name="connsiteX3" fmla="*/ 48516 w 48515"/>
                <a:gd name="connsiteY3" fmla="*/ 24258 h 48515"/>
                <a:gd name="connsiteX4" fmla="*/ 24258 w 48515"/>
                <a:gd name="connsiteY4" fmla="*/ 0 h 48515"/>
                <a:gd name="connsiteX5" fmla="*/ 24258 w 48515"/>
                <a:gd name="connsiteY5" fmla="*/ 34654 h 48515"/>
                <a:gd name="connsiteX6" fmla="*/ 13862 w 48515"/>
                <a:gd name="connsiteY6" fmla="*/ 24258 h 48515"/>
                <a:gd name="connsiteX7" fmla="*/ 24258 w 48515"/>
                <a:gd name="connsiteY7" fmla="*/ 13862 h 48515"/>
                <a:gd name="connsiteX8" fmla="*/ 34654 w 48515"/>
                <a:gd name="connsiteY8" fmla="*/ 24258 h 48515"/>
                <a:gd name="connsiteX9" fmla="*/ 24258 w 48515"/>
                <a:gd name="connsiteY9" fmla="*/ 34654 h 48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515" h="48515">
                  <a:moveTo>
                    <a:pt x="24258" y="0"/>
                  </a:moveTo>
                  <a:cubicBezTo>
                    <a:pt x="10881" y="0"/>
                    <a:pt x="0" y="10881"/>
                    <a:pt x="0" y="24258"/>
                  </a:cubicBezTo>
                  <a:cubicBezTo>
                    <a:pt x="0" y="37634"/>
                    <a:pt x="10881" y="48516"/>
                    <a:pt x="24258" y="48516"/>
                  </a:cubicBezTo>
                  <a:cubicBezTo>
                    <a:pt x="37634" y="48516"/>
                    <a:pt x="48516" y="37634"/>
                    <a:pt x="48516" y="24258"/>
                  </a:cubicBezTo>
                  <a:cubicBezTo>
                    <a:pt x="48516" y="10881"/>
                    <a:pt x="37634" y="0"/>
                    <a:pt x="24258" y="0"/>
                  </a:cubicBezTo>
                  <a:close/>
                  <a:moveTo>
                    <a:pt x="24258" y="34654"/>
                  </a:moveTo>
                  <a:cubicBezTo>
                    <a:pt x="18526" y="34654"/>
                    <a:pt x="13862" y="29990"/>
                    <a:pt x="13862" y="24258"/>
                  </a:cubicBezTo>
                  <a:cubicBezTo>
                    <a:pt x="13862" y="18526"/>
                    <a:pt x="18526" y="13862"/>
                    <a:pt x="24258" y="13862"/>
                  </a:cubicBezTo>
                  <a:cubicBezTo>
                    <a:pt x="29990" y="13862"/>
                    <a:pt x="34654" y="18526"/>
                    <a:pt x="34654" y="24258"/>
                  </a:cubicBezTo>
                  <a:cubicBezTo>
                    <a:pt x="34654" y="29990"/>
                    <a:pt x="29990" y="34654"/>
                    <a:pt x="24258" y="34654"/>
                  </a:cubicBezTo>
                  <a:close/>
                </a:path>
              </a:pathLst>
            </a:custGeom>
            <a:solidFill>
              <a:srgbClr val="000000"/>
            </a:solidFill>
            <a:ln w="68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679AA36C-835E-41F6-AE8C-8399F08D21C9}"/>
                </a:ext>
              </a:extLst>
            </p:cNvPr>
            <p:cNvSpPr/>
            <p:nvPr/>
          </p:nvSpPr>
          <p:spPr>
            <a:xfrm>
              <a:off x="4086934" y="1529900"/>
              <a:ext cx="332678" cy="194062"/>
            </a:xfrm>
            <a:custGeom>
              <a:avLst/>
              <a:gdLst>
                <a:gd name="connsiteX0" fmla="*/ 184622 w 332678"/>
                <a:gd name="connsiteY0" fmla="*/ 192281 h 194062"/>
                <a:gd name="connsiteX1" fmla="*/ 187402 w 332678"/>
                <a:gd name="connsiteY1" fmla="*/ 191699 h 194062"/>
                <a:gd name="connsiteX2" fmla="*/ 193563 w 332678"/>
                <a:gd name="connsiteY2" fmla="*/ 190112 h 194062"/>
                <a:gd name="connsiteX3" fmla="*/ 196183 w 332678"/>
                <a:gd name="connsiteY3" fmla="*/ 189328 h 194062"/>
                <a:gd name="connsiteX4" fmla="*/ 202275 w 332678"/>
                <a:gd name="connsiteY4" fmla="*/ 187097 h 194062"/>
                <a:gd name="connsiteX5" fmla="*/ 204639 w 332678"/>
                <a:gd name="connsiteY5" fmla="*/ 186161 h 194062"/>
                <a:gd name="connsiteX6" fmla="*/ 210966 w 332678"/>
                <a:gd name="connsiteY6" fmla="*/ 183112 h 194062"/>
                <a:gd name="connsiteX7" fmla="*/ 215333 w 332678"/>
                <a:gd name="connsiteY7" fmla="*/ 180658 h 194062"/>
                <a:gd name="connsiteX8" fmla="*/ 216074 w 332678"/>
                <a:gd name="connsiteY8" fmla="*/ 180208 h 194062"/>
                <a:gd name="connsiteX9" fmla="*/ 291918 w 332678"/>
                <a:gd name="connsiteY9" fmla="*/ 180208 h 194062"/>
                <a:gd name="connsiteX10" fmla="*/ 291246 w 332678"/>
                <a:gd name="connsiteY10" fmla="*/ 172667 h 194062"/>
                <a:gd name="connsiteX11" fmla="*/ 291093 w 332678"/>
                <a:gd name="connsiteY11" fmla="*/ 169804 h 194062"/>
                <a:gd name="connsiteX12" fmla="*/ 322282 w 332678"/>
                <a:gd name="connsiteY12" fmla="*/ 138616 h 194062"/>
                <a:gd name="connsiteX13" fmla="*/ 325110 w 332678"/>
                <a:gd name="connsiteY13" fmla="*/ 138761 h 194062"/>
                <a:gd name="connsiteX14" fmla="*/ 332678 w 332678"/>
                <a:gd name="connsiteY14" fmla="*/ 139454 h 194062"/>
                <a:gd name="connsiteX15" fmla="*/ 332678 w 332678"/>
                <a:gd name="connsiteY15" fmla="*/ 54608 h 194062"/>
                <a:gd name="connsiteX16" fmla="*/ 325110 w 332678"/>
                <a:gd name="connsiteY16" fmla="*/ 55301 h 194062"/>
                <a:gd name="connsiteX17" fmla="*/ 322282 w 332678"/>
                <a:gd name="connsiteY17" fmla="*/ 55446 h 194062"/>
                <a:gd name="connsiteX18" fmla="*/ 291093 w 332678"/>
                <a:gd name="connsiteY18" fmla="*/ 24258 h 194062"/>
                <a:gd name="connsiteX19" fmla="*/ 291239 w 332678"/>
                <a:gd name="connsiteY19" fmla="*/ 21402 h 194062"/>
                <a:gd name="connsiteX20" fmla="*/ 291911 w 332678"/>
                <a:gd name="connsiteY20" fmla="*/ 13862 h 194062"/>
                <a:gd name="connsiteX21" fmla="*/ 216061 w 332678"/>
                <a:gd name="connsiteY21" fmla="*/ 13862 h 194062"/>
                <a:gd name="connsiteX22" fmla="*/ 166339 w 332678"/>
                <a:gd name="connsiteY22" fmla="*/ 0 h 194062"/>
                <a:gd name="connsiteX23" fmla="*/ 116618 w 332678"/>
                <a:gd name="connsiteY23" fmla="*/ 13862 h 194062"/>
                <a:gd name="connsiteX24" fmla="*/ 40767 w 332678"/>
                <a:gd name="connsiteY24" fmla="*/ 13862 h 194062"/>
                <a:gd name="connsiteX25" fmla="*/ 41439 w 332678"/>
                <a:gd name="connsiteY25" fmla="*/ 21402 h 194062"/>
                <a:gd name="connsiteX26" fmla="*/ 41585 w 332678"/>
                <a:gd name="connsiteY26" fmla="*/ 24258 h 194062"/>
                <a:gd name="connsiteX27" fmla="*/ 10396 w 332678"/>
                <a:gd name="connsiteY27" fmla="*/ 55446 h 194062"/>
                <a:gd name="connsiteX28" fmla="*/ 7568 w 332678"/>
                <a:gd name="connsiteY28" fmla="*/ 55301 h 194062"/>
                <a:gd name="connsiteX29" fmla="*/ 0 w 332678"/>
                <a:gd name="connsiteY29" fmla="*/ 54608 h 194062"/>
                <a:gd name="connsiteX30" fmla="*/ 0 w 332678"/>
                <a:gd name="connsiteY30" fmla="*/ 139454 h 194062"/>
                <a:gd name="connsiteX31" fmla="*/ 7568 w 332678"/>
                <a:gd name="connsiteY31" fmla="*/ 138761 h 194062"/>
                <a:gd name="connsiteX32" fmla="*/ 10396 w 332678"/>
                <a:gd name="connsiteY32" fmla="*/ 138616 h 194062"/>
                <a:gd name="connsiteX33" fmla="*/ 41585 w 332678"/>
                <a:gd name="connsiteY33" fmla="*/ 169804 h 194062"/>
                <a:gd name="connsiteX34" fmla="*/ 41439 w 332678"/>
                <a:gd name="connsiteY34" fmla="*/ 172660 h 194062"/>
                <a:gd name="connsiteX35" fmla="*/ 40767 w 332678"/>
                <a:gd name="connsiteY35" fmla="*/ 180201 h 194062"/>
                <a:gd name="connsiteX36" fmla="*/ 116611 w 332678"/>
                <a:gd name="connsiteY36" fmla="*/ 180201 h 194062"/>
                <a:gd name="connsiteX37" fmla="*/ 117352 w 332678"/>
                <a:gd name="connsiteY37" fmla="*/ 180651 h 194062"/>
                <a:gd name="connsiteX38" fmla="*/ 121719 w 332678"/>
                <a:gd name="connsiteY38" fmla="*/ 183105 h 194062"/>
                <a:gd name="connsiteX39" fmla="*/ 128046 w 332678"/>
                <a:gd name="connsiteY39" fmla="*/ 186154 h 194062"/>
                <a:gd name="connsiteX40" fmla="*/ 130410 w 332678"/>
                <a:gd name="connsiteY40" fmla="*/ 187090 h 194062"/>
                <a:gd name="connsiteX41" fmla="*/ 136502 w 332678"/>
                <a:gd name="connsiteY41" fmla="*/ 189322 h 194062"/>
                <a:gd name="connsiteX42" fmla="*/ 139122 w 332678"/>
                <a:gd name="connsiteY42" fmla="*/ 190105 h 194062"/>
                <a:gd name="connsiteX43" fmla="*/ 145283 w 332678"/>
                <a:gd name="connsiteY43" fmla="*/ 191692 h 194062"/>
                <a:gd name="connsiteX44" fmla="*/ 148063 w 332678"/>
                <a:gd name="connsiteY44" fmla="*/ 192274 h 194062"/>
                <a:gd name="connsiteX45" fmla="*/ 154550 w 332678"/>
                <a:gd name="connsiteY45" fmla="*/ 193265 h 194062"/>
                <a:gd name="connsiteX46" fmla="*/ 157156 w 332678"/>
                <a:gd name="connsiteY46" fmla="*/ 193591 h 194062"/>
                <a:gd name="connsiteX47" fmla="*/ 166339 w 332678"/>
                <a:gd name="connsiteY47" fmla="*/ 194062 h 194062"/>
                <a:gd name="connsiteX48" fmla="*/ 175522 w 332678"/>
                <a:gd name="connsiteY48" fmla="*/ 193598 h 194062"/>
                <a:gd name="connsiteX49" fmla="*/ 178128 w 332678"/>
                <a:gd name="connsiteY49" fmla="*/ 193272 h 194062"/>
                <a:gd name="connsiteX50" fmla="*/ 184622 w 332678"/>
                <a:gd name="connsiteY50" fmla="*/ 192281 h 194062"/>
                <a:gd name="connsiteX51" fmla="*/ 183306 w 332678"/>
                <a:gd name="connsiteY51" fmla="*/ 178447 h 194062"/>
                <a:gd name="connsiteX52" fmla="*/ 182391 w 332678"/>
                <a:gd name="connsiteY52" fmla="*/ 178613 h 194062"/>
                <a:gd name="connsiteX53" fmla="*/ 175855 w 332678"/>
                <a:gd name="connsiteY53" fmla="*/ 179612 h 194062"/>
                <a:gd name="connsiteX54" fmla="*/ 173970 w 332678"/>
                <a:gd name="connsiteY54" fmla="*/ 179813 h 194062"/>
                <a:gd name="connsiteX55" fmla="*/ 166339 w 332678"/>
                <a:gd name="connsiteY55" fmla="*/ 180201 h 194062"/>
                <a:gd name="connsiteX56" fmla="*/ 158715 w 332678"/>
                <a:gd name="connsiteY56" fmla="*/ 179813 h 194062"/>
                <a:gd name="connsiteX57" fmla="*/ 156830 w 332678"/>
                <a:gd name="connsiteY57" fmla="*/ 179612 h 194062"/>
                <a:gd name="connsiteX58" fmla="*/ 150287 w 332678"/>
                <a:gd name="connsiteY58" fmla="*/ 178613 h 194062"/>
                <a:gd name="connsiteX59" fmla="*/ 149372 w 332678"/>
                <a:gd name="connsiteY59" fmla="*/ 178447 h 194062"/>
                <a:gd name="connsiteX60" fmla="*/ 142095 w 332678"/>
                <a:gd name="connsiteY60" fmla="*/ 176569 h 194062"/>
                <a:gd name="connsiteX61" fmla="*/ 140667 w 332678"/>
                <a:gd name="connsiteY61" fmla="*/ 176098 h 194062"/>
                <a:gd name="connsiteX62" fmla="*/ 135150 w 332678"/>
                <a:gd name="connsiteY62" fmla="*/ 174074 h 194062"/>
                <a:gd name="connsiteX63" fmla="*/ 133224 w 332678"/>
                <a:gd name="connsiteY63" fmla="*/ 173277 h 194062"/>
                <a:gd name="connsiteX64" fmla="*/ 127610 w 332678"/>
                <a:gd name="connsiteY64" fmla="*/ 170567 h 194062"/>
                <a:gd name="connsiteX65" fmla="*/ 124921 w 332678"/>
                <a:gd name="connsiteY65" fmla="*/ 169042 h 194062"/>
                <a:gd name="connsiteX66" fmla="*/ 121864 w 332678"/>
                <a:gd name="connsiteY66" fmla="*/ 167185 h 194062"/>
                <a:gd name="connsiteX67" fmla="*/ 121864 w 332678"/>
                <a:gd name="connsiteY67" fmla="*/ 167185 h 194062"/>
                <a:gd name="connsiteX68" fmla="*/ 143821 w 332678"/>
                <a:gd name="connsiteY68" fmla="*/ 147182 h 194062"/>
                <a:gd name="connsiteX69" fmla="*/ 152484 w 332678"/>
                <a:gd name="connsiteY69" fmla="*/ 128441 h 194062"/>
                <a:gd name="connsiteX70" fmla="*/ 151202 w 332678"/>
                <a:gd name="connsiteY70" fmla="*/ 121157 h 194062"/>
                <a:gd name="connsiteX71" fmla="*/ 145533 w 332678"/>
                <a:gd name="connsiteY71" fmla="*/ 114303 h 194062"/>
                <a:gd name="connsiteX72" fmla="*/ 138616 w 332678"/>
                <a:gd name="connsiteY72" fmla="*/ 103962 h 194062"/>
                <a:gd name="connsiteX73" fmla="*/ 145859 w 332678"/>
                <a:gd name="connsiteY73" fmla="*/ 85332 h 194062"/>
                <a:gd name="connsiteX74" fmla="*/ 153489 w 332678"/>
                <a:gd name="connsiteY74" fmla="*/ 77923 h 194062"/>
                <a:gd name="connsiteX75" fmla="*/ 143655 w 332678"/>
                <a:gd name="connsiteY75" fmla="*/ 74437 h 194062"/>
                <a:gd name="connsiteX76" fmla="*/ 138311 w 332678"/>
                <a:gd name="connsiteY76" fmla="*/ 60138 h 194062"/>
                <a:gd name="connsiteX77" fmla="*/ 189190 w 332678"/>
                <a:gd name="connsiteY77" fmla="*/ 67312 h 194062"/>
                <a:gd name="connsiteX78" fmla="*/ 204299 w 332678"/>
                <a:gd name="connsiteY78" fmla="*/ 95090 h 194062"/>
                <a:gd name="connsiteX79" fmla="*/ 197992 w 332678"/>
                <a:gd name="connsiteY79" fmla="*/ 101252 h 194062"/>
                <a:gd name="connsiteX80" fmla="*/ 194263 w 332678"/>
                <a:gd name="connsiteY80" fmla="*/ 102832 h 194062"/>
                <a:gd name="connsiteX81" fmla="*/ 193951 w 332678"/>
                <a:gd name="connsiteY81" fmla="*/ 105625 h 194062"/>
                <a:gd name="connsiteX82" fmla="*/ 188552 w 332678"/>
                <a:gd name="connsiteY82" fmla="*/ 111766 h 194062"/>
                <a:gd name="connsiteX83" fmla="*/ 181497 w 332678"/>
                <a:gd name="connsiteY83" fmla="*/ 120963 h 194062"/>
                <a:gd name="connsiteX84" fmla="*/ 180589 w 332678"/>
                <a:gd name="connsiteY84" fmla="*/ 124553 h 194062"/>
                <a:gd name="connsiteX85" fmla="*/ 189086 w 332678"/>
                <a:gd name="connsiteY85" fmla="*/ 147432 h 194062"/>
                <a:gd name="connsiteX86" fmla="*/ 210821 w 332678"/>
                <a:gd name="connsiteY86" fmla="*/ 167205 h 194062"/>
                <a:gd name="connsiteX87" fmla="*/ 207834 w 332678"/>
                <a:gd name="connsiteY87" fmla="*/ 169021 h 194062"/>
                <a:gd name="connsiteX88" fmla="*/ 205006 w 332678"/>
                <a:gd name="connsiteY88" fmla="*/ 170622 h 194062"/>
                <a:gd name="connsiteX89" fmla="*/ 199468 w 332678"/>
                <a:gd name="connsiteY89" fmla="*/ 173291 h 194062"/>
                <a:gd name="connsiteX90" fmla="*/ 197507 w 332678"/>
                <a:gd name="connsiteY90" fmla="*/ 174102 h 194062"/>
                <a:gd name="connsiteX91" fmla="*/ 192031 w 332678"/>
                <a:gd name="connsiteY91" fmla="*/ 176111 h 194062"/>
                <a:gd name="connsiteX92" fmla="*/ 190576 w 332678"/>
                <a:gd name="connsiteY92" fmla="*/ 176597 h 194062"/>
                <a:gd name="connsiteX93" fmla="*/ 183306 w 332678"/>
                <a:gd name="connsiteY93" fmla="*/ 178447 h 194062"/>
                <a:gd name="connsiteX94" fmla="*/ 234171 w 332678"/>
                <a:gd name="connsiteY94" fmla="*/ 27723 h 194062"/>
                <a:gd name="connsiteX95" fmla="*/ 277357 w 332678"/>
                <a:gd name="connsiteY95" fmla="*/ 27723 h 194062"/>
                <a:gd name="connsiteX96" fmla="*/ 318810 w 332678"/>
                <a:gd name="connsiteY96" fmla="*/ 69176 h 194062"/>
                <a:gd name="connsiteX97" fmla="*/ 318810 w 332678"/>
                <a:gd name="connsiteY97" fmla="*/ 124886 h 194062"/>
                <a:gd name="connsiteX98" fmla="*/ 277357 w 332678"/>
                <a:gd name="connsiteY98" fmla="*/ 166339 h 194062"/>
                <a:gd name="connsiteX99" fmla="*/ 234171 w 332678"/>
                <a:gd name="connsiteY99" fmla="*/ 166339 h 194062"/>
                <a:gd name="connsiteX100" fmla="*/ 234469 w 332678"/>
                <a:gd name="connsiteY100" fmla="*/ 166020 h 194062"/>
                <a:gd name="connsiteX101" fmla="*/ 237899 w 332678"/>
                <a:gd name="connsiteY101" fmla="*/ 162326 h 194062"/>
                <a:gd name="connsiteX102" fmla="*/ 241081 w 332678"/>
                <a:gd name="connsiteY102" fmla="*/ 158826 h 194062"/>
                <a:gd name="connsiteX103" fmla="*/ 242280 w 332678"/>
                <a:gd name="connsiteY103" fmla="*/ 157246 h 194062"/>
                <a:gd name="connsiteX104" fmla="*/ 262760 w 332678"/>
                <a:gd name="connsiteY104" fmla="*/ 107628 h 194062"/>
                <a:gd name="connsiteX105" fmla="*/ 262864 w 332678"/>
                <a:gd name="connsiteY105" fmla="*/ 106928 h 194062"/>
                <a:gd name="connsiteX106" fmla="*/ 263370 w 332678"/>
                <a:gd name="connsiteY106" fmla="*/ 97031 h 194062"/>
                <a:gd name="connsiteX107" fmla="*/ 262871 w 332678"/>
                <a:gd name="connsiteY107" fmla="*/ 87134 h 194062"/>
                <a:gd name="connsiteX108" fmla="*/ 262767 w 332678"/>
                <a:gd name="connsiteY108" fmla="*/ 86434 h 194062"/>
                <a:gd name="connsiteX109" fmla="*/ 242287 w 332678"/>
                <a:gd name="connsiteY109" fmla="*/ 36816 h 194062"/>
                <a:gd name="connsiteX110" fmla="*/ 241088 w 332678"/>
                <a:gd name="connsiteY110" fmla="*/ 35236 h 194062"/>
                <a:gd name="connsiteX111" fmla="*/ 237906 w 332678"/>
                <a:gd name="connsiteY111" fmla="*/ 31736 h 194062"/>
                <a:gd name="connsiteX112" fmla="*/ 234476 w 332678"/>
                <a:gd name="connsiteY112" fmla="*/ 28042 h 194062"/>
                <a:gd name="connsiteX113" fmla="*/ 234171 w 332678"/>
                <a:gd name="connsiteY113" fmla="*/ 27723 h 194062"/>
                <a:gd name="connsiteX114" fmla="*/ 210814 w 332678"/>
                <a:gd name="connsiteY114" fmla="*/ 26871 h 194062"/>
                <a:gd name="connsiteX115" fmla="*/ 226228 w 332678"/>
                <a:gd name="connsiteY115" fmla="*/ 39464 h 194062"/>
                <a:gd name="connsiteX116" fmla="*/ 228044 w 332678"/>
                <a:gd name="connsiteY116" fmla="*/ 41467 h 194062"/>
                <a:gd name="connsiteX117" fmla="*/ 232279 w 332678"/>
                <a:gd name="connsiteY117" fmla="*/ 46554 h 194062"/>
                <a:gd name="connsiteX118" fmla="*/ 234351 w 332678"/>
                <a:gd name="connsiteY118" fmla="*/ 49326 h 194062"/>
                <a:gd name="connsiteX119" fmla="*/ 237893 w 332678"/>
                <a:gd name="connsiteY119" fmla="*/ 54871 h 194062"/>
                <a:gd name="connsiteX120" fmla="*/ 239376 w 332678"/>
                <a:gd name="connsiteY120" fmla="*/ 57311 h 194062"/>
                <a:gd name="connsiteX121" fmla="*/ 243202 w 332678"/>
                <a:gd name="connsiteY121" fmla="*/ 65371 h 194062"/>
                <a:gd name="connsiteX122" fmla="*/ 244359 w 332678"/>
                <a:gd name="connsiteY122" fmla="*/ 68532 h 194062"/>
                <a:gd name="connsiteX123" fmla="*/ 246293 w 332678"/>
                <a:gd name="connsiteY123" fmla="*/ 74437 h 194062"/>
                <a:gd name="connsiteX124" fmla="*/ 247180 w 332678"/>
                <a:gd name="connsiteY124" fmla="*/ 77874 h 194062"/>
                <a:gd name="connsiteX125" fmla="*/ 248413 w 332678"/>
                <a:gd name="connsiteY125" fmla="*/ 84278 h 194062"/>
                <a:gd name="connsiteX126" fmla="*/ 248878 w 332678"/>
                <a:gd name="connsiteY126" fmla="*/ 87335 h 194062"/>
                <a:gd name="connsiteX127" fmla="*/ 249509 w 332678"/>
                <a:gd name="connsiteY127" fmla="*/ 97031 h 194062"/>
                <a:gd name="connsiteX128" fmla="*/ 248892 w 332678"/>
                <a:gd name="connsiteY128" fmla="*/ 106727 h 194062"/>
                <a:gd name="connsiteX129" fmla="*/ 248427 w 332678"/>
                <a:gd name="connsiteY129" fmla="*/ 109784 h 194062"/>
                <a:gd name="connsiteX130" fmla="*/ 247194 w 332678"/>
                <a:gd name="connsiteY130" fmla="*/ 116195 h 194062"/>
                <a:gd name="connsiteX131" fmla="*/ 246307 w 332678"/>
                <a:gd name="connsiteY131" fmla="*/ 119632 h 194062"/>
                <a:gd name="connsiteX132" fmla="*/ 244373 w 332678"/>
                <a:gd name="connsiteY132" fmla="*/ 125544 h 194062"/>
                <a:gd name="connsiteX133" fmla="*/ 243215 w 332678"/>
                <a:gd name="connsiteY133" fmla="*/ 128705 h 194062"/>
                <a:gd name="connsiteX134" fmla="*/ 239390 w 332678"/>
                <a:gd name="connsiteY134" fmla="*/ 136765 h 194062"/>
                <a:gd name="connsiteX135" fmla="*/ 237906 w 332678"/>
                <a:gd name="connsiteY135" fmla="*/ 139205 h 194062"/>
                <a:gd name="connsiteX136" fmla="*/ 234365 w 332678"/>
                <a:gd name="connsiteY136" fmla="*/ 144750 h 194062"/>
                <a:gd name="connsiteX137" fmla="*/ 232292 w 332678"/>
                <a:gd name="connsiteY137" fmla="*/ 147522 h 194062"/>
                <a:gd name="connsiteX138" fmla="*/ 228051 w 332678"/>
                <a:gd name="connsiteY138" fmla="*/ 152609 h 194062"/>
                <a:gd name="connsiteX139" fmla="*/ 226235 w 332678"/>
                <a:gd name="connsiteY139" fmla="*/ 154605 h 194062"/>
                <a:gd name="connsiteX140" fmla="*/ 221952 w 332678"/>
                <a:gd name="connsiteY140" fmla="*/ 158597 h 194062"/>
                <a:gd name="connsiteX141" fmla="*/ 198408 w 332678"/>
                <a:gd name="connsiteY141" fmla="*/ 137174 h 194062"/>
                <a:gd name="connsiteX142" fmla="*/ 194242 w 332678"/>
                <a:gd name="connsiteY142" fmla="*/ 126910 h 194062"/>
                <a:gd name="connsiteX143" fmla="*/ 194443 w 332678"/>
                <a:gd name="connsiteY143" fmla="*/ 125981 h 194062"/>
                <a:gd name="connsiteX144" fmla="*/ 198740 w 332678"/>
                <a:gd name="connsiteY144" fmla="*/ 121150 h 194062"/>
                <a:gd name="connsiteX145" fmla="*/ 205768 w 332678"/>
                <a:gd name="connsiteY145" fmla="*/ 112910 h 194062"/>
                <a:gd name="connsiteX146" fmla="*/ 217911 w 332678"/>
                <a:gd name="connsiteY146" fmla="*/ 97696 h 194062"/>
                <a:gd name="connsiteX147" fmla="*/ 198602 w 332678"/>
                <a:gd name="connsiteY147" fmla="*/ 57151 h 194062"/>
                <a:gd name="connsiteX148" fmla="*/ 128504 w 332678"/>
                <a:gd name="connsiteY148" fmla="*/ 49299 h 194062"/>
                <a:gd name="connsiteX149" fmla="*/ 125863 w 332678"/>
                <a:gd name="connsiteY149" fmla="*/ 50657 h 194062"/>
                <a:gd name="connsiteX150" fmla="*/ 125032 w 332678"/>
                <a:gd name="connsiteY150" fmla="*/ 53506 h 194062"/>
                <a:gd name="connsiteX151" fmla="*/ 131512 w 332678"/>
                <a:gd name="connsiteY151" fmla="*/ 81298 h 194062"/>
                <a:gd name="connsiteX152" fmla="*/ 124754 w 332678"/>
                <a:gd name="connsiteY152" fmla="*/ 103962 h 194062"/>
                <a:gd name="connsiteX153" fmla="*/ 136557 w 332678"/>
                <a:gd name="connsiteY153" fmla="*/ 124879 h 194062"/>
                <a:gd name="connsiteX154" fmla="*/ 138311 w 332678"/>
                <a:gd name="connsiteY154" fmla="*/ 126383 h 194062"/>
                <a:gd name="connsiteX155" fmla="*/ 138616 w 332678"/>
                <a:gd name="connsiteY155" fmla="*/ 128691 h 194062"/>
                <a:gd name="connsiteX156" fmla="*/ 134471 w 332678"/>
                <a:gd name="connsiteY156" fmla="*/ 136946 h 194062"/>
                <a:gd name="connsiteX157" fmla="*/ 110726 w 332678"/>
                <a:gd name="connsiteY157" fmla="*/ 158583 h 194062"/>
                <a:gd name="connsiteX158" fmla="*/ 106450 w 332678"/>
                <a:gd name="connsiteY158" fmla="*/ 154591 h 194062"/>
                <a:gd name="connsiteX159" fmla="*/ 104634 w 332678"/>
                <a:gd name="connsiteY159" fmla="*/ 152595 h 194062"/>
                <a:gd name="connsiteX160" fmla="*/ 100393 w 332678"/>
                <a:gd name="connsiteY160" fmla="*/ 147508 h 194062"/>
                <a:gd name="connsiteX161" fmla="*/ 98320 w 332678"/>
                <a:gd name="connsiteY161" fmla="*/ 144736 h 194062"/>
                <a:gd name="connsiteX162" fmla="*/ 94779 w 332678"/>
                <a:gd name="connsiteY162" fmla="*/ 139191 h 194062"/>
                <a:gd name="connsiteX163" fmla="*/ 93295 w 332678"/>
                <a:gd name="connsiteY163" fmla="*/ 136751 h 194062"/>
                <a:gd name="connsiteX164" fmla="*/ 89470 w 332678"/>
                <a:gd name="connsiteY164" fmla="*/ 128691 h 194062"/>
                <a:gd name="connsiteX165" fmla="*/ 88312 w 332678"/>
                <a:gd name="connsiteY165" fmla="*/ 125531 h 194062"/>
                <a:gd name="connsiteX166" fmla="*/ 86378 w 332678"/>
                <a:gd name="connsiteY166" fmla="*/ 119619 h 194062"/>
                <a:gd name="connsiteX167" fmla="*/ 85491 w 332678"/>
                <a:gd name="connsiteY167" fmla="*/ 116181 h 194062"/>
                <a:gd name="connsiteX168" fmla="*/ 84258 w 332678"/>
                <a:gd name="connsiteY168" fmla="*/ 109770 h 194062"/>
                <a:gd name="connsiteX169" fmla="*/ 83793 w 332678"/>
                <a:gd name="connsiteY169" fmla="*/ 106713 h 194062"/>
                <a:gd name="connsiteX170" fmla="*/ 83170 w 332678"/>
                <a:gd name="connsiteY170" fmla="*/ 97031 h 194062"/>
                <a:gd name="connsiteX171" fmla="*/ 83786 w 332678"/>
                <a:gd name="connsiteY171" fmla="*/ 87335 h 194062"/>
                <a:gd name="connsiteX172" fmla="*/ 84251 w 332678"/>
                <a:gd name="connsiteY172" fmla="*/ 84278 h 194062"/>
                <a:gd name="connsiteX173" fmla="*/ 85484 w 332678"/>
                <a:gd name="connsiteY173" fmla="*/ 77874 h 194062"/>
                <a:gd name="connsiteX174" fmla="*/ 86372 w 332678"/>
                <a:gd name="connsiteY174" fmla="*/ 74437 h 194062"/>
                <a:gd name="connsiteX175" fmla="*/ 88305 w 332678"/>
                <a:gd name="connsiteY175" fmla="*/ 68532 h 194062"/>
                <a:gd name="connsiteX176" fmla="*/ 89463 w 332678"/>
                <a:gd name="connsiteY176" fmla="*/ 65371 h 194062"/>
                <a:gd name="connsiteX177" fmla="*/ 93288 w 332678"/>
                <a:gd name="connsiteY177" fmla="*/ 57311 h 194062"/>
                <a:gd name="connsiteX178" fmla="*/ 94772 w 332678"/>
                <a:gd name="connsiteY178" fmla="*/ 54871 h 194062"/>
                <a:gd name="connsiteX179" fmla="*/ 98313 w 332678"/>
                <a:gd name="connsiteY179" fmla="*/ 49326 h 194062"/>
                <a:gd name="connsiteX180" fmla="*/ 100386 w 332678"/>
                <a:gd name="connsiteY180" fmla="*/ 46554 h 194062"/>
                <a:gd name="connsiteX181" fmla="*/ 104620 w 332678"/>
                <a:gd name="connsiteY181" fmla="*/ 41467 h 194062"/>
                <a:gd name="connsiteX182" fmla="*/ 106436 w 332678"/>
                <a:gd name="connsiteY182" fmla="*/ 39464 h 194062"/>
                <a:gd name="connsiteX183" fmla="*/ 121850 w 332678"/>
                <a:gd name="connsiteY183" fmla="*/ 26871 h 194062"/>
                <a:gd name="connsiteX184" fmla="*/ 166339 w 332678"/>
                <a:gd name="connsiteY184" fmla="*/ 13862 h 194062"/>
                <a:gd name="connsiteX185" fmla="*/ 210814 w 332678"/>
                <a:gd name="connsiteY185" fmla="*/ 26871 h 194062"/>
                <a:gd name="connsiteX186" fmla="*/ 55315 w 332678"/>
                <a:gd name="connsiteY186" fmla="*/ 166339 h 194062"/>
                <a:gd name="connsiteX187" fmla="*/ 13862 w 332678"/>
                <a:gd name="connsiteY187" fmla="*/ 124886 h 194062"/>
                <a:gd name="connsiteX188" fmla="*/ 13862 w 332678"/>
                <a:gd name="connsiteY188" fmla="*/ 69176 h 194062"/>
                <a:gd name="connsiteX189" fmla="*/ 55315 w 332678"/>
                <a:gd name="connsiteY189" fmla="*/ 27723 h 194062"/>
                <a:gd name="connsiteX190" fmla="*/ 98500 w 332678"/>
                <a:gd name="connsiteY190" fmla="*/ 27723 h 194062"/>
                <a:gd name="connsiteX191" fmla="*/ 98202 w 332678"/>
                <a:gd name="connsiteY191" fmla="*/ 28042 h 194062"/>
                <a:gd name="connsiteX192" fmla="*/ 94772 w 332678"/>
                <a:gd name="connsiteY192" fmla="*/ 31736 h 194062"/>
                <a:gd name="connsiteX193" fmla="*/ 91590 w 332678"/>
                <a:gd name="connsiteY193" fmla="*/ 35236 h 194062"/>
                <a:gd name="connsiteX194" fmla="*/ 90391 w 332678"/>
                <a:gd name="connsiteY194" fmla="*/ 36816 h 194062"/>
                <a:gd name="connsiteX195" fmla="*/ 69911 w 332678"/>
                <a:gd name="connsiteY195" fmla="*/ 86434 h 194062"/>
                <a:gd name="connsiteX196" fmla="*/ 69807 w 332678"/>
                <a:gd name="connsiteY196" fmla="*/ 87134 h 194062"/>
                <a:gd name="connsiteX197" fmla="*/ 69308 w 332678"/>
                <a:gd name="connsiteY197" fmla="*/ 97031 h 194062"/>
                <a:gd name="connsiteX198" fmla="*/ 69807 w 332678"/>
                <a:gd name="connsiteY198" fmla="*/ 106928 h 194062"/>
                <a:gd name="connsiteX199" fmla="*/ 69911 w 332678"/>
                <a:gd name="connsiteY199" fmla="*/ 107628 h 194062"/>
                <a:gd name="connsiteX200" fmla="*/ 90391 w 332678"/>
                <a:gd name="connsiteY200" fmla="*/ 157246 h 194062"/>
                <a:gd name="connsiteX201" fmla="*/ 91590 w 332678"/>
                <a:gd name="connsiteY201" fmla="*/ 158826 h 194062"/>
                <a:gd name="connsiteX202" fmla="*/ 94772 w 332678"/>
                <a:gd name="connsiteY202" fmla="*/ 162326 h 194062"/>
                <a:gd name="connsiteX203" fmla="*/ 98202 w 332678"/>
                <a:gd name="connsiteY203" fmla="*/ 166020 h 194062"/>
                <a:gd name="connsiteX204" fmla="*/ 98500 w 332678"/>
                <a:gd name="connsiteY204" fmla="*/ 166339 h 194062"/>
                <a:gd name="connsiteX205" fmla="*/ 55315 w 332678"/>
                <a:gd name="connsiteY205" fmla="*/ 166339 h 194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332678" h="194062">
                  <a:moveTo>
                    <a:pt x="184622" y="192281"/>
                  </a:moveTo>
                  <a:cubicBezTo>
                    <a:pt x="185558" y="192101"/>
                    <a:pt x="186480" y="191900"/>
                    <a:pt x="187402" y="191699"/>
                  </a:cubicBezTo>
                  <a:cubicBezTo>
                    <a:pt x="189474" y="191241"/>
                    <a:pt x="191526" y="190708"/>
                    <a:pt x="193563" y="190112"/>
                  </a:cubicBezTo>
                  <a:cubicBezTo>
                    <a:pt x="194443" y="189855"/>
                    <a:pt x="195317" y="189606"/>
                    <a:pt x="196183" y="189328"/>
                  </a:cubicBezTo>
                  <a:cubicBezTo>
                    <a:pt x="198241" y="188663"/>
                    <a:pt x="200265" y="187901"/>
                    <a:pt x="202275" y="187097"/>
                  </a:cubicBezTo>
                  <a:cubicBezTo>
                    <a:pt x="203065" y="186785"/>
                    <a:pt x="203862" y="186501"/>
                    <a:pt x="204639" y="186161"/>
                  </a:cubicBezTo>
                  <a:cubicBezTo>
                    <a:pt x="206780" y="185232"/>
                    <a:pt x="208880" y="184200"/>
                    <a:pt x="210966" y="183112"/>
                  </a:cubicBezTo>
                  <a:cubicBezTo>
                    <a:pt x="212450" y="182335"/>
                    <a:pt x="213891" y="181504"/>
                    <a:pt x="215333" y="180658"/>
                  </a:cubicBezTo>
                  <a:cubicBezTo>
                    <a:pt x="215582" y="180513"/>
                    <a:pt x="215825" y="180360"/>
                    <a:pt x="216074" y="180208"/>
                  </a:cubicBezTo>
                  <a:lnTo>
                    <a:pt x="291918" y="180208"/>
                  </a:lnTo>
                  <a:lnTo>
                    <a:pt x="291246" y="172667"/>
                  </a:lnTo>
                  <a:cubicBezTo>
                    <a:pt x="291163" y="171717"/>
                    <a:pt x="291093" y="170768"/>
                    <a:pt x="291093" y="169804"/>
                  </a:cubicBezTo>
                  <a:cubicBezTo>
                    <a:pt x="291093" y="152609"/>
                    <a:pt x="305087" y="138616"/>
                    <a:pt x="322282" y="138616"/>
                  </a:cubicBezTo>
                  <a:cubicBezTo>
                    <a:pt x="323238" y="138616"/>
                    <a:pt x="324174" y="138678"/>
                    <a:pt x="325110" y="138761"/>
                  </a:cubicBezTo>
                  <a:lnTo>
                    <a:pt x="332678" y="139454"/>
                  </a:lnTo>
                  <a:lnTo>
                    <a:pt x="332678" y="54608"/>
                  </a:lnTo>
                  <a:lnTo>
                    <a:pt x="325110" y="55301"/>
                  </a:lnTo>
                  <a:cubicBezTo>
                    <a:pt x="324174" y="55384"/>
                    <a:pt x="323238" y="55446"/>
                    <a:pt x="322282" y="55446"/>
                  </a:cubicBezTo>
                  <a:cubicBezTo>
                    <a:pt x="305087" y="55446"/>
                    <a:pt x="291093" y="41453"/>
                    <a:pt x="291093" y="24258"/>
                  </a:cubicBezTo>
                  <a:cubicBezTo>
                    <a:pt x="291093" y="23294"/>
                    <a:pt x="291163" y="22345"/>
                    <a:pt x="291239" y="21402"/>
                  </a:cubicBezTo>
                  <a:lnTo>
                    <a:pt x="291911" y="13862"/>
                  </a:lnTo>
                  <a:lnTo>
                    <a:pt x="216061" y="13862"/>
                  </a:lnTo>
                  <a:cubicBezTo>
                    <a:pt x="201499" y="5122"/>
                    <a:pt x="184525" y="0"/>
                    <a:pt x="166339" y="0"/>
                  </a:cubicBezTo>
                  <a:cubicBezTo>
                    <a:pt x="148153" y="0"/>
                    <a:pt x="131179" y="5122"/>
                    <a:pt x="116618" y="13862"/>
                  </a:cubicBezTo>
                  <a:lnTo>
                    <a:pt x="40767" y="13862"/>
                  </a:lnTo>
                  <a:lnTo>
                    <a:pt x="41439" y="21402"/>
                  </a:lnTo>
                  <a:cubicBezTo>
                    <a:pt x="41515" y="22345"/>
                    <a:pt x="41585" y="23294"/>
                    <a:pt x="41585" y="24258"/>
                  </a:cubicBezTo>
                  <a:cubicBezTo>
                    <a:pt x="41585" y="41453"/>
                    <a:pt x="27591" y="55446"/>
                    <a:pt x="10396" y="55446"/>
                  </a:cubicBezTo>
                  <a:cubicBezTo>
                    <a:pt x="9440" y="55446"/>
                    <a:pt x="8504" y="55384"/>
                    <a:pt x="7568" y="55301"/>
                  </a:cubicBezTo>
                  <a:lnTo>
                    <a:pt x="0" y="54608"/>
                  </a:lnTo>
                  <a:lnTo>
                    <a:pt x="0" y="139454"/>
                  </a:lnTo>
                  <a:lnTo>
                    <a:pt x="7568" y="138761"/>
                  </a:lnTo>
                  <a:cubicBezTo>
                    <a:pt x="8504" y="138678"/>
                    <a:pt x="9440" y="138616"/>
                    <a:pt x="10396" y="138616"/>
                  </a:cubicBezTo>
                  <a:cubicBezTo>
                    <a:pt x="27591" y="138616"/>
                    <a:pt x="41585" y="152609"/>
                    <a:pt x="41585" y="169804"/>
                  </a:cubicBezTo>
                  <a:cubicBezTo>
                    <a:pt x="41585" y="170768"/>
                    <a:pt x="41515" y="171717"/>
                    <a:pt x="41439" y="172660"/>
                  </a:cubicBezTo>
                  <a:lnTo>
                    <a:pt x="40767" y="180201"/>
                  </a:lnTo>
                  <a:lnTo>
                    <a:pt x="116611" y="180201"/>
                  </a:lnTo>
                  <a:cubicBezTo>
                    <a:pt x="116860" y="180346"/>
                    <a:pt x="117103" y="180499"/>
                    <a:pt x="117352" y="180651"/>
                  </a:cubicBezTo>
                  <a:cubicBezTo>
                    <a:pt x="118794" y="181497"/>
                    <a:pt x="120235" y="182335"/>
                    <a:pt x="121719" y="183105"/>
                  </a:cubicBezTo>
                  <a:cubicBezTo>
                    <a:pt x="123798" y="184193"/>
                    <a:pt x="125898" y="185225"/>
                    <a:pt x="128046" y="186154"/>
                  </a:cubicBezTo>
                  <a:cubicBezTo>
                    <a:pt x="128823" y="186487"/>
                    <a:pt x="129627" y="186771"/>
                    <a:pt x="130410" y="187090"/>
                  </a:cubicBezTo>
                  <a:cubicBezTo>
                    <a:pt x="132420" y="187894"/>
                    <a:pt x="134444" y="188656"/>
                    <a:pt x="136502" y="189322"/>
                  </a:cubicBezTo>
                  <a:cubicBezTo>
                    <a:pt x="137368" y="189606"/>
                    <a:pt x="138249" y="189848"/>
                    <a:pt x="139122" y="190105"/>
                  </a:cubicBezTo>
                  <a:cubicBezTo>
                    <a:pt x="141159" y="190701"/>
                    <a:pt x="143211" y="191234"/>
                    <a:pt x="145283" y="191692"/>
                  </a:cubicBezTo>
                  <a:cubicBezTo>
                    <a:pt x="146205" y="191900"/>
                    <a:pt x="147127" y="192101"/>
                    <a:pt x="148063" y="192274"/>
                  </a:cubicBezTo>
                  <a:cubicBezTo>
                    <a:pt x="150204" y="192683"/>
                    <a:pt x="152373" y="193002"/>
                    <a:pt x="154550" y="193265"/>
                  </a:cubicBezTo>
                  <a:cubicBezTo>
                    <a:pt x="155423" y="193369"/>
                    <a:pt x="156282" y="193508"/>
                    <a:pt x="157156" y="193591"/>
                  </a:cubicBezTo>
                  <a:cubicBezTo>
                    <a:pt x="160191" y="193882"/>
                    <a:pt x="163248" y="194062"/>
                    <a:pt x="166339" y="194062"/>
                  </a:cubicBezTo>
                  <a:cubicBezTo>
                    <a:pt x="169430" y="194062"/>
                    <a:pt x="172487" y="193882"/>
                    <a:pt x="175522" y="193598"/>
                  </a:cubicBezTo>
                  <a:cubicBezTo>
                    <a:pt x="176403" y="193515"/>
                    <a:pt x="177262" y="193376"/>
                    <a:pt x="178128" y="193272"/>
                  </a:cubicBezTo>
                  <a:cubicBezTo>
                    <a:pt x="180312" y="193009"/>
                    <a:pt x="182474" y="192690"/>
                    <a:pt x="184622" y="192281"/>
                  </a:cubicBezTo>
                  <a:close/>
                  <a:moveTo>
                    <a:pt x="183306" y="178447"/>
                  </a:moveTo>
                  <a:cubicBezTo>
                    <a:pt x="183001" y="178510"/>
                    <a:pt x="182696" y="178551"/>
                    <a:pt x="182391" y="178613"/>
                  </a:cubicBezTo>
                  <a:cubicBezTo>
                    <a:pt x="180242" y="179036"/>
                    <a:pt x="178059" y="179362"/>
                    <a:pt x="175855" y="179612"/>
                  </a:cubicBezTo>
                  <a:cubicBezTo>
                    <a:pt x="175231" y="179681"/>
                    <a:pt x="174601" y="179757"/>
                    <a:pt x="173970" y="179813"/>
                  </a:cubicBezTo>
                  <a:cubicBezTo>
                    <a:pt x="171447" y="180041"/>
                    <a:pt x="168910" y="180201"/>
                    <a:pt x="166339" y="180201"/>
                  </a:cubicBezTo>
                  <a:cubicBezTo>
                    <a:pt x="163768" y="180201"/>
                    <a:pt x="161231" y="180041"/>
                    <a:pt x="158715" y="179813"/>
                  </a:cubicBezTo>
                  <a:cubicBezTo>
                    <a:pt x="158084" y="179757"/>
                    <a:pt x="157461" y="179681"/>
                    <a:pt x="156830" y="179612"/>
                  </a:cubicBezTo>
                  <a:cubicBezTo>
                    <a:pt x="154626" y="179362"/>
                    <a:pt x="152443" y="179029"/>
                    <a:pt x="150287" y="178613"/>
                  </a:cubicBezTo>
                  <a:cubicBezTo>
                    <a:pt x="149982" y="178551"/>
                    <a:pt x="149677" y="178510"/>
                    <a:pt x="149372" y="178447"/>
                  </a:cubicBezTo>
                  <a:cubicBezTo>
                    <a:pt x="146905" y="177934"/>
                    <a:pt x="144479" y="177297"/>
                    <a:pt x="142095" y="176569"/>
                  </a:cubicBezTo>
                  <a:cubicBezTo>
                    <a:pt x="141617" y="176423"/>
                    <a:pt x="141146" y="176250"/>
                    <a:pt x="140667" y="176098"/>
                  </a:cubicBezTo>
                  <a:cubicBezTo>
                    <a:pt x="138796" y="175488"/>
                    <a:pt x="136959" y="174808"/>
                    <a:pt x="135150" y="174074"/>
                  </a:cubicBezTo>
                  <a:cubicBezTo>
                    <a:pt x="134506" y="173810"/>
                    <a:pt x="133861" y="173561"/>
                    <a:pt x="133224" y="173277"/>
                  </a:cubicBezTo>
                  <a:cubicBezTo>
                    <a:pt x="131311" y="172445"/>
                    <a:pt x="129440" y="171537"/>
                    <a:pt x="127610" y="170567"/>
                  </a:cubicBezTo>
                  <a:cubicBezTo>
                    <a:pt x="126702" y="170082"/>
                    <a:pt x="125815" y="169562"/>
                    <a:pt x="124921" y="169042"/>
                  </a:cubicBezTo>
                  <a:cubicBezTo>
                    <a:pt x="123888" y="168446"/>
                    <a:pt x="122869" y="167822"/>
                    <a:pt x="121864" y="167185"/>
                  </a:cubicBezTo>
                  <a:lnTo>
                    <a:pt x="121864" y="167185"/>
                  </a:lnTo>
                  <a:lnTo>
                    <a:pt x="143821" y="147182"/>
                  </a:lnTo>
                  <a:cubicBezTo>
                    <a:pt x="149435" y="142060"/>
                    <a:pt x="152595" y="135241"/>
                    <a:pt x="152484" y="128441"/>
                  </a:cubicBezTo>
                  <a:cubicBezTo>
                    <a:pt x="152436" y="125912"/>
                    <a:pt x="152006" y="123451"/>
                    <a:pt x="151202" y="121157"/>
                  </a:cubicBezTo>
                  <a:cubicBezTo>
                    <a:pt x="150211" y="118267"/>
                    <a:pt x="147938" y="116340"/>
                    <a:pt x="145533" y="114303"/>
                  </a:cubicBezTo>
                  <a:cubicBezTo>
                    <a:pt x="141478" y="110872"/>
                    <a:pt x="138616" y="108120"/>
                    <a:pt x="138616" y="103962"/>
                  </a:cubicBezTo>
                  <a:cubicBezTo>
                    <a:pt x="138616" y="97073"/>
                    <a:pt x="141187" y="90461"/>
                    <a:pt x="145859" y="85332"/>
                  </a:cubicBezTo>
                  <a:lnTo>
                    <a:pt x="153489" y="77923"/>
                  </a:lnTo>
                  <a:lnTo>
                    <a:pt x="143655" y="74437"/>
                  </a:lnTo>
                  <a:cubicBezTo>
                    <a:pt x="141582" y="72766"/>
                    <a:pt x="138852" y="64914"/>
                    <a:pt x="138311" y="60138"/>
                  </a:cubicBezTo>
                  <a:cubicBezTo>
                    <a:pt x="146884" y="56881"/>
                    <a:pt x="169888" y="50588"/>
                    <a:pt x="189190" y="67312"/>
                  </a:cubicBezTo>
                  <a:cubicBezTo>
                    <a:pt x="194797" y="72870"/>
                    <a:pt x="205858" y="86975"/>
                    <a:pt x="204299" y="95090"/>
                  </a:cubicBezTo>
                  <a:cubicBezTo>
                    <a:pt x="203987" y="96719"/>
                    <a:pt x="202996" y="99131"/>
                    <a:pt x="197992" y="101252"/>
                  </a:cubicBezTo>
                  <a:lnTo>
                    <a:pt x="194263" y="102832"/>
                  </a:lnTo>
                  <a:lnTo>
                    <a:pt x="193951" y="105625"/>
                  </a:lnTo>
                  <a:cubicBezTo>
                    <a:pt x="192856" y="107081"/>
                    <a:pt x="190216" y="109957"/>
                    <a:pt x="188552" y="111766"/>
                  </a:cubicBezTo>
                  <a:cubicBezTo>
                    <a:pt x="184110" y="116583"/>
                    <a:pt x="182287" y="118634"/>
                    <a:pt x="181497" y="120963"/>
                  </a:cubicBezTo>
                  <a:cubicBezTo>
                    <a:pt x="181095" y="122155"/>
                    <a:pt x="180783" y="123368"/>
                    <a:pt x="180589" y="124553"/>
                  </a:cubicBezTo>
                  <a:cubicBezTo>
                    <a:pt x="179147" y="132732"/>
                    <a:pt x="182321" y="141284"/>
                    <a:pt x="189086" y="147432"/>
                  </a:cubicBezTo>
                  <a:lnTo>
                    <a:pt x="210821" y="167205"/>
                  </a:lnTo>
                  <a:cubicBezTo>
                    <a:pt x="209837" y="167829"/>
                    <a:pt x="208846" y="168439"/>
                    <a:pt x="207834" y="169021"/>
                  </a:cubicBezTo>
                  <a:cubicBezTo>
                    <a:pt x="206898" y="169569"/>
                    <a:pt x="205962" y="170116"/>
                    <a:pt x="205006" y="170622"/>
                  </a:cubicBezTo>
                  <a:cubicBezTo>
                    <a:pt x="203197" y="171579"/>
                    <a:pt x="201353" y="172473"/>
                    <a:pt x="199468" y="173291"/>
                  </a:cubicBezTo>
                  <a:cubicBezTo>
                    <a:pt x="198817" y="173575"/>
                    <a:pt x="198158" y="173831"/>
                    <a:pt x="197507" y="174102"/>
                  </a:cubicBezTo>
                  <a:cubicBezTo>
                    <a:pt x="195712" y="174829"/>
                    <a:pt x="193889" y="175502"/>
                    <a:pt x="192031" y="176111"/>
                  </a:cubicBezTo>
                  <a:cubicBezTo>
                    <a:pt x="191546" y="176271"/>
                    <a:pt x="191061" y="176444"/>
                    <a:pt x="190576" y="176597"/>
                  </a:cubicBezTo>
                  <a:cubicBezTo>
                    <a:pt x="188192" y="177304"/>
                    <a:pt x="185766" y="177934"/>
                    <a:pt x="183306" y="178447"/>
                  </a:cubicBezTo>
                  <a:close/>
                  <a:moveTo>
                    <a:pt x="234171" y="27723"/>
                  </a:moveTo>
                  <a:lnTo>
                    <a:pt x="277357" y="27723"/>
                  </a:lnTo>
                  <a:cubicBezTo>
                    <a:pt x="279048" y="49812"/>
                    <a:pt x="296728" y="67485"/>
                    <a:pt x="318810" y="69176"/>
                  </a:cubicBezTo>
                  <a:lnTo>
                    <a:pt x="318810" y="124886"/>
                  </a:lnTo>
                  <a:cubicBezTo>
                    <a:pt x="296721" y="126577"/>
                    <a:pt x="279048" y="144251"/>
                    <a:pt x="277357" y="166339"/>
                  </a:cubicBezTo>
                  <a:lnTo>
                    <a:pt x="234171" y="166339"/>
                  </a:lnTo>
                  <a:cubicBezTo>
                    <a:pt x="234275" y="166235"/>
                    <a:pt x="234365" y="166124"/>
                    <a:pt x="234469" y="166020"/>
                  </a:cubicBezTo>
                  <a:cubicBezTo>
                    <a:pt x="235668" y="164842"/>
                    <a:pt x="236770" y="163574"/>
                    <a:pt x="237899" y="162326"/>
                  </a:cubicBezTo>
                  <a:cubicBezTo>
                    <a:pt x="238967" y="161162"/>
                    <a:pt x="240076" y="160039"/>
                    <a:pt x="241081" y="158826"/>
                  </a:cubicBezTo>
                  <a:cubicBezTo>
                    <a:pt x="241504" y="158313"/>
                    <a:pt x="241871" y="157766"/>
                    <a:pt x="242280" y="157246"/>
                  </a:cubicBezTo>
                  <a:cubicBezTo>
                    <a:pt x="253584" y="143065"/>
                    <a:pt x="260764" y="125974"/>
                    <a:pt x="262760" y="107628"/>
                  </a:cubicBezTo>
                  <a:cubicBezTo>
                    <a:pt x="262788" y="107393"/>
                    <a:pt x="262843" y="107164"/>
                    <a:pt x="262864" y="106928"/>
                  </a:cubicBezTo>
                  <a:cubicBezTo>
                    <a:pt x="263197" y="103664"/>
                    <a:pt x="263370" y="100365"/>
                    <a:pt x="263370" y="97031"/>
                  </a:cubicBezTo>
                  <a:cubicBezTo>
                    <a:pt x="263370" y="93697"/>
                    <a:pt x="263197" y="90398"/>
                    <a:pt x="262871" y="87134"/>
                  </a:cubicBezTo>
                  <a:cubicBezTo>
                    <a:pt x="262850" y="86898"/>
                    <a:pt x="262788" y="86670"/>
                    <a:pt x="262767" y="86434"/>
                  </a:cubicBezTo>
                  <a:cubicBezTo>
                    <a:pt x="260771" y="68088"/>
                    <a:pt x="253598" y="50990"/>
                    <a:pt x="242287" y="36816"/>
                  </a:cubicBezTo>
                  <a:cubicBezTo>
                    <a:pt x="241878" y="36297"/>
                    <a:pt x="241510" y="35742"/>
                    <a:pt x="241088" y="35236"/>
                  </a:cubicBezTo>
                  <a:cubicBezTo>
                    <a:pt x="240083" y="34030"/>
                    <a:pt x="238974" y="32900"/>
                    <a:pt x="237906" y="31736"/>
                  </a:cubicBezTo>
                  <a:cubicBezTo>
                    <a:pt x="236770" y="30495"/>
                    <a:pt x="235668" y="29227"/>
                    <a:pt x="234476" y="28042"/>
                  </a:cubicBezTo>
                  <a:cubicBezTo>
                    <a:pt x="234365" y="27938"/>
                    <a:pt x="234275" y="27827"/>
                    <a:pt x="234171" y="27723"/>
                  </a:cubicBezTo>
                  <a:close/>
                  <a:moveTo>
                    <a:pt x="210814" y="26871"/>
                  </a:moveTo>
                  <a:cubicBezTo>
                    <a:pt x="216525" y="30495"/>
                    <a:pt x="221668" y="34744"/>
                    <a:pt x="226228" y="39464"/>
                  </a:cubicBezTo>
                  <a:cubicBezTo>
                    <a:pt x="226852" y="40115"/>
                    <a:pt x="227441" y="40795"/>
                    <a:pt x="228044" y="41467"/>
                  </a:cubicBezTo>
                  <a:cubicBezTo>
                    <a:pt x="229527" y="43110"/>
                    <a:pt x="230941" y="44808"/>
                    <a:pt x="232279" y="46554"/>
                  </a:cubicBezTo>
                  <a:cubicBezTo>
                    <a:pt x="232979" y="47469"/>
                    <a:pt x="233686" y="48377"/>
                    <a:pt x="234351" y="49326"/>
                  </a:cubicBezTo>
                  <a:cubicBezTo>
                    <a:pt x="235619" y="51122"/>
                    <a:pt x="236777" y="52986"/>
                    <a:pt x="237893" y="54871"/>
                  </a:cubicBezTo>
                  <a:cubicBezTo>
                    <a:pt x="238378" y="55689"/>
                    <a:pt x="238918" y="56472"/>
                    <a:pt x="239376" y="57311"/>
                  </a:cubicBezTo>
                  <a:cubicBezTo>
                    <a:pt x="240803" y="59924"/>
                    <a:pt x="242065" y="62620"/>
                    <a:pt x="243202" y="65371"/>
                  </a:cubicBezTo>
                  <a:cubicBezTo>
                    <a:pt x="243631" y="66404"/>
                    <a:pt x="243971" y="67478"/>
                    <a:pt x="244359" y="68532"/>
                  </a:cubicBezTo>
                  <a:cubicBezTo>
                    <a:pt x="245073" y="70479"/>
                    <a:pt x="245731" y="72441"/>
                    <a:pt x="246293" y="74437"/>
                  </a:cubicBezTo>
                  <a:cubicBezTo>
                    <a:pt x="246611" y="75573"/>
                    <a:pt x="246903" y="76724"/>
                    <a:pt x="247180" y="77874"/>
                  </a:cubicBezTo>
                  <a:cubicBezTo>
                    <a:pt x="247679" y="79981"/>
                    <a:pt x="248081" y="82123"/>
                    <a:pt x="248413" y="84278"/>
                  </a:cubicBezTo>
                  <a:cubicBezTo>
                    <a:pt x="248573" y="85297"/>
                    <a:pt x="248760" y="86302"/>
                    <a:pt x="248878" y="87335"/>
                  </a:cubicBezTo>
                  <a:cubicBezTo>
                    <a:pt x="249266" y="90530"/>
                    <a:pt x="249509" y="93760"/>
                    <a:pt x="249509" y="97031"/>
                  </a:cubicBezTo>
                  <a:cubicBezTo>
                    <a:pt x="249509" y="100302"/>
                    <a:pt x="249266" y="103532"/>
                    <a:pt x="248892" y="106727"/>
                  </a:cubicBezTo>
                  <a:cubicBezTo>
                    <a:pt x="248774" y="107753"/>
                    <a:pt x="248580" y="108765"/>
                    <a:pt x="248427" y="109784"/>
                  </a:cubicBezTo>
                  <a:cubicBezTo>
                    <a:pt x="248095" y="111946"/>
                    <a:pt x="247693" y="114081"/>
                    <a:pt x="247194" y="116195"/>
                  </a:cubicBezTo>
                  <a:cubicBezTo>
                    <a:pt x="246923" y="117352"/>
                    <a:pt x="246632" y="118496"/>
                    <a:pt x="246307" y="119632"/>
                  </a:cubicBezTo>
                  <a:cubicBezTo>
                    <a:pt x="245745" y="121635"/>
                    <a:pt x="245080" y="123597"/>
                    <a:pt x="244373" y="125544"/>
                  </a:cubicBezTo>
                  <a:cubicBezTo>
                    <a:pt x="243985" y="126598"/>
                    <a:pt x="243638" y="127672"/>
                    <a:pt x="243215" y="128705"/>
                  </a:cubicBezTo>
                  <a:cubicBezTo>
                    <a:pt x="242079" y="131456"/>
                    <a:pt x="240817" y="134152"/>
                    <a:pt x="239390" y="136765"/>
                  </a:cubicBezTo>
                  <a:cubicBezTo>
                    <a:pt x="238932" y="137604"/>
                    <a:pt x="238392" y="138380"/>
                    <a:pt x="237906" y="139205"/>
                  </a:cubicBezTo>
                  <a:cubicBezTo>
                    <a:pt x="236791" y="141090"/>
                    <a:pt x="235626" y="142955"/>
                    <a:pt x="234365" y="144750"/>
                  </a:cubicBezTo>
                  <a:cubicBezTo>
                    <a:pt x="233699" y="145692"/>
                    <a:pt x="232992" y="146607"/>
                    <a:pt x="232292" y="147522"/>
                  </a:cubicBezTo>
                  <a:cubicBezTo>
                    <a:pt x="230948" y="149269"/>
                    <a:pt x="229541" y="150967"/>
                    <a:pt x="228051" y="152609"/>
                  </a:cubicBezTo>
                  <a:cubicBezTo>
                    <a:pt x="227448" y="153274"/>
                    <a:pt x="226859" y="153954"/>
                    <a:pt x="226235" y="154605"/>
                  </a:cubicBezTo>
                  <a:cubicBezTo>
                    <a:pt x="224883" y="156005"/>
                    <a:pt x="223407" y="157287"/>
                    <a:pt x="221952" y="158597"/>
                  </a:cubicBezTo>
                  <a:lnTo>
                    <a:pt x="198408" y="137174"/>
                  </a:lnTo>
                  <a:cubicBezTo>
                    <a:pt x="195234" y="134284"/>
                    <a:pt x="193639" y="130368"/>
                    <a:pt x="194242" y="126910"/>
                  </a:cubicBezTo>
                  <a:cubicBezTo>
                    <a:pt x="194291" y="126598"/>
                    <a:pt x="194367" y="126286"/>
                    <a:pt x="194443" y="125981"/>
                  </a:cubicBezTo>
                  <a:cubicBezTo>
                    <a:pt x="195261" y="124928"/>
                    <a:pt x="197320" y="122689"/>
                    <a:pt x="198740" y="121150"/>
                  </a:cubicBezTo>
                  <a:cubicBezTo>
                    <a:pt x="202220" y="117373"/>
                    <a:pt x="204424" y="114906"/>
                    <a:pt x="205768" y="112910"/>
                  </a:cubicBezTo>
                  <a:cubicBezTo>
                    <a:pt x="214168" y="108564"/>
                    <a:pt x="217024" y="102340"/>
                    <a:pt x="217911" y="97696"/>
                  </a:cubicBezTo>
                  <a:cubicBezTo>
                    <a:pt x="221272" y="80127"/>
                    <a:pt x="201229" y="59723"/>
                    <a:pt x="198602" y="57151"/>
                  </a:cubicBezTo>
                  <a:cubicBezTo>
                    <a:pt x="167108" y="29837"/>
                    <a:pt x="130063" y="48495"/>
                    <a:pt x="128504" y="49299"/>
                  </a:cubicBezTo>
                  <a:lnTo>
                    <a:pt x="125863" y="50657"/>
                  </a:lnTo>
                  <a:lnTo>
                    <a:pt x="125032" y="53506"/>
                  </a:lnTo>
                  <a:cubicBezTo>
                    <a:pt x="123285" y="59473"/>
                    <a:pt x="125856" y="73161"/>
                    <a:pt x="131512" y="81298"/>
                  </a:cubicBezTo>
                  <a:cubicBezTo>
                    <a:pt x="127118" y="88014"/>
                    <a:pt x="124754" y="95860"/>
                    <a:pt x="124754" y="103962"/>
                  </a:cubicBezTo>
                  <a:cubicBezTo>
                    <a:pt x="124754" y="114864"/>
                    <a:pt x="132434" y="121379"/>
                    <a:pt x="136557" y="124879"/>
                  </a:cubicBezTo>
                  <a:cubicBezTo>
                    <a:pt x="137230" y="125447"/>
                    <a:pt x="137847" y="125926"/>
                    <a:pt x="138311" y="126383"/>
                  </a:cubicBezTo>
                  <a:cubicBezTo>
                    <a:pt x="138498" y="127118"/>
                    <a:pt x="138602" y="127894"/>
                    <a:pt x="138616" y="128691"/>
                  </a:cubicBezTo>
                  <a:cubicBezTo>
                    <a:pt x="138664" y="131498"/>
                    <a:pt x="137147" y="134506"/>
                    <a:pt x="134471" y="136946"/>
                  </a:cubicBezTo>
                  <a:lnTo>
                    <a:pt x="110726" y="158583"/>
                  </a:lnTo>
                  <a:cubicBezTo>
                    <a:pt x="109271" y="157274"/>
                    <a:pt x="107795" y="155991"/>
                    <a:pt x="106450" y="154591"/>
                  </a:cubicBezTo>
                  <a:cubicBezTo>
                    <a:pt x="105826" y="153940"/>
                    <a:pt x="105237" y="153268"/>
                    <a:pt x="104634" y="152595"/>
                  </a:cubicBezTo>
                  <a:cubicBezTo>
                    <a:pt x="103144" y="150953"/>
                    <a:pt x="101737" y="149255"/>
                    <a:pt x="100393" y="147508"/>
                  </a:cubicBezTo>
                  <a:cubicBezTo>
                    <a:pt x="99693" y="146593"/>
                    <a:pt x="98986" y="145685"/>
                    <a:pt x="98320" y="144736"/>
                  </a:cubicBezTo>
                  <a:cubicBezTo>
                    <a:pt x="97052" y="142941"/>
                    <a:pt x="95894" y="141076"/>
                    <a:pt x="94779" y="139191"/>
                  </a:cubicBezTo>
                  <a:cubicBezTo>
                    <a:pt x="94293" y="138373"/>
                    <a:pt x="93753" y="137590"/>
                    <a:pt x="93295" y="136751"/>
                  </a:cubicBezTo>
                  <a:cubicBezTo>
                    <a:pt x="91868" y="134139"/>
                    <a:pt x="90606" y="131443"/>
                    <a:pt x="89470" y="128691"/>
                  </a:cubicBezTo>
                  <a:cubicBezTo>
                    <a:pt x="89040" y="127658"/>
                    <a:pt x="88700" y="126584"/>
                    <a:pt x="88312" y="125531"/>
                  </a:cubicBezTo>
                  <a:cubicBezTo>
                    <a:pt x="87598" y="123583"/>
                    <a:pt x="86940" y="121622"/>
                    <a:pt x="86378" y="119619"/>
                  </a:cubicBezTo>
                  <a:cubicBezTo>
                    <a:pt x="86060" y="118482"/>
                    <a:pt x="85769" y="117338"/>
                    <a:pt x="85491" y="116181"/>
                  </a:cubicBezTo>
                  <a:cubicBezTo>
                    <a:pt x="84992" y="114067"/>
                    <a:pt x="84590" y="111932"/>
                    <a:pt x="84258" y="109770"/>
                  </a:cubicBezTo>
                  <a:cubicBezTo>
                    <a:pt x="84098" y="108751"/>
                    <a:pt x="83911" y="107746"/>
                    <a:pt x="83793" y="106713"/>
                  </a:cubicBezTo>
                  <a:cubicBezTo>
                    <a:pt x="83412" y="103532"/>
                    <a:pt x="83170" y="100302"/>
                    <a:pt x="83170" y="97031"/>
                  </a:cubicBezTo>
                  <a:cubicBezTo>
                    <a:pt x="83170" y="93760"/>
                    <a:pt x="83412" y="90530"/>
                    <a:pt x="83786" y="87335"/>
                  </a:cubicBezTo>
                  <a:cubicBezTo>
                    <a:pt x="83904" y="86302"/>
                    <a:pt x="84098" y="85297"/>
                    <a:pt x="84251" y="84278"/>
                  </a:cubicBezTo>
                  <a:cubicBezTo>
                    <a:pt x="84583" y="82123"/>
                    <a:pt x="84985" y="79981"/>
                    <a:pt x="85484" y="77874"/>
                  </a:cubicBezTo>
                  <a:cubicBezTo>
                    <a:pt x="85755" y="76717"/>
                    <a:pt x="86046" y="75573"/>
                    <a:pt x="86372" y="74437"/>
                  </a:cubicBezTo>
                  <a:cubicBezTo>
                    <a:pt x="86933" y="72434"/>
                    <a:pt x="87598" y="70472"/>
                    <a:pt x="88305" y="68532"/>
                  </a:cubicBezTo>
                  <a:cubicBezTo>
                    <a:pt x="88693" y="67478"/>
                    <a:pt x="89040" y="66404"/>
                    <a:pt x="89463" y="65371"/>
                  </a:cubicBezTo>
                  <a:cubicBezTo>
                    <a:pt x="90599" y="62620"/>
                    <a:pt x="91861" y="59924"/>
                    <a:pt x="93288" y="57311"/>
                  </a:cubicBezTo>
                  <a:cubicBezTo>
                    <a:pt x="93746" y="56472"/>
                    <a:pt x="94287" y="55696"/>
                    <a:pt x="94772" y="54871"/>
                  </a:cubicBezTo>
                  <a:cubicBezTo>
                    <a:pt x="95888" y="52986"/>
                    <a:pt x="97052" y="51122"/>
                    <a:pt x="98313" y="49326"/>
                  </a:cubicBezTo>
                  <a:cubicBezTo>
                    <a:pt x="98979" y="48384"/>
                    <a:pt x="99686" y="47469"/>
                    <a:pt x="100386" y="46554"/>
                  </a:cubicBezTo>
                  <a:cubicBezTo>
                    <a:pt x="101730" y="44808"/>
                    <a:pt x="103137" y="43110"/>
                    <a:pt x="104620" y="41467"/>
                  </a:cubicBezTo>
                  <a:cubicBezTo>
                    <a:pt x="105223" y="40795"/>
                    <a:pt x="105812" y="40115"/>
                    <a:pt x="106436" y="39464"/>
                  </a:cubicBezTo>
                  <a:cubicBezTo>
                    <a:pt x="110997" y="34744"/>
                    <a:pt x="116139" y="30495"/>
                    <a:pt x="121850" y="26871"/>
                  </a:cubicBezTo>
                  <a:cubicBezTo>
                    <a:pt x="134742" y="18678"/>
                    <a:pt x="149975" y="13862"/>
                    <a:pt x="166339" y="13862"/>
                  </a:cubicBezTo>
                  <a:cubicBezTo>
                    <a:pt x="182703" y="13862"/>
                    <a:pt x="197937" y="18678"/>
                    <a:pt x="210814" y="26871"/>
                  </a:cubicBezTo>
                  <a:close/>
                  <a:moveTo>
                    <a:pt x="55315" y="166339"/>
                  </a:moveTo>
                  <a:cubicBezTo>
                    <a:pt x="53624" y="144251"/>
                    <a:pt x="35943" y="126577"/>
                    <a:pt x="13862" y="124886"/>
                  </a:cubicBezTo>
                  <a:lnTo>
                    <a:pt x="13862" y="69176"/>
                  </a:lnTo>
                  <a:cubicBezTo>
                    <a:pt x="35950" y="67485"/>
                    <a:pt x="53624" y="49812"/>
                    <a:pt x="55315" y="27723"/>
                  </a:cubicBezTo>
                  <a:lnTo>
                    <a:pt x="98500" y="27723"/>
                  </a:lnTo>
                  <a:cubicBezTo>
                    <a:pt x="98396" y="27827"/>
                    <a:pt x="98306" y="27938"/>
                    <a:pt x="98202" y="28042"/>
                  </a:cubicBezTo>
                  <a:cubicBezTo>
                    <a:pt x="97003" y="29220"/>
                    <a:pt x="95901" y="30489"/>
                    <a:pt x="94772" y="31736"/>
                  </a:cubicBezTo>
                  <a:cubicBezTo>
                    <a:pt x="93704" y="32900"/>
                    <a:pt x="92595" y="34023"/>
                    <a:pt x="91590" y="35236"/>
                  </a:cubicBezTo>
                  <a:cubicBezTo>
                    <a:pt x="91168" y="35749"/>
                    <a:pt x="90800" y="36297"/>
                    <a:pt x="90391" y="36816"/>
                  </a:cubicBezTo>
                  <a:cubicBezTo>
                    <a:pt x="79087" y="50997"/>
                    <a:pt x="71907" y="68088"/>
                    <a:pt x="69911" y="86434"/>
                  </a:cubicBezTo>
                  <a:cubicBezTo>
                    <a:pt x="69883" y="86670"/>
                    <a:pt x="69828" y="86898"/>
                    <a:pt x="69807" y="87134"/>
                  </a:cubicBezTo>
                  <a:cubicBezTo>
                    <a:pt x="69481" y="90398"/>
                    <a:pt x="69308" y="93697"/>
                    <a:pt x="69308" y="97031"/>
                  </a:cubicBezTo>
                  <a:cubicBezTo>
                    <a:pt x="69308" y="100365"/>
                    <a:pt x="69481" y="103664"/>
                    <a:pt x="69807" y="106928"/>
                  </a:cubicBezTo>
                  <a:cubicBezTo>
                    <a:pt x="69828" y="107164"/>
                    <a:pt x="69890" y="107393"/>
                    <a:pt x="69911" y="107628"/>
                  </a:cubicBezTo>
                  <a:cubicBezTo>
                    <a:pt x="71907" y="125974"/>
                    <a:pt x="79080" y="143072"/>
                    <a:pt x="90391" y="157246"/>
                  </a:cubicBezTo>
                  <a:cubicBezTo>
                    <a:pt x="90800" y="157766"/>
                    <a:pt x="91168" y="158320"/>
                    <a:pt x="91590" y="158826"/>
                  </a:cubicBezTo>
                  <a:cubicBezTo>
                    <a:pt x="92595" y="160032"/>
                    <a:pt x="93704" y="161162"/>
                    <a:pt x="94772" y="162326"/>
                  </a:cubicBezTo>
                  <a:cubicBezTo>
                    <a:pt x="95908" y="163567"/>
                    <a:pt x="97010" y="164835"/>
                    <a:pt x="98202" y="166020"/>
                  </a:cubicBezTo>
                  <a:cubicBezTo>
                    <a:pt x="98306" y="166124"/>
                    <a:pt x="98396" y="166235"/>
                    <a:pt x="98500" y="166339"/>
                  </a:cubicBezTo>
                  <a:lnTo>
                    <a:pt x="55315" y="166339"/>
                  </a:lnTo>
                  <a:close/>
                </a:path>
              </a:pathLst>
            </a:custGeom>
            <a:solidFill>
              <a:srgbClr val="000000"/>
            </a:solidFill>
            <a:ln w="68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3" name="Graphic 54">
            <a:extLst>
              <a:ext uri="{FF2B5EF4-FFF2-40B4-BE49-F238E27FC236}">
                <a16:creationId xmlns:a16="http://schemas.microsoft.com/office/drawing/2014/main" id="{4DA27670-5DC0-4C02-AD99-A16BFAA8FF84}"/>
              </a:ext>
            </a:extLst>
          </p:cNvPr>
          <p:cNvGrpSpPr/>
          <p:nvPr/>
        </p:nvGrpSpPr>
        <p:grpSpPr>
          <a:xfrm>
            <a:off x="3478039" y="1491365"/>
            <a:ext cx="362211" cy="362211"/>
            <a:chOff x="3478039" y="1491365"/>
            <a:chExt cx="362211" cy="362211"/>
          </a:xfrm>
        </p:grpSpPr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C99C349-86CC-4BEE-81BE-DB7A165AAE92}"/>
                </a:ext>
              </a:extLst>
            </p:cNvPr>
            <p:cNvSpPr/>
            <p:nvPr/>
          </p:nvSpPr>
          <p:spPr>
            <a:xfrm>
              <a:off x="3557272" y="1525322"/>
              <a:ext cx="203743" cy="294296"/>
            </a:xfrm>
            <a:custGeom>
              <a:avLst/>
              <a:gdLst>
                <a:gd name="connsiteX0" fmla="*/ 0 w 203743"/>
                <a:gd name="connsiteY0" fmla="*/ 0 h 294296"/>
                <a:gd name="connsiteX1" fmla="*/ 203744 w 203743"/>
                <a:gd name="connsiteY1" fmla="*/ 0 h 294296"/>
                <a:gd name="connsiteX2" fmla="*/ 203744 w 203743"/>
                <a:gd name="connsiteY2" fmla="*/ 294296 h 294296"/>
                <a:gd name="connsiteX3" fmla="*/ 0 w 203743"/>
                <a:gd name="connsiteY3" fmla="*/ 294296 h 294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743" h="294296">
                  <a:moveTo>
                    <a:pt x="0" y="0"/>
                  </a:moveTo>
                  <a:lnTo>
                    <a:pt x="203744" y="0"/>
                  </a:lnTo>
                  <a:lnTo>
                    <a:pt x="203744" y="294296"/>
                  </a:lnTo>
                  <a:lnTo>
                    <a:pt x="0" y="294296"/>
                  </a:lnTo>
                  <a:close/>
                </a:path>
              </a:pathLst>
            </a:custGeom>
            <a:noFill/>
            <a:ln w="22622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D45E6B87-D924-4514-8283-54DA418AA782}"/>
                </a:ext>
              </a:extLst>
            </p:cNvPr>
            <p:cNvSpPr/>
            <p:nvPr/>
          </p:nvSpPr>
          <p:spPr>
            <a:xfrm>
              <a:off x="3602549" y="1570598"/>
              <a:ext cx="112059" cy="69046"/>
            </a:xfrm>
            <a:custGeom>
              <a:avLst/>
              <a:gdLst>
                <a:gd name="connsiteX0" fmla="*/ 112059 w 112059"/>
                <a:gd name="connsiteY0" fmla="*/ 67915 h 69046"/>
                <a:gd name="connsiteX1" fmla="*/ 0 w 112059"/>
                <a:gd name="connsiteY1" fmla="*/ 69046 h 69046"/>
                <a:gd name="connsiteX2" fmla="*/ 0 w 112059"/>
                <a:gd name="connsiteY2" fmla="*/ 1132 h 69046"/>
                <a:gd name="connsiteX3" fmla="*/ 112059 w 112059"/>
                <a:gd name="connsiteY3" fmla="*/ 0 h 69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9" h="69046">
                  <a:moveTo>
                    <a:pt x="112059" y="67915"/>
                  </a:moveTo>
                  <a:lnTo>
                    <a:pt x="0" y="69046"/>
                  </a:lnTo>
                  <a:lnTo>
                    <a:pt x="0" y="1132"/>
                  </a:lnTo>
                  <a:lnTo>
                    <a:pt x="112059" y="0"/>
                  </a:lnTo>
                  <a:close/>
                </a:path>
              </a:pathLst>
            </a:custGeom>
            <a:noFill/>
            <a:ln w="22622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CF93E807-DB8A-4247-A54F-01EA78DA3CF0}"/>
                </a:ext>
              </a:extLst>
            </p:cNvPr>
            <p:cNvSpPr/>
            <p:nvPr/>
          </p:nvSpPr>
          <p:spPr>
            <a:xfrm>
              <a:off x="3591229" y="1672470"/>
              <a:ext cx="22638" cy="22638"/>
            </a:xfrm>
            <a:custGeom>
              <a:avLst/>
              <a:gdLst>
                <a:gd name="connsiteX0" fmla="*/ 0 w 22638"/>
                <a:gd name="connsiteY0" fmla="*/ 0 h 22638"/>
                <a:gd name="connsiteX1" fmla="*/ 22638 w 22638"/>
                <a:gd name="connsiteY1" fmla="*/ 0 h 22638"/>
                <a:gd name="connsiteX2" fmla="*/ 22638 w 22638"/>
                <a:gd name="connsiteY2" fmla="*/ 22638 h 22638"/>
                <a:gd name="connsiteX3" fmla="*/ 0 w 22638"/>
                <a:gd name="connsiteY3" fmla="*/ 22638 h 2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38" h="22638">
                  <a:moveTo>
                    <a:pt x="0" y="0"/>
                  </a:moveTo>
                  <a:lnTo>
                    <a:pt x="22638" y="0"/>
                  </a:lnTo>
                  <a:lnTo>
                    <a:pt x="22638" y="22638"/>
                  </a:lnTo>
                  <a:lnTo>
                    <a:pt x="0" y="22638"/>
                  </a:lnTo>
                  <a:close/>
                </a:path>
              </a:pathLst>
            </a:custGeom>
            <a:solidFill>
              <a:srgbClr val="152730"/>
            </a:solidFill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3DF945C8-D5BE-4B41-BD64-BB74FC124371}"/>
                </a:ext>
              </a:extLst>
            </p:cNvPr>
            <p:cNvSpPr/>
            <p:nvPr/>
          </p:nvSpPr>
          <p:spPr>
            <a:xfrm>
              <a:off x="3647825" y="1672470"/>
              <a:ext cx="22638" cy="22638"/>
            </a:xfrm>
            <a:custGeom>
              <a:avLst/>
              <a:gdLst>
                <a:gd name="connsiteX0" fmla="*/ 0 w 22638"/>
                <a:gd name="connsiteY0" fmla="*/ 0 h 22638"/>
                <a:gd name="connsiteX1" fmla="*/ 22638 w 22638"/>
                <a:gd name="connsiteY1" fmla="*/ 0 h 22638"/>
                <a:gd name="connsiteX2" fmla="*/ 22638 w 22638"/>
                <a:gd name="connsiteY2" fmla="*/ 22638 h 22638"/>
                <a:gd name="connsiteX3" fmla="*/ 0 w 22638"/>
                <a:gd name="connsiteY3" fmla="*/ 22638 h 2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38" h="22638">
                  <a:moveTo>
                    <a:pt x="0" y="0"/>
                  </a:moveTo>
                  <a:lnTo>
                    <a:pt x="22638" y="0"/>
                  </a:lnTo>
                  <a:lnTo>
                    <a:pt x="22638" y="22638"/>
                  </a:lnTo>
                  <a:lnTo>
                    <a:pt x="0" y="22638"/>
                  </a:lnTo>
                  <a:close/>
                </a:path>
              </a:pathLst>
            </a:custGeom>
            <a:solidFill>
              <a:srgbClr val="152730"/>
            </a:solidFill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BA4882B5-0098-43EA-9BF7-74BFA652B048}"/>
                </a:ext>
              </a:extLst>
            </p:cNvPr>
            <p:cNvSpPr/>
            <p:nvPr/>
          </p:nvSpPr>
          <p:spPr>
            <a:xfrm>
              <a:off x="3704420" y="1672470"/>
              <a:ext cx="22638" cy="22638"/>
            </a:xfrm>
            <a:custGeom>
              <a:avLst/>
              <a:gdLst>
                <a:gd name="connsiteX0" fmla="*/ 0 w 22638"/>
                <a:gd name="connsiteY0" fmla="*/ 0 h 22638"/>
                <a:gd name="connsiteX1" fmla="*/ 22638 w 22638"/>
                <a:gd name="connsiteY1" fmla="*/ 0 h 22638"/>
                <a:gd name="connsiteX2" fmla="*/ 22638 w 22638"/>
                <a:gd name="connsiteY2" fmla="*/ 22638 h 22638"/>
                <a:gd name="connsiteX3" fmla="*/ 0 w 22638"/>
                <a:gd name="connsiteY3" fmla="*/ 22638 h 2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38" h="22638">
                  <a:moveTo>
                    <a:pt x="0" y="0"/>
                  </a:moveTo>
                  <a:lnTo>
                    <a:pt x="22638" y="0"/>
                  </a:lnTo>
                  <a:lnTo>
                    <a:pt x="22638" y="22638"/>
                  </a:lnTo>
                  <a:lnTo>
                    <a:pt x="0" y="22638"/>
                  </a:lnTo>
                  <a:close/>
                </a:path>
              </a:pathLst>
            </a:custGeom>
            <a:solidFill>
              <a:srgbClr val="152730"/>
            </a:solidFill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771A6B96-32A9-4172-A58E-0C95F0DB8277}"/>
                </a:ext>
              </a:extLst>
            </p:cNvPr>
            <p:cNvSpPr/>
            <p:nvPr/>
          </p:nvSpPr>
          <p:spPr>
            <a:xfrm>
              <a:off x="3591229" y="1717746"/>
              <a:ext cx="22638" cy="22638"/>
            </a:xfrm>
            <a:custGeom>
              <a:avLst/>
              <a:gdLst>
                <a:gd name="connsiteX0" fmla="*/ 0 w 22638"/>
                <a:gd name="connsiteY0" fmla="*/ 0 h 22638"/>
                <a:gd name="connsiteX1" fmla="*/ 22638 w 22638"/>
                <a:gd name="connsiteY1" fmla="*/ 0 h 22638"/>
                <a:gd name="connsiteX2" fmla="*/ 22638 w 22638"/>
                <a:gd name="connsiteY2" fmla="*/ 22638 h 22638"/>
                <a:gd name="connsiteX3" fmla="*/ 0 w 22638"/>
                <a:gd name="connsiteY3" fmla="*/ 22638 h 2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38" h="22638">
                  <a:moveTo>
                    <a:pt x="0" y="0"/>
                  </a:moveTo>
                  <a:lnTo>
                    <a:pt x="22638" y="0"/>
                  </a:lnTo>
                  <a:lnTo>
                    <a:pt x="22638" y="22638"/>
                  </a:lnTo>
                  <a:lnTo>
                    <a:pt x="0" y="22638"/>
                  </a:lnTo>
                  <a:close/>
                </a:path>
              </a:pathLst>
            </a:custGeom>
            <a:solidFill>
              <a:srgbClr val="152730"/>
            </a:solidFill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15DC3517-3E3D-4269-9FEF-0595B64D2F17}"/>
                </a:ext>
              </a:extLst>
            </p:cNvPr>
            <p:cNvSpPr/>
            <p:nvPr/>
          </p:nvSpPr>
          <p:spPr>
            <a:xfrm>
              <a:off x="3647825" y="1717746"/>
              <a:ext cx="22638" cy="22638"/>
            </a:xfrm>
            <a:custGeom>
              <a:avLst/>
              <a:gdLst>
                <a:gd name="connsiteX0" fmla="*/ 0 w 22638"/>
                <a:gd name="connsiteY0" fmla="*/ 0 h 22638"/>
                <a:gd name="connsiteX1" fmla="*/ 22638 w 22638"/>
                <a:gd name="connsiteY1" fmla="*/ 0 h 22638"/>
                <a:gd name="connsiteX2" fmla="*/ 22638 w 22638"/>
                <a:gd name="connsiteY2" fmla="*/ 22638 h 22638"/>
                <a:gd name="connsiteX3" fmla="*/ 0 w 22638"/>
                <a:gd name="connsiteY3" fmla="*/ 22638 h 2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38" h="22638">
                  <a:moveTo>
                    <a:pt x="0" y="0"/>
                  </a:moveTo>
                  <a:lnTo>
                    <a:pt x="22638" y="0"/>
                  </a:lnTo>
                  <a:lnTo>
                    <a:pt x="22638" y="22638"/>
                  </a:lnTo>
                  <a:lnTo>
                    <a:pt x="0" y="22638"/>
                  </a:lnTo>
                  <a:close/>
                </a:path>
              </a:pathLst>
            </a:custGeom>
            <a:solidFill>
              <a:srgbClr val="152730"/>
            </a:solidFill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A7CBE34F-A1DA-44C8-A18A-F0B6BBAF2EBF}"/>
                </a:ext>
              </a:extLst>
            </p:cNvPr>
            <p:cNvSpPr/>
            <p:nvPr/>
          </p:nvSpPr>
          <p:spPr>
            <a:xfrm>
              <a:off x="3704420" y="1717746"/>
              <a:ext cx="22638" cy="22638"/>
            </a:xfrm>
            <a:custGeom>
              <a:avLst/>
              <a:gdLst>
                <a:gd name="connsiteX0" fmla="*/ 0 w 22638"/>
                <a:gd name="connsiteY0" fmla="*/ 0 h 22638"/>
                <a:gd name="connsiteX1" fmla="*/ 22638 w 22638"/>
                <a:gd name="connsiteY1" fmla="*/ 0 h 22638"/>
                <a:gd name="connsiteX2" fmla="*/ 22638 w 22638"/>
                <a:gd name="connsiteY2" fmla="*/ 22638 h 22638"/>
                <a:gd name="connsiteX3" fmla="*/ 0 w 22638"/>
                <a:gd name="connsiteY3" fmla="*/ 22638 h 2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38" h="22638">
                  <a:moveTo>
                    <a:pt x="0" y="0"/>
                  </a:moveTo>
                  <a:lnTo>
                    <a:pt x="22638" y="0"/>
                  </a:lnTo>
                  <a:lnTo>
                    <a:pt x="22638" y="22638"/>
                  </a:lnTo>
                  <a:lnTo>
                    <a:pt x="0" y="22638"/>
                  </a:lnTo>
                  <a:close/>
                </a:path>
              </a:pathLst>
            </a:custGeom>
            <a:solidFill>
              <a:srgbClr val="152730"/>
            </a:solidFill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424C66FB-82CD-46BA-BC14-F984AFDB714A}"/>
                </a:ext>
              </a:extLst>
            </p:cNvPr>
            <p:cNvSpPr/>
            <p:nvPr/>
          </p:nvSpPr>
          <p:spPr>
            <a:xfrm>
              <a:off x="3591229" y="1763023"/>
              <a:ext cx="22638" cy="22638"/>
            </a:xfrm>
            <a:custGeom>
              <a:avLst/>
              <a:gdLst>
                <a:gd name="connsiteX0" fmla="*/ 0 w 22638"/>
                <a:gd name="connsiteY0" fmla="*/ 0 h 22638"/>
                <a:gd name="connsiteX1" fmla="*/ 22638 w 22638"/>
                <a:gd name="connsiteY1" fmla="*/ 0 h 22638"/>
                <a:gd name="connsiteX2" fmla="*/ 22638 w 22638"/>
                <a:gd name="connsiteY2" fmla="*/ 22638 h 22638"/>
                <a:gd name="connsiteX3" fmla="*/ 0 w 22638"/>
                <a:gd name="connsiteY3" fmla="*/ 22638 h 2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38" h="22638">
                  <a:moveTo>
                    <a:pt x="0" y="0"/>
                  </a:moveTo>
                  <a:lnTo>
                    <a:pt x="22638" y="0"/>
                  </a:lnTo>
                  <a:lnTo>
                    <a:pt x="22638" y="22638"/>
                  </a:lnTo>
                  <a:lnTo>
                    <a:pt x="0" y="22638"/>
                  </a:lnTo>
                  <a:close/>
                </a:path>
              </a:pathLst>
            </a:custGeom>
            <a:solidFill>
              <a:srgbClr val="152730"/>
            </a:solidFill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91D24430-0EEC-40CF-A444-A8C60F0E462F}"/>
                </a:ext>
              </a:extLst>
            </p:cNvPr>
            <p:cNvSpPr/>
            <p:nvPr/>
          </p:nvSpPr>
          <p:spPr>
            <a:xfrm>
              <a:off x="3647825" y="1763023"/>
              <a:ext cx="22638" cy="22638"/>
            </a:xfrm>
            <a:custGeom>
              <a:avLst/>
              <a:gdLst>
                <a:gd name="connsiteX0" fmla="*/ 0 w 22638"/>
                <a:gd name="connsiteY0" fmla="*/ 0 h 22638"/>
                <a:gd name="connsiteX1" fmla="*/ 22638 w 22638"/>
                <a:gd name="connsiteY1" fmla="*/ 0 h 22638"/>
                <a:gd name="connsiteX2" fmla="*/ 22638 w 22638"/>
                <a:gd name="connsiteY2" fmla="*/ 22638 h 22638"/>
                <a:gd name="connsiteX3" fmla="*/ 0 w 22638"/>
                <a:gd name="connsiteY3" fmla="*/ 22638 h 2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38" h="22638">
                  <a:moveTo>
                    <a:pt x="0" y="0"/>
                  </a:moveTo>
                  <a:lnTo>
                    <a:pt x="22638" y="0"/>
                  </a:lnTo>
                  <a:lnTo>
                    <a:pt x="22638" y="22638"/>
                  </a:lnTo>
                  <a:lnTo>
                    <a:pt x="0" y="22638"/>
                  </a:lnTo>
                  <a:close/>
                </a:path>
              </a:pathLst>
            </a:custGeom>
            <a:solidFill>
              <a:srgbClr val="152730"/>
            </a:solidFill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9DE4592D-2DE9-4CF3-830F-6F1C7E7DC332}"/>
                </a:ext>
              </a:extLst>
            </p:cNvPr>
            <p:cNvSpPr/>
            <p:nvPr/>
          </p:nvSpPr>
          <p:spPr>
            <a:xfrm>
              <a:off x="3704420" y="1763023"/>
              <a:ext cx="22638" cy="22638"/>
            </a:xfrm>
            <a:custGeom>
              <a:avLst/>
              <a:gdLst>
                <a:gd name="connsiteX0" fmla="*/ 0 w 22638"/>
                <a:gd name="connsiteY0" fmla="*/ 0 h 22638"/>
                <a:gd name="connsiteX1" fmla="*/ 22638 w 22638"/>
                <a:gd name="connsiteY1" fmla="*/ 0 h 22638"/>
                <a:gd name="connsiteX2" fmla="*/ 22638 w 22638"/>
                <a:gd name="connsiteY2" fmla="*/ 22638 h 22638"/>
                <a:gd name="connsiteX3" fmla="*/ 0 w 22638"/>
                <a:gd name="connsiteY3" fmla="*/ 22638 h 2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38" h="22638">
                  <a:moveTo>
                    <a:pt x="0" y="0"/>
                  </a:moveTo>
                  <a:lnTo>
                    <a:pt x="22638" y="0"/>
                  </a:lnTo>
                  <a:lnTo>
                    <a:pt x="22638" y="22638"/>
                  </a:lnTo>
                  <a:lnTo>
                    <a:pt x="0" y="22638"/>
                  </a:lnTo>
                  <a:close/>
                </a:path>
              </a:pathLst>
            </a:custGeom>
            <a:solidFill>
              <a:srgbClr val="152730"/>
            </a:solidFill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1" name="Graphic 56">
            <a:extLst>
              <a:ext uri="{FF2B5EF4-FFF2-40B4-BE49-F238E27FC236}">
                <a16:creationId xmlns:a16="http://schemas.microsoft.com/office/drawing/2014/main" id="{70D105B1-AF29-4B95-B437-56224B0D9CCC}"/>
              </a:ext>
            </a:extLst>
          </p:cNvPr>
          <p:cNvGrpSpPr/>
          <p:nvPr/>
        </p:nvGrpSpPr>
        <p:grpSpPr>
          <a:xfrm>
            <a:off x="2853034" y="1491365"/>
            <a:ext cx="362211" cy="362211"/>
            <a:chOff x="2853034" y="1491365"/>
            <a:chExt cx="362211" cy="362211"/>
          </a:xfrm>
        </p:grpSpPr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80614F5D-1800-4E98-A28D-4E35F197FDAA}"/>
                </a:ext>
              </a:extLst>
            </p:cNvPr>
            <p:cNvSpPr/>
            <p:nvPr/>
          </p:nvSpPr>
          <p:spPr>
            <a:xfrm>
              <a:off x="2886991" y="1525322"/>
              <a:ext cx="294296" cy="203743"/>
            </a:xfrm>
            <a:custGeom>
              <a:avLst/>
              <a:gdLst>
                <a:gd name="connsiteX0" fmla="*/ 0 w 294296"/>
                <a:gd name="connsiteY0" fmla="*/ 0 h 203743"/>
                <a:gd name="connsiteX1" fmla="*/ 294296 w 294296"/>
                <a:gd name="connsiteY1" fmla="*/ 0 h 203743"/>
                <a:gd name="connsiteX2" fmla="*/ 294296 w 294296"/>
                <a:gd name="connsiteY2" fmla="*/ 203744 h 203743"/>
                <a:gd name="connsiteX3" fmla="*/ 0 w 294296"/>
                <a:gd name="connsiteY3" fmla="*/ 203744 h 20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96" h="203743">
                  <a:moveTo>
                    <a:pt x="0" y="0"/>
                  </a:moveTo>
                  <a:lnTo>
                    <a:pt x="294296" y="0"/>
                  </a:lnTo>
                  <a:lnTo>
                    <a:pt x="294296" y="203744"/>
                  </a:lnTo>
                  <a:lnTo>
                    <a:pt x="0" y="203744"/>
                  </a:lnTo>
                  <a:close/>
                </a:path>
              </a:pathLst>
            </a:custGeom>
            <a:noFill/>
            <a:ln w="22622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1E0790B2-81B7-4066-91B6-0AE331408695}"/>
                </a:ext>
              </a:extLst>
            </p:cNvPr>
            <p:cNvSpPr/>
            <p:nvPr/>
          </p:nvSpPr>
          <p:spPr>
            <a:xfrm>
              <a:off x="2875672" y="1763023"/>
              <a:ext cx="316934" cy="67914"/>
            </a:xfrm>
            <a:custGeom>
              <a:avLst/>
              <a:gdLst>
                <a:gd name="connsiteX0" fmla="*/ 0 w 316934"/>
                <a:gd name="connsiteY0" fmla="*/ 0 h 67914"/>
                <a:gd name="connsiteX1" fmla="*/ 0 w 316934"/>
                <a:gd name="connsiteY1" fmla="*/ 67915 h 67914"/>
                <a:gd name="connsiteX2" fmla="*/ 316935 w 316934"/>
                <a:gd name="connsiteY2" fmla="*/ 67915 h 67914"/>
                <a:gd name="connsiteX3" fmla="*/ 316935 w 316934"/>
                <a:gd name="connsiteY3" fmla="*/ 0 h 67914"/>
                <a:gd name="connsiteX4" fmla="*/ 0 w 316934"/>
                <a:gd name="connsiteY4" fmla="*/ 0 h 67914"/>
                <a:gd name="connsiteX5" fmla="*/ 45276 w 316934"/>
                <a:gd name="connsiteY5" fmla="*/ 45276 h 67914"/>
                <a:gd name="connsiteX6" fmla="*/ 22638 w 316934"/>
                <a:gd name="connsiteY6" fmla="*/ 45276 h 67914"/>
                <a:gd name="connsiteX7" fmla="*/ 22638 w 316934"/>
                <a:gd name="connsiteY7" fmla="*/ 22638 h 67914"/>
                <a:gd name="connsiteX8" fmla="*/ 45276 w 316934"/>
                <a:gd name="connsiteY8" fmla="*/ 22638 h 67914"/>
                <a:gd name="connsiteX9" fmla="*/ 45276 w 316934"/>
                <a:gd name="connsiteY9" fmla="*/ 45276 h 67914"/>
                <a:gd name="connsiteX10" fmla="*/ 294296 w 316934"/>
                <a:gd name="connsiteY10" fmla="*/ 45276 h 67914"/>
                <a:gd name="connsiteX11" fmla="*/ 203744 w 316934"/>
                <a:gd name="connsiteY11" fmla="*/ 45276 h 67914"/>
                <a:gd name="connsiteX12" fmla="*/ 203744 w 316934"/>
                <a:gd name="connsiteY12" fmla="*/ 22638 h 67914"/>
                <a:gd name="connsiteX13" fmla="*/ 294296 w 316934"/>
                <a:gd name="connsiteY13" fmla="*/ 22638 h 67914"/>
                <a:gd name="connsiteX14" fmla="*/ 294296 w 316934"/>
                <a:gd name="connsiteY14" fmla="*/ 45276 h 67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6934" h="67914">
                  <a:moveTo>
                    <a:pt x="0" y="0"/>
                  </a:moveTo>
                  <a:lnTo>
                    <a:pt x="0" y="67915"/>
                  </a:lnTo>
                  <a:lnTo>
                    <a:pt x="316935" y="67915"/>
                  </a:lnTo>
                  <a:lnTo>
                    <a:pt x="316935" y="0"/>
                  </a:lnTo>
                  <a:lnTo>
                    <a:pt x="0" y="0"/>
                  </a:lnTo>
                  <a:close/>
                  <a:moveTo>
                    <a:pt x="45276" y="45276"/>
                  </a:moveTo>
                  <a:lnTo>
                    <a:pt x="22638" y="45276"/>
                  </a:lnTo>
                  <a:lnTo>
                    <a:pt x="22638" y="22638"/>
                  </a:lnTo>
                  <a:lnTo>
                    <a:pt x="45276" y="22638"/>
                  </a:lnTo>
                  <a:lnTo>
                    <a:pt x="45276" y="45276"/>
                  </a:lnTo>
                  <a:close/>
                  <a:moveTo>
                    <a:pt x="294296" y="45276"/>
                  </a:moveTo>
                  <a:lnTo>
                    <a:pt x="203744" y="45276"/>
                  </a:lnTo>
                  <a:lnTo>
                    <a:pt x="203744" y="22638"/>
                  </a:lnTo>
                  <a:lnTo>
                    <a:pt x="294296" y="22638"/>
                  </a:lnTo>
                  <a:lnTo>
                    <a:pt x="294296" y="45276"/>
                  </a:lnTo>
                  <a:close/>
                </a:path>
              </a:pathLst>
            </a:custGeom>
            <a:solidFill>
              <a:srgbClr val="152730"/>
            </a:solidFill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4" name="Graphic 58">
            <a:extLst>
              <a:ext uri="{FF2B5EF4-FFF2-40B4-BE49-F238E27FC236}">
                <a16:creationId xmlns:a16="http://schemas.microsoft.com/office/drawing/2014/main" id="{2D9EA8A5-8ADD-4497-BF41-FDC0FD9935EC}"/>
              </a:ext>
            </a:extLst>
          </p:cNvPr>
          <p:cNvGrpSpPr/>
          <p:nvPr/>
        </p:nvGrpSpPr>
        <p:grpSpPr>
          <a:xfrm>
            <a:off x="2250880" y="1446403"/>
            <a:ext cx="377226" cy="377227"/>
            <a:chOff x="2250880" y="1446403"/>
            <a:chExt cx="377226" cy="377227"/>
          </a:xfrm>
        </p:grpSpPr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AEDD20C6-6D13-42F9-87B0-0ED56A563B1E}"/>
                </a:ext>
              </a:extLst>
            </p:cNvPr>
            <p:cNvSpPr/>
            <p:nvPr/>
          </p:nvSpPr>
          <p:spPr>
            <a:xfrm>
              <a:off x="2345186" y="1528921"/>
              <a:ext cx="188613" cy="259343"/>
            </a:xfrm>
            <a:custGeom>
              <a:avLst/>
              <a:gdLst>
                <a:gd name="connsiteX0" fmla="*/ 0 w 188613"/>
                <a:gd name="connsiteY0" fmla="*/ 0 h 259343"/>
                <a:gd name="connsiteX1" fmla="*/ 188613 w 188613"/>
                <a:gd name="connsiteY1" fmla="*/ 0 h 259343"/>
                <a:gd name="connsiteX2" fmla="*/ 188613 w 188613"/>
                <a:gd name="connsiteY2" fmla="*/ 259344 h 259343"/>
                <a:gd name="connsiteX3" fmla="*/ 0 w 188613"/>
                <a:gd name="connsiteY3" fmla="*/ 259344 h 259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613" h="259343">
                  <a:moveTo>
                    <a:pt x="0" y="0"/>
                  </a:moveTo>
                  <a:lnTo>
                    <a:pt x="188613" y="0"/>
                  </a:lnTo>
                  <a:lnTo>
                    <a:pt x="188613" y="259344"/>
                  </a:lnTo>
                  <a:lnTo>
                    <a:pt x="0" y="259344"/>
                  </a:lnTo>
                  <a:close/>
                </a:path>
              </a:pathLst>
            </a:custGeom>
            <a:noFill/>
            <a:ln w="23217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AAD85579-783B-4304-9876-9BAC342EB9D1}"/>
                </a:ext>
              </a:extLst>
            </p:cNvPr>
            <p:cNvSpPr/>
            <p:nvPr/>
          </p:nvSpPr>
          <p:spPr>
            <a:xfrm>
              <a:off x="2439493" y="1564286"/>
              <a:ext cx="11788" cy="188613"/>
            </a:xfrm>
            <a:custGeom>
              <a:avLst/>
              <a:gdLst>
                <a:gd name="connsiteX0" fmla="*/ 0 w 11788"/>
                <a:gd name="connsiteY0" fmla="*/ 0 h 188613"/>
                <a:gd name="connsiteX1" fmla="*/ 0 w 11788"/>
                <a:gd name="connsiteY1" fmla="*/ 188614 h 1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88" h="188613">
                  <a:moveTo>
                    <a:pt x="0" y="0"/>
                  </a:moveTo>
                  <a:lnTo>
                    <a:pt x="0" y="188614"/>
                  </a:lnTo>
                </a:path>
              </a:pathLst>
            </a:custGeom>
            <a:ln w="23217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F7BF42C9-43AB-4EB8-BDD2-7E1317C85465}"/>
                </a:ext>
              </a:extLst>
            </p:cNvPr>
            <p:cNvSpPr/>
            <p:nvPr/>
          </p:nvSpPr>
          <p:spPr>
            <a:xfrm>
              <a:off x="2486646" y="1564286"/>
              <a:ext cx="11788" cy="188613"/>
            </a:xfrm>
            <a:custGeom>
              <a:avLst/>
              <a:gdLst>
                <a:gd name="connsiteX0" fmla="*/ 0 w 11788"/>
                <a:gd name="connsiteY0" fmla="*/ 0 h 188613"/>
                <a:gd name="connsiteX1" fmla="*/ 0 w 11788"/>
                <a:gd name="connsiteY1" fmla="*/ 188614 h 1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88" h="188613">
                  <a:moveTo>
                    <a:pt x="0" y="0"/>
                  </a:moveTo>
                  <a:lnTo>
                    <a:pt x="0" y="188614"/>
                  </a:lnTo>
                </a:path>
              </a:pathLst>
            </a:custGeom>
            <a:ln w="23217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935FEBFC-3859-4C21-A4BA-47AA4F34C54D}"/>
                </a:ext>
              </a:extLst>
            </p:cNvPr>
            <p:cNvSpPr/>
            <p:nvPr/>
          </p:nvSpPr>
          <p:spPr>
            <a:xfrm>
              <a:off x="2392339" y="1564286"/>
              <a:ext cx="11788" cy="188613"/>
            </a:xfrm>
            <a:custGeom>
              <a:avLst/>
              <a:gdLst>
                <a:gd name="connsiteX0" fmla="*/ 0 w 11788"/>
                <a:gd name="connsiteY0" fmla="*/ 0 h 188613"/>
                <a:gd name="connsiteX1" fmla="*/ 0 w 11788"/>
                <a:gd name="connsiteY1" fmla="*/ 188614 h 1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88" h="188613">
                  <a:moveTo>
                    <a:pt x="0" y="0"/>
                  </a:moveTo>
                  <a:lnTo>
                    <a:pt x="0" y="188614"/>
                  </a:lnTo>
                </a:path>
              </a:pathLst>
            </a:custGeom>
            <a:ln w="23217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C17FE882-2BAF-4AA6-8E6F-46829BF5BC00}"/>
                </a:ext>
              </a:extLst>
            </p:cNvPr>
            <p:cNvSpPr/>
            <p:nvPr/>
          </p:nvSpPr>
          <p:spPr>
            <a:xfrm>
              <a:off x="2309821" y="1528921"/>
              <a:ext cx="259342" cy="11788"/>
            </a:xfrm>
            <a:custGeom>
              <a:avLst/>
              <a:gdLst>
                <a:gd name="connsiteX0" fmla="*/ 0 w 259342"/>
                <a:gd name="connsiteY0" fmla="*/ 0 h 11788"/>
                <a:gd name="connsiteX1" fmla="*/ 259343 w 259342"/>
                <a:gd name="connsiteY1" fmla="*/ 0 h 1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9342" h="11788">
                  <a:moveTo>
                    <a:pt x="0" y="0"/>
                  </a:moveTo>
                  <a:lnTo>
                    <a:pt x="259343" y="0"/>
                  </a:lnTo>
                </a:path>
              </a:pathLst>
            </a:custGeom>
            <a:ln w="23217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22A611ED-2397-484B-B457-D4A76245EB00}"/>
                </a:ext>
              </a:extLst>
            </p:cNvPr>
            <p:cNvSpPr/>
            <p:nvPr/>
          </p:nvSpPr>
          <p:spPr>
            <a:xfrm>
              <a:off x="2404128" y="1481768"/>
              <a:ext cx="70729" cy="47153"/>
            </a:xfrm>
            <a:custGeom>
              <a:avLst/>
              <a:gdLst>
                <a:gd name="connsiteX0" fmla="*/ 0 w 70729"/>
                <a:gd name="connsiteY0" fmla="*/ 0 h 47153"/>
                <a:gd name="connsiteX1" fmla="*/ 70730 w 70729"/>
                <a:gd name="connsiteY1" fmla="*/ 0 h 47153"/>
                <a:gd name="connsiteX2" fmla="*/ 70730 w 70729"/>
                <a:gd name="connsiteY2" fmla="*/ 47153 h 47153"/>
                <a:gd name="connsiteX3" fmla="*/ 0 w 70729"/>
                <a:gd name="connsiteY3" fmla="*/ 47153 h 4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29" h="47153">
                  <a:moveTo>
                    <a:pt x="0" y="0"/>
                  </a:moveTo>
                  <a:lnTo>
                    <a:pt x="70730" y="0"/>
                  </a:lnTo>
                  <a:lnTo>
                    <a:pt x="70730" y="47153"/>
                  </a:lnTo>
                  <a:lnTo>
                    <a:pt x="0" y="47153"/>
                  </a:lnTo>
                  <a:close/>
                </a:path>
              </a:pathLst>
            </a:custGeom>
            <a:noFill/>
            <a:ln w="23217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1" name="Graphic 60">
            <a:extLst>
              <a:ext uri="{FF2B5EF4-FFF2-40B4-BE49-F238E27FC236}">
                <a16:creationId xmlns:a16="http://schemas.microsoft.com/office/drawing/2014/main" id="{1D1553BD-7EC0-4DA8-A2A7-A7F1C3260F65}"/>
              </a:ext>
            </a:extLst>
          </p:cNvPr>
          <p:cNvGrpSpPr/>
          <p:nvPr/>
        </p:nvGrpSpPr>
        <p:grpSpPr>
          <a:xfrm>
            <a:off x="3421103" y="2101692"/>
            <a:ext cx="432010" cy="432010"/>
            <a:chOff x="3421103" y="2101692"/>
            <a:chExt cx="432010" cy="432010"/>
          </a:xfrm>
        </p:grpSpPr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AEFC85FC-2EF4-4DEE-871E-51BE9722A685}"/>
                </a:ext>
              </a:extLst>
            </p:cNvPr>
            <p:cNvSpPr/>
            <p:nvPr/>
          </p:nvSpPr>
          <p:spPr>
            <a:xfrm>
              <a:off x="3529105" y="2479700"/>
              <a:ext cx="216005" cy="13500"/>
            </a:xfrm>
            <a:custGeom>
              <a:avLst/>
              <a:gdLst>
                <a:gd name="connsiteX0" fmla="*/ 0 w 216005"/>
                <a:gd name="connsiteY0" fmla="*/ 0 h 13500"/>
                <a:gd name="connsiteX1" fmla="*/ 216005 w 216005"/>
                <a:gd name="connsiteY1" fmla="*/ 0 h 13500"/>
                <a:gd name="connsiteX2" fmla="*/ 216005 w 216005"/>
                <a:gd name="connsiteY2" fmla="*/ 13500 h 13500"/>
                <a:gd name="connsiteX3" fmla="*/ 0 w 216005"/>
                <a:gd name="connsiteY3" fmla="*/ 13500 h 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005" h="13500">
                  <a:moveTo>
                    <a:pt x="0" y="0"/>
                  </a:moveTo>
                  <a:lnTo>
                    <a:pt x="216005" y="0"/>
                  </a:lnTo>
                  <a:lnTo>
                    <a:pt x="216005" y="13500"/>
                  </a:lnTo>
                  <a:lnTo>
                    <a:pt x="0" y="13500"/>
                  </a:lnTo>
                  <a:close/>
                </a:path>
              </a:pathLst>
            </a:custGeom>
            <a:solidFill>
              <a:srgbClr val="152730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2C823A34-C943-4709-BB01-45AE6AEA6627}"/>
                </a:ext>
              </a:extLst>
            </p:cNvPr>
            <p:cNvSpPr/>
            <p:nvPr/>
          </p:nvSpPr>
          <p:spPr>
            <a:xfrm>
              <a:off x="3515605" y="2398698"/>
              <a:ext cx="243005" cy="54001"/>
            </a:xfrm>
            <a:custGeom>
              <a:avLst/>
              <a:gdLst>
                <a:gd name="connsiteX0" fmla="*/ 0 w 243005"/>
                <a:gd name="connsiteY0" fmla="*/ 0 h 54001"/>
                <a:gd name="connsiteX1" fmla="*/ 243006 w 243005"/>
                <a:gd name="connsiteY1" fmla="*/ 0 h 54001"/>
                <a:gd name="connsiteX2" fmla="*/ 243006 w 243005"/>
                <a:gd name="connsiteY2" fmla="*/ 54001 h 54001"/>
                <a:gd name="connsiteX3" fmla="*/ 0 w 243005"/>
                <a:gd name="connsiteY3" fmla="*/ 54001 h 5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005" h="54001">
                  <a:moveTo>
                    <a:pt x="0" y="0"/>
                  </a:moveTo>
                  <a:lnTo>
                    <a:pt x="243006" y="0"/>
                  </a:lnTo>
                  <a:lnTo>
                    <a:pt x="243006" y="54001"/>
                  </a:lnTo>
                  <a:lnTo>
                    <a:pt x="0" y="54001"/>
                  </a:lnTo>
                  <a:close/>
                </a:path>
              </a:pathLst>
            </a:custGeom>
            <a:noFill/>
            <a:ln w="22732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890F65EA-AEC6-4ACE-89D6-CEAE7B593999}"/>
                </a:ext>
              </a:extLst>
            </p:cNvPr>
            <p:cNvSpPr/>
            <p:nvPr/>
          </p:nvSpPr>
          <p:spPr>
            <a:xfrm>
              <a:off x="3610107" y="2250195"/>
              <a:ext cx="54001" cy="148503"/>
            </a:xfrm>
            <a:custGeom>
              <a:avLst/>
              <a:gdLst>
                <a:gd name="connsiteX0" fmla="*/ 0 w 54001"/>
                <a:gd name="connsiteY0" fmla="*/ 0 h 148503"/>
                <a:gd name="connsiteX1" fmla="*/ 54001 w 54001"/>
                <a:gd name="connsiteY1" fmla="*/ 0 h 148503"/>
                <a:gd name="connsiteX2" fmla="*/ 54001 w 54001"/>
                <a:gd name="connsiteY2" fmla="*/ 148503 h 148503"/>
                <a:gd name="connsiteX3" fmla="*/ 0 w 54001"/>
                <a:gd name="connsiteY3" fmla="*/ 148503 h 148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01" h="148503">
                  <a:moveTo>
                    <a:pt x="0" y="0"/>
                  </a:moveTo>
                  <a:lnTo>
                    <a:pt x="54001" y="0"/>
                  </a:lnTo>
                  <a:lnTo>
                    <a:pt x="54001" y="148503"/>
                  </a:lnTo>
                  <a:lnTo>
                    <a:pt x="0" y="148503"/>
                  </a:lnTo>
                  <a:close/>
                </a:path>
              </a:pathLst>
            </a:custGeom>
            <a:solidFill>
              <a:srgbClr val="152730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EE76CA0B-2AED-4BFB-9B93-A629DE9531F1}"/>
                </a:ext>
              </a:extLst>
            </p:cNvPr>
            <p:cNvSpPr/>
            <p:nvPr/>
          </p:nvSpPr>
          <p:spPr>
            <a:xfrm>
              <a:off x="3566906" y="2142192"/>
              <a:ext cx="140422" cy="245705"/>
            </a:xfrm>
            <a:custGeom>
              <a:avLst/>
              <a:gdLst>
                <a:gd name="connsiteX0" fmla="*/ 70202 w 140422"/>
                <a:gd name="connsiteY0" fmla="*/ 0 h 245705"/>
                <a:gd name="connsiteX1" fmla="*/ 0 w 140422"/>
                <a:gd name="connsiteY1" fmla="*/ 70202 h 245705"/>
                <a:gd name="connsiteX2" fmla="*/ 70202 w 140422"/>
                <a:gd name="connsiteY2" fmla="*/ 245706 h 245705"/>
                <a:gd name="connsiteX3" fmla="*/ 140403 w 140422"/>
                <a:gd name="connsiteY3" fmla="*/ 70202 h 245705"/>
                <a:gd name="connsiteX4" fmla="*/ 70202 w 140422"/>
                <a:gd name="connsiteY4" fmla="*/ 0 h 245705"/>
                <a:gd name="connsiteX5" fmla="*/ 70202 w 140422"/>
                <a:gd name="connsiteY5" fmla="*/ 108003 h 245705"/>
                <a:gd name="connsiteX6" fmla="*/ 29701 w 140422"/>
                <a:gd name="connsiteY6" fmla="*/ 67502 h 245705"/>
                <a:gd name="connsiteX7" fmla="*/ 70202 w 140422"/>
                <a:gd name="connsiteY7" fmla="*/ 27001 h 245705"/>
                <a:gd name="connsiteX8" fmla="*/ 110703 w 140422"/>
                <a:gd name="connsiteY8" fmla="*/ 67502 h 245705"/>
                <a:gd name="connsiteX9" fmla="*/ 70202 w 140422"/>
                <a:gd name="connsiteY9" fmla="*/ 108003 h 245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0422" h="245705">
                  <a:moveTo>
                    <a:pt x="70202" y="0"/>
                  </a:moveTo>
                  <a:cubicBezTo>
                    <a:pt x="31051" y="0"/>
                    <a:pt x="0" y="31051"/>
                    <a:pt x="0" y="70202"/>
                  </a:cubicBezTo>
                  <a:cubicBezTo>
                    <a:pt x="0" y="109353"/>
                    <a:pt x="70202" y="245706"/>
                    <a:pt x="70202" y="245706"/>
                  </a:cubicBezTo>
                  <a:cubicBezTo>
                    <a:pt x="70202" y="245706"/>
                    <a:pt x="141753" y="109353"/>
                    <a:pt x="140403" y="70202"/>
                  </a:cubicBezTo>
                  <a:cubicBezTo>
                    <a:pt x="139053" y="31051"/>
                    <a:pt x="109353" y="0"/>
                    <a:pt x="70202" y="0"/>
                  </a:cubicBezTo>
                  <a:close/>
                  <a:moveTo>
                    <a:pt x="70202" y="108003"/>
                  </a:moveTo>
                  <a:cubicBezTo>
                    <a:pt x="47251" y="108003"/>
                    <a:pt x="29701" y="90452"/>
                    <a:pt x="29701" y="67502"/>
                  </a:cubicBezTo>
                  <a:cubicBezTo>
                    <a:pt x="29701" y="44551"/>
                    <a:pt x="47251" y="27001"/>
                    <a:pt x="70202" y="27001"/>
                  </a:cubicBezTo>
                  <a:cubicBezTo>
                    <a:pt x="93152" y="27001"/>
                    <a:pt x="110703" y="44551"/>
                    <a:pt x="110703" y="67502"/>
                  </a:cubicBezTo>
                  <a:cubicBezTo>
                    <a:pt x="110703" y="90452"/>
                    <a:pt x="93152" y="108003"/>
                    <a:pt x="70202" y="108003"/>
                  </a:cubicBezTo>
                  <a:close/>
                </a:path>
              </a:pathLst>
            </a:custGeom>
            <a:solidFill>
              <a:srgbClr val="152730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6" name="Graphic 62">
            <a:extLst>
              <a:ext uri="{FF2B5EF4-FFF2-40B4-BE49-F238E27FC236}">
                <a16:creationId xmlns:a16="http://schemas.microsoft.com/office/drawing/2014/main" id="{53702CDC-B8CC-42BC-B4A1-6B04E59DDD39}"/>
              </a:ext>
            </a:extLst>
          </p:cNvPr>
          <p:cNvGrpSpPr/>
          <p:nvPr/>
        </p:nvGrpSpPr>
        <p:grpSpPr>
          <a:xfrm>
            <a:off x="2811984" y="2140832"/>
            <a:ext cx="432011" cy="432011"/>
            <a:chOff x="2811984" y="2140832"/>
            <a:chExt cx="432011" cy="432011"/>
          </a:xfrm>
        </p:grpSpPr>
        <p:grpSp>
          <p:nvGrpSpPr>
            <p:cNvPr id="347" name="Graphic 62">
              <a:extLst>
                <a:ext uri="{FF2B5EF4-FFF2-40B4-BE49-F238E27FC236}">
                  <a16:creationId xmlns:a16="http://schemas.microsoft.com/office/drawing/2014/main" id="{53702CDC-B8CC-42BC-B4A1-6B04E59DDD39}"/>
                </a:ext>
              </a:extLst>
            </p:cNvPr>
            <p:cNvGrpSpPr/>
            <p:nvPr/>
          </p:nvGrpSpPr>
          <p:grpSpPr>
            <a:xfrm>
              <a:off x="2892986" y="2181333"/>
              <a:ext cx="108002" cy="351008"/>
              <a:chOff x="2892986" y="2181333"/>
              <a:chExt cx="108002" cy="351008"/>
            </a:xfrm>
            <a:noFill/>
          </p:grpSpPr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3BF19C80-4B7B-4215-9781-F3E5EB38BD94}"/>
                  </a:ext>
                </a:extLst>
              </p:cNvPr>
              <p:cNvSpPr/>
              <p:nvPr/>
            </p:nvSpPr>
            <p:spPr>
              <a:xfrm>
                <a:off x="2892986" y="2181333"/>
                <a:ext cx="108002" cy="351008"/>
              </a:xfrm>
              <a:custGeom>
                <a:avLst/>
                <a:gdLst>
                  <a:gd name="connsiteX0" fmla="*/ 0 w 108002"/>
                  <a:gd name="connsiteY0" fmla="*/ 0 h 351008"/>
                  <a:gd name="connsiteX1" fmla="*/ 108003 w 108002"/>
                  <a:gd name="connsiteY1" fmla="*/ 0 h 351008"/>
                  <a:gd name="connsiteX2" fmla="*/ 108003 w 108002"/>
                  <a:gd name="connsiteY2" fmla="*/ 351009 h 351008"/>
                  <a:gd name="connsiteX3" fmla="*/ 0 w 108002"/>
                  <a:gd name="connsiteY3" fmla="*/ 351009 h 351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02" h="351008">
                    <a:moveTo>
                      <a:pt x="0" y="0"/>
                    </a:moveTo>
                    <a:lnTo>
                      <a:pt x="108003" y="0"/>
                    </a:lnTo>
                    <a:lnTo>
                      <a:pt x="108003" y="351009"/>
                    </a:lnTo>
                    <a:lnTo>
                      <a:pt x="0" y="351009"/>
                    </a:lnTo>
                    <a:close/>
                  </a:path>
                </a:pathLst>
              </a:custGeom>
              <a:noFill/>
              <a:ln w="26789" cap="flat">
                <a:solidFill>
                  <a:srgbClr val="15273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086D9CFC-E8D0-466D-9A10-C668CA6917FD}"/>
                  </a:ext>
                </a:extLst>
              </p:cNvPr>
              <p:cNvSpPr/>
              <p:nvPr/>
            </p:nvSpPr>
            <p:spPr>
              <a:xfrm>
                <a:off x="2946987" y="2221834"/>
                <a:ext cx="13500" cy="162004"/>
              </a:xfrm>
              <a:custGeom>
                <a:avLst/>
                <a:gdLst>
                  <a:gd name="connsiteX0" fmla="*/ 0 w 13500"/>
                  <a:gd name="connsiteY0" fmla="*/ 0 h 162004"/>
                  <a:gd name="connsiteX1" fmla="*/ 0 w 13500"/>
                  <a:gd name="connsiteY1" fmla="*/ 162004 h 162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500" h="162004">
                    <a:moveTo>
                      <a:pt x="0" y="0"/>
                    </a:moveTo>
                    <a:lnTo>
                      <a:pt x="0" y="162004"/>
                    </a:lnTo>
                  </a:path>
                </a:pathLst>
              </a:custGeom>
              <a:ln w="26789" cap="flat">
                <a:solidFill>
                  <a:srgbClr val="15273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E2521D9F-3895-40C2-AC31-622E0AA7F765}"/>
                  </a:ext>
                </a:extLst>
              </p:cNvPr>
              <p:cNvSpPr/>
              <p:nvPr/>
            </p:nvSpPr>
            <p:spPr>
              <a:xfrm>
                <a:off x="2946987" y="2464840"/>
                <a:ext cx="13500" cy="27000"/>
              </a:xfrm>
              <a:custGeom>
                <a:avLst/>
                <a:gdLst>
                  <a:gd name="connsiteX0" fmla="*/ 0 w 13500"/>
                  <a:gd name="connsiteY0" fmla="*/ 0 h 27000"/>
                  <a:gd name="connsiteX1" fmla="*/ 0 w 13500"/>
                  <a:gd name="connsiteY1" fmla="*/ 27001 h 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500" h="27000">
                    <a:moveTo>
                      <a:pt x="0" y="0"/>
                    </a:moveTo>
                    <a:lnTo>
                      <a:pt x="0" y="27001"/>
                    </a:lnTo>
                  </a:path>
                </a:pathLst>
              </a:custGeom>
              <a:ln w="26789" cap="flat">
                <a:solidFill>
                  <a:srgbClr val="15273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716A314C-3A93-4112-A04A-3DF47E593145}"/>
                  </a:ext>
                </a:extLst>
              </p:cNvPr>
              <p:cNvSpPr/>
              <p:nvPr/>
            </p:nvSpPr>
            <p:spPr>
              <a:xfrm>
                <a:off x="2946987" y="2410838"/>
                <a:ext cx="13500" cy="27000"/>
              </a:xfrm>
              <a:custGeom>
                <a:avLst/>
                <a:gdLst>
                  <a:gd name="connsiteX0" fmla="*/ 0 w 13500"/>
                  <a:gd name="connsiteY0" fmla="*/ 0 h 27000"/>
                  <a:gd name="connsiteX1" fmla="*/ 0 w 13500"/>
                  <a:gd name="connsiteY1" fmla="*/ 27001 h 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500" h="27000">
                    <a:moveTo>
                      <a:pt x="0" y="0"/>
                    </a:moveTo>
                    <a:lnTo>
                      <a:pt x="0" y="27001"/>
                    </a:lnTo>
                  </a:path>
                </a:pathLst>
              </a:custGeom>
              <a:ln w="26789" cap="flat">
                <a:solidFill>
                  <a:srgbClr val="15273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2" name="Graphic 62">
              <a:extLst>
                <a:ext uri="{FF2B5EF4-FFF2-40B4-BE49-F238E27FC236}">
                  <a16:creationId xmlns:a16="http://schemas.microsoft.com/office/drawing/2014/main" id="{53702CDC-B8CC-42BC-B4A1-6B04E59DDD39}"/>
                </a:ext>
              </a:extLst>
            </p:cNvPr>
            <p:cNvGrpSpPr/>
            <p:nvPr/>
          </p:nvGrpSpPr>
          <p:grpSpPr>
            <a:xfrm>
              <a:off x="3054990" y="2181333"/>
              <a:ext cx="108002" cy="351008"/>
              <a:chOff x="3054990" y="2181333"/>
              <a:chExt cx="108002" cy="351008"/>
            </a:xfrm>
            <a:noFill/>
          </p:grpSpPr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808ECDCF-3405-47DA-8FDC-F25396C538A6}"/>
                  </a:ext>
                </a:extLst>
              </p:cNvPr>
              <p:cNvSpPr/>
              <p:nvPr/>
            </p:nvSpPr>
            <p:spPr>
              <a:xfrm>
                <a:off x="3054990" y="2181333"/>
                <a:ext cx="108002" cy="351008"/>
              </a:xfrm>
              <a:custGeom>
                <a:avLst/>
                <a:gdLst>
                  <a:gd name="connsiteX0" fmla="*/ 0 w 108002"/>
                  <a:gd name="connsiteY0" fmla="*/ 0 h 351008"/>
                  <a:gd name="connsiteX1" fmla="*/ 108003 w 108002"/>
                  <a:gd name="connsiteY1" fmla="*/ 0 h 351008"/>
                  <a:gd name="connsiteX2" fmla="*/ 108003 w 108002"/>
                  <a:gd name="connsiteY2" fmla="*/ 351009 h 351008"/>
                  <a:gd name="connsiteX3" fmla="*/ 0 w 108002"/>
                  <a:gd name="connsiteY3" fmla="*/ 351009 h 351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02" h="351008">
                    <a:moveTo>
                      <a:pt x="0" y="0"/>
                    </a:moveTo>
                    <a:lnTo>
                      <a:pt x="108003" y="0"/>
                    </a:lnTo>
                    <a:lnTo>
                      <a:pt x="108003" y="351009"/>
                    </a:lnTo>
                    <a:lnTo>
                      <a:pt x="0" y="351009"/>
                    </a:lnTo>
                    <a:close/>
                  </a:path>
                </a:pathLst>
              </a:custGeom>
              <a:noFill/>
              <a:ln w="26789" cap="flat">
                <a:solidFill>
                  <a:srgbClr val="15273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4F8DB5BB-9694-4A5F-8DB6-0A7C14F72A72}"/>
                  </a:ext>
                </a:extLst>
              </p:cNvPr>
              <p:cNvSpPr/>
              <p:nvPr/>
            </p:nvSpPr>
            <p:spPr>
              <a:xfrm>
                <a:off x="3108991" y="2221834"/>
                <a:ext cx="13500" cy="162004"/>
              </a:xfrm>
              <a:custGeom>
                <a:avLst/>
                <a:gdLst>
                  <a:gd name="connsiteX0" fmla="*/ 0 w 13500"/>
                  <a:gd name="connsiteY0" fmla="*/ 0 h 162004"/>
                  <a:gd name="connsiteX1" fmla="*/ 0 w 13500"/>
                  <a:gd name="connsiteY1" fmla="*/ 162004 h 162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500" h="162004">
                    <a:moveTo>
                      <a:pt x="0" y="0"/>
                    </a:moveTo>
                    <a:lnTo>
                      <a:pt x="0" y="162004"/>
                    </a:lnTo>
                  </a:path>
                </a:pathLst>
              </a:custGeom>
              <a:ln w="26789" cap="flat">
                <a:solidFill>
                  <a:srgbClr val="15273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E1FF9086-CB55-411E-8133-4ED0FDDF2B81}"/>
                  </a:ext>
                </a:extLst>
              </p:cNvPr>
              <p:cNvSpPr/>
              <p:nvPr/>
            </p:nvSpPr>
            <p:spPr>
              <a:xfrm>
                <a:off x="3108991" y="2464840"/>
                <a:ext cx="13500" cy="27000"/>
              </a:xfrm>
              <a:custGeom>
                <a:avLst/>
                <a:gdLst>
                  <a:gd name="connsiteX0" fmla="*/ 0 w 13500"/>
                  <a:gd name="connsiteY0" fmla="*/ 0 h 27000"/>
                  <a:gd name="connsiteX1" fmla="*/ 0 w 13500"/>
                  <a:gd name="connsiteY1" fmla="*/ 27001 h 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500" h="27000">
                    <a:moveTo>
                      <a:pt x="0" y="0"/>
                    </a:moveTo>
                    <a:lnTo>
                      <a:pt x="0" y="27001"/>
                    </a:lnTo>
                  </a:path>
                </a:pathLst>
              </a:custGeom>
              <a:ln w="26789" cap="flat">
                <a:solidFill>
                  <a:srgbClr val="15273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63E861BD-310D-4FBC-BA3D-557867DE6BF2}"/>
                  </a:ext>
                </a:extLst>
              </p:cNvPr>
              <p:cNvSpPr/>
              <p:nvPr/>
            </p:nvSpPr>
            <p:spPr>
              <a:xfrm>
                <a:off x="3108991" y="2410838"/>
                <a:ext cx="13500" cy="27000"/>
              </a:xfrm>
              <a:custGeom>
                <a:avLst/>
                <a:gdLst>
                  <a:gd name="connsiteX0" fmla="*/ 0 w 13500"/>
                  <a:gd name="connsiteY0" fmla="*/ 0 h 27000"/>
                  <a:gd name="connsiteX1" fmla="*/ 0 w 13500"/>
                  <a:gd name="connsiteY1" fmla="*/ 27001 h 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500" h="27000">
                    <a:moveTo>
                      <a:pt x="0" y="0"/>
                    </a:moveTo>
                    <a:lnTo>
                      <a:pt x="0" y="27001"/>
                    </a:lnTo>
                  </a:path>
                </a:pathLst>
              </a:custGeom>
              <a:ln w="26789" cap="flat">
                <a:solidFill>
                  <a:srgbClr val="15273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57" name="Graphic 64">
            <a:extLst>
              <a:ext uri="{FF2B5EF4-FFF2-40B4-BE49-F238E27FC236}">
                <a16:creationId xmlns:a16="http://schemas.microsoft.com/office/drawing/2014/main" id="{5F33E5FD-8B82-4BCE-95EE-CE7537C01BF5}"/>
              </a:ext>
            </a:extLst>
          </p:cNvPr>
          <p:cNvGrpSpPr/>
          <p:nvPr/>
        </p:nvGrpSpPr>
        <p:grpSpPr>
          <a:xfrm>
            <a:off x="2196096" y="2140832"/>
            <a:ext cx="432011" cy="432011"/>
            <a:chOff x="2196096" y="2140832"/>
            <a:chExt cx="432011" cy="432011"/>
          </a:xfrm>
        </p:grpSpPr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54D08AF2-320F-4D3A-A684-45C6B4DDD6B0}"/>
                </a:ext>
              </a:extLst>
            </p:cNvPr>
            <p:cNvSpPr/>
            <p:nvPr/>
          </p:nvSpPr>
          <p:spPr>
            <a:xfrm>
              <a:off x="2263597" y="2181333"/>
              <a:ext cx="297007" cy="324008"/>
            </a:xfrm>
            <a:custGeom>
              <a:avLst/>
              <a:gdLst>
                <a:gd name="connsiteX0" fmla="*/ 0 w 297007"/>
                <a:gd name="connsiteY0" fmla="*/ 0 h 324008"/>
                <a:gd name="connsiteX1" fmla="*/ 297008 w 297007"/>
                <a:gd name="connsiteY1" fmla="*/ 0 h 324008"/>
                <a:gd name="connsiteX2" fmla="*/ 297008 w 297007"/>
                <a:gd name="connsiteY2" fmla="*/ 324008 h 324008"/>
                <a:gd name="connsiteX3" fmla="*/ 0 w 297007"/>
                <a:gd name="connsiteY3" fmla="*/ 324008 h 32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007" h="324008">
                  <a:moveTo>
                    <a:pt x="0" y="0"/>
                  </a:moveTo>
                  <a:lnTo>
                    <a:pt x="297008" y="0"/>
                  </a:lnTo>
                  <a:lnTo>
                    <a:pt x="297008" y="324008"/>
                  </a:lnTo>
                  <a:lnTo>
                    <a:pt x="0" y="324008"/>
                  </a:lnTo>
                  <a:close/>
                </a:path>
              </a:pathLst>
            </a:custGeom>
            <a:noFill/>
            <a:ln w="26789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E2FBB40A-5C82-482E-9921-6A70CB32C9D6}"/>
                </a:ext>
              </a:extLst>
            </p:cNvPr>
            <p:cNvSpPr/>
            <p:nvPr/>
          </p:nvSpPr>
          <p:spPr>
            <a:xfrm>
              <a:off x="2277098" y="2289335"/>
              <a:ext cx="270006" cy="13500"/>
            </a:xfrm>
            <a:custGeom>
              <a:avLst/>
              <a:gdLst>
                <a:gd name="connsiteX0" fmla="*/ 0 w 270006"/>
                <a:gd name="connsiteY0" fmla="*/ 0 h 13500"/>
                <a:gd name="connsiteX1" fmla="*/ 270007 w 270006"/>
                <a:gd name="connsiteY1" fmla="*/ 0 h 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0006" h="13500">
                  <a:moveTo>
                    <a:pt x="0" y="0"/>
                  </a:moveTo>
                  <a:lnTo>
                    <a:pt x="270007" y="0"/>
                  </a:lnTo>
                </a:path>
              </a:pathLst>
            </a:custGeom>
            <a:ln w="26789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F40991AD-6A22-4DD8-B340-79AA661D2068}"/>
                </a:ext>
              </a:extLst>
            </p:cNvPr>
            <p:cNvSpPr/>
            <p:nvPr/>
          </p:nvSpPr>
          <p:spPr>
            <a:xfrm>
              <a:off x="2277098" y="2397338"/>
              <a:ext cx="270006" cy="13500"/>
            </a:xfrm>
            <a:custGeom>
              <a:avLst/>
              <a:gdLst>
                <a:gd name="connsiteX0" fmla="*/ 0 w 270006"/>
                <a:gd name="connsiteY0" fmla="*/ 0 h 13500"/>
                <a:gd name="connsiteX1" fmla="*/ 270007 w 270006"/>
                <a:gd name="connsiteY1" fmla="*/ 0 h 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0006" h="13500">
                  <a:moveTo>
                    <a:pt x="0" y="0"/>
                  </a:moveTo>
                  <a:lnTo>
                    <a:pt x="270007" y="0"/>
                  </a:lnTo>
                </a:path>
              </a:pathLst>
            </a:custGeom>
            <a:ln w="26789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8FDCCB28-C62A-4273-8F8F-7E9D797B14B9}"/>
                </a:ext>
              </a:extLst>
            </p:cNvPr>
            <p:cNvSpPr/>
            <p:nvPr/>
          </p:nvSpPr>
          <p:spPr>
            <a:xfrm>
              <a:off x="2385100" y="2235334"/>
              <a:ext cx="54001" cy="13500"/>
            </a:xfrm>
            <a:custGeom>
              <a:avLst/>
              <a:gdLst>
                <a:gd name="connsiteX0" fmla="*/ 0 w 54001"/>
                <a:gd name="connsiteY0" fmla="*/ 0 h 13500"/>
                <a:gd name="connsiteX1" fmla="*/ 54001 w 54001"/>
                <a:gd name="connsiteY1" fmla="*/ 0 h 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001" h="13500">
                  <a:moveTo>
                    <a:pt x="0" y="0"/>
                  </a:moveTo>
                  <a:lnTo>
                    <a:pt x="54001" y="0"/>
                  </a:lnTo>
                </a:path>
              </a:pathLst>
            </a:custGeom>
            <a:ln w="26789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B0AF857B-2AD5-41A8-8ADB-A51ED81B61FA}"/>
                </a:ext>
              </a:extLst>
            </p:cNvPr>
            <p:cNvSpPr/>
            <p:nvPr/>
          </p:nvSpPr>
          <p:spPr>
            <a:xfrm>
              <a:off x="2385100" y="2343337"/>
              <a:ext cx="54001" cy="13500"/>
            </a:xfrm>
            <a:custGeom>
              <a:avLst/>
              <a:gdLst>
                <a:gd name="connsiteX0" fmla="*/ 0 w 54001"/>
                <a:gd name="connsiteY0" fmla="*/ 0 h 13500"/>
                <a:gd name="connsiteX1" fmla="*/ 54001 w 54001"/>
                <a:gd name="connsiteY1" fmla="*/ 0 h 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001" h="13500">
                  <a:moveTo>
                    <a:pt x="0" y="0"/>
                  </a:moveTo>
                  <a:lnTo>
                    <a:pt x="54001" y="0"/>
                  </a:lnTo>
                </a:path>
              </a:pathLst>
            </a:custGeom>
            <a:ln w="26789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1622C4A1-C4FD-4C1F-AA6D-66F5E881888B}"/>
                </a:ext>
              </a:extLst>
            </p:cNvPr>
            <p:cNvSpPr/>
            <p:nvPr/>
          </p:nvSpPr>
          <p:spPr>
            <a:xfrm>
              <a:off x="2385100" y="2451339"/>
              <a:ext cx="54001" cy="13500"/>
            </a:xfrm>
            <a:custGeom>
              <a:avLst/>
              <a:gdLst>
                <a:gd name="connsiteX0" fmla="*/ 0 w 54001"/>
                <a:gd name="connsiteY0" fmla="*/ 0 h 13500"/>
                <a:gd name="connsiteX1" fmla="*/ 54001 w 54001"/>
                <a:gd name="connsiteY1" fmla="*/ 0 h 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001" h="13500">
                  <a:moveTo>
                    <a:pt x="0" y="0"/>
                  </a:moveTo>
                  <a:lnTo>
                    <a:pt x="54001" y="0"/>
                  </a:lnTo>
                </a:path>
              </a:pathLst>
            </a:custGeom>
            <a:ln w="26789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4586EAB2-2234-4048-B3A8-73E02AFB24DC}"/>
                </a:ext>
              </a:extLst>
            </p:cNvPr>
            <p:cNvSpPr/>
            <p:nvPr/>
          </p:nvSpPr>
          <p:spPr>
            <a:xfrm>
              <a:off x="2304098" y="2518841"/>
              <a:ext cx="54001" cy="27000"/>
            </a:xfrm>
            <a:custGeom>
              <a:avLst/>
              <a:gdLst>
                <a:gd name="connsiteX0" fmla="*/ 0 w 54001"/>
                <a:gd name="connsiteY0" fmla="*/ 0 h 27000"/>
                <a:gd name="connsiteX1" fmla="*/ 54001 w 54001"/>
                <a:gd name="connsiteY1" fmla="*/ 0 h 27000"/>
                <a:gd name="connsiteX2" fmla="*/ 54001 w 54001"/>
                <a:gd name="connsiteY2" fmla="*/ 27001 h 27000"/>
                <a:gd name="connsiteX3" fmla="*/ 0 w 54001"/>
                <a:gd name="connsiteY3" fmla="*/ 27001 h 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01" h="27000">
                  <a:moveTo>
                    <a:pt x="0" y="0"/>
                  </a:moveTo>
                  <a:lnTo>
                    <a:pt x="54001" y="0"/>
                  </a:lnTo>
                  <a:lnTo>
                    <a:pt x="54001" y="27001"/>
                  </a:lnTo>
                  <a:lnTo>
                    <a:pt x="0" y="27001"/>
                  </a:lnTo>
                  <a:close/>
                </a:path>
              </a:pathLst>
            </a:custGeom>
            <a:solidFill>
              <a:srgbClr val="152730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C3AFEBA6-B7D8-44BC-9670-6F98F091F8AD}"/>
                </a:ext>
              </a:extLst>
            </p:cNvPr>
            <p:cNvSpPr/>
            <p:nvPr/>
          </p:nvSpPr>
          <p:spPr>
            <a:xfrm>
              <a:off x="2466102" y="2518841"/>
              <a:ext cx="54001" cy="27000"/>
            </a:xfrm>
            <a:custGeom>
              <a:avLst/>
              <a:gdLst>
                <a:gd name="connsiteX0" fmla="*/ 0 w 54001"/>
                <a:gd name="connsiteY0" fmla="*/ 0 h 27000"/>
                <a:gd name="connsiteX1" fmla="*/ 54001 w 54001"/>
                <a:gd name="connsiteY1" fmla="*/ 0 h 27000"/>
                <a:gd name="connsiteX2" fmla="*/ 54001 w 54001"/>
                <a:gd name="connsiteY2" fmla="*/ 27001 h 27000"/>
                <a:gd name="connsiteX3" fmla="*/ 0 w 54001"/>
                <a:gd name="connsiteY3" fmla="*/ 27001 h 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01" h="27000">
                  <a:moveTo>
                    <a:pt x="0" y="0"/>
                  </a:moveTo>
                  <a:lnTo>
                    <a:pt x="54001" y="0"/>
                  </a:lnTo>
                  <a:lnTo>
                    <a:pt x="54001" y="27001"/>
                  </a:lnTo>
                  <a:lnTo>
                    <a:pt x="0" y="27001"/>
                  </a:lnTo>
                  <a:close/>
                </a:path>
              </a:pathLst>
            </a:custGeom>
            <a:solidFill>
              <a:srgbClr val="152730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6" name="Graphic 66">
            <a:extLst>
              <a:ext uri="{FF2B5EF4-FFF2-40B4-BE49-F238E27FC236}">
                <a16:creationId xmlns:a16="http://schemas.microsoft.com/office/drawing/2014/main" id="{C4553B30-7F65-4D59-8CEA-1CDE6D2FCDD0}"/>
              </a:ext>
            </a:extLst>
          </p:cNvPr>
          <p:cNvGrpSpPr/>
          <p:nvPr/>
        </p:nvGrpSpPr>
        <p:grpSpPr>
          <a:xfrm>
            <a:off x="1600288" y="2124292"/>
            <a:ext cx="473060" cy="473060"/>
            <a:chOff x="1600288" y="2124292"/>
            <a:chExt cx="473060" cy="473060"/>
          </a:xfrm>
        </p:grpSpPr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2487436C-3C57-47BB-BA35-D22F76BDE7D3}"/>
                </a:ext>
              </a:extLst>
            </p:cNvPr>
            <p:cNvSpPr/>
            <p:nvPr/>
          </p:nvSpPr>
          <p:spPr>
            <a:xfrm>
              <a:off x="1688986" y="2316472"/>
              <a:ext cx="295662" cy="14783"/>
            </a:xfrm>
            <a:custGeom>
              <a:avLst/>
              <a:gdLst>
                <a:gd name="connsiteX0" fmla="*/ 0 w 295662"/>
                <a:gd name="connsiteY0" fmla="*/ 0 h 14783"/>
                <a:gd name="connsiteX1" fmla="*/ 295663 w 295662"/>
                <a:gd name="connsiteY1" fmla="*/ 0 h 14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662" h="14783">
                  <a:moveTo>
                    <a:pt x="0" y="0"/>
                  </a:moveTo>
                  <a:lnTo>
                    <a:pt x="295663" y="0"/>
                  </a:lnTo>
                </a:path>
              </a:pathLst>
            </a:custGeom>
            <a:ln w="58341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AADFDAB2-8515-4757-82D0-9B2E96ED04C1}"/>
                </a:ext>
              </a:extLst>
            </p:cNvPr>
            <p:cNvSpPr/>
            <p:nvPr/>
          </p:nvSpPr>
          <p:spPr>
            <a:xfrm>
              <a:off x="1629854" y="2390388"/>
              <a:ext cx="88698" cy="14783"/>
            </a:xfrm>
            <a:custGeom>
              <a:avLst/>
              <a:gdLst>
                <a:gd name="connsiteX0" fmla="*/ 88699 w 88698"/>
                <a:gd name="connsiteY0" fmla="*/ 0 h 14783"/>
                <a:gd name="connsiteX1" fmla="*/ 0 w 88698"/>
                <a:gd name="connsiteY1" fmla="*/ 0 h 14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698" h="14783">
                  <a:moveTo>
                    <a:pt x="88699" y="0"/>
                  </a:moveTo>
                  <a:lnTo>
                    <a:pt x="0" y="0"/>
                  </a:lnTo>
                </a:path>
              </a:pathLst>
            </a:custGeom>
            <a:ln w="29170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51DFE0E4-26DE-4A03-93FB-605775BE67AE}"/>
                </a:ext>
              </a:extLst>
            </p:cNvPr>
            <p:cNvSpPr/>
            <p:nvPr/>
          </p:nvSpPr>
          <p:spPr>
            <a:xfrm>
              <a:off x="1644637" y="2257340"/>
              <a:ext cx="14783" cy="118265"/>
            </a:xfrm>
            <a:custGeom>
              <a:avLst/>
              <a:gdLst>
                <a:gd name="connsiteX0" fmla="*/ 0 w 14783"/>
                <a:gd name="connsiteY0" fmla="*/ 118265 h 118265"/>
                <a:gd name="connsiteX1" fmla="*/ 0 w 14783"/>
                <a:gd name="connsiteY1" fmla="*/ 0 h 11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83" h="118265">
                  <a:moveTo>
                    <a:pt x="0" y="118265"/>
                  </a:moveTo>
                  <a:lnTo>
                    <a:pt x="0" y="0"/>
                  </a:lnTo>
                </a:path>
              </a:pathLst>
            </a:custGeom>
            <a:ln w="29170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2379FD58-5532-4CE4-883E-1D61095F34C8}"/>
                </a:ext>
              </a:extLst>
            </p:cNvPr>
            <p:cNvSpPr/>
            <p:nvPr/>
          </p:nvSpPr>
          <p:spPr>
            <a:xfrm>
              <a:off x="1725944" y="2375605"/>
              <a:ext cx="14783" cy="59132"/>
            </a:xfrm>
            <a:custGeom>
              <a:avLst/>
              <a:gdLst>
                <a:gd name="connsiteX0" fmla="*/ 0 w 14783"/>
                <a:gd name="connsiteY0" fmla="*/ 0 h 59132"/>
                <a:gd name="connsiteX1" fmla="*/ 0 w 14783"/>
                <a:gd name="connsiteY1" fmla="*/ 59133 h 5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83" h="59132">
                  <a:moveTo>
                    <a:pt x="0" y="0"/>
                  </a:moveTo>
                  <a:lnTo>
                    <a:pt x="0" y="59133"/>
                  </a:lnTo>
                </a:path>
              </a:pathLst>
            </a:custGeom>
            <a:ln w="14585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C1517583-2558-4C81-AAA4-FD108A3B7C70}"/>
                </a:ext>
              </a:extLst>
            </p:cNvPr>
            <p:cNvSpPr/>
            <p:nvPr/>
          </p:nvSpPr>
          <p:spPr>
            <a:xfrm>
              <a:off x="1659420" y="2442129"/>
              <a:ext cx="73915" cy="14783"/>
            </a:xfrm>
            <a:custGeom>
              <a:avLst/>
              <a:gdLst>
                <a:gd name="connsiteX0" fmla="*/ 73916 w 73915"/>
                <a:gd name="connsiteY0" fmla="*/ 0 h 14783"/>
                <a:gd name="connsiteX1" fmla="*/ 0 w 73915"/>
                <a:gd name="connsiteY1" fmla="*/ 0 h 14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915" h="14783">
                  <a:moveTo>
                    <a:pt x="73916" y="0"/>
                  </a:moveTo>
                  <a:lnTo>
                    <a:pt x="0" y="0"/>
                  </a:lnTo>
                </a:path>
              </a:pathLst>
            </a:custGeom>
            <a:ln w="14585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196BFCF7-44A0-472F-B5C2-8856ED93FE0F}"/>
                </a:ext>
              </a:extLst>
            </p:cNvPr>
            <p:cNvSpPr/>
            <p:nvPr/>
          </p:nvSpPr>
          <p:spPr>
            <a:xfrm>
              <a:off x="1629854" y="2390388"/>
              <a:ext cx="88698" cy="14783"/>
            </a:xfrm>
            <a:custGeom>
              <a:avLst/>
              <a:gdLst>
                <a:gd name="connsiteX0" fmla="*/ 88699 w 88698"/>
                <a:gd name="connsiteY0" fmla="*/ 0 h 14783"/>
                <a:gd name="connsiteX1" fmla="*/ 0 w 88698"/>
                <a:gd name="connsiteY1" fmla="*/ 0 h 14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698" h="14783">
                  <a:moveTo>
                    <a:pt x="88699" y="0"/>
                  </a:moveTo>
                  <a:lnTo>
                    <a:pt x="0" y="0"/>
                  </a:lnTo>
                </a:path>
              </a:pathLst>
            </a:custGeom>
            <a:ln w="29170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D1D39D57-7C2F-4932-98CE-CB7DF237C398}"/>
                </a:ext>
              </a:extLst>
            </p:cNvPr>
            <p:cNvSpPr/>
            <p:nvPr/>
          </p:nvSpPr>
          <p:spPr>
            <a:xfrm>
              <a:off x="1644637" y="2257340"/>
              <a:ext cx="14783" cy="118265"/>
            </a:xfrm>
            <a:custGeom>
              <a:avLst/>
              <a:gdLst>
                <a:gd name="connsiteX0" fmla="*/ 0 w 14783"/>
                <a:gd name="connsiteY0" fmla="*/ 118265 h 118265"/>
                <a:gd name="connsiteX1" fmla="*/ 0 w 14783"/>
                <a:gd name="connsiteY1" fmla="*/ 0 h 11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83" h="118265">
                  <a:moveTo>
                    <a:pt x="0" y="118265"/>
                  </a:moveTo>
                  <a:lnTo>
                    <a:pt x="0" y="0"/>
                  </a:lnTo>
                </a:path>
              </a:pathLst>
            </a:custGeom>
            <a:ln w="29170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2DF748D2-7244-4037-8489-1F32BC0F8975}"/>
                </a:ext>
              </a:extLst>
            </p:cNvPr>
            <p:cNvSpPr/>
            <p:nvPr/>
          </p:nvSpPr>
          <p:spPr>
            <a:xfrm>
              <a:off x="1718553" y="2375605"/>
              <a:ext cx="14783" cy="59132"/>
            </a:xfrm>
            <a:custGeom>
              <a:avLst/>
              <a:gdLst>
                <a:gd name="connsiteX0" fmla="*/ 0 w 14783"/>
                <a:gd name="connsiteY0" fmla="*/ 0 h 59132"/>
                <a:gd name="connsiteX1" fmla="*/ 0 w 14783"/>
                <a:gd name="connsiteY1" fmla="*/ 59133 h 5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83" h="59132">
                  <a:moveTo>
                    <a:pt x="0" y="0"/>
                  </a:moveTo>
                  <a:lnTo>
                    <a:pt x="0" y="59133"/>
                  </a:lnTo>
                </a:path>
              </a:pathLst>
            </a:custGeom>
            <a:ln w="29170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26F1F49C-2A7D-4D09-8B82-4985FDBE862D}"/>
                </a:ext>
              </a:extLst>
            </p:cNvPr>
            <p:cNvSpPr/>
            <p:nvPr/>
          </p:nvSpPr>
          <p:spPr>
            <a:xfrm>
              <a:off x="1659420" y="2449520"/>
              <a:ext cx="73915" cy="14783"/>
            </a:xfrm>
            <a:custGeom>
              <a:avLst/>
              <a:gdLst>
                <a:gd name="connsiteX0" fmla="*/ 73916 w 73915"/>
                <a:gd name="connsiteY0" fmla="*/ 0 h 14783"/>
                <a:gd name="connsiteX1" fmla="*/ 0 w 73915"/>
                <a:gd name="connsiteY1" fmla="*/ 0 h 14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915" h="14783">
                  <a:moveTo>
                    <a:pt x="73916" y="0"/>
                  </a:moveTo>
                  <a:lnTo>
                    <a:pt x="0" y="0"/>
                  </a:lnTo>
                </a:path>
              </a:pathLst>
            </a:custGeom>
            <a:ln w="29170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0C99C7D2-DE66-4180-BEAC-660B4FB94537}"/>
                </a:ext>
              </a:extLst>
            </p:cNvPr>
            <p:cNvSpPr/>
            <p:nvPr/>
          </p:nvSpPr>
          <p:spPr>
            <a:xfrm>
              <a:off x="1955083" y="2390388"/>
              <a:ext cx="88698" cy="14783"/>
            </a:xfrm>
            <a:custGeom>
              <a:avLst/>
              <a:gdLst>
                <a:gd name="connsiteX0" fmla="*/ 0 w 88698"/>
                <a:gd name="connsiteY0" fmla="*/ 0 h 14783"/>
                <a:gd name="connsiteX1" fmla="*/ 88699 w 88698"/>
                <a:gd name="connsiteY1" fmla="*/ 0 h 14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698" h="14783">
                  <a:moveTo>
                    <a:pt x="0" y="0"/>
                  </a:moveTo>
                  <a:lnTo>
                    <a:pt x="88699" y="0"/>
                  </a:lnTo>
                </a:path>
              </a:pathLst>
            </a:custGeom>
            <a:ln w="29170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48A7F57C-5C8B-48D1-AB54-AB2853A9DDE8}"/>
                </a:ext>
              </a:extLst>
            </p:cNvPr>
            <p:cNvSpPr/>
            <p:nvPr/>
          </p:nvSpPr>
          <p:spPr>
            <a:xfrm>
              <a:off x="2028998" y="2257340"/>
              <a:ext cx="14783" cy="118265"/>
            </a:xfrm>
            <a:custGeom>
              <a:avLst/>
              <a:gdLst>
                <a:gd name="connsiteX0" fmla="*/ 0 w 14783"/>
                <a:gd name="connsiteY0" fmla="*/ 118265 h 118265"/>
                <a:gd name="connsiteX1" fmla="*/ 0 w 14783"/>
                <a:gd name="connsiteY1" fmla="*/ 0 h 11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83" h="118265">
                  <a:moveTo>
                    <a:pt x="0" y="118265"/>
                  </a:moveTo>
                  <a:lnTo>
                    <a:pt x="0" y="0"/>
                  </a:lnTo>
                </a:path>
              </a:pathLst>
            </a:custGeom>
            <a:ln w="29170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E549F1F2-F8A6-4AAB-889C-D4715E2CB77F}"/>
                </a:ext>
              </a:extLst>
            </p:cNvPr>
            <p:cNvSpPr/>
            <p:nvPr/>
          </p:nvSpPr>
          <p:spPr>
            <a:xfrm>
              <a:off x="1955083" y="2375605"/>
              <a:ext cx="14783" cy="59132"/>
            </a:xfrm>
            <a:custGeom>
              <a:avLst/>
              <a:gdLst>
                <a:gd name="connsiteX0" fmla="*/ 0 w 14783"/>
                <a:gd name="connsiteY0" fmla="*/ 0 h 59132"/>
                <a:gd name="connsiteX1" fmla="*/ 0 w 14783"/>
                <a:gd name="connsiteY1" fmla="*/ 59133 h 5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83" h="59132">
                  <a:moveTo>
                    <a:pt x="0" y="0"/>
                  </a:moveTo>
                  <a:lnTo>
                    <a:pt x="0" y="59133"/>
                  </a:lnTo>
                </a:path>
              </a:pathLst>
            </a:custGeom>
            <a:ln w="29170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48EC94F7-9115-4FAC-9A46-8D3D265A1089}"/>
                </a:ext>
              </a:extLst>
            </p:cNvPr>
            <p:cNvSpPr/>
            <p:nvPr/>
          </p:nvSpPr>
          <p:spPr>
            <a:xfrm>
              <a:off x="1940299" y="2449520"/>
              <a:ext cx="73915" cy="14783"/>
            </a:xfrm>
            <a:custGeom>
              <a:avLst/>
              <a:gdLst>
                <a:gd name="connsiteX0" fmla="*/ 0 w 73915"/>
                <a:gd name="connsiteY0" fmla="*/ 0 h 14783"/>
                <a:gd name="connsiteX1" fmla="*/ 73916 w 73915"/>
                <a:gd name="connsiteY1" fmla="*/ 0 h 14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915" h="14783">
                  <a:moveTo>
                    <a:pt x="0" y="0"/>
                  </a:moveTo>
                  <a:lnTo>
                    <a:pt x="73916" y="0"/>
                  </a:lnTo>
                </a:path>
              </a:pathLst>
            </a:custGeom>
            <a:ln w="29170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2C8BCC2E-A42A-49AC-BA5A-EF687734D422}"/>
                </a:ext>
              </a:extLst>
            </p:cNvPr>
            <p:cNvSpPr/>
            <p:nvPr/>
          </p:nvSpPr>
          <p:spPr>
            <a:xfrm>
              <a:off x="1777685" y="2346038"/>
              <a:ext cx="14783" cy="118265"/>
            </a:xfrm>
            <a:custGeom>
              <a:avLst/>
              <a:gdLst>
                <a:gd name="connsiteX0" fmla="*/ 0 w 14783"/>
                <a:gd name="connsiteY0" fmla="*/ 0 h 118265"/>
                <a:gd name="connsiteX1" fmla="*/ 0 w 14783"/>
                <a:gd name="connsiteY1" fmla="*/ 118265 h 11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83" h="118265">
                  <a:moveTo>
                    <a:pt x="0" y="0"/>
                  </a:moveTo>
                  <a:lnTo>
                    <a:pt x="0" y="118265"/>
                  </a:lnTo>
                </a:path>
              </a:pathLst>
            </a:custGeom>
            <a:ln w="29170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D9056F6C-5B44-4E2E-A1C4-A0F2C4CBBBF9}"/>
                </a:ext>
              </a:extLst>
            </p:cNvPr>
            <p:cNvSpPr/>
            <p:nvPr/>
          </p:nvSpPr>
          <p:spPr>
            <a:xfrm>
              <a:off x="1895950" y="2346038"/>
              <a:ext cx="14783" cy="118265"/>
            </a:xfrm>
            <a:custGeom>
              <a:avLst/>
              <a:gdLst>
                <a:gd name="connsiteX0" fmla="*/ 0 w 14783"/>
                <a:gd name="connsiteY0" fmla="*/ 0 h 118265"/>
                <a:gd name="connsiteX1" fmla="*/ 0 w 14783"/>
                <a:gd name="connsiteY1" fmla="*/ 118265 h 11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83" h="118265">
                  <a:moveTo>
                    <a:pt x="0" y="0"/>
                  </a:moveTo>
                  <a:lnTo>
                    <a:pt x="0" y="118265"/>
                  </a:lnTo>
                </a:path>
              </a:pathLst>
            </a:custGeom>
            <a:ln w="29170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2" name="Graphic 68">
            <a:extLst>
              <a:ext uri="{FF2B5EF4-FFF2-40B4-BE49-F238E27FC236}">
                <a16:creationId xmlns:a16="http://schemas.microsoft.com/office/drawing/2014/main" id="{DFCFFF6B-6CDA-4A15-8575-C7AA12316665}"/>
              </a:ext>
            </a:extLst>
          </p:cNvPr>
          <p:cNvGrpSpPr/>
          <p:nvPr/>
        </p:nvGrpSpPr>
        <p:grpSpPr>
          <a:xfrm>
            <a:off x="972773" y="2124291"/>
            <a:ext cx="473061" cy="473061"/>
            <a:chOff x="972773" y="2124291"/>
            <a:chExt cx="473061" cy="473061"/>
          </a:xfrm>
        </p:grpSpPr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4E87D37F-E822-46D5-A0E5-5C66BCCD99A4}"/>
                </a:ext>
              </a:extLst>
            </p:cNvPr>
            <p:cNvSpPr/>
            <p:nvPr/>
          </p:nvSpPr>
          <p:spPr>
            <a:xfrm>
              <a:off x="1135387" y="2153857"/>
              <a:ext cx="147831" cy="221747"/>
            </a:xfrm>
            <a:custGeom>
              <a:avLst/>
              <a:gdLst>
                <a:gd name="connsiteX0" fmla="*/ 0 w 147831"/>
                <a:gd name="connsiteY0" fmla="*/ 0 h 221747"/>
                <a:gd name="connsiteX1" fmla="*/ 147832 w 147831"/>
                <a:gd name="connsiteY1" fmla="*/ 0 h 221747"/>
                <a:gd name="connsiteX2" fmla="*/ 147832 w 147831"/>
                <a:gd name="connsiteY2" fmla="*/ 221747 h 221747"/>
                <a:gd name="connsiteX3" fmla="*/ 0 w 147831"/>
                <a:gd name="connsiteY3" fmla="*/ 221747 h 22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31" h="221747">
                  <a:moveTo>
                    <a:pt x="0" y="0"/>
                  </a:moveTo>
                  <a:lnTo>
                    <a:pt x="147832" y="0"/>
                  </a:lnTo>
                  <a:lnTo>
                    <a:pt x="147832" y="221747"/>
                  </a:lnTo>
                  <a:lnTo>
                    <a:pt x="0" y="221747"/>
                  </a:lnTo>
                  <a:close/>
                </a:path>
              </a:pathLst>
            </a:custGeom>
            <a:solidFill>
              <a:srgbClr val="152730"/>
            </a:solidFill>
            <a:ln w="145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98B2C2C3-0D70-46E4-B776-0C76EACDA005}"/>
                </a:ext>
              </a:extLst>
            </p:cNvPr>
            <p:cNvSpPr/>
            <p:nvPr/>
          </p:nvSpPr>
          <p:spPr>
            <a:xfrm>
              <a:off x="1091038" y="2360821"/>
              <a:ext cx="14783" cy="118265"/>
            </a:xfrm>
            <a:custGeom>
              <a:avLst/>
              <a:gdLst>
                <a:gd name="connsiteX0" fmla="*/ 0 w 14783"/>
                <a:gd name="connsiteY0" fmla="*/ 118265 h 118265"/>
                <a:gd name="connsiteX1" fmla="*/ 0 w 14783"/>
                <a:gd name="connsiteY1" fmla="*/ 0 h 11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83" h="118265">
                  <a:moveTo>
                    <a:pt x="0" y="118265"/>
                  </a:moveTo>
                  <a:lnTo>
                    <a:pt x="0" y="0"/>
                  </a:lnTo>
                </a:path>
              </a:pathLst>
            </a:custGeom>
            <a:ln w="29170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4F0EAD28-AA43-45C0-A63B-13992785EE5F}"/>
                </a:ext>
              </a:extLst>
            </p:cNvPr>
            <p:cNvSpPr/>
            <p:nvPr/>
          </p:nvSpPr>
          <p:spPr>
            <a:xfrm>
              <a:off x="1327568" y="2360821"/>
              <a:ext cx="14783" cy="118265"/>
            </a:xfrm>
            <a:custGeom>
              <a:avLst/>
              <a:gdLst>
                <a:gd name="connsiteX0" fmla="*/ 0 w 14783"/>
                <a:gd name="connsiteY0" fmla="*/ 118265 h 118265"/>
                <a:gd name="connsiteX1" fmla="*/ 0 w 14783"/>
                <a:gd name="connsiteY1" fmla="*/ 0 h 11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83" h="118265">
                  <a:moveTo>
                    <a:pt x="0" y="118265"/>
                  </a:moveTo>
                  <a:lnTo>
                    <a:pt x="0" y="0"/>
                  </a:lnTo>
                </a:path>
              </a:pathLst>
            </a:custGeom>
            <a:ln w="29170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44EA7096-1E04-4628-98B7-056EC733CEB8}"/>
                </a:ext>
              </a:extLst>
            </p:cNvPr>
            <p:cNvSpPr/>
            <p:nvPr/>
          </p:nvSpPr>
          <p:spPr>
            <a:xfrm>
              <a:off x="1135387" y="2523436"/>
              <a:ext cx="147831" cy="14783"/>
            </a:xfrm>
            <a:custGeom>
              <a:avLst/>
              <a:gdLst>
                <a:gd name="connsiteX0" fmla="*/ 0 w 147831"/>
                <a:gd name="connsiteY0" fmla="*/ 0 h 14783"/>
                <a:gd name="connsiteX1" fmla="*/ 147832 w 147831"/>
                <a:gd name="connsiteY1" fmla="*/ 0 h 14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831" h="14783">
                  <a:moveTo>
                    <a:pt x="0" y="0"/>
                  </a:moveTo>
                  <a:lnTo>
                    <a:pt x="147832" y="0"/>
                  </a:lnTo>
                </a:path>
              </a:pathLst>
            </a:custGeom>
            <a:ln w="29170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D5678FC5-4F6F-4871-B34A-E1726D0B8931}"/>
                </a:ext>
              </a:extLst>
            </p:cNvPr>
            <p:cNvSpPr/>
            <p:nvPr/>
          </p:nvSpPr>
          <p:spPr>
            <a:xfrm>
              <a:off x="1209303" y="2479086"/>
              <a:ext cx="14783" cy="88698"/>
            </a:xfrm>
            <a:custGeom>
              <a:avLst/>
              <a:gdLst>
                <a:gd name="connsiteX0" fmla="*/ 0 w 14783"/>
                <a:gd name="connsiteY0" fmla="*/ 88699 h 88698"/>
                <a:gd name="connsiteX1" fmla="*/ 0 w 14783"/>
                <a:gd name="connsiteY1" fmla="*/ 0 h 8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83" h="88698">
                  <a:moveTo>
                    <a:pt x="0" y="88699"/>
                  </a:moveTo>
                  <a:lnTo>
                    <a:pt x="0" y="0"/>
                  </a:lnTo>
                </a:path>
              </a:pathLst>
            </a:custGeom>
            <a:ln w="29170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E6410A20-7A1D-4273-84C0-7B813345B174}"/>
                </a:ext>
              </a:extLst>
            </p:cNvPr>
            <p:cNvSpPr/>
            <p:nvPr/>
          </p:nvSpPr>
          <p:spPr>
            <a:xfrm>
              <a:off x="1298002" y="2538219"/>
              <a:ext cx="14783" cy="29566"/>
            </a:xfrm>
            <a:custGeom>
              <a:avLst/>
              <a:gdLst>
                <a:gd name="connsiteX0" fmla="*/ 0 w 14783"/>
                <a:gd name="connsiteY0" fmla="*/ 29566 h 29566"/>
                <a:gd name="connsiteX1" fmla="*/ 0 w 14783"/>
                <a:gd name="connsiteY1" fmla="*/ 0 h 29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83" h="29566">
                  <a:moveTo>
                    <a:pt x="0" y="29566"/>
                  </a:moveTo>
                  <a:lnTo>
                    <a:pt x="0" y="0"/>
                  </a:lnTo>
                </a:path>
              </a:pathLst>
            </a:custGeom>
            <a:ln w="29170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5082229C-9A55-418F-8DA3-DD8F2E648C9B}"/>
                </a:ext>
              </a:extLst>
            </p:cNvPr>
            <p:cNvSpPr/>
            <p:nvPr/>
          </p:nvSpPr>
          <p:spPr>
            <a:xfrm>
              <a:off x="1120604" y="2538219"/>
              <a:ext cx="14783" cy="29566"/>
            </a:xfrm>
            <a:custGeom>
              <a:avLst/>
              <a:gdLst>
                <a:gd name="connsiteX0" fmla="*/ 0 w 14783"/>
                <a:gd name="connsiteY0" fmla="*/ 29566 h 29566"/>
                <a:gd name="connsiteX1" fmla="*/ 0 w 14783"/>
                <a:gd name="connsiteY1" fmla="*/ 0 h 29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83" h="29566">
                  <a:moveTo>
                    <a:pt x="0" y="29566"/>
                  </a:moveTo>
                  <a:lnTo>
                    <a:pt x="0" y="0"/>
                  </a:lnTo>
                </a:path>
              </a:pathLst>
            </a:custGeom>
            <a:ln w="29170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704768A4-4380-461A-9121-6B0FD19B55A9}"/>
                </a:ext>
              </a:extLst>
            </p:cNvPr>
            <p:cNvSpPr/>
            <p:nvPr/>
          </p:nvSpPr>
          <p:spPr>
            <a:xfrm>
              <a:off x="1164954" y="2375604"/>
              <a:ext cx="88698" cy="44349"/>
            </a:xfrm>
            <a:custGeom>
              <a:avLst/>
              <a:gdLst>
                <a:gd name="connsiteX0" fmla="*/ 0 w 88698"/>
                <a:gd name="connsiteY0" fmla="*/ 0 h 44349"/>
                <a:gd name="connsiteX1" fmla="*/ 88699 w 88698"/>
                <a:gd name="connsiteY1" fmla="*/ 0 h 44349"/>
                <a:gd name="connsiteX2" fmla="*/ 88699 w 88698"/>
                <a:gd name="connsiteY2" fmla="*/ 44349 h 44349"/>
                <a:gd name="connsiteX3" fmla="*/ 0 w 88698"/>
                <a:gd name="connsiteY3" fmla="*/ 44349 h 44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698" h="44349">
                  <a:moveTo>
                    <a:pt x="0" y="0"/>
                  </a:moveTo>
                  <a:lnTo>
                    <a:pt x="88699" y="0"/>
                  </a:lnTo>
                  <a:lnTo>
                    <a:pt x="88699" y="44349"/>
                  </a:lnTo>
                  <a:lnTo>
                    <a:pt x="0" y="44349"/>
                  </a:lnTo>
                  <a:close/>
                </a:path>
              </a:pathLst>
            </a:custGeom>
            <a:solidFill>
              <a:srgbClr val="152730"/>
            </a:solidFill>
            <a:ln w="145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AD0D5A6C-3950-4C09-AFBB-7B61777D387F}"/>
                </a:ext>
              </a:extLst>
            </p:cNvPr>
            <p:cNvSpPr/>
            <p:nvPr/>
          </p:nvSpPr>
          <p:spPr>
            <a:xfrm>
              <a:off x="1105821" y="2405170"/>
              <a:ext cx="206964" cy="73915"/>
            </a:xfrm>
            <a:custGeom>
              <a:avLst/>
              <a:gdLst>
                <a:gd name="connsiteX0" fmla="*/ 0 w 206964"/>
                <a:gd name="connsiteY0" fmla="*/ 0 h 73915"/>
                <a:gd name="connsiteX1" fmla="*/ 0 w 206964"/>
                <a:gd name="connsiteY1" fmla="*/ 73916 h 73915"/>
                <a:gd name="connsiteX2" fmla="*/ 206964 w 206964"/>
                <a:gd name="connsiteY2" fmla="*/ 73916 h 73915"/>
                <a:gd name="connsiteX3" fmla="*/ 206964 w 206964"/>
                <a:gd name="connsiteY3" fmla="*/ 0 h 73915"/>
                <a:gd name="connsiteX4" fmla="*/ 0 w 206964"/>
                <a:gd name="connsiteY4" fmla="*/ 0 h 73915"/>
                <a:gd name="connsiteX5" fmla="*/ 192181 w 206964"/>
                <a:gd name="connsiteY5" fmla="*/ 44349 h 73915"/>
                <a:gd name="connsiteX6" fmla="*/ 14783 w 206964"/>
                <a:gd name="connsiteY6" fmla="*/ 44349 h 73915"/>
                <a:gd name="connsiteX7" fmla="*/ 14783 w 206964"/>
                <a:gd name="connsiteY7" fmla="*/ 29566 h 73915"/>
                <a:gd name="connsiteX8" fmla="*/ 192181 w 206964"/>
                <a:gd name="connsiteY8" fmla="*/ 29566 h 73915"/>
                <a:gd name="connsiteX9" fmla="*/ 192181 w 206964"/>
                <a:gd name="connsiteY9" fmla="*/ 44349 h 7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6964" h="73915">
                  <a:moveTo>
                    <a:pt x="0" y="0"/>
                  </a:moveTo>
                  <a:lnTo>
                    <a:pt x="0" y="73916"/>
                  </a:lnTo>
                  <a:lnTo>
                    <a:pt x="206964" y="73916"/>
                  </a:lnTo>
                  <a:lnTo>
                    <a:pt x="206964" y="0"/>
                  </a:lnTo>
                  <a:lnTo>
                    <a:pt x="0" y="0"/>
                  </a:lnTo>
                  <a:close/>
                  <a:moveTo>
                    <a:pt x="192181" y="44349"/>
                  </a:moveTo>
                  <a:lnTo>
                    <a:pt x="14783" y="44349"/>
                  </a:lnTo>
                  <a:lnTo>
                    <a:pt x="14783" y="29566"/>
                  </a:lnTo>
                  <a:lnTo>
                    <a:pt x="192181" y="29566"/>
                  </a:lnTo>
                  <a:lnTo>
                    <a:pt x="192181" y="44349"/>
                  </a:lnTo>
                  <a:close/>
                </a:path>
              </a:pathLst>
            </a:custGeom>
            <a:solidFill>
              <a:srgbClr val="152730"/>
            </a:solidFill>
            <a:ln w="145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2" name="Graphic 70">
            <a:extLst>
              <a:ext uri="{FF2B5EF4-FFF2-40B4-BE49-F238E27FC236}">
                <a16:creationId xmlns:a16="http://schemas.microsoft.com/office/drawing/2014/main" id="{8CEC1821-FBEE-49C6-972E-A4BCE6E6196A}"/>
              </a:ext>
            </a:extLst>
          </p:cNvPr>
          <p:cNvGrpSpPr/>
          <p:nvPr/>
        </p:nvGrpSpPr>
        <p:grpSpPr>
          <a:xfrm>
            <a:off x="10712122" y="1498237"/>
            <a:ext cx="385054" cy="385054"/>
            <a:chOff x="10712122" y="1498237"/>
            <a:chExt cx="385054" cy="385054"/>
          </a:xfrm>
        </p:grpSpPr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9664956-DE15-4475-8B0E-0445CE903BF1}"/>
                </a:ext>
              </a:extLst>
            </p:cNvPr>
            <p:cNvSpPr/>
            <p:nvPr/>
          </p:nvSpPr>
          <p:spPr>
            <a:xfrm>
              <a:off x="10784319" y="1534335"/>
              <a:ext cx="192527" cy="276757"/>
            </a:xfrm>
            <a:custGeom>
              <a:avLst/>
              <a:gdLst>
                <a:gd name="connsiteX0" fmla="*/ 0 w 192527"/>
                <a:gd name="connsiteY0" fmla="*/ 264725 h 276757"/>
                <a:gd name="connsiteX1" fmla="*/ 0 w 192527"/>
                <a:gd name="connsiteY1" fmla="*/ 0 h 276757"/>
                <a:gd name="connsiteX2" fmla="*/ 192527 w 192527"/>
                <a:gd name="connsiteY2" fmla="*/ 0 h 276757"/>
                <a:gd name="connsiteX3" fmla="*/ 192527 w 192527"/>
                <a:gd name="connsiteY3" fmla="*/ 276758 h 276757"/>
                <a:gd name="connsiteX4" fmla="*/ 12033 w 192527"/>
                <a:gd name="connsiteY4" fmla="*/ 276758 h 27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27" h="276757">
                  <a:moveTo>
                    <a:pt x="0" y="264725"/>
                  </a:moveTo>
                  <a:lnTo>
                    <a:pt x="0" y="0"/>
                  </a:lnTo>
                  <a:lnTo>
                    <a:pt x="192527" y="0"/>
                  </a:lnTo>
                  <a:lnTo>
                    <a:pt x="192527" y="276758"/>
                  </a:lnTo>
                  <a:lnTo>
                    <a:pt x="12033" y="276758"/>
                  </a:lnTo>
                </a:path>
              </a:pathLst>
            </a:custGeom>
            <a:noFill/>
            <a:ln w="23813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C3D84453-E07D-476C-ADFB-94802746AA40}"/>
                </a:ext>
              </a:extLst>
            </p:cNvPr>
            <p:cNvSpPr/>
            <p:nvPr/>
          </p:nvSpPr>
          <p:spPr>
            <a:xfrm>
              <a:off x="10784319" y="1558401"/>
              <a:ext cx="228625" cy="288790"/>
            </a:xfrm>
            <a:custGeom>
              <a:avLst/>
              <a:gdLst>
                <a:gd name="connsiteX0" fmla="*/ 192527 w 228625"/>
                <a:gd name="connsiteY0" fmla="*/ 0 h 288790"/>
                <a:gd name="connsiteX1" fmla="*/ 228626 w 228625"/>
                <a:gd name="connsiteY1" fmla="*/ 0 h 288790"/>
                <a:gd name="connsiteX2" fmla="*/ 228626 w 228625"/>
                <a:gd name="connsiteY2" fmla="*/ 288791 h 288790"/>
                <a:gd name="connsiteX3" fmla="*/ 24066 w 228625"/>
                <a:gd name="connsiteY3" fmla="*/ 288791 h 288790"/>
                <a:gd name="connsiteX4" fmla="*/ 0 w 228625"/>
                <a:gd name="connsiteY4" fmla="*/ 252692 h 288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25" h="288790">
                  <a:moveTo>
                    <a:pt x="192527" y="0"/>
                  </a:moveTo>
                  <a:lnTo>
                    <a:pt x="228626" y="0"/>
                  </a:lnTo>
                  <a:lnTo>
                    <a:pt x="228626" y="288791"/>
                  </a:lnTo>
                  <a:lnTo>
                    <a:pt x="24066" y="288791"/>
                  </a:lnTo>
                  <a:lnTo>
                    <a:pt x="0" y="252692"/>
                  </a:lnTo>
                </a:path>
              </a:pathLst>
            </a:custGeom>
            <a:noFill/>
            <a:ln w="23813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19862874-D870-4935-9E19-BC43630B6289}"/>
                </a:ext>
              </a:extLst>
            </p:cNvPr>
            <p:cNvSpPr/>
            <p:nvPr/>
          </p:nvSpPr>
          <p:spPr>
            <a:xfrm>
              <a:off x="10784319" y="1787027"/>
              <a:ext cx="72197" cy="60164"/>
            </a:xfrm>
            <a:custGeom>
              <a:avLst/>
              <a:gdLst>
                <a:gd name="connsiteX0" fmla="*/ 0 w 72197"/>
                <a:gd name="connsiteY0" fmla="*/ 0 h 60164"/>
                <a:gd name="connsiteX1" fmla="*/ 0 w 72197"/>
                <a:gd name="connsiteY1" fmla="*/ 24066 h 60164"/>
                <a:gd name="connsiteX2" fmla="*/ 24066 w 72197"/>
                <a:gd name="connsiteY2" fmla="*/ 60165 h 60164"/>
                <a:gd name="connsiteX3" fmla="*/ 72198 w 72197"/>
                <a:gd name="connsiteY3" fmla="*/ 60165 h 60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97" h="60164">
                  <a:moveTo>
                    <a:pt x="0" y="0"/>
                  </a:moveTo>
                  <a:lnTo>
                    <a:pt x="0" y="24066"/>
                  </a:lnTo>
                  <a:lnTo>
                    <a:pt x="24066" y="60165"/>
                  </a:lnTo>
                  <a:lnTo>
                    <a:pt x="72198" y="60165"/>
                  </a:lnTo>
                </a:path>
              </a:pathLst>
            </a:custGeom>
            <a:noFill/>
            <a:ln w="23813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407B9143-A8C2-40B1-A6EB-1782F003D6EB}"/>
                </a:ext>
              </a:extLst>
            </p:cNvPr>
            <p:cNvSpPr/>
            <p:nvPr/>
          </p:nvSpPr>
          <p:spPr>
            <a:xfrm>
              <a:off x="10820418" y="1582467"/>
              <a:ext cx="120329" cy="12032"/>
            </a:xfrm>
            <a:custGeom>
              <a:avLst/>
              <a:gdLst>
                <a:gd name="connsiteX0" fmla="*/ 0 w 120329"/>
                <a:gd name="connsiteY0" fmla="*/ 0 h 12032"/>
                <a:gd name="connsiteX1" fmla="*/ 120329 w 120329"/>
                <a:gd name="connsiteY1" fmla="*/ 0 h 12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29" h="12032">
                  <a:moveTo>
                    <a:pt x="0" y="0"/>
                  </a:moveTo>
                  <a:lnTo>
                    <a:pt x="120329" y="0"/>
                  </a:lnTo>
                </a:path>
              </a:pathLst>
            </a:custGeom>
            <a:ln w="23813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7" name="Graphic 72">
            <a:extLst>
              <a:ext uri="{FF2B5EF4-FFF2-40B4-BE49-F238E27FC236}">
                <a16:creationId xmlns:a16="http://schemas.microsoft.com/office/drawing/2014/main" id="{31A3922C-23BE-4C88-9188-ED738DD18C81}"/>
              </a:ext>
            </a:extLst>
          </p:cNvPr>
          <p:cNvGrpSpPr/>
          <p:nvPr/>
        </p:nvGrpSpPr>
        <p:grpSpPr>
          <a:xfrm>
            <a:off x="10119476" y="1491365"/>
            <a:ext cx="385054" cy="385054"/>
            <a:chOff x="10119476" y="1491365"/>
            <a:chExt cx="385054" cy="385054"/>
          </a:xfrm>
        </p:grpSpPr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A6B6C06A-98CB-4034-83C4-9F8AEE0DE76F}"/>
                </a:ext>
              </a:extLst>
            </p:cNvPr>
            <p:cNvSpPr/>
            <p:nvPr/>
          </p:nvSpPr>
          <p:spPr>
            <a:xfrm>
              <a:off x="10203706" y="1527463"/>
              <a:ext cx="216592" cy="312856"/>
            </a:xfrm>
            <a:custGeom>
              <a:avLst/>
              <a:gdLst>
                <a:gd name="connsiteX0" fmla="*/ 180494 w 216592"/>
                <a:gd name="connsiteY0" fmla="*/ 312856 h 312856"/>
                <a:gd name="connsiteX1" fmla="*/ 36099 w 216592"/>
                <a:gd name="connsiteY1" fmla="*/ 312856 h 312856"/>
                <a:gd name="connsiteX2" fmla="*/ 0 w 216592"/>
                <a:gd name="connsiteY2" fmla="*/ 0 h 312856"/>
                <a:gd name="connsiteX3" fmla="*/ 216593 w 216592"/>
                <a:gd name="connsiteY3" fmla="*/ 0 h 312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592" h="312856">
                  <a:moveTo>
                    <a:pt x="180494" y="312856"/>
                  </a:moveTo>
                  <a:lnTo>
                    <a:pt x="36099" y="312856"/>
                  </a:lnTo>
                  <a:lnTo>
                    <a:pt x="0" y="0"/>
                  </a:lnTo>
                  <a:lnTo>
                    <a:pt x="216593" y="0"/>
                  </a:lnTo>
                  <a:close/>
                </a:path>
              </a:pathLst>
            </a:custGeom>
            <a:noFill/>
            <a:ln w="23813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462172B9-2B4A-429B-852F-B144FF0DF723}"/>
                </a:ext>
              </a:extLst>
            </p:cNvPr>
            <p:cNvSpPr/>
            <p:nvPr/>
          </p:nvSpPr>
          <p:spPr>
            <a:xfrm>
              <a:off x="10251838" y="1527463"/>
              <a:ext cx="36098" cy="312856"/>
            </a:xfrm>
            <a:custGeom>
              <a:avLst/>
              <a:gdLst>
                <a:gd name="connsiteX0" fmla="*/ 36099 w 36098"/>
                <a:gd name="connsiteY0" fmla="*/ 312856 h 312856"/>
                <a:gd name="connsiteX1" fmla="*/ 0 w 36098"/>
                <a:gd name="connsiteY1" fmla="*/ 0 h 312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098" h="312856">
                  <a:moveTo>
                    <a:pt x="36099" y="312856"/>
                  </a:moveTo>
                  <a:lnTo>
                    <a:pt x="0" y="0"/>
                  </a:lnTo>
                </a:path>
              </a:pathLst>
            </a:custGeom>
            <a:ln w="23813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C714E404-6875-48D2-89E6-FE37A175CADB}"/>
                </a:ext>
              </a:extLst>
            </p:cNvPr>
            <p:cNvSpPr/>
            <p:nvPr/>
          </p:nvSpPr>
          <p:spPr>
            <a:xfrm>
              <a:off x="10336068" y="1527463"/>
              <a:ext cx="36098" cy="312856"/>
            </a:xfrm>
            <a:custGeom>
              <a:avLst/>
              <a:gdLst>
                <a:gd name="connsiteX0" fmla="*/ 0 w 36098"/>
                <a:gd name="connsiteY0" fmla="*/ 312856 h 312856"/>
                <a:gd name="connsiteX1" fmla="*/ 36099 w 36098"/>
                <a:gd name="connsiteY1" fmla="*/ 0 h 312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098" h="312856">
                  <a:moveTo>
                    <a:pt x="0" y="312856"/>
                  </a:moveTo>
                  <a:lnTo>
                    <a:pt x="36099" y="0"/>
                  </a:lnTo>
                </a:path>
              </a:pathLst>
            </a:custGeom>
            <a:ln w="23813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F179A67A-2BF5-4B60-AC8E-DBD247DB4C00}"/>
                </a:ext>
              </a:extLst>
            </p:cNvPr>
            <p:cNvSpPr/>
            <p:nvPr/>
          </p:nvSpPr>
          <p:spPr>
            <a:xfrm>
              <a:off x="10215739" y="1599661"/>
              <a:ext cx="192527" cy="12032"/>
            </a:xfrm>
            <a:custGeom>
              <a:avLst/>
              <a:gdLst>
                <a:gd name="connsiteX0" fmla="*/ 0 w 192527"/>
                <a:gd name="connsiteY0" fmla="*/ 0 h 12032"/>
                <a:gd name="connsiteX1" fmla="*/ 192527 w 192527"/>
                <a:gd name="connsiteY1" fmla="*/ 0 h 12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2527" h="12032">
                  <a:moveTo>
                    <a:pt x="0" y="0"/>
                  </a:moveTo>
                  <a:lnTo>
                    <a:pt x="192527" y="0"/>
                  </a:lnTo>
                </a:path>
              </a:pathLst>
            </a:custGeom>
            <a:ln w="23813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72B495BD-1329-4D1D-B020-F5C3CD7A1395}"/>
                </a:ext>
              </a:extLst>
            </p:cNvPr>
            <p:cNvSpPr/>
            <p:nvPr/>
          </p:nvSpPr>
          <p:spPr>
            <a:xfrm>
              <a:off x="10215739" y="1683892"/>
              <a:ext cx="192527" cy="12032"/>
            </a:xfrm>
            <a:custGeom>
              <a:avLst/>
              <a:gdLst>
                <a:gd name="connsiteX0" fmla="*/ 0 w 192527"/>
                <a:gd name="connsiteY0" fmla="*/ 0 h 12032"/>
                <a:gd name="connsiteX1" fmla="*/ 192527 w 192527"/>
                <a:gd name="connsiteY1" fmla="*/ 0 h 12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2527" h="12032">
                  <a:moveTo>
                    <a:pt x="0" y="0"/>
                  </a:moveTo>
                  <a:lnTo>
                    <a:pt x="192527" y="0"/>
                  </a:lnTo>
                </a:path>
              </a:pathLst>
            </a:custGeom>
            <a:ln w="23813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54938D07-660E-49AF-9B64-835E83958DA7}"/>
                </a:ext>
              </a:extLst>
            </p:cNvPr>
            <p:cNvSpPr/>
            <p:nvPr/>
          </p:nvSpPr>
          <p:spPr>
            <a:xfrm>
              <a:off x="10227772" y="1768122"/>
              <a:ext cx="168461" cy="12032"/>
            </a:xfrm>
            <a:custGeom>
              <a:avLst/>
              <a:gdLst>
                <a:gd name="connsiteX0" fmla="*/ 0 w 168461"/>
                <a:gd name="connsiteY0" fmla="*/ 0 h 12032"/>
                <a:gd name="connsiteX1" fmla="*/ 168461 w 168461"/>
                <a:gd name="connsiteY1" fmla="*/ 0 h 12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461" h="12032">
                  <a:moveTo>
                    <a:pt x="0" y="0"/>
                  </a:moveTo>
                  <a:lnTo>
                    <a:pt x="168461" y="0"/>
                  </a:lnTo>
                </a:path>
              </a:pathLst>
            </a:custGeom>
            <a:ln w="23813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4" name="Graphic 74">
            <a:extLst>
              <a:ext uri="{FF2B5EF4-FFF2-40B4-BE49-F238E27FC236}">
                <a16:creationId xmlns:a16="http://schemas.microsoft.com/office/drawing/2014/main" id="{D22253E5-A0B6-469C-B60E-735F2BD53E08}"/>
              </a:ext>
            </a:extLst>
          </p:cNvPr>
          <p:cNvGrpSpPr/>
          <p:nvPr/>
        </p:nvGrpSpPr>
        <p:grpSpPr>
          <a:xfrm>
            <a:off x="9470887" y="1453091"/>
            <a:ext cx="466373" cy="466373"/>
            <a:chOff x="9470887" y="1453091"/>
            <a:chExt cx="466373" cy="466373"/>
          </a:xfrm>
        </p:grpSpPr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2CA0E745-6A42-4D10-BF19-FDBB64BEB9F7}"/>
                </a:ext>
              </a:extLst>
            </p:cNvPr>
            <p:cNvSpPr/>
            <p:nvPr/>
          </p:nvSpPr>
          <p:spPr>
            <a:xfrm>
              <a:off x="9572906" y="1496813"/>
              <a:ext cx="262334" cy="349779"/>
            </a:xfrm>
            <a:custGeom>
              <a:avLst/>
              <a:gdLst>
                <a:gd name="connsiteX0" fmla="*/ 0 w 262334"/>
                <a:gd name="connsiteY0" fmla="*/ 0 h 349779"/>
                <a:gd name="connsiteX1" fmla="*/ 262335 w 262334"/>
                <a:gd name="connsiteY1" fmla="*/ 0 h 349779"/>
                <a:gd name="connsiteX2" fmla="*/ 262335 w 262334"/>
                <a:gd name="connsiteY2" fmla="*/ 349780 h 349779"/>
                <a:gd name="connsiteX3" fmla="*/ 0 w 262334"/>
                <a:gd name="connsiteY3" fmla="*/ 349780 h 349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334" h="349779">
                  <a:moveTo>
                    <a:pt x="0" y="0"/>
                  </a:moveTo>
                  <a:lnTo>
                    <a:pt x="262335" y="0"/>
                  </a:lnTo>
                  <a:lnTo>
                    <a:pt x="262335" y="349780"/>
                  </a:lnTo>
                  <a:lnTo>
                    <a:pt x="0" y="349780"/>
                  </a:lnTo>
                  <a:close/>
                </a:path>
              </a:pathLst>
            </a:custGeom>
            <a:noFill/>
            <a:ln w="28575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3B630B9C-AEF5-4414-B16C-66A8E7820448}"/>
                </a:ext>
              </a:extLst>
            </p:cNvPr>
            <p:cNvSpPr/>
            <p:nvPr/>
          </p:nvSpPr>
          <p:spPr>
            <a:xfrm>
              <a:off x="9572906" y="1729999"/>
              <a:ext cx="247760" cy="14574"/>
            </a:xfrm>
            <a:custGeom>
              <a:avLst/>
              <a:gdLst>
                <a:gd name="connsiteX0" fmla="*/ 0 w 247760"/>
                <a:gd name="connsiteY0" fmla="*/ 0 h 14574"/>
                <a:gd name="connsiteX1" fmla="*/ 247761 w 247760"/>
                <a:gd name="connsiteY1" fmla="*/ 0 h 1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760" h="14574">
                  <a:moveTo>
                    <a:pt x="0" y="0"/>
                  </a:moveTo>
                  <a:lnTo>
                    <a:pt x="247761" y="0"/>
                  </a:lnTo>
                </a:path>
              </a:pathLst>
            </a:custGeom>
            <a:ln w="28575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749194F1-58FE-4AD4-813D-DE774138C63E}"/>
                </a:ext>
              </a:extLst>
            </p:cNvPr>
            <p:cNvSpPr/>
            <p:nvPr/>
          </p:nvSpPr>
          <p:spPr>
            <a:xfrm>
              <a:off x="9704073" y="1715425"/>
              <a:ext cx="14574" cy="116593"/>
            </a:xfrm>
            <a:custGeom>
              <a:avLst/>
              <a:gdLst>
                <a:gd name="connsiteX0" fmla="*/ 0 w 14574"/>
                <a:gd name="connsiteY0" fmla="*/ 0 h 116593"/>
                <a:gd name="connsiteX1" fmla="*/ 0 w 14574"/>
                <a:gd name="connsiteY1" fmla="*/ 116593 h 116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4" h="116593">
                  <a:moveTo>
                    <a:pt x="0" y="0"/>
                  </a:moveTo>
                  <a:lnTo>
                    <a:pt x="0" y="116593"/>
                  </a:lnTo>
                </a:path>
              </a:pathLst>
            </a:custGeom>
            <a:ln w="28575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D7F47A7D-3FF7-4BD9-A99C-B10D45F9AEE8}"/>
                </a:ext>
              </a:extLst>
            </p:cNvPr>
            <p:cNvSpPr/>
            <p:nvPr/>
          </p:nvSpPr>
          <p:spPr>
            <a:xfrm>
              <a:off x="9704073" y="1511387"/>
              <a:ext cx="14574" cy="204038"/>
            </a:xfrm>
            <a:custGeom>
              <a:avLst/>
              <a:gdLst>
                <a:gd name="connsiteX0" fmla="*/ 0 w 14574"/>
                <a:gd name="connsiteY0" fmla="*/ 0 h 204038"/>
                <a:gd name="connsiteX1" fmla="*/ 0 w 14574"/>
                <a:gd name="connsiteY1" fmla="*/ 204038 h 204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4" h="204038">
                  <a:moveTo>
                    <a:pt x="0" y="0"/>
                  </a:moveTo>
                  <a:lnTo>
                    <a:pt x="0" y="204038"/>
                  </a:lnTo>
                </a:path>
              </a:pathLst>
            </a:custGeom>
            <a:ln w="28575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06B4ABE1-DAA3-4C1A-9269-D38510B26999}"/>
                </a:ext>
              </a:extLst>
            </p:cNvPr>
            <p:cNvSpPr/>
            <p:nvPr/>
          </p:nvSpPr>
          <p:spPr>
            <a:xfrm>
              <a:off x="9587480" y="1613406"/>
              <a:ext cx="247760" cy="14574"/>
            </a:xfrm>
            <a:custGeom>
              <a:avLst/>
              <a:gdLst>
                <a:gd name="connsiteX0" fmla="*/ 0 w 247760"/>
                <a:gd name="connsiteY0" fmla="*/ 0 h 14574"/>
                <a:gd name="connsiteX1" fmla="*/ 247761 w 247760"/>
                <a:gd name="connsiteY1" fmla="*/ 0 h 1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760" h="14574">
                  <a:moveTo>
                    <a:pt x="0" y="0"/>
                  </a:moveTo>
                  <a:lnTo>
                    <a:pt x="247761" y="0"/>
                  </a:lnTo>
                </a:path>
              </a:pathLst>
            </a:custGeom>
            <a:ln w="28575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27295F86-0885-469C-B5BC-7413BA73C60B}"/>
                </a:ext>
              </a:extLst>
            </p:cNvPr>
            <p:cNvSpPr/>
            <p:nvPr/>
          </p:nvSpPr>
          <p:spPr>
            <a:xfrm>
              <a:off x="9587480" y="1861167"/>
              <a:ext cx="58296" cy="29148"/>
            </a:xfrm>
            <a:custGeom>
              <a:avLst/>
              <a:gdLst>
                <a:gd name="connsiteX0" fmla="*/ 0 w 58296"/>
                <a:gd name="connsiteY0" fmla="*/ 0 h 29148"/>
                <a:gd name="connsiteX1" fmla="*/ 58297 w 58296"/>
                <a:gd name="connsiteY1" fmla="*/ 0 h 29148"/>
                <a:gd name="connsiteX2" fmla="*/ 58297 w 58296"/>
                <a:gd name="connsiteY2" fmla="*/ 29148 h 29148"/>
                <a:gd name="connsiteX3" fmla="*/ 0 w 58296"/>
                <a:gd name="connsiteY3" fmla="*/ 29148 h 2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296" h="29148">
                  <a:moveTo>
                    <a:pt x="0" y="0"/>
                  </a:moveTo>
                  <a:lnTo>
                    <a:pt x="58297" y="0"/>
                  </a:lnTo>
                  <a:lnTo>
                    <a:pt x="58297" y="29148"/>
                  </a:lnTo>
                  <a:lnTo>
                    <a:pt x="0" y="29148"/>
                  </a:lnTo>
                  <a:close/>
                </a:path>
              </a:pathLst>
            </a:custGeom>
            <a:solidFill>
              <a:srgbClr val="152730"/>
            </a:solidFill>
            <a:ln w="14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813D17A3-8E3F-43DA-8D68-891E94E68F3C}"/>
                </a:ext>
              </a:extLst>
            </p:cNvPr>
            <p:cNvSpPr/>
            <p:nvPr/>
          </p:nvSpPr>
          <p:spPr>
            <a:xfrm>
              <a:off x="9762370" y="1861167"/>
              <a:ext cx="58296" cy="29148"/>
            </a:xfrm>
            <a:custGeom>
              <a:avLst/>
              <a:gdLst>
                <a:gd name="connsiteX0" fmla="*/ 0 w 58296"/>
                <a:gd name="connsiteY0" fmla="*/ 0 h 29148"/>
                <a:gd name="connsiteX1" fmla="*/ 58297 w 58296"/>
                <a:gd name="connsiteY1" fmla="*/ 0 h 29148"/>
                <a:gd name="connsiteX2" fmla="*/ 58297 w 58296"/>
                <a:gd name="connsiteY2" fmla="*/ 29148 h 29148"/>
                <a:gd name="connsiteX3" fmla="*/ 0 w 58296"/>
                <a:gd name="connsiteY3" fmla="*/ 29148 h 2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296" h="29148">
                  <a:moveTo>
                    <a:pt x="0" y="0"/>
                  </a:moveTo>
                  <a:lnTo>
                    <a:pt x="58297" y="0"/>
                  </a:lnTo>
                  <a:lnTo>
                    <a:pt x="58297" y="29148"/>
                  </a:lnTo>
                  <a:lnTo>
                    <a:pt x="0" y="29148"/>
                  </a:lnTo>
                  <a:close/>
                </a:path>
              </a:pathLst>
            </a:custGeom>
            <a:solidFill>
              <a:srgbClr val="152730"/>
            </a:solidFill>
            <a:ln w="14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9C7DDDEF-4DBA-47E3-AD12-BE856F9DF4F1}"/>
                </a:ext>
              </a:extLst>
            </p:cNvPr>
            <p:cNvSpPr/>
            <p:nvPr/>
          </p:nvSpPr>
          <p:spPr>
            <a:xfrm>
              <a:off x="9718647" y="1686277"/>
              <a:ext cx="29148" cy="14574"/>
            </a:xfrm>
            <a:custGeom>
              <a:avLst/>
              <a:gdLst>
                <a:gd name="connsiteX0" fmla="*/ 0 w 29148"/>
                <a:gd name="connsiteY0" fmla="*/ 0 h 14574"/>
                <a:gd name="connsiteX1" fmla="*/ 29148 w 29148"/>
                <a:gd name="connsiteY1" fmla="*/ 0 h 1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148" h="14574">
                  <a:moveTo>
                    <a:pt x="0" y="0"/>
                  </a:moveTo>
                  <a:lnTo>
                    <a:pt x="29148" y="0"/>
                  </a:lnTo>
                </a:path>
              </a:pathLst>
            </a:custGeom>
            <a:ln w="28575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D57C324A-75EB-4797-8FAD-33916C51C790}"/>
                </a:ext>
              </a:extLst>
            </p:cNvPr>
            <p:cNvSpPr/>
            <p:nvPr/>
          </p:nvSpPr>
          <p:spPr>
            <a:xfrm>
              <a:off x="9660351" y="1686277"/>
              <a:ext cx="29148" cy="14574"/>
            </a:xfrm>
            <a:custGeom>
              <a:avLst/>
              <a:gdLst>
                <a:gd name="connsiteX0" fmla="*/ 0 w 29148"/>
                <a:gd name="connsiteY0" fmla="*/ 0 h 14574"/>
                <a:gd name="connsiteX1" fmla="*/ 29148 w 29148"/>
                <a:gd name="connsiteY1" fmla="*/ 0 h 1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148" h="14574">
                  <a:moveTo>
                    <a:pt x="0" y="0"/>
                  </a:moveTo>
                  <a:lnTo>
                    <a:pt x="29148" y="0"/>
                  </a:lnTo>
                </a:path>
              </a:pathLst>
            </a:custGeom>
            <a:ln w="28575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805530FA-4386-4ECD-898A-3288C70E22DB}"/>
                </a:ext>
              </a:extLst>
            </p:cNvPr>
            <p:cNvSpPr/>
            <p:nvPr/>
          </p:nvSpPr>
          <p:spPr>
            <a:xfrm>
              <a:off x="9602054" y="1759148"/>
              <a:ext cx="72870" cy="58296"/>
            </a:xfrm>
            <a:custGeom>
              <a:avLst/>
              <a:gdLst>
                <a:gd name="connsiteX0" fmla="*/ 0 w 72870"/>
                <a:gd name="connsiteY0" fmla="*/ 0 h 58296"/>
                <a:gd name="connsiteX1" fmla="*/ 72871 w 72870"/>
                <a:gd name="connsiteY1" fmla="*/ 0 h 58296"/>
                <a:gd name="connsiteX2" fmla="*/ 72871 w 72870"/>
                <a:gd name="connsiteY2" fmla="*/ 58297 h 58296"/>
                <a:gd name="connsiteX3" fmla="*/ 0 w 72870"/>
                <a:gd name="connsiteY3" fmla="*/ 58297 h 5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70" h="58296">
                  <a:moveTo>
                    <a:pt x="0" y="0"/>
                  </a:moveTo>
                  <a:lnTo>
                    <a:pt x="72871" y="0"/>
                  </a:lnTo>
                  <a:lnTo>
                    <a:pt x="72871" y="58297"/>
                  </a:lnTo>
                  <a:lnTo>
                    <a:pt x="0" y="58297"/>
                  </a:lnTo>
                  <a:close/>
                </a:path>
              </a:pathLst>
            </a:custGeom>
            <a:solidFill>
              <a:srgbClr val="152730"/>
            </a:solidFill>
            <a:ln w="14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81131561-477C-4B77-9ED5-2942FC989F8A}"/>
                </a:ext>
              </a:extLst>
            </p:cNvPr>
            <p:cNvSpPr/>
            <p:nvPr/>
          </p:nvSpPr>
          <p:spPr>
            <a:xfrm>
              <a:off x="9733221" y="1759148"/>
              <a:ext cx="72870" cy="58296"/>
            </a:xfrm>
            <a:custGeom>
              <a:avLst/>
              <a:gdLst>
                <a:gd name="connsiteX0" fmla="*/ 0 w 72870"/>
                <a:gd name="connsiteY0" fmla="*/ 0 h 58296"/>
                <a:gd name="connsiteX1" fmla="*/ 72871 w 72870"/>
                <a:gd name="connsiteY1" fmla="*/ 0 h 58296"/>
                <a:gd name="connsiteX2" fmla="*/ 72871 w 72870"/>
                <a:gd name="connsiteY2" fmla="*/ 58297 h 58296"/>
                <a:gd name="connsiteX3" fmla="*/ 0 w 72870"/>
                <a:gd name="connsiteY3" fmla="*/ 58297 h 5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70" h="58296">
                  <a:moveTo>
                    <a:pt x="0" y="0"/>
                  </a:moveTo>
                  <a:lnTo>
                    <a:pt x="72871" y="0"/>
                  </a:lnTo>
                  <a:lnTo>
                    <a:pt x="72871" y="58297"/>
                  </a:lnTo>
                  <a:lnTo>
                    <a:pt x="0" y="58297"/>
                  </a:lnTo>
                  <a:close/>
                </a:path>
              </a:pathLst>
            </a:custGeom>
            <a:solidFill>
              <a:srgbClr val="152730"/>
            </a:solidFill>
            <a:ln w="14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6" name="Graphic 76">
            <a:extLst>
              <a:ext uri="{FF2B5EF4-FFF2-40B4-BE49-F238E27FC236}">
                <a16:creationId xmlns:a16="http://schemas.microsoft.com/office/drawing/2014/main" id="{CEB2F1DA-6729-487E-85B0-C490FCB5FCBB}"/>
              </a:ext>
            </a:extLst>
          </p:cNvPr>
          <p:cNvGrpSpPr/>
          <p:nvPr/>
        </p:nvGrpSpPr>
        <p:grpSpPr>
          <a:xfrm>
            <a:off x="8893093" y="1467068"/>
            <a:ext cx="401985" cy="401986"/>
            <a:chOff x="8893093" y="1467068"/>
            <a:chExt cx="401985" cy="401986"/>
          </a:xfrm>
        </p:grpSpPr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1ACBD974-F664-46A8-AB15-6E530249111C}"/>
                </a:ext>
              </a:extLst>
            </p:cNvPr>
            <p:cNvSpPr/>
            <p:nvPr/>
          </p:nvSpPr>
          <p:spPr>
            <a:xfrm>
              <a:off x="9031275" y="1504754"/>
              <a:ext cx="125620" cy="100496"/>
            </a:xfrm>
            <a:custGeom>
              <a:avLst/>
              <a:gdLst>
                <a:gd name="connsiteX0" fmla="*/ 0 w 125620"/>
                <a:gd name="connsiteY0" fmla="*/ 0 h 100496"/>
                <a:gd name="connsiteX1" fmla="*/ 125620 w 125620"/>
                <a:gd name="connsiteY1" fmla="*/ 0 h 100496"/>
                <a:gd name="connsiteX2" fmla="*/ 125620 w 125620"/>
                <a:gd name="connsiteY2" fmla="*/ 100497 h 100496"/>
                <a:gd name="connsiteX3" fmla="*/ 0 w 125620"/>
                <a:gd name="connsiteY3" fmla="*/ 100497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0" h="100496">
                  <a:moveTo>
                    <a:pt x="0" y="0"/>
                  </a:moveTo>
                  <a:lnTo>
                    <a:pt x="125620" y="0"/>
                  </a:lnTo>
                  <a:lnTo>
                    <a:pt x="125620" y="100497"/>
                  </a:lnTo>
                  <a:lnTo>
                    <a:pt x="0" y="100497"/>
                  </a:lnTo>
                  <a:close/>
                </a:path>
              </a:pathLst>
            </a:custGeom>
            <a:noFill/>
            <a:ln w="25003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30D25DC9-D57A-468D-B3DC-D638E3403BB9}"/>
                </a:ext>
              </a:extLst>
            </p:cNvPr>
            <p:cNvSpPr/>
            <p:nvPr/>
          </p:nvSpPr>
          <p:spPr>
            <a:xfrm>
              <a:off x="9031275" y="1655498"/>
              <a:ext cx="125620" cy="175868"/>
            </a:xfrm>
            <a:custGeom>
              <a:avLst/>
              <a:gdLst>
                <a:gd name="connsiteX0" fmla="*/ 0 w 125620"/>
                <a:gd name="connsiteY0" fmla="*/ 0 h 175868"/>
                <a:gd name="connsiteX1" fmla="*/ 125620 w 125620"/>
                <a:gd name="connsiteY1" fmla="*/ 0 h 175868"/>
                <a:gd name="connsiteX2" fmla="*/ 125620 w 125620"/>
                <a:gd name="connsiteY2" fmla="*/ 175869 h 175868"/>
                <a:gd name="connsiteX3" fmla="*/ 0 w 125620"/>
                <a:gd name="connsiteY3" fmla="*/ 175869 h 175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620" h="175868">
                  <a:moveTo>
                    <a:pt x="0" y="0"/>
                  </a:moveTo>
                  <a:lnTo>
                    <a:pt x="125620" y="0"/>
                  </a:lnTo>
                  <a:lnTo>
                    <a:pt x="125620" y="175869"/>
                  </a:lnTo>
                  <a:lnTo>
                    <a:pt x="0" y="175869"/>
                  </a:lnTo>
                  <a:close/>
                </a:path>
              </a:pathLst>
            </a:custGeom>
            <a:noFill/>
            <a:ln w="25003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74DD444C-EFAD-4332-9D42-ED4DFC518D91}"/>
                </a:ext>
              </a:extLst>
            </p:cNvPr>
            <p:cNvSpPr/>
            <p:nvPr/>
          </p:nvSpPr>
          <p:spPr>
            <a:xfrm>
              <a:off x="9056399" y="1799962"/>
              <a:ext cx="75372" cy="12562"/>
            </a:xfrm>
            <a:custGeom>
              <a:avLst/>
              <a:gdLst>
                <a:gd name="connsiteX0" fmla="*/ 0 w 75372"/>
                <a:gd name="connsiteY0" fmla="*/ 0 h 12562"/>
                <a:gd name="connsiteX1" fmla="*/ 75372 w 75372"/>
                <a:gd name="connsiteY1" fmla="*/ 0 h 1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372" h="12562">
                  <a:moveTo>
                    <a:pt x="0" y="0"/>
                  </a:moveTo>
                  <a:lnTo>
                    <a:pt x="75372" y="0"/>
                  </a:lnTo>
                </a:path>
              </a:pathLst>
            </a:custGeom>
            <a:ln w="12502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B549FC06-D3E0-44EC-A790-E29E741D53B5}"/>
                </a:ext>
              </a:extLst>
            </p:cNvPr>
            <p:cNvSpPr/>
            <p:nvPr/>
          </p:nvSpPr>
          <p:spPr>
            <a:xfrm>
              <a:off x="9056399" y="1774838"/>
              <a:ext cx="75372" cy="12562"/>
            </a:xfrm>
            <a:custGeom>
              <a:avLst/>
              <a:gdLst>
                <a:gd name="connsiteX0" fmla="*/ 0 w 75372"/>
                <a:gd name="connsiteY0" fmla="*/ 0 h 12562"/>
                <a:gd name="connsiteX1" fmla="*/ 75372 w 75372"/>
                <a:gd name="connsiteY1" fmla="*/ 0 h 1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372" h="12562">
                  <a:moveTo>
                    <a:pt x="0" y="0"/>
                  </a:moveTo>
                  <a:lnTo>
                    <a:pt x="75372" y="0"/>
                  </a:lnTo>
                </a:path>
              </a:pathLst>
            </a:custGeom>
            <a:ln w="12502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E989B957-8E29-4D81-A6D9-83DA94C54418}"/>
                </a:ext>
              </a:extLst>
            </p:cNvPr>
            <p:cNvSpPr/>
            <p:nvPr/>
          </p:nvSpPr>
          <p:spPr>
            <a:xfrm>
              <a:off x="9056399" y="1749714"/>
              <a:ext cx="62810" cy="12562"/>
            </a:xfrm>
            <a:custGeom>
              <a:avLst/>
              <a:gdLst>
                <a:gd name="connsiteX0" fmla="*/ 0 w 62810"/>
                <a:gd name="connsiteY0" fmla="*/ 0 h 12562"/>
                <a:gd name="connsiteX1" fmla="*/ 62810 w 62810"/>
                <a:gd name="connsiteY1" fmla="*/ 0 h 1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810" h="12562">
                  <a:moveTo>
                    <a:pt x="0" y="0"/>
                  </a:moveTo>
                  <a:lnTo>
                    <a:pt x="62810" y="0"/>
                  </a:lnTo>
                </a:path>
              </a:pathLst>
            </a:custGeom>
            <a:ln w="12502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627FC1B2-677D-4A99-AA4B-1956ED80A87E}"/>
                </a:ext>
              </a:extLst>
            </p:cNvPr>
            <p:cNvSpPr/>
            <p:nvPr/>
          </p:nvSpPr>
          <p:spPr>
            <a:xfrm>
              <a:off x="9056399" y="1724590"/>
              <a:ext cx="75372" cy="12562"/>
            </a:xfrm>
            <a:custGeom>
              <a:avLst/>
              <a:gdLst>
                <a:gd name="connsiteX0" fmla="*/ 0 w 75372"/>
                <a:gd name="connsiteY0" fmla="*/ 0 h 12562"/>
                <a:gd name="connsiteX1" fmla="*/ 75372 w 75372"/>
                <a:gd name="connsiteY1" fmla="*/ 0 h 1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372" h="12562">
                  <a:moveTo>
                    <a:pt x="0" y="0"/>
                  </a:moveTo>
                  <a:lnTo>
                    <a:pt x="75372" y="0"/>
                  </a:lnTo>
                </a:path>
              </a:pathLst>
            </a:custGeom>
            <a:ln w="12502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5E3B224F-6EA2-431A-AA6B-73F700650F6E}"/>
                </a:ext>
              </a:extLst>
            </p:cNvPr>
            <p:cNvSpPr/>
            <p:nvPr/>
          </p:nvSpPr>
          <p:spPr>
            <a:xfrm>
              <a:off x="8955903" y="1555002"/>
              <a:ext cx="276364" cy="150744"/>
            </a:xfrm>
            <a:custGeom>
              <a:avLst/>
              <a:gdLst>
                <a:gd name="connsiteX0" fmla="*/ 0 w 276364"/>
                <a:gd name="connsiteY0" fmla="*/ 0 h 150744"/>
                <a:gd name="connsiteX1" fmla="*/ 0 w 276364"/>
                <a:gd name="connsiteY1" fmla="*/ 150745 h 150744"/>
                <a:gd name="connsiteX2" fmla="*/ 276365 w 276364"/>
                <a:gd name="connsiteY2" fmla="*/ 150745 h 150744"/>
                <a:gd name="connsiteX3" fmla="*/ 276365 w 276364"/>
                <a:gd name="connsiteY3" fmla="*/ 0 h 150744"/>
                <a:gd name="connsiteX4" fmla="*/ 0 w 276364"/>
                <a:gd name="connsiteY4" fmla="*/ 0 h 150744"/>
                <a:gd name="connsiteX5" fmla="*/ 50248 w 276364"/>
                <a:gd name="connsiteY5" fmla="*/ 125621 h 150744"/>
                <a:gd name="connsiteX6" fmla="*/ 25124 w 276364"/>
                <a:gd name="connsiteY6" fmla="*/ 125621 h 150744"/>
                <a:gd name="connsiteX7" fmla="*/ 25124 w 276364"/>
                <a:gd name="connsiteY7" fmla="*/ 100497 h 150744"/>
                <a:gd name="connsiteX8" fmla="*/ 50248 w 276364"/>
                <a:gd name="connsiteY8" fmla="*/ 100497 h 150744"/>
                <a:gd name="connsiteX9" fmla="*/ 50248 w 276364"/>
                <a:gd name="connsiteY9" fmla="*/ 125621 h 150744"/>
                <a:gd name="connsiteX10" fmla="*/ 50248 w 276364"/>
                <a:gd name="connsiteY10" fmla="*/ 75372 h 150744"/>
                <a:gd name="connsiteX11" fmla="*/ 25124 w 276364"/>
                <a:gd name="connsiteY11" fmla="*/ 75372 h 150744"/>
                <a:gd name="connsiteX12" fmla="*/ 25124 w 276364"/>
                <a:gd name="connsiteY12" fmla="*/ 50248 h 150744"/>
                <a:gd name="connsiteX13" fmla="*/ 50248 w 276364"/>
                <a:gd name="connsiteY13" fmla="*/ 50248 h 150744"/>
                <a:gd name="connsiteX14" fmla="*/ 50248 w 276364"/>
                <a:gd name="connsiteY14" fmla="*/ 75372 h 15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6364" h="150744">
                  <a:moveTo>
                    <a:pt x="0" y="0"/>
                  </a:moveTo>
                  <a:lnTo>
                    <a:pt x="0" y="150745"/>
                  </a:lnTo>
                  <a:lnTo>
                    <a:pt x="276365" y="150745"/>
                  </a:lnTo>
                  <a:lnTo>
                    <a:pt x="276365" y="0"/>
                  </a:lnTo>
                  <a:lnTo>
                    <a:pt x="0" y="0"/>
                  </a:lnTo>
                  <a:close/>
                  <a:moveTo>
                    <a:pt x="50248" y="125621"/>
                  </a:moveTo>
                  <a:lnTo>
                    <a:pt x="25124" y="125621"/>
                  </a:lnTo>
                  <a:lnTo>
                    <a:pt x="25124" y="100497"/>
                  </a:lnTo>
                  <a:lnTo>
                    <a:pt x="50248" y="100497"/>
                  </a:lnTo>
                  <a:lnTo>
                    <a:pt x="50248" y="125621"/>
                  </a:lnTo>
                  <a:close/>
                  <a:moveTo>
                    <a:pt x="50248" y="75372"/>
                  </a:moveTo>
                  <a:lnTo>
                    <a:pt x="25124" y="75372"/>
                  </a:lnTo>
                  <a:lnTo>
                    <a:pt x="25124" y="50248"/>
                  </a:lnTo>
                  <a:lnTo>
                    <a:pt x="50248" y="50248"/>
                  </a:lnTo>
                  <a:lnTo>
                    <a:pt x="50248" y="75372"/>
                  </a:lnTo>
                  <a:close/>
                </a:path>
              </a:pathLst>
            </a:custGeom>
            <a:solidFill>
              <a:srgbClr val="152730"/>
            </a:solidFill>
            <a:ln w="12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4" name="Graphic 78">
            <a:extLst>
              <a:ext uri="{FF2B5EF4-FFF2-40B4-BE49-F238E27FC236}">
                <a16:creationId xmlns:a16="http://schemas.microsoft.com/office/drawing/2014/main" id="{9EE30327-7D5B-4865-9777-8203719CF014}"/>
              </a:ext>
            </a:extLst>
          </p:cNvPr>
          <p:cNvGrpSpPr/>
          <p:nvPr/>
        </p:nvGrpSpPr>
        <p:grpSpPr>
          <a:xfrm>
            <a:off x="8294039" y="1481306"/>
            <a:ext cx="401985" cy="401986"/>
            <a:chOff x="8294039" y="1481306"/>
            <a:chExt cx="401985" cy="401986"/>
          </a:xfrm>
        </p:grpSpPr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4883CD62-90F5-4D87-8D99-A9F8EE7E0208}"/>
                </a:ext>
              </a:extLst>
            </p:cNvPr>
            <p:cNvSpPr/>
            <p:nvPr/>
          </p:nvSpPr>
          <p:spPr>
            <a:xfrm>
              <a:off x="8469907" y="1506430"/>
              <a:ext cx="50248" cy="288927"/>
            </a:xfrm>
            <a:custGeom>
              <a:avLst/>
              <a:gdLst>
                <a:gd name="connsiteX0" fmla="*/ 0 w 50248"/>
                <a:gd name="connsiteY0" fmla="*/ 0 h 288927"/>
                <a:gd name="connsiteX1" fmla="*/ 50248 w 50248"/>
                <a:gd name="connsiteY1" fmla="*/ 0 h 288927"/>
                <a:gd name="connsiteX2" fmla="*/ 50248 w 50248"/>
                <a:gd name="connsiteY2" fmla="*/ 288927 h 288927"/>
                <a:gd name="connsiteX3" fmla="*/ 0 w 50248"/>
                <a:gd name="connsiteY3" fmla="*/ 288927 h 28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248" h="288927">
                  <a:moveTo>
                    <a:pt x="0" y="0"/>
                  </a:moveTo>
                  <a:lnTo>
                    <a:pt x="50248" y="0"/>
                  </a:lnTo>
                  <a:lnTo>
                    <a:pt x="50248" y="288927"/>
                  </a:lnTo>
                  <a:lnTo>
                    <a:pt x="0" y="288927"/>
                  </a:lnTo>
                  <a:close/>
                </a:path>
              </a:pathLst>
            </a:custGeom>
            <a:solidFill>
              <a:srgbClr val="152730"/>
            </a:solidFill>
            <a:ln w="12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A80841DF-A604-4EF8-891B-516F2E95318B}"/>
                </a:ext>
              </a:extLst>
            </p:cNvPr>
            <p:cNvSpPr/>
            <p:nvPr/>
          </p:nvSpPr>
          <p:spPr>
            <a:xfrm>
              <a:off x="8469907" y="1795357"/>
              <a:ext cx="50248" cy="62810"/>
            </a:xfrm>
            <a:custGeom>
              <a:avLst/>
              <a:gdLst>
                <a:gd name="connsiteX0" fmla="*/ 35174 w 50248"/>
                <a:gd name="connsiteY0" fmla="*/ 0 h 62810"/>
                <a:gd name="connsiteX1" fmla="*/ 25124 w 50248"/>
                <a:gd name="connsiteY1" fmla="*/ 26380 h 62810"/>
                <a:gd name="connsiteX2" fmla="*/ 15074 w 50248"/>
                <a:gd name="connsiteY2" fmla="*/ 0 h 62810"/>
                <a:gd name="connsiteX3" fmla="*/ 37686 w 50248"/>
                <a:gd name="connsiteY3" fmla="*/ 0 h 62810"/>
                <a:gd name="connsiteX4" fmla="*/ 50248 w 50248"/>
                <a:gd name="connsiteY4" fmla="*/ 0 h 62810"/>
                <a:gd name="connsiteX5" fmla="*/ 0 w 50248"/>
                <a:gd name="connsiteY5" fmla="*/ 0 h 62810"/>
                <a:gd name="connsiteX6" fmla="*/ 25124 w 50248"/>
                <a:gd name="connsiteY6" fmla="*/ 62810 h 62810"/>
                <a:gd name="connsiteX7" fmla="*/ 50248 w 50248"/>
                <a:gd name="connsiteY7" fmla="*/ 0 h 62810"/>
                <a:gd name="connsiteX8" fmla="*/ 50248 w 50248"/>
                <a:gd name="connsiteY8" fmla="*/ 0 h 6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248" h="62810">
                  <a:moveTo>
                    <a:pt x="35174" y="0"/>
                  </a:moveTo>
                  <a:lnTo>
                    <a:pt x="25124" y="26380"/>
                  </a:lnTo>
                  <a:lnTo>
                    <a:pt x="15074" y="0"/>
                  </a:lnTo>
                  <a:lnTo>
                    <a:pt x="37686" y="0"/>
                  </a:lnTo>
                  <a:moveTo>
                    <a:pt x="50248" y="0"/>
                  </a:moveTo>
                  <a:lnTo>
                    <a:pt x="0" y="0"/>
                  </a:lnTo>
                  <a:lnTo>
                    <a:pt x="25124" y="62810"/>
                  </a:lnTo>
                  <a:lnTo>
                    <a:pt x="50248" y="0"/>
                  </a:lnTo>
                  <a:lnTo>
                    <a:pt x="50248" y="0"/>
                  </a:lnTo>
                  <a:close/>
                </a:path>
              </a:pathLst>
            </a:custGeom>
            <a:solidFill>
              <a:srgbClr val="152730"/>
            </a:solidFill>
            <a:ln w="12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45B5926B-9FFF-42FB-A48F-D271FEE76EF0}"/>
                </a:ext>
              </a:extLst>
            </p:cNvPr>
            <p:cNvSpPr/>
            <p:nvPr/>
          </p:nvSpPr>
          <p:spPr>
            <a:xfrm>
              <a:off x="8526436" y="1569240"/>
              <a:ext cx="12562" cy="62810"/>
            </a:xfrm>
            <a:custGeom>
              <a:avLst/>
              <a:gdLst>
                <a:gd name="connsiteX0" fmla="*/ 0 w 12562"/>
                <a:gd name="connsiteY0" fmla="*/ 0 h 62810"/>
                <a:gd name="connsiteX1" fmla="*/ 0 w 12562"/>
                <a:gd name="connsiteY1" fmla="*/ 62810 h 6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62" h="62810">
                  <a:moveTo>
                    <a:pt x="0" y="0"/>
                  </a:moveTo>
                  <a:lnTo>
                    <a:pt x="0" y="62810"/>
                  </a:lnTo>
                </a:path>
              </a:pathLst>
            </a:custGeom>
            <a:ln w="12502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4F9F0035-480D-41FE-9089-8124B65696EF}"/>
                </a:ext>
              </a:extLst>
            </p:cNvPr>
            <p:cNvSpPr/>
            <p:nvPr/>
          </p:nvSpPr>
          <p:spPr>
            <a:xfrm>
              <a:off x="8526436" y="1531554"/>
              <a:ext cx="12562" cy="25124"/>
            </a:xfrm>
            <a:custGeom>
              <a:avLst/>
              <a:gdLst>
                <a:gd name="connsiteX0" fmla="*/ 0 w 12562"/>
                <a:gd name="connsiteY0" fmla="*/ 0 h 25124"/>
                <a:gd name="connsiteX1" fmla="*/ 0 w 12562"/>
                <a:gd name="connsiteY1" fmla="*/ 25124 h 2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62" h="25124">
                  <a:moveTo>
                    <a:pt x="0" y="0"/>
                  </a:moveTo>
                  <a:lnTo>
                    <a:pt x="0" y="25124"/>
                  </a:lnTo>
                </a:path>
              </a:pathLst>
            </a:custGeom>
            <a:ln w="12502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9" name="Graphic 80">
            <a:extLst>
              <a:ext uri="{FF2B5EF4-FFF2-40B4-BE49-F238E27FC236}">
                <a16:creationId xmlns:a16="http://schemas.microsoft.com/office/drawing/2014/main" id="{1FF760B5-35CF-4F69-8BB3-4B0AE551A535}"/>
              </a:ext>
            </a:extLst>
          </p:cNvPr>
          <p:cNvGrpSpPr/>
          <p:nvPr/>
        </p:nvGrpSpPr>
        <p:grpSpPr>
          <a:xfrm>
            <a:off x="4139017" y="2171219"/>
            <a:ext cx="198495" cy="405010"/>
            <a:chOff x="4139017" y="2171219"/>
            <a:chExt cx="198495" cy="405010"/>
          </a:xfrm>
          <a:solidFill>
            <a:srgbClr val="000000"/>
          </a:solidFill>
        </p:grpSpPr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582BAE5E-141A-42F6-818B-170FDAF4B2D4}"/>
                </a:ext>
              </a:extLst>
            </p:cNvPr>
            <p:cNvSpPr/>
            <p:nvPr/>
          </p:nvSpPr>
          <p:spPr>
            <a:xfrm>
              <a:off x="4202711" y="2171219"/>
              <a:ext cx="72001" cy="72001"/>
            </a:xfrm>
            <a:custGeom>
              <a:avLst/>
              <a:gdLst>
                <a:gd name="connsiteX0" fmla="*/ 72002 w 72001"/>
                <a:gd name="connsiteY0" fmla="*/ 36001 h 72001"/>
                <a:gd name="connsiteX1" fmla="*/ 36001 w 72001"/>
                <a:gd name="connsiteY1" fmla="*/ 72002 h 72001"/>
                <a:gd name="connsiteX2" fmla="*/ 0 w 72001"/>
                <a:gd name="connsiteY2" fmla="*/ 36001 h 72001"/>
                <a:gd name="connsiteX3" fmla="*/ 36001 w 72001"/>
                <a:gd name="connsiteY3" fmla="*/ 0 h 72001"/>
                <a:gd name="connsiteX4" fmla="*/ 72002 w 72001"/>
                <a:gd name="connsiteY4" fmla="*/ 36001 h 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1" h="72001">
                  <a:moveTo>
                    <a:pt x="72002" y="36001"/>
                  </a:moveTo>
                  <a:cubicBezTo>
                    <a:pt x="72002" y="55884"/>
                    <a:pt x="55884" y="72002"/>
                    <a:pt x="36001" y="72002"/>
                  </a:cubicBezTo>
                  <a:cubicBezTo>
                    <a:pt x="16118" y="72002"/>
                    <a:pt x="0" y="55884"/>
                    <a:pt x="0" y="36001"/>
                  </a:cubicBezTo>
                  <a:cubicBezTo>
                    <a:pt x="0" y="16118"/>
                    <a:pt x="16118" y="0"/>
                    <a:pt x="36001" y="0"/>
                  </a:cubicBezTo>
                  <a:cubicBezTo>
                    <a:pt x="55884" y="0"/>
                    <a:pt x="72002" y="16118"/>
                    <a:pt x="72002" y="36001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01EFE1D0-4F06-4AB3-8C90-B0B63909B976}"/>
                </a:ext>
              </a:extLst>
            </p:cNvPr>
            <p:cNvSpPr/>
            <p:nvPr/>
          </p:nvSpPr>
          <p:spPr>
            <a:xfrm>
              <a:off x="4139017" y="2252221"/>
              <a:ext cx="198495" cy="324008"/>
            </a:xfrm>
            <a:custGeom>
              <a:avLst/>
              <a:gdLst>
                <a:gd name="connsiteX0" fmla="*/ 197798 w 198495"/>
                <a:gd name="connsiteY0" fmla="*/ 138604 h 324008"/>
                <a:gd name="connsiteX1" fmla="*/ 165397 w 198495"/>
                <a:gd name="connsiteY1" fmla="*/ 27001 h 324008"/>
                <a:gd name="connsiteX2" fmla="*/ 158197 w 198495"/>
                <a:gd name="connsiteY2" fmla="*/ 17100 h 324008"/>
                <a:gd name="connsiteX3" fmla="*/ 120396 w 198495"/>
                <a:gd name="connsiteY3" fmla="*/ 1800 h 324008"/>
                <a:gd name="connsiteX4" fmla="*/ 99695 w 198495"/>
                <a:gd name="connsiteY4" fmla="*/ 0 h 324008"/>
                <a:gd name="connsiteX5" fmla="*/ 78995 w 198495"/>
                <a:gd name="connsiteY5" fmla="*/ 1800 h 324008"/>
                <a:gd name="connsiteX6" fmla="*/ 41194 w 198495"/>
                <a:gd name="connsiteY6" fmla="*/ 17100 h 324008"/>
                <a:gd name="connsiteX7" fmla="*/ 33994 w 198495"/>
                <a:gd name="connsiteY7" fmla="*/ 27001 h 324008"/>
                <a:gd name="connsiteX8" fmla="*/ 693 w 198495"/>
                <a:gd name="connsiteY8" fmla="*/ 138604 h 324008"/>
                <a:gd name="connsiteX9" fmla="*/ 13293 w 198495"/>
                <a:gd name="connsiteY9" fmla="*/ 161104 h 324008"/>
                <a:gd name="connsiteX10" fmla="*/ 18693 w 198495"/>
                <a:gd name="connsiteY10" fmla="*/ 162004 h 324008"/>
                <a:gd name="connsiteX11" fmla="*/ 35794 w 198495"/>
                <a:gd name="connsiteY11" fmla="*/ 149404 h 324008"/>
                <a:gd name="connsiteX12" fmla="*/ 63694 w 198495"/>
                <a:gd name="connsiteY12" fmla="*/ 54901 h 324008"/>
                <a:gd name="connsiteX13" fmla="*/ 63694 w 198495"/>
                <a:gd name="connsiteY13" fmla="*/ 86402 h 324008"/>
                <a:gd name="connsiteX14" fmla="*/ 30393 w 198495"/>
                <a:gd name="connsiteY14" fmla="*/ 198005 h 324008"/>
                <a:gd name="connsiteX15" fmla="*/ 54694 w 198495"/>
                <a:gd name="connsiteY15" fmla="*/ 198005 h 324008"/>
                <a:gd name="connsiteX16" fmla="*/ 54694 w 198495"/>
                <a:gd name="connsiteY16" fmla="*/ 324008 h 324008"/>
                <a:gd name="connsiteX17" fmla="*/ 90695 w 198495"/>
                <a:gd name="connsiteY17" fmla="*/ 324008 h 324008"/>
                <a:gd name="connsiteX18" fmla="*/ 90695 w 198495"/>
                <a:gd name="connsiteY18" fmla="*/ 198005 h 324008"/>
                <a:gd name="connsiteX19" fmla="*/ 108695 w 198495"/>
                <a:gd name="connsiteY19" fmla="*/ 198005 h 324008"/>
                <a:gd name="connsiteX20" fmla="*/ 108695 w 198495"/>
                <a:gd name="connsiteY20" fmla="*/ 324008 h 324008"/>
                <a:gd name="connsiteX21" fmla="*/ 144696 w 198495"/>
                <a:gd name="connsiteY21" fmla="*/ 324008 h 324008"/>
                <a:gd name="connsiteX22" fmla="*/ 144696 w 198495"/>
                <a:gd name="connsiteY22" fmla="*/ 198005 h 324008"/>
                <a:gd name="connsiteX23" fmla="*/ 168997 w 198495"/>
                <a:gd name="connsiteY23" fmla="*/ 198005 h 324008"/>
                <a:gd name="connsiteX24" fmla="*/ 135696 w 198495"/>
                <a:gd name="connsiteY24" fmla="*/ 86402 h 324008"/>
                <a:gd name="connsiteX25" fmla="*/ 135696 w 198495"/>
                <a:gd name="connsiteY25" fmla="*/ 54901 h 324008"/>
                <a:gd name="connsiteX26" fmla="*/ 163597 w 198495"/>
                <a:gd name="connsiteY26" fmla="*/ 149404 h 324008"/>
                <a:gd name="connsiteX27" fmla="*/ 180697 w 198495"/>
                <a:gd name="connsiteY27" fmla="*/ 162004 h 324008"/>
                <a:gd name="connsiteX28" fmla="*/ 186097 w 198495"/>
                <a:gd name="connsiteY28" fmla="*/ 161104 h 324008"/>
                <a:gd name="connsiteX29" fmla="*/ 197798 w 198495"/>
                <a:gd name="connsiteY29" fmla="*/ 138604 h 32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98495" h="324008">
                  <a:moveTo>
                    <a:pt x="197798" y="138604"/>
                  </a:moveTo>
                  <a:lnTo>
                    <a:pt x="165397" y="27001"/>
                  </a:lnTo>
                  <a:cubicBezTo>
                    <a:pt x="164497" y="22501"/>
                    <a:pt x="161797" y="18900"/>
                    <a:pt x="158197" y="17100"/>
                  </a:cubicBezTo>
                  <a:cubicBezTo>
                    <a:pt x="147396" y="9900"/>
                    <a:pt x="134796" y="5400"/>
                    <a:pt x="120396" y="1800"/>
                  </a:cubicBezTo>
                  <a:cubicBezTo>
                    <a:pt x="113196" y="900"/>
                    <a:pt x="106895" y="0"/>
                    <a:pt x="99695" y="0"/>
                  </a:cubicBezTo>
                  <a:cubicBezTo>
                    <a:pt x="92495" y="0"/>
                    <a:pt x="86195" y="900"/>
                    <a:pt x="78995" y="1800"/>
                  </a:cubicBezTo>
                  <a:cubicBezTo>
                    <a:pt x="64594" y="4500"/>
                    <a:pt x="51994" y="9900"/>
                    <a:pt x="41194" y="17100"/>
                  </a:cubicBezTo>
                  <a:cubicBezTo>
                    <a:pt x="37594" y="19801"/>
                    <a:pt x="34894" y="22501"/>
                    <a:pt x="33994" y="27001"/>
                  </a:cubicBezTo>
                  <a:lnTo>
                    <a:pt x="693" y="138604"/>
                  </a:lnTo>
                  <a:cubicBezTo>
                    <a:pt x="-2007" y="148504"/>
                    <a:pt x="3393" y="158404"/>
                    <a:pt x="13293" y="161104"/>
                  </a:cubicBezTo>
                  <a:cubicBezTo>
                    <a:pt x="15093" y="162004"/>
                    <a:pt x="16893" y="162004"/>
                    <a:pt x="18693" y="162004"/>
                  </a:cubicBezTo>
                  <a:cubicBezTo>
                    <a:pt x="26793" y="162004"/>
                    <a:pt x="33994" y="156604"/>
                    <a:pt x="35794" y="149404"/>
                  </a:cubicBezTo>
                  <a:lnTo>
                    <a:pt x="63694" y="54901"/>
                  </a:lnTo>
                  <a:lnTo>
                    <a:pt x="63694" y="86402"/>
                  </a:lnTo>
                  <a:lnTo>
                    <a:pt x="30393" y="198005"/>
                  </a:lnTo>
                  <a:lnTo>
                    <a:pt x="54694" y="198005"/>
                  </a:lnTo>
                  <a:lnTo>
                    <a:pt x="54694" y="324008"/>
                  </a:lnTo>
                  <a:lnTo>
                    <a:pt x="90695" y="324008"/>
                  </a:lnTo>
                  <a:lnTo>
                    <a:pt x="90695" y="198005"/>
                  </a:lnTo>
                  <a:lnTo>
                    <a:pt x="108695" y="198005"/>
                  </a:lnTo>
                  <a:lnTo>
                    <a:pt x="108695" y="324008"/>
                  </a:lnTo>
                  <a:lnTo>
                    <a:pt x="144696" y="324008"/>
                  </a:lnTo>
                  <a:lnTo>
                    <a:pt x="144696" y="198005"/>
                  </a:lnTo>
                  <a:lnTo>
                    <a:pt x="168997" y="198005"/>
                  </a:lnTo>
                  <a:lnTo>
                    <a:pt x="135696" y="86402"/>
                  </a:lnTo>
                  <a:lnTo>
                    <a:pt x="135696" y="54901"/>
                  </a:lnTo>
                  <a:lnTo>
                    <a:pt x="163597" y="149404"/>
                  </a:lnTo>
                  <a:cubicBezTo>
                    <a:pt x="166297" y="157504"/>
                    <a:pt x="173497" y="162004"/>
                    <a:pt x="180697" y="162004"/>
                  </a:cubicBezTo>
                  <a:cubicBezTo>
                    <a:pt x="182497" y="162004"/>
                    <a:pt x="184297" y="162004"/>
                    <a:pt x="186097" y="161104"/>
                  </a:cubicBezTo>
                  <a:cubicBezTo>
                    <a:pt x="195098" y="158404"/>
                    <a:pt x="200498" y="148504"/>
                    <a:pt x="197798" y="138604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32" name="Graphic 82">
            <a:extLst>
              <a:ext uri="{FF2B5EF4-FFF2-40B4-BE49-F238E27FC236}">
                <a16:creationId xmlns:a16="http://schemas.microsoft.com/office/drawing/2014/main" id="{CC29540F-99D3-46CB-8734-22456BAD6057}"/>
              </a:ext>
            </a:extLst>
          </p:cNvPr>
          <p:cNvGrpSpPr/>
          <p:nvPr/>
        </p:nvGrpSpPr>
        <p:grpSpPr>
          <a:xfrm>
            <a:off x="9507738" y="2194955"/>
            <a:ext cx="401985" cy="401985"/>
            <a:chOff x="9507738" y="2194955"/>
            <a:chExt cx="401985" cy="401985"/>
          </a:xfrm>
        </p:grpSpPr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C1C21F0C-D80A-4675-B2A2-5FE419C526C4}"/>
                </a:ext>
              </a:extLst>
            </p:cNvPr>
            <p:cNvSpPr/>
            <p:nvPr/>
          </p:nvSpPr>
          <p:spPr>
            <a:xfrm>
              <a:off x="9620796" y="2320575"/>
              <a:ext cx="200992" cy="150744"/>
            </a:xfrm>
            <a:custGeom>
              <a:avLst/>
              <a:gdLst>
                <a:gd name="connsiteX0" fmla="*/ 37686 w 200992"/>
                <a:gd name="connsiteY0" fmla="*/ 0 h 150744"/>
                <a:gd name="connsiteX1" fmla="*/ 0 w 200992"/>
                <a:gd name="connsiteY1" fmla="*/ 150744 h 150744"/>
                <a:gd name="connsiteX2" fmla="*/ 163306 w 200992"/>
                <a:gd name="connsiteY2" fmla="*/ 150744 h 150744"/>
                <a:gd name="connsiteX3" fmla="*/ 200993 w 200992"/>
                <a:gd name="connsiteY3" fmla="*/ 0 h 15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992" h="150744">
                  <a:moveTo>
                    <a:pt x="37686" y="0"/>
                  </a:moveTo>
                  <a:lnTo>
                    <a:pt x="0" y="150744"/>
                  </a:lnTo>
                  <a:lnTo>
                    <a:pt x="163306" y="150744"/>
                  </a:lnTo>
                  <a:lnTo>
                    <a:pt x="200993" y="0"/>
                  </a:lnTo>
                  <a:close/>
                </a:path>
              </a:pathLst>
            </a:custGeom>
            <a:solidFill>
              <a:srgbClr val="152730"/>
            </a:solidFill>
            <a:ln w="12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1344E0B8-F03C-44E6-86AA-409A8D7C72E1}"/>
                </a:ext>
              </a:extLst>
            </p:cNvPr>
            <p:cNvSpPr/>
            <p:nvPr/>
          </p:nvSpPr>
          <p:spPr>
            <a:xfrm>
              <a:off x="9686118" y="2320575"/>
              <a:ext cx="198480" cy="150744"/>
            </a:xfrm>
            <a:custGeom>
              <a:avLst/>
              <a:gdLst>
                <a:gd name="connsiteX0" fmla="*/ 182149 w 198480"/>
                <a:gd name="connsiteY0" fmla="*/ 12562 h 150744"/>
                <a:gd name="connsiteX1" fmla="*/ 152001 w 198480"/>
                <a:gd name="connsiteY1" fmla="*/ 138182 h 150744"/>
                <a:gd name="connsiteX2" fmla="*/ 16331 w 198480"/>
                <a:gd name="connsiteY2" fmla="*/ 138182 h 150744"/>
                <a:gd name="connsiteX3" fmla="*/ 42711 w 198480"/>
                <a:gd name="connsiteY3" fmla="*/ 12562 h 150744"/>
                <a:gd name="connsiteX4" fmla="*/ 185918 w 198480"/>
                <a:gd name="connsiteY4" fmla="*/ 12562 h 150744"/>
                <a:gd name="connsiteX5" fmla="*/ 198480 w 198480"/>
                <a:gd name="connsiteY5" fmla="*/ 0 h 150744"/>
                <a:gd name="connsiteX6" fmla="*/ 32661 w 198480"/>
                <a:gd name="connsiteY6" fmla="*/ 0 h 150744"/>
                <a:gd name="connsiteX7" fmla="*/ 0 w 198480"/>
                <a:gd name="connsiteY7" fmla="*/ 150744 h 150744"/>
                <a:gd name="connsiteX8" fmla="*/ 163306 w 198480"/>
                <a:gd name="connsiteY8" fmla="*/ 150744 h 150744"/>
                <a:gd name="connsiteX9" fmla="*/ 198480 w 198480"/>
                <a:gd name="connsiteY9" fmla="*/ 0 h 150744"/>
                <a:gd name="connsiteX10" fmla="*/ 198480 w 198480"/>
                <a:gd name="connsiteY10" fmla="*/ 0 h 15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8480" h="150744">
                  <a:moveTo>
                    <a:pt x="182149" y="12562"/>
                  </a:moveTo>
                  <a:lnTo>
                    <a:pt x="152001" y="138182"/>
                  </a:lnTo>
                  <a:lnTo>
                    <a:pt x="16331" y="138182"/>
                  </a:lnTo>
                  <a:lnTo>
                    <a:pt x="42711" y="12562"/>
                  </a:lnTo>
                  <a:lnTo>
                    <a:pt x="185918" y="12562"/>
                  </a:lnTo>
                  <a:moveTo>
                    <a:pt x="198480" y="0"/>
                  </a:moveTo>
                  <a:lnTo>
                    <a:pt x="32661" y="0"/>
                  </a:lnTo>
                  <a:lnTo>
                    <a:pt x="0" y="150744"/>
                  </a:lnTo>
                  <a:lnTo>
                    <a:pt x="163306" y="150744"/>
                  </a:lnTo>
                  <a:lnTo>
                    <a:pt x="198480" y="0"/>
                  </a:lnTo>
                  <a:lnTo>
                    <a:pt x="198480" y="0"/>
                  </a:lnTo>
                  <a:close/>
                </a:path>
              </a:pathLst>
            </a:custGeom>
            <a:solidFill>
              <a:srgbClr val="152730"/>
            </a:solidFill>
            <a:ln w="12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D6217726-4872-4856-B8AC-F6B6881FB0FE}"/>
                </a:ext>
              </a:extLst>
            </p:cNvPr>
            <p:cNvSpPr/>
            <p:nvPr/>
          </p:nvSpPr>
          <p:spPr>
            <a:xfrm>
              <a:off x="9535374" y="2320575"/>
              <a:ext cx="198480" cy="150744"/>
            </a:xfrm>
            <a:custGeom>
              <a:avLst/>
              <a:gdLst>
                <a:gd name="connsiteX0" fmla="*/ 183406 w 198480"/>
                <a:gd name="connsiteY0" fmla="*/ 12562 h 150744"/>
                <a:gd name="connsiteX1" fmla="*/ 162050 w 198480"/>
                <a:gd name="connsiteY1" fmla="*/ 138182 h 150744"/>
                <a:gd name="connsiteX2" fmla="*/ 16331 w 198480"/>
                <a:gd name="connsiteY2" fmla="*/ 138182 h 150744"/>
                <a:gd name="connsiteX3" fmla="*/ 42711 w 198480"/>
                <a:gd name="connsiteY3" fmla="*/ 12562 h 150744"/>
                <a:gd name="connsiteX4" fmla="*/ 185918 w 198480"/>
                <a:gd name="connsiteY4" fmla="*/ 12562 h 150744"/>
                <a:gd name="connsiteX5" fmla="*/ 198480 w 198480"/>
                <a:gd name="connsiteY5" fmla="*/ 0 h 150744"/>
                <a:gd name="connsiteX6" fmla="*/ 32661 w 198480"/>
                <a:gd name="connsiteY6" fmla="*/ 0 h 150744"/>
                <a:gd name="connsiteX7" fmla="*/ 0 w 198480"/>
                <a:gd name="connsiteY7" fmla="*/ 150744 h 150744"/>
                <a:gd name="connsiteX8" fmla="*/ 173356 w 198480"/>
                <a:gd name="connsiteY8" fmla="*/ 150744 h 150744"/>
                <a:gd name="connsiteX9" fmla="*/ 198480 w 198480"/>
                <a:gd name="connsiteY9" fmla="*/ 0 h 150744"/>
                <a:gd name="connsiteX10" fmla="*/ 198480 w 198480"/>
                <a:gd name="connsiteY10" fmla="*/ 0 h 15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8480" h="150744">
                  <a:moveTo>
                    <a:pt x="183406" y="12562"/>
                  </a:moveTo>
                  <a:lnTo>
                    <a:pt x="162050" y="138182"/>
                  </a:lnTo>
                  <a:lnTo>
                    <a:pt x="16331" y="138182"/>
                  </a:lnTo>
                  <a:lnTo>
                    <a:pt x="42711" y="12562"/>
                  </a:lnTo>
                  <a:lnTo>
                    <a:pt x="185918" y="12562"/>
                  </a:lnTo>
                  <a:moveTo>
                    <a:pt x="198480" y="0"/>
                  </a:moveTo>
                  <a:lnTo>
                    <a:pt x="32661" y="0"/>
                  </a:lnTo>
                  <a:lnTo>
                    <a:pt x="0" y="150744"/>
                  </a:lnTo>
                  <a:lnTo>
                    <a:pt x="173356" y="150744"/>
                  </a:lnTo>
                  <a:lnTo>
                    <a:pt x="198480" y="0"/>
                  </a:lnTo>
                  <a:lnTo>
                    <a:pt x="198480" y="0"/>
                  </a:lnTo>
                  <a:close/>
                </a:path>
              </a:pathLst>
            </a:custGeom>
            <a:solidFill>
              <a:srgbClr val="152730"/>
            </a:solidFill>
            <a:ln w="12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F54DE9B8-847B-4C06-8820-F9BA3ED996DF}"/>
                </a:ext>
              </a:extLst>
            </p:cNvPr>
            <p:cNvSpPr/>
            <p:nvPr/>
          </p:nvSpPr>
          <p:spPr>
            <a:xfrm>
              <a:off x="9564267" y="2383385"/>
              <a:ext cx="26380" cy="62810"/>
            </a:xfrm>
            <a:custGeom>
              <a:avLst/>
              <a:gdLst>
                <a:gd name="connsiteX0" fmla="*/ 13818 w 26380"/>
                <a:gd name="connsiteY0" fmla="*/ 0 h 62810"/>
                <a:gd name="connsiteX1" fmla="*/ 0 w 26380"/>
                <a:gd name="connsiteY1" fmla="*/ 62810 h 62810"/>
                <a:gd name="connsiteX2" fmla="*/ 12562 w 26380"/>
                <a:gd name="connsiteY2" fmla="*/ 62810 h 62810"/>
                <a:gd name="connsiteX3" fmla="*/ 26380 w 26380"/>
                <a:gd name="connsiteY3" fmla="*/ 0 h 6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80" h="62810">
                  <a:moveTo>
                    <a:pt x="13818" y="0"/>
                  </a:moveTo>
                  <a:lnTo>
                    <a:pt x="0" y="62810"/>
                  </a:lnTo>
                  <a:lnTo>
                    <a:pt x="12562" y="62810"/>
                  </a:lnTo>
                  <a:lnTo>
                    <a:pt x="26380" y="0"/>
                  </a:lnTo>
                  <a:close/>
                </a:path>
              </a:pathLst>
            </a:custGeom>
            <a:solidFill>
              <a:srgbClr val="152730"/>
            </a:solidFill>
            <a:ln w="12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37" name="Graphic 84">
            <a:extLst>
              <a:ext uri="{FF2B5EF4-FFF2-40B4-BE49-F238E27FC236}">
                <a16:creationId xmlns:a16="http://schemas.microsoft.com/office/drawing/2014/main" id="{9FA7E6E8-C4D1-45A0-BDBE-2A07850E92DA}"/>
              </a:ext>
            </a:extLst>
          </p:cNvPr>
          <p:cNvGrpSpPr/>
          <p:nvPr/>
        </p:nvGrpSpPr>
        <p:grpSpPr>
          <a:xfrm>
            <a:off x="8893092" y="2168750"/>
            <a:ext cx="401985" cy="401986"/>
            <a:chOff x="8893092" y="2168750"/>
            <a:chExt cx="401985" cy="401986"/>
          </a:xfrm>
        </p:grpSpPr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811AA606-8ABA-4F20-B8BF-8E918BE0D2CD}"/>
                </a:ext>
              </a:extLst>
            </p:cNvPr>
            <p:cNvSpPr/>
            <p:nvPr/>
          </p:nvSpPr>
          <p:spPr>
            <a:xfrm>
              <a:off x="8930778" y="2281808"/>
              <a:ext cx="326612" cy="125620"/>
            </a:xfrm>
            <a:custGeom>
              <a:avLst/>
              <a:gdLst>
                <a:gd name="connsiteX0" fmla="*/ 0 w 326612"/>
                <a:gd name="connsiteY0" fmla="*/ 0 h 125620"/>
                <a:gd name="connsiteX1" fmla="*/ 326613 w 326612"/>
                <a:gd name="connsiteY1" fmla="*/ 0 h 125620"/>
                <a:gd name="connsiteX2" fmla="*/ 326613 w 326612"/>
                <a:gd name="connsiteY2" fmla="*/ 125621 h 125620"/>
                <a:gd name="connsiteX3" fmla="*/ 0 w 326612"/>
                <a:gd name="connsiteY3" fmla="*/ 125621 h 12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612" h="125620">
                  <a:moveTo>
                    <a:pt x="0" y="0"/>
                  </a:moveTo>
                  <a:lnTo>
                    <a:pt x="326613" y="0"/>
                  </a:lnTo>
                  <a:lnTo>
                    <a:pt x="326613" y="125621"/>
                  </a:lnTo>
                  <a:lnTo>
                    <a:pt x="0" y="125621"/>
                  </a:lnTo>
                  <a:close/>
                </a:path>
              </a:pathLst>
            </a:custGeom>
            <a:noFill/>
            <a:ln w="25003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9200034E-D633-47C3-B711-850E0E0CD134}"/>
                </a:ext>
              </a:extLst>
            </p:cNvPr>
            <p:cNvSpPr/>
            <p:nvPr/>
          </p:nvSpPr>
          <p:spPr>
            <a:xfrm>
              <a:off x="8955902" y="2394867"/>
              <a:ext cx="276364" cy="100496"/>
            </a:xfrm>
            <a:custGeom>
              <a:avLst/>
              <a:gdLst>
                <a:gd name="connsiteX0" fmla="*/ 276365 w 276364"/>
                <a:gd name="connsiteY0" fmla="*/ 0 h 100496"/>
                <a:gd name="connsiteX1" fmla="*/ 276365 w 276364"/>
                <a:gd name="connsiteY1" fmla="*/ 100497 h 100496"/>
                <a:gd name="connsiteX2" fmla="*/ 0 w 276364"/>
                <a:gd name="connsiteY2" fmla="*/ 100497 h 100496"/>
                <a:gd name="connsiteX3" fmla="*/ 0 w 276364"/>
                <a:gd name="connsiteY3" fmla="*/ 0 h 10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364" h="100496">
                  <a:moveTo>
                    <a:pt x="276365" y="0"/>
                  </a:moveTo>
                  <a:lnTo>
                    <a:pt x="276365" y="100497"/>
                  </a:lnTo>
                  <a:lnTo>
                    <a:pt x="0" y="100497"/>
                  </a:lnTo>
                  <a:lnTo>
                    <a:pt x="0" y="0"/>
                  </a:lnTo>
                </a:path>
              </a:pathLst>
            </a:custGeom>
            <a:noFill/>
            <a:ln w="25003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BB833069-53AC-4B64-8092-4D3BBDB3E7F7}"/>
                </a:ext>
              </a:extLst>
            </p:cNvPr>
            <p:cNvSpPr/>
            <p:nvPr/>
          </p:nvSpPr>
          <p:spPr>
            <a:xfrm>
              <a:off x="9043836" y="2231560"/>
              <a:ext cx="100496" cy="50248"/>
            </a:xfrm>
            <a:custGeom>
              <a:avLst/>
              <a:gdLst>
                <a:gd name="connsiteX0" fmla="*/ 0 w 100496"/>
                <a:gd name="connsiteY0" fmla="*/ 0 h 50248"/>
                <a:gd name="connsiteX1" fmla="*/ 100496 w 100496"/>
                <a:gd name="connsiteY1" fmla="*/ 0 h 50248"/>
                <a:gd name="connsiteX2" fmla="*/ 100496 w 100496"/>
                <a:gd name="connsiteY2" fmla="*/ 50248 h 50248"/>
                <a:gd name="connsiteX3" fmla="*/ 0 w 100496"/>
                <a:gd name="connsiteY3" fmla="*/ 50248 h 50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496" h="50248">
                  <a:moveTo>
                    <a:pt x="0" y="0"/>
                  </a:moveTo>
                  <a:lnTo>
                    <a:pt x="100496" y="0"/>
                  </a:lnTo>
                  <a:lnTo>
                    <a:pt x="100496" y="50248"/>
                  </a:lnTo>
                  <a:lnTo>
                    <a:pt x="0" y="50248"/>
                  </a:lnTo>
                  <a:close/>
                </a:path>
              </a:pathLst>
            </a:custGeom>
            <a:noFill/>
            <a:ln w="25003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890A75B9-8F7F-49DF-953B-B4BBB11C378B}"/>
                </a:ext>
              </a:extLst>
            </p:cNvPr>
            <p:cNvSpPr/>
            <p:nvPr/>
          </p:nvSpPr>
          <p:spPr>
            <a:xfrm>
              <a:off x="8993588" y="2394867"/>
              <a:ext cx="25124" cy="25124"/>
            </a:xfrm>
            <a:custGeom>
              <a:avLst/>
              <a:gdLst>
                <a:gd name="connsiteX0" fmla="*/ 0 w 25124"/>
                <a:gd name="connsiteY0" fmla="*/ 0 h 25124"/>
                <a:gd name="connsiteX1" fmla="*/ 25124 w 25124"/>
                <a:gd name="connsiteY1" fmla="*/ 0 h 25124"/>
                <a:gd name="connsiteX2" fmla="*/ 25124 w 25124"/>
                <a:gd name="connsiteY2" fmla="*/ 25124 h 25124"/>
                <a:gd name="connsiteX3" fmla="*/ 0 w 25124"/>
                <a:gd name="connsiteY3" fmla="*/ 25124 h 2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24" h="25124">
                  <a:moveTo>
                    <a:pt x="0" y="0"/>
                  </a:moveTo>
                  <a:lnTo>
                    <a:pt x="25124" y="0"/>
                  </a:lnTo>
                  <a:lnTo>
                    <a:pt x="25124" y="25124"/>
                  </a:lnTo>
                  <a:lnTo>
                    <a:pt x="0" y="25124"/>
                  </a:lnTo>
                  <a:close/>
                </a:path>
              </a:pathLst>
            </a:custGeom>
            <a:noFill/>
            <a:ln w="12502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E59369CF-08E9-46F1-AD25-145BCBCF6D3F}"/>
                </a:ext>
              </a:extLst>
            </p:cNvPr>
            <p:cNvSpPr/>
            <p:nvPr/>
          </p:nvSpPr>
          <p:spPr>
            <a:xfrm>
              <a:off x="9169456" y="2394867"/>
              <a:ext cx="25124" cy="25124"/>
            </a:xfrm>
            <a:custGeom>
              <a:avLst/>
              <a:gdLst>
                <a:gd name="connsiteX0" fmla="*/ 0 w 25124"/>
                <a:gd name="connsiteY0" fmla="*/ 0 h 25124"/>
                <a:gd name="connsiteX1" fmla="*/ 25124 w 25124"/>
                <a:gd name="connsiteY1" fmla="*/ 0 h 25124"/>
                <a:gd name="connsiteX2" fmla="*/ 25124 w 25124"/>
                <a:gd name="connsiteY2" fmla="*/ 25124 h 25124"/>
                <a:gd name="connsiteX3" fmla="*/ 0 w 25124"/>
                <a:gd name="connsiteY3" fmla="*/ 25124 h 2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24" h="25124">
                  <a:moveTo>
                    <a:pt x="0" y="0"/>
                  </a:moveTo>
                  <a:lnTo>
                    <a:pt x="25124" y="0"/>
                  </a:lnTo>
                  <a:lnTo>
                    <a:pt x="25124" y="25124"/>
                  </a:lnTo>
                  <a:lnTo>
                    <a:pt x="0" y="25124"/>
                  </a:lnTo>
                  <a:close/>
                </a:path>
              </a:pathLst>
            </a:custGeom>
            <a:noFill/>
            <a:ln w="12502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3" name="Graphic 86">
            <a:extLst>
              <a:ext uri="{FF2B5EF4-FFF2-40B4-BE49-F238E27FC236}">
                <a16:creationId xmlns:a16="http://schemas.microsoft.com/office/drawing/2014/main" id="{0AC95714-FACC-47A1-8758-6DD8134EA2A3}"/>
              </a:ext>
            </a:extLst>
          </p:cNvPr>
          <p:cNvGrpSpPr/>
          <p:nvPr/>
        </p:nvGrpSpPr>
        <p:grpSpPr>
          <a:xfrm>
            <a:off x="8276108" y="2146475"/>
            <a:ext cx="401985" cy="401986"/>
            <a:chOff x="8276108" y="2146475"/>
            <a:chExt cx="401985" cy="401986"/>
          </a:xfrm>
        </p:grpSpPr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FBF22BD5-D120-4C10-9699-55D9A6B64987}"/>
                </a:ext>
              </a:extLst>
            </p:cNvPr>
            <p:cNvSpPr/>
            <p:nvPr/>
          </p:nvSpPr>
          <p:spPr>
            <a:xfrm>
              <a:off x="8389166" y="2196723"/>
              <a:ext cx="200992" cy="301489"/>
            </a:xfrm>
            <a:custGeom>
              <a:avLst/>
              <a:gdLst>
                <a:gd name="connsiteX0" fmla="*/ 0 w 200992"/>
                <a:gd name="connsiteY0" fmla="*/ 0 h 301489"/>
                <a:gd name="connsiteX1" fmla="*/ 200993 w 200992"/>
                <a:gd name="connsiteY1" fmla="*/ 0 h 301489"/>
                <a:gd name="connsiteX2" fmla="*/ 200993 w 200992"/>
                <a:gd name="connsiteY2" fmla="*/ 301490 h 301489"/>
                <a:gd name="connsiteX3" fmla="*/ 0 w 200992"/>
                <a:gd name="connsiteY3" fmla="*/ 301490 h 30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992" h="301489">
                  <a:moveTo>
                    <a:pt x="0" y="0"/>
                  </a:moveTo>
                  <a:lnTo>
                    <a:pt x="200993" y="0"/>
                  </a:lnTo>
                  <a:lnTo>
                    <a:pt x="200993" y="301490"/>
                  </a:lnTo>
                  <a:lnTo>
                    <a:pt x="0" y="301490"/>
                  </a:lnTo>
                  <a:close/>
                </a:path>
              </a:pathLst>
            </a:custGeom>
            <a:noFill/>
            <a:ln w="25003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BAA518E5-7792-4D60-B24D-336F92A543D4}"/>
                </a:ext>
              </a:extLst>
            </p:cNvPr>
            <p:cNvSpPr/>
            <p:nvPr/>
          </p:nvSpPr>
          <p:spPr>
            <a:xfrm>
              <a:off x="8364042" y="2246971"/>
              <a:ext cx="50248" cy="12562"/>
            </a:xfrm>
            <a:custGeom>
              <a:avLst/>
              <a:gdLst>
                <a:gd name="connsiteX0" fmla="*/ 50248 w 50248"/>
                <a:gd name="connsiteY0" fmla="*/ 0 h 12562"/>
                <a:gd name="connsiteX1" fmla="*/ 0 w 50248"/>
                <a:gd name="connsiteY1" fmla="*/ 0 h 1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248" h="12562">
                  <a:moveTo>
                    <a:pt x="50248" y="0"/>
                  </a:moveTo>
                  <a:lnTo>
                    <a:pt x="0" y="0"/>
                  </a:lnTo>
                </a:path>
              </a:pathLst>
            </a:custGeom>
            <a:ln w="25003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32FD279B-A18A-4730-91F6-E4B4CD421D41}"/>
                </a:ext>
              </a:extLst>
            </p:cNvPr>
            <p:cNvSpPr/>
            <p:nvPr/>
          </p:nvSpPr>
          <p:spPr>
            <a:xfrm>
              <a:off x="8364042" y="2297219"/>
              <a:ext cx="50248" cy="12562"/>
            </a:xfrm>
            <a:custGeom>
              <a:avLst/>
              <a:gdLst>
                <a:gd name="connsiteX0" fmla="*/ 50248 w 50248"/>
                <a:gd name="connsiteY0" fmla="*/ 0 h 12562"/>
                <a:gd name="connsiteX1" fmla="*/ 0 w 50248"/>
                <a:gd name="connsiteY1" fmla="*/ 0 h 1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248" h="12562">
                  <a:moveTo>
                    <a:pt x="50248" y="0"/>
                  </a:moveTo>
                  <a:lnTo>
                    <a:pt x="0" y="0"/>
                  </a:lnTo>
                </a:path>
              </a:pathLst>
            </a:custGeom>
            <a:ln w="25003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5F8C998B-B96C-4F2F-B4AE-37A69F606DE9}"/>
                </a:ext>
              </a:extLst>
            </p:cNvPr>
            <p:cNvSpPr/>
            <p:nvPr/>
          </p:nvSpPr>
          <p:spPr>
            <a:xfrm>
              <a:off x="8364042" y="2347468"/>
              <a:ext cx="50248" cy="12562"/>
            </a:xfrm>
            <a:custGeom>
              <a:avLst/>
              <a:gdLst>
                <a:gd name="connsiteX0" fmla="*/ 50248 w 50248"/>
                <a:gd name="connsiteY0" fmla="*/ 0 h 12562"/>
                <a:gd name="connsiteX1" fmla="*/ 0 w 50248"/>
                <a:gd name="connsiteY1" fmla="*/ 0 h 1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248" h="12562">
                  <a:moveTo>
                    <a:pt x="50248" y="0"/>
                  </a:moveTo>
                  <a:lnTo>
                    <a:pt x="0" y="0"/>
                  </a:lnTo>
                </a:path>
              </a:pathLst>
            </a:custGeom>
            <a:ln w="25003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81D037AA-65A0-49AA-8B53-C6E96A6F03E7}"/>
                </a:ext>
              </a:extLst>
            </p:cNvPr>
            <p:cNvSpPr/>
            <p:nvPr/>
          </p:nvSpPr>
          <p:spPr>
            <a:xfrm>
              <a:off x="8364042" y="2397716"/>
              <a:ext cx="50248" cy="12562"/>
            </a:xfrm>
            <a:custGeom>
              <a:avLst/>
              <a:gdLst>
                <a:gd name="connsiteX0" fmla="*/ 50248 w 50248"/>
                <a:gd name="connsiteY0" fmla="*/ 0 h 12562"/>
                <a:gd name="connsiteX1" fmla="*/ 0 w 50248"/>
                <a:gd name="connsiteY1" fmla="*/ 0 h 1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248" h="12562">
                  <a:moveTo>
                    <a:pt x="50248" y="0"/>
                  </a:moveTo>
                  <a:lnTo>
                    <a:pt x="0" y="0"/>
                  </a:lnTo>
                </a:path>
              </a:pathLst>
            </a:custGeom>
            <a:ln w="25003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8B245BE4-E79D-4139-B553-1CC55A2D7319}"/>
                </a:ext>
              </a:extLst>
            </p:cNvPr>
            <p:cNvSpPr/>
            <p:nvPr/>
          </p:nvSpPr>
          <p:spPr>
            <a:xfrm>
              <a:off x="8364042" y="2447964"/>
              <a:ext cx="50248" cy="12562"/>
            </a:xfrm>
            <a:custGeom>
              <a:avLst/>
              <a:gdLst>
                <a:gd name="connsiteX0" fmla="*/ 50248 w 50248"/>
                <a:gd name="connsiteY0" fmla="*/ 0 h 12562"/>
                <a:gd name="connsiteX1" fmla="*/ 0 w 50248"/>
                <a:gd name="connsiteY1" fmla="*/ 0 h 1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248" h="12562">
                  <a:moveTo>
                    <a:pt x="50248" y="0"/>
                  </a:moveTo>
                  <a:lnTo>
                    <a:pt x="0" y="0"/>
                  </a:lnTo>
                </a:path>
              </a:pathLst>
            </a:custGeom>
            <a:ln w="25003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6F5254D6-20B1-4B04-BD57-5D59C24E3DF0}"/>
                </a:ext>
              </a:extLst>
            </p:cNvPr>
            <p:cNvSpPr/>
            <p:nvPr/>
          </p:nvSpPr>
          <p:spPr>
            <a:xfrm>
              <a:off x="8439414" y="2272095"/>
              <a:ext cx="113058" cy="12562"/>
            </a:xfrm>
            <a:custGeom>
              <a:avLst/>
              <a:gdLst>
                <a:gd name="connsiteX0" fmla="*/ 0 w 113058"/>
                <a:gd name="connsiteY0" fmla="*/ 0 h 12562"/>
                <a:gd name="connsiteX1" fmla="*/ 113058 w 113058"/>
                <a:gd name="connsiteY1" fmla="*/ 0 h 1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058" h="12562">
                  <a:moveTo>
                    <a:pt x="0" y="0"/>
                  </a:moveTo>
                  <a:lnTo>
                    <a:pt x="113058" y="0"/>
                  </a:lnTo>
                </a:path>
              </a:pathLst>
            </a:custGeom>
            <a:ln w="25003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1" name="Graphic 88">
            <a:extLst>
              <a:ext uri="{FF2B5EF4-FFF2-40B4-BE49-F238E27FC236}">
                <a16:creationId xmlns:a16="http://schemas.microsoft.com/office/drawing/2014/main" id="{DB5EBCF5-839B-453F-8684-DA74D964EE44}"/>
              </a:ext>
            </a:extLst>
          </p:cNvPr>
          <p:cNvGrpSpPr/>
          <p:nvPr/>
        </p:nvGrpSpPr>
        <p:grpSpPr>
          <a:xfrm>
            <a:off x="7613096" y="2124302"/>
            <a:ext cx="487043" cy="487043"/>
            <a:chOff x="7613096" y="2124302"/>
            <a:chExt cx="487043" cy="487043"/>
          </a:xfrm>
        </p:grpSpPr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B61D571A-5545-43BF-AC5E-4117A95A0636}"/>
                </a:ext>
              </a:extLst>
            </p:cNvPr>
            <p:cNvSpPr/>
            <p:nvPr/>
          </p:nvSpPr>
          <p:spPr>
            <a:xfrm>
              <a:off x="7658756" y="2169962"/>
              <a:ext cx="395722" cy="395722"/>
            </a:xfrm>
            <a:custGeom>
              <a:avLst/>
              <a:gdLst>
                <a:gd name="connsiteX0" fmla="*/ 395722 w 395722"/>
                <a:gd name="connsiteY0" fmla="*/ 197861 h 395722"/>
                <a:gd name="connsiteX1" fmla="*/ 197861 w 395722"/>
                <a:gd name="connsiteY1" fmla="*/ 395722 h 395722"/>
                <a:gd name="connsiteX2" fmla="*/ 0 w 395722"/>
                <a:gd name="connsiteY2" fmla="*/ 197861 h 395722"/>
                <a:gd name="connsiteX3" fmla="*/ 197861 w 395722"/>
                <a:gd name="connsiteY3" fmla="*/ 0 h 395722"/>
                <a:gd name="connsiteX4" fmla="*/ 395722 w 395722"/>
                <a:gd name="connsiteY4" fmla="*/ 197861 h 395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722" h="395722">
                  <a:moveTo>
                    <a:pt x="395722" y="197861"/>
                  </a:moveTo>
                  <a:cubicBezTo>
                    <a:pt x="395722" y="307137"/>
                    <a:pt x="307137" y="395722"/>
                    <a:pt x="197861" y="395722"/>
                  </a:cubicBezTo>
                  <a:cubicBezTo>
                    <a:pt x="88585" y="395722"/>
                    <a:pt x="0" y="307137"/>
                    <a:pt x="0" y="197861"/>
                  </a:cubicBezTo>
                  <a:cubicBezTo>
                    <a:pt x="0" y="88585"/>
                    <a:pt x="88585" y="0"/>
                    <a:pt x="197861" y="0"/>
                  </a:cubicBezTo>
                  <a:cubicBezTo>
                    <a:pt x="307137" y="0"/>
                    <a:pt x="395722" y="88585"/>
                    <a:pt x="395722" y="197861"/>
                  </a:cubicBezTo>
                  <a:close/>
                </a:path>
              </a:pathLst>
            </a:custGeom>
            <a:noFill/>
            <a:ln w="30361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C5F4B076-8766-42A7-AA58-639D280A041A}"/>
                </a:ext>
              </a:extLst>
            </p:cNvPr>
            <p:cNvSpPr/>
            <p:nvPr/>
          </p:nvSpPr>
          <p:spPr>
            <a:xfrm>
              <a:off x="7856617" y="2200402"/>
              <a:ext cx="15220" cy="45660"/>
            </a:xfrm>
            <a:custGeom>
              <a:avLst/>
              <a:gdLst>
                <a:gd name="connsiteX0" fmla="*/ 0 w 15220"/>
                <a:gd name="connsiteY0" fmla="*/ 0 h 45660"/>
                <a:gd name="connsiteX1" fmla="*/ 0 w 15220"/>
                <a:gd name="connsiteY1" fmla="*/ 45660 h 4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20" h="45660">
                  <a:moveTo>
                    <a:pt x="0" y="0"/>
                  </a:moveTo>
                  <a:lnTo>
                    <a:pt x="0" y="45660"/>
                  </a:lnTo>
                </a:path>
              </a:pathLst>
            </a:custGeom>
            <a:ln w="30361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F4BF6EDD-8D99-42B9-86ED-6E7D482D55C0}"/>
                </a:ext>
              </a:extLst>
            </p:cNvPr>
            <p:cNvSpPr/>
            <p:nvPr/>
          </p:nvSpPr>
          <p:spPr>
            <a:xfrm>
              <a:off x="7856617" y="2489584"/>
              <a:ext cx="15220" cy="45660"/>
            </a:xfrm>
            <a:custGeom>
              <a:avLst/>
              <a:gdLst>
                <a:gd name="connsiteX0" fmla="*/ 0 w 15220"/>
                <a:gd name="connsiteY0" fmla="*/ 0 h 45660"/>
                <a:gd name="connsiteX1" fmla="*/ 0 w 15220"/>
                <a:gd name="connsiteY1" fmla="*/ 45660 h 4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20" h="45660">
                  <a:moveTo>
                    <a:pt x="0" y="0"/>
                  </a:moveTo>
                  <a:lnTo>
                    <a:pt x="0" y="45660"/>
                  </a:lnTo>
                </a:path>
              </a:pathLst>
            </a:custGeom>
            <a:ln w="30361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6456BC1C-7C58-4434-B3C8-6F344705DF69}"/>
                </a:ext>
              </a:extLst>
            </p:cNvPr>
            <p:cNvSpPr/>
            <p:nvPr/>
          </p:nvSpPr>
          <p:spPr>
            <a:xfrm>
              <a:off x="7978378" y="2367823"/>
              <a:ext cx="45660" cy="15220"/>
            </a:xfrm>
            <a:custGeom>
              <a:avLst/>
              <a:gdLst>
                <a:gd name="connsiteX0" fmla="*/ 45660 w 45660"/>
                <a:gd name="connsiteY0" fmla="*/ 0 h 15220"/>
                <a:gd name="connsiteX1" fmla="*/ 0 w 45660"/>
                <a:gd name="connsiteY1" fmla="*/ 0 h 1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660" h="15220">
                  <a:moveTo>
                    <a:pt x="45660" y="0"/>
                  </a:moveTo>
                  <a:lnTo>
                    <a:pt x="0" y="0"/>
                  </a:lnTo>
                </a:path>
              </a:pathLst>
            </a:custGeom>
            <a:ln w="30361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FDEB4E45-ACAD-4E07-AA48-B1A2FEAEF3AB}"/>
                </a:ext>
              </a:extLst>
            </p:cNvPr>
            <p:cNvSpPr/>
            <p:nvPr/>
          </p:nvSpPr>
          <p:spPr>
            <a:xfrm>
              <a:off x="7689196" y="2367823"/>
              <a:ext cx="45660" cy="15220"/>
            </a:xfrm>
            <a:custGeom>
              <a:avLst/>
              <a:gdLst>
                <a:gd name="connsiteX0" fmla="*/ 45660 w 45660"/>
                <a:gd name="connsiteY0" fmla="*/ 0 h 15220"/>
                <a:gd name="connsiteX1" fmla="*/ 0 w 45660"/>
                <a:gd name="connsiteY1" fmla="*/ 0 h 1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660" h="15220">
                  <a:moveTo>
                    <a:pt x="45660" y="0"/>
                  </a:moveTo>
                  <a:lnTo>
                    <a:pt x="0" y="0"/>
                  </a:lnTo>
                </a:path>
              </a:pathLst>
            </a:custGeom>
            <a:ln w="30361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D154635-6ABB-4CAE-A760-5DC57DD65BF0}"/>
                </a:ext>
              </a:extLst>
            </p:cNvPr>
            <p:cNvSpPr/>
            <p:nvPr/>
          </p:nvSpPr>
          <p:spPr>
            <a:xfrm>
              <a:off x="7795737" y="2325207"/>
              <a:ext cx="73056" cy="54792"/>
            </a:xfrm>
            <a:custGeom>
              <a:avLst/>
              <a:gdLst>
                <a:gd name="connsiteX0" fmla="*/ 73056 w 73056"/>
                <a:gd name="connsiteY0" fmla="*/ 54792 h 54792"/>
                <a:gd name="connsiteX1" fmla="*/ 0 w 73056"/>
                <a:gd name="connsiteY1" fmla="*/ 0 h 54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056" h="54792">
                  <a:moveTo>
                    <a:pt x="73056" y="54792"/>
                  </a:moveTo>
                  <a:lnTo>
                    <a:pt x="0" y="0"/>
                  </a:lnTo>
                </a:path>
              </a:pathLst>
            </a:custGeom>
            <a:ln w="15180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D31DC028-D775-40F3-905D-71C7AC177C91}"/>
                </a:ext>
              </a:extLst>
            </p:cNvPr>
            <p:cNvSpPr/>
            <p:nvPr/>
          </p:nvSpPr>
          <p:spPr>
            <a:xfrm>
              <a:off x="7867271" y="2284112"/>
              <a:ext cx="65446" cy="85232"/>
            </a:xfrm>
            <a:custGeom>
              <a:avLst/>
              <a:gdLst>
                <a:gd name="connsiteX0" fmla="*/ 0 w 65446"/>
                <a:gd name="connsiteY0" fmla="*/ 85233 h 85232"/>
                <a:gd name="connsiteX1" fmla="*/ 65446 w 65446"/>
                <a:gd name="connsiteY1" fmla="*/ 0 h 85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446" h="85232">
                  <a:moveTo>
                    <a:pt x="0" y="85233"/>
                  </a:moveTo>
                  <a:lnTo>
                    <a:pt x="65446" y="0"/>
                  </a:lnTo>
                </a:path>
              </a:pathLst>
            </a:custGeom>
            <a:ln w="15180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9" name="Graphic 90">
            <a:extLst>
              <a:ext uri="{FF2B5EF4-FFF2-40B4-BE49-F238E27FC236}">
                <a16:creationId xmlns:a16="http://schemas.microsoft.com/office/drawing/2014/main" id="{1E3B166D-3931-43D8-A8CA-97118B9DEF11}"/>
              </a:ext>
            </a:extLst>
          </p:cNvPr>
          <p:cNvGrpSpPr/>
          <p:nvPr/>
        </p:nvGrpSpPr>
        <p:grpSpPr>
          <a:xfrm>
            <a:off x="7072357" y="2194955"/>
            <a:ext cx="363603" cy="363603"/>
            <a:chOff x="7072357" y="2194955"/>
            <a:chExt cx="363603" cy="363603"/>
          </a:xfrm>
        </p:grpSpPr>
        <p:grpSp>
          <p:nvGrpSpPr>
            <p:cNvPr id="460" name="Graphic 90">
              <a:extLst>
                <a:ext uri="{FF2B5EF4-FFF2-40B4-BE49-F238E27FC236}">
                  <a16:creationId xmlns:a16="http://schemas.microsoft.com/office/drawing/2014/main" id="{1E3B166D-3931-43D8-A8CA-97118B9DEF11}"/>
                </a:ext>
              </a:extLst>
            </p:cNvPr>
            <p:cNvGrpSpPr/>
            <p:nvPr/>
          </p:nvGrpSpPr>
          <p:grpSpPr>
            <a:xfrm>
              <a:off x="7095082" y="2240405"/>
              <a:ext cx="113625" cy="272702"/>
              <a:chOff x="7095082" y="2240405"/>
              <a:chExt cx="113625" cy="272702"/>
            </a:xfrm>
            <a:solidFill>
              <a:srgbClr val="152730"/>
            </a:solidFill>
          </p:grpSpPr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85533A0F-BE0F-421A-84DD-E4ED7CB9BDD5}"/>
                  </a:ext>
                </a:extLst>
              </p:cNvPr>
              <p:cNvSpPr/>
              <p:nvPr/>
            </p:nvSpPr>
            <p:spPr>
              <a:xfrm>
                <a:off x="7117807" y="2240405"/>
                <a:ext cx="68175" cy="272702"/>
              </a:xfrm>
              <a:custGeom>
                <a:avLst/>
                <a:gdLst>
                  <a:gd name="connsiteX0" fmla="*/ 0 w 68175"/>
                  <a:gd name="connsiteY0" fmla="*/ 0 h 272702"/>
                  <a:gd name="connsiteX1" fmla="*/ 0 w 68175"/>
                  <a:gd name="connsiteY1" fmla="*/ 34088 h 272702"/>
                  <a:gd name="connsiteX2" fmla="*/ 0 w 68175"/>
                  <a:gd name="connsiteY2" fmla="*/ 238614 h 272702"/>
                  <a:gd name="connsiteX3" fmla="*/ 0 w 68175"/>
                  <a:gd name="connsiteY3" fmla="*/ 272702 h 272702"/>
                  <a:gd name="connsiteX4" fmla="*/ 68176 w 68175"/>
                  <a:gd name="connsiteY4" fmla="*/ 272702 h 272702"/>
                  <a:gd name="connsiteX5" fmla="*/ 68176 w 68175"/>
                  <a:gd name="connsiteY5" fmla="*/ 238614 h 272702"/>
                  <a:gd name="connsiteX6" fmla="*/ 68176 w 68175"/>
                  <a:gd name="connsiteY6" fmla="*/ 34088 h 272702"/>
                  <a:gd name="connsiteX7" fmla="*/ 68176 w 68175"/>
                  <a:gd name="connsiteY7" fmla="*/ 0 h 272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175" h="272702">
                    <a:moveTo>
                      <a:pt x="0" y="0"/>
                    </a:moveTo>
                    <a:lnTo>
                      <a:pt x="0" y="34088"/>
                    </a:lnTo>
                    <a:lnTo>
                      <a:pt x="0" y="238614"/>
                    </a:lnTo>
                    <a:lnTo>
                      <a:pt x="0" y="272702"/>
                    </a:lnTo>
                    <a:lnTo>
                      <a:pt x="68176" y="272702"/>
                    </a:lnTo>
                    <a:lnTo>
                      <a:pt x="68176" y="238614"/>
                    </a:lnTo>
                    <a:lnTo>
                      <a:pt x="68176" y="34088"/>
                    </a:lnTo>
                    <a:lnTo>
                      <a:pt x="68176" y="0"/>
                    </a:lnTo>
                    <a:close/>
                  </a:path>
                </a:pathLst>
              </a:custGeom>
              <a:solidFill>
                <a:srgbClr val="152730"/>
              </a:solidFill>
              <a:ln w="113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8FB4CCED-3A0D-4069-8A3F-34E44B789156}"/>
                  </a:ext>
                </a:extLst>
              </p:cNvPr>
              <p:cNvSpPr/>
              <p:nvPr/>
            </p:nvSpPr>
            <p:spPr>
              <a:xfrm>
                <a:off x="7197345" y="2274493"/>
                <a:ext cx="11362" cy="204526"/>
              </a:xfrm>
              <a:custGeom>
                <a:avLst/>
                <a:gdLst>
                  <a:gd name="connsiteX0" fmla="*/ 0 w 11362"/>
                  <a:gd name="connsiteY0" fmla="*/ 0 h 204526"/>
                  <a:gd name="connsiteX1" fmla="*/ 11363 w 11362"/>
                  <a:gd name="connsiteY1" fmla="*/ 0 h 204526"/>
                  <a:gd name="connsiteX2" fmla="*/ 11363 w 11362"/>
                  <a:gd name="connsiteY2" fmla="*/ 204527 h 204526"/>
                  <a:gd name="connsiteX3" fmla="*/ 0 w 11362"/>
                  <a:gd name="connsiteY3" fmla="*/ 204527 h 20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362" h="204526">
                    <a:moveTo>
                      <a:pt x="0" y="0"/>
                    </a:moveTo>
                    <a:lnTo>
                      <a:pt x="11363" y="0"/>
                    </a:lnTo>
                    <a:lnTo>
                      <a:pt x="11363" y="204527"/>
                    </a:lnTo>
                    <a:lnTo>
                      <a:pt x="0" y="204527"/>
                    </a:lnTo>
                    <a:close/>
                  </a:path>
                </a:pathLst>
              </a:custGeom>
              <a:solidFill>
                <a:srgbClr val="152730"/>
              </a:solidFill>
              <a:ln w="113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4E34C051-954E-4101-B75F-BBA83711780B}"/>
                  </a:ext>
                </a:extLst>
              </p:cNvPr>
              <p:cNvSpPr/>
              <p:nvPr/>
            </p:nvSpPr>
            <p:spPr>
              <a:xfrm>
                <a:off x="7095082" y="2274493"/>
                <a:ext cx="11362" cy="204526"/>
              </a:xfrm>
              <a:custGeom>
                <a:avLst/>
                <a:gdLst>
                  <a:gd name="connsiteX0" fmla="*/ 0 w 11362"/>
                  <a:gd name="connsiteY0" fmla="*/ 0 h 204526"/>
                  <a:gd name="connsiteX1" fmla="*/ 11363 w 11362"/>
                  <a:gd name="connsiteY1" fmla="*/ 0 h 204526"/>
                  <a:gd name="connsiteX2" fmla="*/ 11363 w 11362"/>
                  <a:gd name="connsiteY2" fmla="*/ 204527 h 204526"/>
                  <a:gd name="connsiteX3" fmla="*/ 0 w 11362"/>
                  <a:gd name="connsiteY3" fmla="*/ 204527 h 20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362" h="204526">
                    <a:moveTo>
                      <a:pt x="0" y="0"/>
                    </a:moveTo>
                    <a:lnTo>
                      <a:pt x="11363" y="0"/>
                    </a:lnTo>
                    <a:lnTo>
                      <a:pt x="11363" y="204527"/>
                    </a:lnTo>
                    <a:lnTo>
                      <a:pt x="0" y="204527"/>
                    </a:lnTo>
                    <a:close/>
                  </a:path>
                </a:pathLst>
              </a:custGeom>
              <a:solidFill>
                <a:srgbClr val="152730"/>
              </a:solidFill>
              <a:ln w="113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D5AE4945-476B-4211-925F-8C6BEFA45538}"/>
                </a:ext>
              </a:extLst>
            </p:cNvPr>
            <p:cNvSpPr/>
            <p:nvPr/>
          </p:nvSpPr>
          <p:spPr>
            <a:xfrm>
              <a:off x="7072357" y="2194955"/>
              <a:ext cx="11362" cy="11362"/>
            </a:xfrm>
            <a:custGeom>
              <a:avLst/>
              <a:gdLst/>
              <a:ahLst/>
              <a:cxnLst/>
              <a:rect l="l" t="t" r="r" b="b"/>
              <a:pathLst>
                <a:path w="11362" h="11362"/>
              </a:pathLst>
            </a:custGeom>
            <a:noFill/>
            <a:ln w="2262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D6B710EB-EAFB-4D72-BD8D-820EBCBB0492}"/>
                </a:ext>
              </a:extLst>
            </p:cNvPr>
            <p:cNvSpPr/>
            <p:nvPr/>
          </p:nvSpPr>
          <p:spPr>
            <a:xfrm>
              <a:off x="7072357" y="2194955"/>
              <a:ext cx="11362" cy="11362"/>
            </a:xfrm>
            <a:custGeom>
              <a:avLst/>
              <a:gdLst/>
              <a:ahLst/>
              <a:cxnLst/>
              <a:rect l="l" t="t" r="r" b="b"/>
              <a:pathLst>
                <a:path w="11362" h="11362"/>
              </a:pathLst>
            </a:custGeom>
            <a:noFill/>
            <a:ln w="2262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CBF78157-89D2-484C-AA32-4E47A7B73419}"/>
                </a:ext>
              </a:extLst>
            </p:cNvPr>
            <p:cNvSpPr/>
            <p:nvPr/>
          </p:nvSpPr>
          <p:spPr>
            <a:xfrm>
              <a:off x="7072357" y="2194955"/>
              <a:ext cx="11362" cy="11362"/>
            </a:xfrm>
            <a:custGeom>
              <a:avLst/>
              <a:gdLst/>
              <a:ahLst/>
              <a:cxnLst/>
              <a:rect l="l" t="t" r="r" b="b"/>
              <a:pathLst>
                <a:path w="11362" h="11362"/>
              </a:pathLst>
            </a:custGeom>
            <a:noFill/>
            <a:ln w="2262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8271B7CF-540E-48A6-8A74-AE157FA350A1}"/>
                </a:ext>
              </a:extLst>
            </p:cNvPr>
            <p:cNvSpPr/>
            <p:nvPr/>
          </p:nvSpPr>
          <p:spPr>
            <a:xfrm>
              <a:off x="7072357" y="2194955"/>
              <a:ext cx="11362" cy="11362"/>
            </a:xfrm>
            <a:custGeom>
              <a:avLst/>
              <a:gdLst/>
              <a:ahLst/>
              <a:cxnLst/>
              <a:rect l="l" t="t" r="r" b="b"/>
              <a:pathLst>
                <a:path w="11362" h="11362"/>
              </a:pathLst>
            </a:custGeom>
            <a:noFill/>
            <a:ln w="2262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A7581773-B335-4183-97C2-ECF43DF6E0B8}"/>
                </a:ext>
              </a:extLst>
            </p:cNvPr>
            <p:cNvSpPr/>
            <p:nvPr/>
          </p:nvSpPr>
          <p:spPr>
            <a:xfrm>
              <a:off x="7072357" y="2194955"/>
              <a:ext cx="11362" cy="11362"/>
            </a:xfrm>
            <a:custGeom>
              <a:avLst/>
              <a:gdLst/>
              <a:ahLst/>
              <a:cxnLst/>
              <a:rect l="l" t="t" r="r" b="b"/>
              <a:pathLst>
                <a:path w="11362" h="11362"/>
              </a:pathLst>
            </a:custGeom>
            <a:noFill/>
            <a:ln w="2262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804F8DA-168F-4B7E-B53C-7BA2B113AB0E}"/>
                </a:ext>
              </a:extLst>
            </p:cNvPr>
            <p:cNvSpPr/>
            <p:nvPr/>
          </p:nvSpPr>
          <p:spPr>
            <a:xfrm>
              <a:off x="7072357" y="2194955"/>
              <a:ext cx="11362" cy="11362"/>
            </a:xfrm>
            <a:custGeom>
              <a:avLst/>
              <a:gdLst/>
              <a:ahLst/>
              <a:cxnLst/>
              <a:rect l="l" t="t" r="r" b="b"/>
              <a:pathLst>
                <a:path w="11362" h="11362"/>
              </a:pathLst>
            </a:custGeom>
            <a:noFill/>
            <a:ln w="2262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AA246BB5-53A6-440C-BE46-34EFB3FACE19}"/>
                </a:ext>
              </a:extLst>
            </p:cNvPr>
            <p:cNvSpPr/>
            <p:nvPr/>
          </p:nvSpPr>
          <p:spPr>
            <a:xfrm>
              <a:off x="7072357" y="2194955"/>
              <a:ext cx="11362" cy="11362"/>
            </a:xfrm>
            <a:custGeom>
              <a:avLst/>
              <a:gdLst/>
              <a:ahLst/>
              <a:cxnLst/>
              <a:rect l="l" t="t" r="r" b="b"/>
              <a:pathLst>
                <a:path w="11362" h="11362"/>
              </a:pathLst>
            </a:custGeom>
            <a:noFill/>
            <a:ln w="2262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D92CCA46-9F36-4121-9E99-C30E187952EF}"/>
                </a:ext>
              </a:extLst>
            </p:cNvPr>
            <p:cNvSpPr/>
            <p:nvPr/>
          </p:nvSpPr>
          <p:spPr>
            <a:xfrm>
              <a:off x="7072357" y="2194955"/>
              <a:ext cx="11362" cy="11362"/>
            </a:xfrm>
            <a:custGeom>
              <a:avLst/>
              <a:gdLst/>
              <a:ahLst/>
              <a:cxnLst/>
              <a:rect l="l" t="t" r="r" b="b"/>
              <a:pathLst>
                <a:path w="11362" h="11362"/>
              </a:pathLst>
            </a:custGeom>
            <a:noFill/>
            <a:ln w="2262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59D9F691-9A59-4E30-A99C-C3FB42615774}"/>
                </a:ext>
              </a:extLst>
            </p:cNvPr>
            <p:cNvSpPr/>
            <p:nvPr/>
          </p:nvSpPr>
          <p:spPr>
            <a:xfrm>
              <a:off x="7072357" y="2194955"/>
              <a:ext cx="11362" cy="11362"/>
            </a:xfrm>
            <a:custGeom>
              <a:avLst/>
              <a:gdLst/>
              <a:ahLst/>
              <a:cxnLst/>
              <a:rect l="l" t="t" r="r" b="b"/>
              <a:pathLst>
                <a:path w="11362" h="11362"/>
              </a:pathLst>
            </a:custGeom>
            <a:noFill/>
            <a:ln w="2262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C3B30BF4-C0CE-42EE-A1A7-D5A7210C0D6A}"/>
                </a:ext>
              </a:extLst>
            </p:cNvPr>
            <p:cNvSpPr/>
            <p:nvPr/>
          </p:nvSpPr>
          <p:spPr>
            <a:xfrm>
              <a:off x="7072357" y="2194955"/>
              <a:ext cx="11362" cy="11362"/>
            </a:xfrm>
            <a:custGeom>
              <a:avLst/>
              <a:gdLst/>
              <a:ahLst/>
              <a:cxnLst/>
              <a:rect l="l" t="t" r="r" b="b"/>
              <a:pathLst>
                <a:path w="11362" h="11362"/>
              </a:pathLst>
            </a:custGeom>
            <a:noFill/>
            <a:ln w="2262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0A9CFD45-DCFC-45E4-8E27-80D60693C126}"/>
                </a:ext>
              </a:extLst>
            </p:cNvPr>
            <p:cNvSpPr/>
            <p:nvPr/>
          </p:nvSpPr>
          <p:spPr>
            <a:xfrm>
              <a:off x="7072357" y="2194955"/>
              <a:ext cx="11362" cy="11362"/>
            </a:xfrm>
            <a:custGeom>
              <a:avLst/>
              <a:gdLst/>
              <a:ahLst/>
              <a:cxnLst/>
              <a:rect l="l" t="t" r="r" b="b"/>
              <a:pathLst>
                <a:path w="11362" h="11362"/>
              </a:pathLst>
            </a:custGeom>
            <a:noFill/>
            <a:ln w="2262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AD1BC400-44F5-4283-80DF-81FF86CFB80F}"/>
                </a:ext>
              </a:extLst>
            </p:cNvPr>
            <p:cNvSpPr/>
            <p:nvPr/>
          </p:nvSpPr>
          <p:spPr>
            <a:xfrm>
              <a:off x="7072357" y="2194955"/>
              <a:ext cx="11362" cy="11362"/>
            </a:xfrm>
            <a:custGeom>
              <a:avLst/>
              <a:gdLst/>
              <a:ahLst/>
              <a:cxnLst/>
              <a:rect l="l" t="t" r="r" b="b"/>
              <a:pathLst>
                <a:path w="11362" h="11362"/>
              </a:pathLst>
            </a:custGeom>
            <a:noFill/>
            <a:ln w="2262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6594ED15-A1A2-439B-9E71-4A9E987357BB}"/>
                </a:ext>
              </a:extLst>
            </p:cNvPr>
            <p:cNvSpPr/>
            <p:nvPr/>
          </p:nvSpPr>
          <p:spPr>
            <a:xfrm>
              <a:off x="7208708" y="2297218"/>
              <a:ext cx="204526" cy="159076"/>
            </a:xfrm>
            <a:custGeom>
              <a:avLst/>
              <a:gdLst>
                <a:gd name="connsiteX0" fmla="*/ 0 w 204526"/>
                <a:gd name="connsiteY0" fmla="*/ 0 h 159076"/>
                <a:gd name="connsiteX1" fmla="*/ 0 w 204526"/>
                <a:gd name="connsiteY1" fmla="*/ 159076 h 159076"/>
                <a:gd name="connsiteX2" fmla="*/ 204527 w 204526"/>
                <a:gd name="connsiteY2" fmla="*/ 159076 h 159076"/>
                <a:gd name="connsiteX3" fmla="*/ 204527 w 204526"/>
                <a:gd name="connsiteY3" fmla="*/ 0 h 159076"/>
                <a:gd name="connsiteX4" fmla="*/ 0 w 204526"/>
                <a:gd name="connsiteY4" fmla="*/ 0 h 159076"/>
                <a:gd name="connsiteX5" fmla="*/ 45450 w 204526"/>
                <a:gd name="connsiteY5" fmla="*/ 136351 h 159076"/>
                <a:gd name="connsiteX6" fmla="*/ 22725 w 204526"/>
                <a:gd name="connsiteY6" fmla="*/ 136351 h 159076"/>
                <a:gd name="connsiteX7" fmla="*/ 22725 w 204526"/>
                <a:gd name="connsiteY7" fmla="*/ 113626 h 159076"/>
                <a:gd name="connsiteX8" fmla="*/ 45450 w 204526"/>
                <a:gd name="connsiteY8" fmla="*/ 113626 h 159076"/>
                <a:gd name="connsiteX9" fmla="*/ 45450 w 204526"/>
                <a:gd name="connsiteY9" fmla="*/ 136351 h 159076"/>
                <a:gd name="connsiteX10" fmla="*/ 45450 w 204526"/>
                <a:gd name="connsiteY10" fmla="*/ 90901 h 159076"/>
                <a:gd name="connsiteX11" fmla="*/ 22725 w 204526"/>
                <a:gd name="connsiteY11" fmla="*/ 90901 h 159076"/>
                <a:gd name="connsiteX12" fmla="*/ 22725 w 204526"/>
                <a:gd name="connsiteY12" fmla="*/ 68176 h 159076"/>
                <a:gd name="connsiteX13" fmla="*/ 45450 w 204526"/>
                <a:gd name="connsiteY13" fmla="*/ 68176 h 159076"/>
                <a:gd name="connsiteX14" fmla="*/ 45450 w 204526"/>
                <a:gd name="connsiteY14" fmla="*/ 90901 h 159076"/>
                <a:gd name="connsiteX15" fmla="*/ 45450 w 204526"/>
                <a:gd name="connsiteY15" fmla="*/ 45450 h 159076"/>
                <a:gd name="connsiteX16" fmla="*/ 22725 w 204526"/>
                <a:gd name="connsiteY16" fmla="*/ 45450 h 159076"/>
                <a:gd name="connsiteX17" fmla="*/ 22725 w 204526"/>
                <a:gd name="connsiteY17" fmla="*/ 22725 h 159076"/>
                <a:gd name="connsiteX18" fmla="*/ 45450 w 204526"/>
                <a:gd name="connsiteY18" fmla="*/ 22725 h 159076"/>
                <a:gd name="connsiteX19" fmla="*/ 45450 w 204526"/>
                <a:gd name="connsiteY19" fmla="*/ 45450 h 159076"/>
                <a:gd name="connsiteX20" fmla="*/ 90901 w 204526"/>
                <a:gd name="connsiteY20" fmla="*/ 136351 h 159076"/>
                <a:gd name="connsiteX21" fmla="*/ 68176 w 204526"/>
                <a:gd name="connsiteY21" fmla="*/ 136351 h 159076"/>
                <a:gd name="connsiteX22" fmla="*/ 68176 w 204526"/>
                <a:gd name="connsiteY22" fmla="*/ 113626 h 159076"/>
                <a:gd name="connsiteX23" fmla="*/ 90901 w 204526"/>
                <a:gd name="connsiteY23" fmla="*/ 113626 h 159076"/>
                <a:gd name="connsiteX24" fmla="*/ 90901 w 204526"/>
                <a:gd name="connsiteY24" fmla="*/ 136351 h 159076"/>
                <a:gd name="connsiteX25" fmla="*/ 90901 w 204526"/>
                <a:gd name="connsiteY25" fmla="*/ 90901 h 159076"/>
                <a:gd name="connsiteX26" fmla="*/ 68176 w 204526"/>
                <a:gd name="connsiteY26" fmla="*/ 90901 h 159076"/>
                <a:gd name="connsiteX27" fmla="*/ 68176 w 204526"/>
                <a:gd name="connsiteY27" fmla="*/ 68176 h 159076"/>
                <a:gd name="connsiteX28" fmla="*/ 90901 w 204526"/>
                <a:gd name="connsiteY28" fmla="*/ 68176 h 159076"/>
                <a:gd name="connsiteX29" fmla="*/ 90901 w 204526"/>
                <a:gd name="connsiteY29" fmla="*/ 90901 h 159076"/>
                <a:gd name="connsiteX30" fmla="*/ 90901 w 204526"/>
                <a:gd name="connsiteY30" fmla="*/ 45450 h 159076"/>
                <a:gd name="connsiteX31" fmla="*/ 68176 w 204526"/>
                <a:gd name="connsiteY31" fmla="*/ 45450 h 159076"/>
                <a:gd name="connsiteX32" fmla="*/ 68176 w 204526"/>
                <a:gd name="connsiteY32" fmla="*/ 22725 h 159076"/>
                <a:gd name="connsiteX33" fmla="*/ 90901 w 204526"/>
                <a:gd name="connsiteY33" fmla="*/ 22725 h 159076"/>
                <a:gd name="connsiteX34" fmla="*/ 90901 w 204526"/>
                <a:gd name="connsiteY34" fmla="*/ 45450 h 159076"/>
                <a:gd name="connsiteX35" fmla="*/ 136351 w 204526"/>
                <a:gd name="connsiteY35" fmla="*/ 136351 h 159076"/>
                <a:gd name="connsiteX36" fmla="*/ 113626 w 204526"/>
                <a:gd name="connsiteY36" fmla="*/ 136351 h 159076"/>
                <a:gd name="connsiteX37" fmla="*/ 113626 w 204526"/>
                <a:gd name="connsiteY37" fmla="*/ 113626 h 159076"/>
                <a:gd name="connsiteX38" fmla="*/ 136351 w 204526"/>
                <a:gd name="connsiteY38" fmla="*/ 113626 h 159076"/>
                <a:gd name="connsiteX39" fmla="*/ 136351 w 204526"/>
                <a:gd name="connsiteY39" fmla="*/ 136351 h 159076"/>
                <a:gd name="connsiteX40" fmla="*/ 136351 w 204526"/>
                <a:gd name="connsiteY40" fmla="*/ 90901 h 159076"/>
                <a:gd name="connsiteX41" fmla="*/ 113626 w 204526"/>
                <a:gd name="connsiteY41" fmla="*/ 90901 h 159076"/>
                <a:gd name="connsiteX42" fmla="*/ 113626 w 204526"/>
                <a:gd name="connsiteY42" fmla="*/ 68176 h 159076"/>
                <a:gd name="connsiteX43" fmla="*/ 136351 w 204526"/>
                <a:gd name="connsiteY43" fmla="*/ 68176 h 159076"/>
                <a:gd name="connsiteX44" fmla="*/ 136351 w 204526"/>
                <a:gd name="connsiteY44" fmla="*/ 90901 h 159076"/>
                <a:gd name="connsiteX45" fmla="*/ 136351 w 204526"/>
                <a:gd name="connsiteY45" fmla="*/ 45450 h 159076"/>
                <a:gd name="connsiteX46" fmla="*/ 113626 w 204526"/>
                <a:gd name="connsiteY46" fmla="*/ 45450 h 159076"/>
                <a:gd name="connsiteX47" fmla="*/ 113626 w 204526"/>
                <a:gd name="connsiteY47" fmla="*/ 22725 h 159076"/>
                <a:gd name="connsiteX48" fmla="*/ 136351 w 204526"/>
                <a:gd name="connsiteY48" fmla="*/ 22725 h 159076"/>
                <a:gd name="connsiteX49" fmla="*/ 136351 w 204526"/>
                <a:gd name="connsiteY49" fmla="*/ 45450 h 159076"/>
                <a:gd name="connsiteX50" fmla="*/ 181802 w 204526"/>
                <a:gd name="connsiteY50" fmla="*/ 136351 h 159076"/>
                <a:gd name="connsiteX51" fmla="*/ 159076 w 204526"/>
                <a:gd name="connsiteY51" fmla="*/ 136351 h 159076"/>
                <a:gd name="connsiteX52" fmla="*/ 159076 w 204526"/>
                <a:gd name="connsiteY52" fmla="*/ 113626 h 159076"/>
                <a:gd name="connsiteX53" fmla="*/ 181802 w 204526"/>
                <a:gd name="connsiteY53" fmla="*/ 113626 h 159076"/>
                <a:gd name="connsiteX54" fmla="*/ 181802 w 204526"/>
                <a:gd name="connsiteY54" fmla="*/ 136351 h 159076"/>
                <a:gd name="connsiteX55" fmla="*/ 181802 w 204526"/>
                <a:gd name="connsiteY55" fmla="*/ 90901 h 159076"/>
                <a:gd name="connsiteX56" fmla="*/ 159076 w 204526"/>
                <a:gd name="connsiteY56" fmla="*/ 90901 h 159076"/>
                <a:gd name="connsiteX57" fmla="*/ 159076 w 204526"/>
                <a:gd name="connsiteY57" fmla="*/ 22725 h 159076"/>
                <a:gd name="connsiteX58" fmla="*/ 181802 w 204526"/>
                <a:gd name="connsiteY58" fmla="*/ 22725 h 159076"/>
                <a:gd name="connsiteX59" fmla="*/ 181802 w 204526"/>
                <a:gd name="connsiteY59" fmla="*/ 90901 h 15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04526" h="159076">
                  <a:moveTo>
                    <a:pt x="0" y="0"/>
                  </a:moveTo>
                  <a:lnTo>
                    <a:pt x="0" y="159076"/>
                  </a:lnTo>
                  <a:lnTo>
                    <a:pt x="204527" y="159076"/>
                  </a:lnTo>
                  <a:lnTo>
                    <a:pt x="204527" y="0"/>
                  </a:lnTo>
                  <a:lnTo>
                    <a:pt x="0" y="0"/>
                  </a:lnTo>
                  <a:close/>
                  <a:moveTo>
                    <a:pt x="45450" y="136351"/>
                  </a:moveTo>
                  <a:lnTo>
                    <a:pt x="22725" y="136351"/>
                  </a:lnTo>
                  <a:lnTo>
                    <a:pt x="22725" y="113626"/>
                  </a:lnTo>
                  <a:lnTo>
                    <a:pt x="45450" y="113626"/>
                  </a:lnTo>
                  <a:lnTo>
                    <a:pt x="45450" y="136351"/>
                  </a:lnTo>
                  <a:close/>
                  <a:moveTo>
                    <a:pt x="45450" y="90901"/>
                  </a:moveTo>
                  <a:lnTo>
                    <a:pt x="22725" y="90901"/>
                  </a:lnTo>
                  <a:lnTo>
                    <a:pt x="22725" y="68176"/>
                  </a:lnTo>
                  <a:lnTo>
                    <a:pt x="45450" y="68176"/>
                  </a:lnTo>
                  <a:lnTo>
                    <a:pt x="45450" y="90901"/>
                  </a:lnTo>
                  <a:close/>
                  <a:moveTo>
                    <a:pt x="45450" y="45450"/>
                  </a:moveTo>
                  <a:lnTo>
                    <a:pt x="22725" y="45450"/>
                  </a:lnTo>
                  <a:lnTo>
                    <a:pt x="22725" y="22725"/>
                  </a:lnTo>
                  <a:lnTo>
                    <a:pt x="45450" y="22725"/>
                  </a:lnTo>
                  <a:lnTo>
                    <a:pt x="45450" y="45450"/>
                  </a:lnTo>
                  <a:close/>
                  <a:moveTo>
                    <a:pt x="90901" y="136351"/>
                  </a:moveTo>
                  <a:lnTo>
                    <a:pt x="68176" y="136351"/>
                  </a:lnTo>
                  <a:lnTo>
                    <a:pt x="68176" y="113626"/>
                  </a:lnTo>
                  <a:lnTo>
                    <a:pt x="90901" y="113626"/>
                  </a:lnTo>
                  <a:lnTo>
                    <a:pt x="90901" y="136351"/>
                  </a:lnTo>
                  <a:close/>
                  <a:moveTo>
                    <a:pt x="90901" y="90901"/>
                  </a:moveTo>
                  <a:lnTo>
                    <a:pt x="68176" y="90901"/>
                  </a:lnTo>
                  <a:lnTo>
                    <a:pt x="68176" y="68176"/>
                  </a:lnTo>
                  <a:lnTo>
                    <a:pt x="90901" y="68176"/>
                  </a:lnTo>
                  <a:lnTo>
                    <a:pt x="90901" y="90901"/>
                  </a:lnTo>
                  <a:close/>
                  <a:moveTo>
                    <a:pt x="90901" y="45450"/>
                  </a:moveTo>
                  <a:lnTo>
                    <a:pt x="68176" y="45450"/>
                  </a:lnTo>
                  <a:lnTo>
                    <a:pt x="68176" y="22725"/>
                  </a:lnTo>
                  <a:lnTo>
                    <a:pt x="90901" y="22725"/>
                  </a:lnTo>
                  <a:lnTo>
                    <a:pt x="90901" y="45450"/>
                  </a:lnTo>
                  <a:close/>
                  <a:moveTo>
                    <a:pt x="136351" y="136351"/>
                  </a:moveTo>
                  <a:lnTo>
                    <a:pt x="113626" y="136351"/>
                  </a:lnTo>
                  <a:lnTo>
                    <a:pt x="113626" y="113626"/>
                  </a:lnTo>
                  <a:lnTo>
                    <a:pt x="136351" y="113626"/>
                  </a:lnTo>
                  <a:lnTo>
                    <a:pt x="136351" y="136351"/>
                  </a:lnTo>
                  <a:close/>
                  <a:moveTo>
                    <a:pt x="136351" y="90901"/>
                  </a:moveTo>
                  <a:lnTo>
                    <a:pt x="113626" y="90901"/>
                  </a:lnTo>
                  <a:lnTo>
                    <a:pt x="113626" y="68176"/>
                  </a:lnTo>
                  <a:lnTo>
                    <a:pt x="136351" y="68176"/>
                  </a:lnTo>
                  <a:lnTo>
                    <a:pt x="136351" y="90901"/>
                  </a:lnTo>
                  <a:close/>
                  <a:moveTo>
                    <a:pt x="136351" y="45450"/>
                  </a:moveTo>
                  <a:lnTo>
                    <a:pt x="113626" y="45450"/>
                  </a:lnTo>
                  <a:lnTo>
                    <a:pt x="113626" y="22725"/>
                  </a:lnTo>
                  <a:lnTo>
                    <a:pt x="136351" y="22725"/>
                  </a:lnTo>
                  <a:lnTo>
                    <a:pt x="136351" y="45450"/>
                  </a:lnTo>
                  <a:close/>
                  <a:moveTo>
                    <a:pt x="181802" y="136351"/>
                  </a:moveTo>
                  <a:lnTo>
                    <a:pt x="159076" y="136351"/>
                  </a:lnTo>
                  <a:lnTo>
                    <a:pt x="159076" y="113626"/>
                  </a:lnTo>
                  <a:lnTo>
                    <a:pt x="181802" y="113626"/>
                  </a:lnTo>
                  <a:lnTo>
                    <a:pt x="181802" y="136351"/>
                  </a:lnTo>
                  <a:close/>
                  <a:moveTo>
                    <a:pt x="181802" y="90901"/>
                  </a:moveTo>
                  <a:lnTo>
                    <a:pt x="159076" y="90901"/>
                  </a:lnTo>
                  <a:lnTo>
                    <a:pt x="159076" y="22725"/>
                  </a:lnTo>
                  <a:lnTo>
                    <a:pt x="181802" y="22725"/>
                  </a:lnTo>
                  <a:lnTo>
                    <a:pt x="181802" y="90901"/>
                  </a:lnTo>
                  <a:close/>
                </a:path>
              </a:pathLst>
            </a:custGeom>
            <a:solidFill>
              <a:srgbClr val="152730"/>
            </a:solidFill>
            <a:ln w="11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7" name="Graphic 92">
            <a:extLst>
              <a:ext uri="{FF2B5EF4-FFF2-40B4-BE49-F238E27FC236}">
                <a16:creationId xmlns:a16="http://schemas.microsoft.com/office/drawing/2014/main" id="{AEB46940-E6D4-4771-B69F-385BF97A053A}"/>
              </a:ext>
            </a:extLst>
          </p:cNvPr>
          <p:cNvGrpSpPr/>
          <p:nvPr/>
        </p:nvGrpSpPr>
        <p:grpSpPr>
          <a:xfrm>
            <a:off x="6471204" y="2171668"/>
            <a:ext cx="401987" cy="401987"/>
            <a:chOff x="6471204" y="2171668"/>
            <a:chExt cx="401987" cy="401987"/>
          </a:xfrm>
        </p:grpSpPr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1B7D3ADD-D002-4BA7-A13A-02E99D89F4DD}"/>
                </a:ext>
              </a:extLst>
            </p:cNvPr>
            <p:cNvSpPr/>
            <p:nvPr/>
          </p:nvSpPr>
          <p:spPr>
            <a:xfrm>
              <a:off x="6735007" y="2334975"/>
              <a:ext cx="50248" cy="138183"/>
            </a:xfrm>
            <a:custGeom>
              <a:avLst/>
              <a:gdLst>
                <a:gd name="connsiteX0" fmla="*/ 0 w 50248"/>
                <a:gd name="connsiteY0" fmla="*/ 0 h 138183"/>
                <a:gd name="connsiteX1" fmla="*/ 50248 w 50248"/>
                <a:gd name="connsiteY1" fmla="*/ 0 h 138183"/>
                <a:gd name="connsiteX2" fmla="*/ 50248 w 50248"/>
                <a:gd name="connsiteY2" fmla="*/ 138183 h 138183"/>
                <a:gd name="connsiteX3" fmla="*/ 0 w 50248"/>
                <a:gd name="connsiteY3" fmla="*/ 138183 h 13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248" h="138183">
                  <a:moveTo>
                    <a:pt x="0" y="0"/>
                  </a:moveTo>
                  <a:lnTo>
                    <a:pt x="50248" y="0"/>
                  </a:lnTo>
                  <a:lnTo>
                    <a:pt x="50248" y="138183"/>
                  </a:lnTo>
                  <a:lnTo>
                    <a:pt x="0" y="138183"/>
                  </a:lnTo>
                </a:path>
              </a:pathLst>
            </a:custGeom>
            <a:noFill/>
            <a:ln w="25003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2204B892-368B-4BC6-8506-A978A8D93F82}"/>
                </a:ext>
              </a:extLst>
            </p:cNvPr>
            <p:cNvSpPr/>
            <p:nvPr/>
          </p:nvSpPr>
          <p:spPr>
            <a:xfrm>
              <a:off x="6584262" y="2209354"/>
              <a:ext cx="12562" cy="50248"/>
            </a:xfrm>
            <a:custGeom>
              <a:avLst/>
              <a:gdLst>
                <a:gd name="connsiteX0" fmla="*/ 0 w 12562"/>
                <a:gd name="connsiteY0" fmla="*/ 0 h 50248"/>
                <a:gd name="connsiteX1" fmla="*/ 0 w 12562"/>
                <a:gd name="connsiteY1" fmla="*/ 50248 h 50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62" h="50248">
                  <a:moveTo>
                    <a:pt x="0" y="0"/>
                  </a:moveTo>
                  <a:lnTo>
                    <a:pt x="0" y="50248"/>
                  </a:lnTo>
                </a:path>
              </a:pathLst>
            </a:custGeom>
            <a:ln w="25003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0CB6CFE6-BF48-4ADF-A2CF-F3DCAB3FDD5F}"/>
                </a:ext>
              </a:extLst>
            </p:cNvPr>
            <p:cNvSpPr/>
            <p:nvPr/>
          </p:nvSpPr>
          <p:spPr>
            <a:xfrm>
              <a:off x="6634511" y="2209354"/>
              <a:ext cx="12562" cy="50248"/>
            </a:xfrm>
            <a:custGeom>
              <a:avLst/>
              <a:gdLst>
                <a:gd name="connsiteX0" fmla="*/ 0 w 12562"/>
                <a:gd name="connsiteY0" fmla="*/ 0 h 50248"/>
                <a:gd name="connsiteX1" fmla="*/ 0 w 12562"/>
                <a:gd name="connsiteY1" fmla="*/ 50248 h 50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62" h="50248">
                  <a:moveTo>
                    <a:pt x="0" y="0"/>
                  </a:moveTo>
                  <a:lnTo>
                    <a:pt x="0" y="50248"/>
                  </a:lnTo>
                </a:path>
              </a:pathLst>
            </a:custGeom>
            <a:ln w="25003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9C0D466C-E72D-426C-906E-9350166F2771}"/>
                </a:ext>
              </a:extLst>
            </p:cNvPr>
            <p:cNvSpPr/>
            <p:nvPr/>
          </p:nvSpPr>
          <p:spPr>
            <a:xfrm>
              <a:off x="6684759" y="2209354"/>
              <a:ext cx="12562" cy="50248"/>
            </a:xfrm>
            <a:custGeom>
              <a:avLst/>
              <a:gdLst>
                <a:gd name="connsiteX0" fmla="*/ 0 w 12562"/>
                <a:gd name="connsiteY0" fmla="*/ 0 h 50248"/>
                <a:gd name="connsiteX1" fmla="*/ 0 w 12562"/>
                <a:gd name="connsiteY1" fmla="*/ 50248 h 50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62" h="50248">
                  <a:moveTo>
                    <a:pt x="0" y="0"/>
                  </a:moveTo>
                  <a:lnTo>
                    <a:pt x="0" y="50248"/>
                  </a:lnTo>
                </a:path>
              </a:pathLst>
            </a:custGeom>
            <a:ln w="25003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F2D04AFC-E708-4D7D-AB51-08DBCA1C0F10}"/>
                </a:ext>
              </a:extLst>
            </p:cNvPr>
            <p:cNvSpPr/>
            <p:nvPr/>
          </p:nvSpPr>
          <p:spPr>
            <a:xfrm>
              <a:off x="6534014" y="2272164"/>
              <a:ext cx="200993" cy="263803"/>
            </a:xfrm>
            <a:custGeom>
              <a:avLst/>
              <a:gdLst>
                <a:gd name="connsiteX0" fmla="*/ 0 w 200993"/>
                <a:gd name="connsiteY0" fmla="*/ 0 h 263803"/>
                <a:gd name="connsiteX1" fmla="*/ 0 w 200993"/>
                <a:gd name="connsiteY1" fmla="*/ 263804 h 263803"/>
                <a:gd name="connsiteX2" fmla="*/ 200994 w 200993"/>
                <a:gd name="connsiteY2" fmla="*/ 263804 h 263803"/>
                <a:gd name="connsiteX3" fmla="*/ 200994 w 200993"/>
                <a:gd name="connsiteY3" fmla="*/ 0 h 263803"/>
                <a:gd name="connsiteX4" fmla="*/ 0 w 200993"/>
                <a:gd name="connsiteY4" fmla="*/ 0 h 263803"/>
                <a:gd name="connsiteX5" fmla="*/ 50248 w 200993"/>
                <a:gd name="connsiteY5" fmla="*/ 238680 h 263803"/>
                <a:gd name="connsiteX6" fmla="*/ 25124 w 200993"/>
                <a:gd name="connsiteY6" fmla="*/ 238680 h 263803"/>
                <a:gd name="connsiteX7" fmla="*/ 25124 w 200993"/>
                <a:gd name="connsiteY7" fmla="*/ 100497 h 263803"/>
                <a:gd name="connsiteX8" fmla="*/ 50248 w 200993"/>
                <a:gd name="connsiteY8" fmla="*/ 100497 h 263803"/>
                <a:gd name="connsiteX9" fmla="*/ 50248 w 200993"/>
                <a:gd name="connsiteY9" fmla="*/ 238680 h 26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993" h="263803">
                  <a:moveTo>
                    <a:pt x="0" y="0"/>
                  </a:moveTo>
                  <a:lnTo>
                    <a:pt x="0" y="263804"/>
                  </a:lnTo>
                  <a:lnTo>
                    <a:pt x="200994" y="263804"/>
                  </a:lnTo>
                  <a:lnTo>
                    <a:pt x="200994" y="0"/>
                  </a:lnTo>
                  <a:lnTo>
                    <a:pt x="0" y="0"/>
                  </a:lnTo>
                  <a:close/>
                  <a:moveTo>
                    <a:pt x="50248" y="238680"/>
                  </a:moveTo>
                  <a:lnTo>
                    <a:pt x="25124" y="238680"/>
                  </a:lnTo>
                  <a:lnTo>
                    <a:pt x="25124" y="100497"/>
                  </a:lnTo>
                  <a:lnTo>
                    <a:pt x="50248" y="100497"/>
                  </a:lnTo>
                  <a:lnTo>
                    <a:pt x="50248" y="238680"/>
                  </a:lnTo>
                  <a:close/>
                </a:path>
              </a:pathLst>
            </a:custGeom>
            <a:solidFill>
              <a:srgbClr val="152730"/>
            </a:solidFill>
            <a:ln w="12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3" name="Graphic 94">
            <a:extLst>
              <a:ext uri="{FF2B5EF4-FFF2-40B4-BE49-F238E27FC236}">
                <a16:creationId xmlns:a16="http://schemas.microsoft.com/office/drawing/2014/main" id="{1DBA1D02-5C2C-4A5B-9EF5-11B9A5B2A5DF}"/>
              </a:ext>
            </a:extLst>
          </p:cNvPr>
          <p:cNvGrpSpPr/>
          <p:nvPr/>
        </p:nvGrpSpPr>
        <p:grpSpPr>
          <a:xfrm>
            <a:off x="5797899" y="2131513"/>
            <a:ext cx="473061" cy="473061"/>
            <a:chOff x="5797899" y="2131513"/>
            <a:chExt cx="473061" cy="473061"/>
          </a:xfrm>
        </p:grpSpPr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495127E3-9E6F-4053-BC11-278C076E8EE3}"/>
                </a:ext>
              </a:extLst>
            </p:cNvPr>
            <p:cNvSpPr/>
            <p:nvPr/>
          </p:nvSpPr>
          <p:spPr>
            <a:xfrm>
              <a:off x="6034429" y="2552832"/>
              <a:ext cx="133048" cy="14783"/>
            </a:xfrm>
            <a:custGeom>
              <a:avLst/>
              <a:gdLst>
                <a:gd name="connsiteX0" fmla="*/ 0 w 133048"/>
                <a:gd name="connsiteY0" fmla="*/ 0 h 14783"/>
                <a:gd name="connsiteX1" fmla="*/ 133048 w 133048"/>
                <a:gd name="connsiteY1" fmla="*/ 0 h 14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048" h="14783">
                  <a:moveTo>
                    <a:pt x="0" y="0"/>
                  </a:moveTo>
                  <a:lnTo>
                    <a:pt x="133048" y="0"/>
                  </a:lnTo>
                </a:path>
              </a:pathLst>
            </a:custGeom>
            <a:ln w="43755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9387F2CA-A296-4DA1-B507-C8E326459CC0}"/>
                </a:ext>
              </a:extLst>
            </p:cNvPr>
            <p:cNvSpPr/>
            <p:nvPr/>
          </p:nvSpPr>
          <p:spPr>
            <a:xfrm>
              <a:off x="5922077" y="2220211"/>
              <a:ext cx="133048" cy="133048"/>
            </a:xfrm>
            <a:custGeom>
              <a:avLst/>
              <a:gdLst>
                <a:gd name="connsiteX0" fmla="*/ 104960 w 133048"/>
                <a:gd name="connsiteY0" fmla="*/ 133048 h 133048"/>
                <a:gd name="connsiteX1" fmla="*/ 0 w 133048"/>
                <a:gd name="connsiteY1" fmla="*/ 28088 h 133048"/>
                <a:gd name="connsiteX2" fmla="*/ 66524 w 133048"/>
                <a:gd name="connsiteY2" fmla="*/ 0 h 133048"/>
                <a:gd name="connsiteX3" fmla="*/ 133048 w 133048"/>
                <a:gd name="connsiteY3" fmla="*/ 66524 h 13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048" h="133048">
                  <a:moveTo>
                    <a:pt x="104960" y="133048"/>
                  </a:moveTo>
                  <a:lnTo>
                    <a:pt x="0" y="28088"/>
                  </a:lnTo>
                  <a:lnTo>
                    <a:pt x="66524" y="0"/>
                  </a:lnTo>
                  <a:lnTo>
                    <a:pt x="133048" y="66524"/>
                  </a:lnTo>
                  <a:close/>
                </a:path>
              </a:pathLst>
            </a:custGeom>
            <a:solidFill>
              <a:srgbClr val="152730"/>
            </a:solidFill>
            <a:ln w="145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872066EF-13EB-4270-B42A-5C89C4B71D64}"/>
                </a:ext>
              </a:extLst>
            </p:cNvPr>
            <p:cNvSpPr/>
            <p:nvPr/>
          </p:nvSpPr>
          <p:spPr>
            <a:xfrm>
              <a:off x="5997471" y="2227603"/>
              <a:ext cx="170006" cy="317837"/>
            </a:xfrm>
            <a:custGeom>
              <a:avLst/>
              <a:gdLst>
                <a:gd name="connsiteX0" fmla="*/ 96091 w 170006"/>
                <a:gd name="connsiteY0" fmla="*/ 317838 h 317837"/>
                <a:gd name="connsiteX1" fmla="*/ 170006 w 170006"/>
                <a:gd name="connsiteY1" fmla="*/ 125657 h 317837"/>
                <a:gd name="connsiteX2" fmla="*/ 59133 w 170006"/>
                <a:gd name="connsiteY2" fmla="*/ 0 h 317837"/>
                <a:gd name="connsiteX3" fmla="*/ 0 w 170006"/>
                <a:gd name="connsiteY3" fmla="*/ 59133 h 317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06" h="317837">
                  <a:moveTo>
                    <a:pt x="96091" y="317838"/>
                  </a:moveTo>
                  <a:lnTo>
                    <a:pt x="170006" y="125657"/>
                  </a:lnTo>
                  <a:lnTo>
                    <a:pt x="59133" y="0"/>
                  </a:lnTo>
                  <a:lnTo>
                    <a:pt x="0" y="59133"/>
                  </a:lnTo>
                </a:path>
              </a:pathLst>
            </a:custGeom>
            <a:noFill/>
            <a:ln w="29170" cap="flat">
              <a:solidFill>
                <a:srgbClr val="15273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7" name="Graphic 96">
            <a:extLst>
              <a:ext uri="{FF2B5EF4-FFF2-40B4-BE49-F238E27FC236}">
                <a16:creationId xmlns:a16="http://schemas.microsoft.com/office/drawing/2014/main" id="{8F9D6A1B-BECD-4742-9F48-D1B6689FB598}"/>
              </a:ext>
            </a:extLst>
          </p:cNvPr>
          <p:cNvGrpSpPr/>
          <p:nvPr/>
        </p:nvGrpSpPr>
        <p:grpSpPr>
          <a:xfrm>
            <a:off x="5263113" y="2234374"/>
            <a:ext cx="401145" cy="285620"/>
            <a:chOff x="5263113" y="2234374"/>
            <a:chExt cx="401145" cy="285620"/>
          </a:xfrm>
          <a:solidFill>
            <a:srgbClr val="000000"/>
          </a:solidFill>
        </p:grpSpPr>
        <p:grpSp>
          <p:nvGrpSpPr>
            <p:cNvPr id="488" name="Graphic 96">
              <a:extLst>
                <a:ext uri="{FF2B5EF4-FFF2-40B4-BE49-F238E27FC236}">
                  <a16:creationId xmlns:a16="http://schemas.microsoft.com/office/drawing/2014/main" id="{8F9D6A1B-BECD-4742-9F48-D1B6689FB598}"/>
                </a:ext>
              </a:extLst>
            </p:cNvPr>
            <p:cNvGrpSpPr/>
            <p:nvPr/>
          </p:nvGrpSpPr>
          <p:grpSpPr>
            <a:xfrm>
              <a:off x="5263113" y="2234374"/>
              <a:ext cx="401145" cy="285620"/>
              <a:chOff x="5263113" y="2234374"/>
              <a:chExt cx="401145" cy="285620"/>
            </a:xfrm>
            <a:solidFill>
              <a:srgbClr val="000000"/>
            </a:solidFill>
          </p:grpSpPr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E82289ED-A3FB-4E5A-AFBC-8DBF592E5F70}"/>
                  </a:ext>
                </a:extLst>
              </p:cNvPr>
              <p:cNvSpPr/>
              <p:nvPr/>
            </p:nvSpPr>
            <p:spPr>
              <a:xfrm>
                <a:off x="5263113" y="2234374"/>
                <a:ext cx="401145" cy="285620"/>
              </a:xfrm>
              <a:custGeom>
                <a:avLst/>
                <a:gdLst>
                  <a:gd name="connsiteX0" fmla="*/ 0 w 401145"/>
                  <a:gd name="connsiteY0" fmla="*/ 255798 h 285620"/>
                  <a:gd name="connsiteX1" fmla="*/ 0 w 401145"/>
                  <a:gd name="connsiteY1" fmla="*/ 29823 h 285620"/>
                  <a:gd name="connsiteX2" fmla="*/ 29823 w 401145"/>
                  <a:gd name="connsiteY2" fmla="*/ 0 h 285620"/>
                  <a:gd name="connsiteX3" fmla="*/ 371304 w 401145"/>
                  <a:gd name="connsiteY3" fmla="*/ 0 h 285620"/>
                  <a:gd name="connsiteX4" fmla="*/ 401146 w 401145"/>
                  <a:gd name="connsiteY4" fmla="*/ 29823 h 285620"/>
                  <a:gd name="connsiteX5" fmla="*/ 401146 w 401145"/>
                  <a:gd name="connsiteY5" fmla="*/ 255798 h 285620"/>
                  <a:gd name="connsiteX6" fmla="*/ 371304 w 401145"/>
                  <a:gd name="connsiteY6" fmla="*/ 285620 h 285620"/>
                  <a:gd name="connsiteX7" fmla="*/ 29823 w 401145"/>
                  <a:gd name="connsiteY7" fmla="*/ 285620 h 285620"/>
                  <a:gd name="connsiteX8" fmla="*/ 0 w 401145"/>
                  <a:gd name="connsiteY8" fmla="*/ 255798 h 285620"/>
                  <a:gd name="connsiteX9" fmla="*/ 382283 w 401145"/>
                  <a:gd name="connsiteY9" fmla="*/ 255798 h 285620"/>
                  <a:gd name="connsiteX10" fmla="*/ 382283 w 401145"/>
                  <a:gd name="connsiteY10" fmla="*/ 29823 h 285620"/>
                  <a:gd name="connsiteX11" fmla="*/ 371304 w 401145"/>
                  <a:gd name="connsiteY11" fmla="*/ 18883 h 285620"/>
                  <a:gd name="connsiteX12" fmla="*/ 29823 w 401145"/>
                  <a:gd name="connsiteY12" fmla="*/ 18883 h 285620"/>
                  <a:gd name="connsiteX13" fmla="*/ 18883 w 401145"/>
                  <a:gd name="connsiteY13" fmla="*/ 29823 h 285620"/>
                  <a:gd name="connsiteX14" fmla="*/ 18883 w 401145"/>
                  <a:gd name="connsiteY14" fmla="*/ 255798 h 285620"/>
                  <a:gd name="connsiteX15" fmla="*/ 29823 w 401145"/>
                  <a:gd name="connsiteY15" fmla="*/ 266747 h 285620"/>
                  <a:gd name="connsiteX16" fmla="*/ 371304 w 401145"/>
                  <a:gd name="connsiteY16" fmla="*/ 266747 h 285620"/>
                  <a:gd name="connsiteX17" fmla="*/ 382283 w 401145"/>
                  <a:gd name="connsiteY17" fmla="*/ 255798 h 285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01145" h="285620">
                    <a:moveTo>
                      <a:pt x="0" y="255798"/>
                    </a:moveTo>
                    <a:lnTo>
                      <a:pt x="0" y="29823"/>
                    </a:lnTo>
                    <a:cubicBezTo>
                      <a:pt x="0" y="13364"/>
                      <a:pt x="13364" y="0"/>
                      <a:pt x="29823" y="0"/>
                    </a:cubicBezTo>
                    <a:lnTo>
                      <a:pt x="371304" y="0"/>
                    </a:lnTo>
                    <a:cubicBezTo>
                      <a:pt x="387743" y="0"/>
                      <a:pt x="401146" y="13344"/>
                      <a:pt x="401146" y="29823"/>
                    </a:cubicBezTo>
                    <a:lnTo>
                      <a:pt x="401146" y="255798"/>
                    </a:lnTo>
                    <a:cubicBezTo>
                      <a:pt x="401146" y="272266"/>
                      <a:pt x="387772" y="285620"/>
                      <a:pt x="371304" y="285620"/>
                    </a:cubicBezTo>
                    <a:lnTo>
                      <a:pt x="29823" y="285620"/>
                    </a:lnTo>
                    <a:cubicBezTo>
                      <a:pt x="13364" y="285620"/>
                      <a:pt x="0" y="272266"/>
                      <a:pt x="0" y="255798"/>
                    </a:cubicBezTo>
                    <a:close/>
                    <a:moveTo>
                      <a:pt x="382283" y="255798"/>
                    </a:moveTo>
                    <a:lnTo>
                      <a:pt x="382283" y="29823"/>
                    </a:lnTo>
                    <a:cubicBezTo>
                      <a:pt x="382283" y="23801"/>
                      <a:pt x="377375" y="18883"/>
                      <a:pt x="371304" y="18883"/>
                    </a:cubicBezTo>
                    <a:lnTo>
                      <a:pt x="29823" y="18883"/>
                    </a:lnTo>
                    <a:cubicBezTo>
                      <a:pt x="23781" y="18883"/>
                      <a:pt x="18883" y="23781"/>
                      <a:pt x="18883" y="29823"/>
                    </a:cubicBezTo>
                    <a:lnTo>
                      <a:pt x="18883" y="255798"/>
                    </a:lnTo>
                    <a:cubicBezTo>
                      <a:pt x="18883" y="261829"/>
                      <a:pt x="23781" y="266747"/>
                      <a:pt x="29823" y="266747"/>
                    </a:cubicBezTo>
                    <a:lnTo>
                      <a:pt x="371304" y="266747"/>
                    </a:lnTo>
                    <a:cubicBezTo>
                      <a:pt x="377355" y="266747"/>
                      <a:pt x="382283" y="261829"/>
                      <a:pt x="382283" y="2557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72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391998A8-7836-45E4-B3E9-E3E04B3F0D16}"/>
                  </a:ext>
                </a:extLst>
              </p:cNvPr>
              <p:cNvSpPr/>
              <p:nvPr/>
            </p:nvSpPr>
            <p:spPr>
              <a:xfrm>
                <a:off x="5296247" y="2263152"/>
                <a:ext cx="69333" cy="18094"/>
              </a:xfrm>
              <a:custGeom>
                <a:avLst/>
                <a:gdLst>
                  <a:gd name="connsiteX0" fmla="*/ 0 w 69333"/>
                  <a:gd name="connsiteY0" fmla="*/ 9057 h 18094"/>
                  <a:gd name="connsiteX1" fmla="*/ 9057 w 69333"/>
                  <a:gd name="connsiteY1" fmla="*/ 0 h 18094"/>
                  <a:gd name="connsiteX2" fmla="*/ 18104 w 69333"/>
                  <a:gd name="connsiteY2" fmla="*/ 9057 h 18094"/>
                  <a:gd name="connsiteX3" fmla="*/ 9057 w 69333"/>
                  <a:gd name="connsiteY3" fmla="*/ 18095 h 18094"/>
                  <a:gd name="connsiteX4" fmla="*/ 0 w 69333"/>
                  <a:gd name="connsiteY4" fmla="*/ 9057 h 18094"/>
                  <a:gd name="connsiteX5" fmla="*/ 25624 w 69333"/>
                  <a:gd name="connsiteY5" fmla="*/ 9057 h 18094"/>
                  <a:gd name="connsiteX6" fmla="*/ 34671 w 69333"/>
                  <a:gd name="connsiteY6" fmla="*/ 0 h 18094"/>
                  <a:gd name="connsiteX7" fmla="*/ 43729 w 69333"/>
                  <a:gd name="connsiteY7" fmla="*/ 9057 h 18094"/>
                  <a:gd name="connsiteX8" fmla="*/ 34671 w 69333"/>
                  <a:gd name="connsiteY8" fmla="*/ 18095 h 18094"/>
                  <a:gd name="connsiteX9" fmla="*/ 25624 w 69333"/>
                  <a:gd name="connsiteY9" fmla="*/ 9057 h 18094"/>
                  <a:gd name="connsiteX10" fmla="*/ 51238 w 69333"/>
                  <a:gd name="connsiteY10" fmla="*/ 9057 h 18094"/>
                  <a:gd name="connsiteX11" fmla="*/ 60276 w 69333"/>
                  <a:gd name="connsiteY11" fmla="*/ 0 h 18094"/>
                  <a:gd name="connsiteX12" fmla="*/ 69333 w 69333"/>
                  <a:gd name="connsiteY12" fmla="*/ 9057 h 18094"/>
                  <a:gd name="connsiteX13" fmla="*/ 60276 w 69333"/>
                  <a:gd name="connsiteY13" fmla="*/ 18095 h 18094"/>
                  <a:gd name="connsiteX14" fmla="*/ 51238 w 69333"/>
                  <a:gd name="connsiteY14" fmla="*/ 9057 h 18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333" h="18094">
                    <a:moveTo>
                      <a:pt x="0" y="9057"/>
                    </a:moveTo>
                    <a:cubicBezTo>
                      <a:pt x="0" y="4060"/>
                      <a:pt x="4070" y="0"/>
                      <a:pt x="9057" y="0"/>
                    </a:cubicBezTo>
                    <a:cubicBezTo>
                      <a:pt x="14054" y="0"/>
                      <a:pt x="18104" y="4060"/>
                      <a:pt x="18104" y="9057"/>
                    </a:cubicBezTo>
                    <a:cubicBezTo>
                      <a:pt x="18104" y="14024"/>
                      <a:pt x="14054" y="18095"/>
                      <a:pt x="9057" y="18095"/>
                    </a:cubicBezTo>
                    <a:cubicBezTo>
                      <a:pt x="4070" y="18095"/>
                      <a:pt x="0" y="14024"/>
                      <a:pt x="0" y="9057"/>
                    </a:cubicBezTo>
                    <a:close/>
                    <a:moveTo>
                      <a:pt x="25624" y="9057"/>
                    </a:moveTo>
                    <a:cubicBezTo>
                      <a:pt x="25624" y="4060"/>
                      <a:pt x="29685" y="0"/>
                      <a:pt x="34671" y="0"/>
                    </a:cubicBezTo>
                    <a:cubicBezTo>
                      <a:pt x="39658" y="0"/>
                      <a:pt x="43729" y="4060"/>
                      <a:pt x="43729" y="9057"/>
                    </a:cubicBezTo>
                    <a:cubicBezTo>
                      <a:pt x="43729" y="14024"/>
                      <a:pt x="39658" y="18095"/>
                      <a:pt x="34671" y="18095"/>
                    </a:cubicBezTo>
                    <a:cubicBezTo>
                      <a:pt x="29685" y="18095"/>
                      <a:pt x="25624" y="14024"/>
                      <a:pt x="25624" y="9057"/>
                    </a:cubicBezTo>
                    <a:close/>
                    <a:moveTo>
                      <a:pt x="51238" y="9057"/>
                    </a:moveTo>
                    <a:cubicBezTo>
                      <a:pt x="51238" y="4060"/>
                      <a:pt x="55299" y="0"/>
                      <a:pt x="60276" y="0"/>
                    </a:cubicBezTo>
                    <a:cubicBezTo>
                      <a:pt x="65263" y="0"/>
                      <a:pt x="69333" y="4060"/>
                      <a:pt x="69333" y="9057"/>
                    </a:cubicBezTo>
                    <a:cubicBezTo>
                      <a:pt x="69333" y="14024"/>
                      <a:pt x="65263" y="18095"/>
                      <a:pt x="60276" y="18095"/>
                    </a:cubicBezTo>
                    <a:cubicBezTo>
                      <a:pt x="55299" y="18095"/>
                      <a:pt x="51238" y="14024"/>
                      <a:pt x="51238" y="90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72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11DA9442-597F-404E-8B95-DC6E701C0FA0}"/>
                </a:ext>
              </a:extLst>
            </p:cNvPr>
            <p:cNvSpPr/>
            <p:nvPr/>
          </p:nvSpPr>
          <p:spPr>
            <a:xfrm>
              <a:off x="5404903" y="2297715"/>
              <a:ext cx="123123" cy="123123"/>
            </a:xfrm>
            <a:custGeom>
              <a:avLst/>
              <a:gdLst>
                <a:gd name="connsiteX0" fmla="*/ 51574 w 123123"/>
                <a:gd name="connsiteY0" fmla="*/ 116807 h 123123"/>
                <a:gd name="connsiteX1" fmla="*/ 48824 w 123123"/>
                <a:gd name="connsiteY1" fmla="*/ 105128 h 123123"/>
                <a:gd name="connsiteX2" fmla="*/ 40052 w 123123"/>
                <a:gd name="connsiteY2" fmla="*/ 101521 h 123123"/>
                <a:gd name="connsiteX3" fmla="*/ 28630 w 123123"/>
                <a:gd name="connsiteY3" fmla="*/ 108597 h 123123"/>
                <a:gd name="connsiteX4" fmla="*/ 19711 w 123123"/>
                <a:gd name="connsiteY4" fmla="*/ 108597 h 123123"/>
                <a:gd name="connsiteX5" fmla="*/ 14517 w 123123"/>
                <a:gd name="connsiteY5" fmla="*/ 103364 h 123123"/>
                <a:gd name="connsiteX6" fmla="*/ 14517 w 123123"/>
                <a:gd name="connsiteY6" fmla="*/ 94455 h 123123"/>
                <a:gd name="connsiteX7" fmla="*/ 21554 w 123123"/>
                <a:gd name="connsiteY7" fmla="*/ 83022 h 123123"/>
                <a:gd name="connsiteX8" fmla="*/ 17286 w 123123"/>
                <a:gd name="connsiteY8" fmla="*/ 71580 h 123123"/>
                <a:gd name="connsiteX9" fmla="*/ 6307 w 123123"/>
                <a:gd name="connsiteY9" fmla="*/ 68949 h 123123"/>
                <a:gd name="connsiteX10" fmla="*/ 0 w 123123"/>
                <a:gd name="connsiteY10" fmla="*/ 62661 h 123123"/>
                <a:gd name="connsiteX11" fmla="*/ 0 w 123123"/>
                <a:gd name="connsiteY11" fmla="*/ 55279 h 123123"/>
                <a:gd name="connsiteX12" fmla="*/ 6307 w 123123"/>
                <a:gd name="connsiteY12" fmla="*/ 48991 h 123123"/>
                <a:gd name="connsiteX13" fmla="*/ 18903 w 123123"/>
                <a:gd name="connsiteY13" fmla="*/ 46025 h 123123"/>
                <a:gd name="connsiteX14" fmla="*/ 22480 w 123123"/>
                <a:gd name="connsiteY14" fmla="*/ 38545 h 123123"/>
                <a:gd name="connsiteX15" fmla="*/ 16340 w 123123"/>
                <a:gd name="connsiteY15" fmla="*/ 28600 h 123123"/>
                <a:gd name="connsiteX16" fmla="*/ 16340 w 123123"/>
                <a:gd name="connsiteY16" fmla="*/ 19691 h 123123"/>
                <a:gd name="connsiteX17" fmla="*/ 21554 w 123123"/>
                <a:gd name="connsiteY17" fmla="*/ 14487 h 123123"/>
                <a:gd name="connsiteX18" fmla="*/ 30453 w 123123"/>
                <a:gd name="connsiteY18" fmla="*/ 14487 h 123123"/>
                <a:gd name="connsiteX19" fmla="*/ 41127 w 123123"/>
                <a:gd name="connsiteY19" fmla="*/ 21091 h 123123"/>
                <a:gd name="connsiteX20" fmla="*/ 48380 w 123123"/>
                <a:gd name="connsiteY20" fmla="*/ 18124 h 123123"/>
                <a:gd name="connsiteX21" fmla="*/ 51574 w 123123"/>
                <a:gd name="connsiteY21" fmla="*/ 6317 h 123123"/>
                <a:gd name="connsiteX22" fmla="*/ 57861 w 123123"/>
                <a:gd name="connsiteY22" fmla="*/ 0 h 123123"/>
                <a:gd name="connsiteX23" fmla="*/ 65243 w 123123"/>
                <a:gd name="connsiteY23" fmla="*/ 0 h 123123"/>
                <a:gd name="connsiteX24" fmla="*/ 71550 w 123123"/>
                <a:gd name="connsiteY24" fmla="*/ 6317 h 123123"/>
                <a:gd name="connsiteX25" fmla="*/ 74537 w 123123"/>
                <a:gd name="connsiteY25" fmla="*/ 18095 h 123123"/>
                <a:gd name="connsiteX26" fmla="*/ 83239 w 123123"/>
                <a:gd name="connsiteY26" fmla="*/ 21702 h 123123"/>
                <a:gd name="connsiteX27" fmla="*/ 92641 w 123123"/>
                <a:gd name="connsiteY27" fmla="*/ 16301 h 123123"/>
                <a:gd name="connsiteX28" fmla="*/ 101550 w 123123"/>
                <a:gd name="connsiteY28" fmla="*/ 16301 h 123123"/>
                <a:gd name="connsiteX29" fmla="*/ 106774 w 123123"/>
                <a:gd name="connsiteY29" fmla="*/ 21514 h 123123"/>
                <a:gd name="connsiteX30" fmla="*/ 106774 w 123123"/>
                <a:gd name="connsiteY30" fmla="*/ 30434 h 123123"/>
                <a:gd name="connsiteX31" fmla="*/ 101274 w 123123"/>
                <a:gd name="connsiteY31" fmla="*/ 39658 h 123123"/>
                <a:gd name="connsiteX32" fmla="*/ 104044 w 123123"/>
                <a:gd name="connsiteY32" fmla="*/ 45572 h 123123"/>
                <a:gd name="connsiteX33" fmla="*/ 116817 w 123123"/>
                <a:gd name="connsiteY33" fmla="*/ 48972 h 123123"/>
                <a:gd name="connsiteX34" fmla="*/ 123124 w 123123"/>
                <a:gd name="connsiteY34" fmla="*/ 55279 h 123123"/>
                <a:gd name="connsiteX35" fmla="*/ 123124 w 123123"/>
                <a:gd name="connsiteY35" fmla="*/ 62661 h 123123"/>
                <a:gd name="connsiteX36" fmla="*/ 116817 w 123123"/>
                <a:gd name="connsiteY36" fmla="*/ 68949 h 123123"/>
                <a:gd name="connsiteX37" fmla="*/ 105739 w 123123"/>
                <a:gd name="connsiteY37" fmla="*/ 71767 h 123123"/>
                <a:gd name="connsiteX38" fmla="*/ 102280 w 123123"/>
                <a:gd name="connsiteY38" fmla="*/ 81642 h 123123"/>
                <a:gd name="connsiteX39" fmla="*/ 108617 w 123123"/>
                <a:gd name="connsiteY39" fmla="*/ 92612 h 123123"/>
                <a:gd name="connsiteX40" fmla="*/ 108617 w 123123"/>
                <a:gd name="connsiteY40" fmla="*/ 101521 h 123123"/>
                <a:gd name="connsiteX41" fmla="*/ 103393 w 123123"/>
                <a:gd name="connsiteY41" fmla="*/ 106744 h 123123"/>
                <a:gd name="connsiteX42" fmla="*/ 94504 w 123123"/>
                <a:gd name="connsiteY42" fmla="*/ 106744 h 123123"/>
                <a:gd name="connsiteX43" fmla="*/ 84432 w 123123"/>
                <a:gd name="connsiteY43" fmla="*/ 100772 h 123123"/>
                <a:gd name="connsiteX44" fmla="*/ 74300 w 123123"/>
                <a:gd name="connsiteY44" fmla="*/ 105128 h 123123"/>
                <a:gd name="connsiteX45" fmla="*/ 71580 w 123123"/>
                <a:gd name="connsiteY45" fmla="*/ 116807 h 123123"/>
                <a:gd name="connsiteX46" fmla="*/ 65263 w 123123"/>
                <a:gd name="connsiteY46" fmla="*/ 123124 h 123123"/>
                <a:gd name="connsiteX47" fmla="*/ 57881 w 123123"/>
                <a:gd name="connsiteY47" fmla="*/ 123124 h 123123"/>
                <a:gd name="connsiteX48" fmla="*/ 51574 w 123123"/>
                <a:gd name="connsiteY48" fmla="*/ 116807 h 123123"/>
                <a:gd name="connsiteX49" fmla="*/ 84126 w 123123"/>
                <a:gd name="connsiteY49" fmla="*/ 61567 h 123123"/>
                <a:gd name="connsiteX50" fmla="*/ 61547 w 123123"/>
                <a:gd name="connsiteY50" fmla="*/ 39008 h 123123"/>
                <a:gd name="connsiteX51" fmla="*/ 39028 w 123123"/>
                <a:gd name="connsiteY51" fmla="*/ 61567 h 123123"/>
                <a:gd name="connsiteX52" fmla="*/ 61547 w 123123"/>
                <a:gd name="connsiteY52" fmla="*/ 84096 h 123123"/>
                <a:gd name="connsiteX53" fmla="*/ 84126 w 123123"/>
                <a:gd name="connsiteY53" fmla="*/ 61567 h 123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23123" h="123123">
                  <a:moveTo>
                    <a:pt x="51574" y="116807"/>
                  </a:moveTo>
                  <a:lnTo>
                    <a:pt x="48824" y="105128"/>
                  </a:lnTo>
                  <a:cubicBezTo>
                    <a:pt x="45739" y="104231"/>
                    <a:pt x="42822" y="103019"/>
                    <a:pt x="40052" y="101521"/>
                  </a:cubicBezTo>
                  <a:lnTo>
                    <a:pt x="28630" y="108597"/>
                  </a:lnTo>
                  <a:cubicBezTo>
                    <a:pt x="25654" y="110460"/>
                    <a:pt x="22185" y="111041"/>
                    <a:pt x="19711" y="108597"/>
                  </a:cubicBezTo>
                  <a:lnTo>
                    <a:pt x="14517" y="103364"/>
                  </a:lnTo>
                  <a:cubicBezTo>
                    <a:pt x="12033" y="100920"/>
                    <a:pt x="12792" y="97598"/>
                    <a:pt x="14517" y="94455"/>
                  </a:cubicBezTo>
                  <a:lnTo>
                    <a:pt x="21554" y="83022"/>
                  </a:lnTo>
                  <a:cubicBezTo>
                    <a:pt x="19652" y="79464"/>
                    <a:pt x="18183" y="75621"/>
                    <a:pt x="17286" y="71580"/>
                  </a:cubicBezTo>
                  <a:lnTo>
                    <a:pt x="6307" y="68949"/>
                  </a:lnTo>
                  <a:cubicBezTo>
                    <a:pt x="2868" y="68180"/>
                    <a:pt x="0" y="66120"/>
                    <a:pt x="0" y="62661"/>
                  </a:cubicBezTo>
                  <a:lnTo>
                    <a:pt x="0" y="55279"/>
                  </a:lnTo>
                  <a:cubicBezTo>
                    <a:pt x="0" y="51820"/>
                    <a:pt x="2868" y="49987"/>
                    <a:pt x="6307" y="48991"/>
                  </a:cubicBezTo>
                  <a:lnTo>
                    <a:pt x="18903" y="46025"/>
                  </a:lnTo>
                  <a:lnTo>
                    <a:pt x="22480" y="38545"/>
                  </a:lnTo>
                  <a:cubicBezTo>
                    <a:pt x="20420" y="35233"/>
                    <a:pt x="18371" y="31912"/>
                    <a:pt x="16340" y="28600"/>
                  </a:cubicBezTo>
                  <a:cubicBezTo>
                    <a:pt x="14458" y="25624"/>
                    <a:pt x="13886" y="22145"/>
                    <a:pt x="16340" y="19691"/>
                  </a:cubicBezTo>
                  <a:lnTo>
                    <a:pt x="21554" y="14487"/>
                  </a:lnTo>
                  <a:cubicBezTo>
                    <a:pt x="24018" y="12014"/>
                    <a:pt x="27329" y="12763"/>
                    <a:pt x="30453" y="14487"/>
                  </a:cubicBezTo>
                  <a:lnTo>
                    <a:pt x="41127" y="21091"/>
                  </a:lnTo>
                  <a:lnTo>
                    <a:pt x="48380" y="18124"/>
                  </a:lnTo>
                  <a:cubicBezTo>
                    <a:pt x="49376" y="14182"/>
                    <a:pt x="50440" y="10230"/>
                    <a:pt x="51574" y="6317"/>
                  </a:cubicBezTo>
                  <a:cubicBezTo>
                    <a:pt x="52569" y="2878"/>
                    <a:pt x="54382" y="0"/>
                    <a:pt x="57861" y="0"/>
                  </a:cubicBezTo>
                  <a:lnTo>
                    <a:pt x="65243" y="0"/>
                  </a:lnTo>
                  <a:cubicBezTo>
                    <a:pt x="68722" y="0"/>
                    <a:pt x="70782" y="2878"/>
                    <a:pt x="71550" y="6317"/>
                  </a:cubicBezTo>
                  <a:lnTo>
                    <a:pt x="74537" y="18095"/>
                  </a:lnTo>
                  <a:lnTo>
                    <a:pt x="83239" y="21702"/>
                  </a:lnTo>
                  <a:cubicBezTo>
                    <a:pt x="86343" y="19859"/>
                    <a:pt x="89468" y="18055"/>
                    <a:pt x="92641" y="16301"/>
                  </a:cubicBezTo>
                  <a:cubicBezTo>
                    <a:pt x="95775" y="14586"/>
                    <a:pt x="99087" y="13837"/>
                    <a:pt x="101550" y="16301"/>
                  </a:cubicBezTo>
                  <a:lnTo>
                    <a:pt x="106774" y="21514"/>
                  </a:lnTo>
                  <a:cubicBezTo>
                    <a:pt x="109238" y="23968"/>
                    <a:pt x="108656" y="27447"/>
                    <a:pt x="106774" y="30434"/>
                  </a:cubicBezTo>
                  <a:lnTo>
                    <a:pt x="101274" y="39658"/>
                  </a:lnTo>
                  <a:lnTo>
                    <a:pt x="104044" y="45572"/>
                  </a:lnTo>
                  <a:cubicBezTo>
                    <a:pt x="108617" y="46685"/>
                    <a:pt x="112933" y="47838"/>
                    <a:pt x="116817" y="48972"/>
                  </a:cubicBezTo>
                  <a:cubicBezTo>
                    <a:pt x="120236" y="49967"/>
                    <a:pt x="123124" y="51800"/>
                    <a:pt x="123124" y="55279"/>
                  </a:cubicBezTo>
                  <a:lnTo>
                    <a:pt x="123124" y="62661"/>
                  </a:lnTo>
                  <a:cubicBezTo>
                    <a:pt x="123124" y="66120"/>
                    <a:pt x="120256" y="68160"/>
                    <a:pt x="116817" y="68949"/>
                  </a:cubicBezTo>
                  <a:lnTo>
                    <a:pt x="105739" y="71767"/>
                  </a:lnTo>
                  <a:lnTo>
                    <a:pt x="102280" y="81642"/>
                  </a:lnTo>
                  <a:cubicBezTo>
                    <a:pt x="104448" y="85250"/>
                    <a:pt x="106557" y="88945"/>
                    <a:pt x="108617" y="92612"/>
                  </a:cubicBezTo>
                  <a:cubicBezTo>
                    <a:pt x="110332" y="95755"/>
                    <a:pt x="111061" y="99077"/>
                    <a:pt x="108617" y="101521"/>
                  </a:cubicBezTo>
                  <a:lnTo>
                    <a:pt x="103393" y="106744"/>
                  </a:lnTo>
                  <a:cubicBezTo>
                    <a:pt x="100930" y="109218"/>
                    <a:pt x="97480" y="108617"/>
                    <a:pt x="94504" y="106744"/>
                  </a:cubicBezTo>
                  <a:lnTo>
                    <a:pt x="84432" y="100772"/>
                  </a:lnTo>
                  <a:cubicBezTo>
                    <a:pt x="81258" y="102615"/>
                    <a:pt x="77868" y="104083"/>
                    <a:pt x="74300" y="105128"/>
                  </a:cubicBezTo>
                  <a:lnTo>
                    <a:pt x="71580" y="116807"/>
                  </a:lnTo>
                  <a:cubicBezTo>
                    <a:pt x="70782" y="120246"/>
                    <a:pt x="68742" y="123124"/>
                    <a:pt x="65263" y="123124"/>
                  </a:cubicBezTo>
                  <a:lnTo>
                    <a:pt x="57881" y="123124"/>
                  </a:lnTo>
                  <a:cubicBezTo>
                    <a:pt x="54402" y="123124"/>
                    <a:pt x="52598" y="120226"/>
                    <a:pt x="51574" y="116807"/>
                  </a:cubicBezTo>
                  <a:close/>
                  <a:moveTo>
                    <a:pt x="84126" y="61567"/>
                  </a:moveTo>
                  <a:cubicBezTo>
                    <a:pt x="84126" y="49119"/>
                    <a:pt x="74014" y="39008"/>
                    <a:pt x="61547" y="39008"/>
                  </a:cubicBezTo>
                  <a:cubicBezTo>
                    <a:pt x="49139" y="39008"/>
                    <a:pt x="39028" y="49119"/>
                    <a:pt x="39028" y="61567"/>
                  </a:cubicBezTo>
                  <a:cubicBezTo>
                    <a:pt x="39028" y="73985"/>
                    <a:pt x="49139" y="84096"/>
                    <a:pt x="61547" y="84096"/>
                  </a:cubicBezTo>
                  <a:cubicBezTo>
                    <a:pt x="74014" y="84096"/>
                    <a:pt x="84126" y="73985"/>
                    <a:pt x="84126" y="61567"/>
                  </a:cubicBezTo>
                  <a:close/>
                </a:path>
              </a:pathLst>
            </a:custGeom>
            <a:solidFill>
              <a:srgbClr val="000000"/>
            </a:solidFill>
            <a:ln w="972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C81A5B93-056D-4889-8D39-EEC35CDD9123}"/>
                </a:ext>
              </a:extLst>
            </p:cNvPr>
            <p:cNvSpPr/>
            <p:nvPr/>
          </p:nvSpPr>
          <p:spPr>
            <a:xfrm>
              <a:off x="5399325" y="2447577"/>
              <a:ext cx="128702" cy="29655"/>
            </a:xfrm>
            <a:custGeom>
              <a:avLst/>
              <a:gdLst>
                <a:gd name="connsiteX0" fmla="*/ 0 w 128702"/>
                <a:gd name="connsiteY0" fmla="*/ 29655 h 29655"/>
                <a:gd name="connsiteX1" fmla="*/ 0 w 128702"/>
                <a:gd name="connsiteY1" fmla="*/ 18242 h 29655"/>
                <a:gd name="connsiteX2" fmla="*/ 11422 w 128702"/>
                <a:gd name="connsiteY2" fmla="*/ 18242 h 29655"/>
                <a:gd name="connsiteX3" fmla="*/ 11422 w 128702"/>
                <a:gd name="connsiteY3" fmla="*/ 29655 h 29655"/>
                <a:gd name="connsiteX4" fmla="*/ 0 w 128702"/>
                <a:gd name="connsiteY4" fmla="*/ 29655 h 29655"/>
                <a:gd name="connsiteX5" fmla="*/ 19543 w 128702"/>
                <a:gd name="connsiteY5" fmla="*/ 29655 h 29655"/>
                <a:gd name="connsiteX6" fmla="*/ 19543 w 128702"/>
                <a:gd name="connsiteY6" fmla="*/ 18242 h 29655"/>
                <a:gd name="connsiteX7" fmla="*/ 30956 w 128702"/>
                <a:gd name="connsiteY7" fmla="*/ 18242 h 29655"/>
                <a:gd name="connsiteX8" fmla="*/ 30956 w 128702"/>
                <a:gd name="connsiteY8" fmla="*/ 29655 h 29655"/>
                <a:gd name="connsiteX9" fmla="*/ 19543 w 128702"/>
                <a:gd name="connsiteY9" fmla="*/ 29655 h 29655"/>
                <a:gd name="connsiteX10" fmla="*/ 39097 w 128702"/>
                <a:gd name="connsiteY10" fmla="*/ 29655 h 29655"/>
                <a:gd name="connsiteX11" fmla="*/ 39097 w 128702"/>
                <a:gd name="connsiteY11" fmla="*/ 18242 h 29655"/>
                <a:gd name="connsiteX12" fmla="*/ 50499 w 128702"/>
                <a:gd name="connsiteY12" fmla="*/ 18242 h 29655"/>
                <a:gd name="connsiteX13" fmla="*/ 50499 w 128702"/>
                <a:gd name="connsiteY13" fmla="*/ 29655 h 29655"/>
                <a:gd name="connsiteX14" fmla="*/ 39097 w 128702"/>
                <a:gd name="connsiteY14" fmla="*/ 29655 h 29655"/>
                <a:gd name="connsiteX15" fmla="*/ 58630 w 128702"/>
                <a:gd name="connsiteY15" fmla="*/ 29655 h 29655"/>
                <a:gd name="connsiteX16" fmla="*/ 58630 w 128702"/>
                <a:gd name="connsiteY16" fmla="*/ 18242 h 29655"/>
                <a:gd name="connsiteX17" fmla="*/ 70072 w 128702"/>
                <a:gd name="connsiteY17" fmla="*/ 18242 h 29655"/>
                <a:gd name="connsiteX18" fmla="*/ 70072 w 128702"/>
                <a:gd name="connsiteY18" fmla="*/ 29655 h 29655"/>
                <a:gd name="connsiteX19" fmla="*/ 58630 w 128702"/>
                <a:gd name="connsiteY19" fmla="*/ 29655 h 29655"/>
                <a:gd name="connsiteX20" fmla="*/ 78183 w 128702"/>
                <a:gd name="connsiteY20" fmla="*/ 29655 h 29655"/>
                <a:gd name="connsiteX21" fmla="*/ 78183 w 128702"/>
                <a:gd name="connsiteY21" fmla="*/ 18242 h 29655"/>
                <a:gd name="connsiteX22" fmla="*/ 89606 w 128702"/>
                <a:gd name="connsiteY22" fmla="*/ 18242 h 29655"/>
                <a:gd name="connsiteX23" fmla="*/ 89606 w 128702"/>
                <a:gd name="connsiteY23" fmla="*/ 29655 h 29655"/>
                <a:gd name="connsiteX24" fmla="*/ 78183 w 128702"/>
                <a:gd name="connsiteY24" fmla="*/ 29655 h 29655"/>
                <a:gd name="connsiteX25" fmla="*/ 97727 w 128702"/>
                <a:gd name="connsiteY25" fmla="*/ 29655 h 29655"/>
                <a:gd name="connsiteX26" fmla="*/ 97727 w 128702"/>
                <a:gd name="connsiteY26" fmla="*/ 18242 h 29655"/>
                <a:gd name="connsiteX27" fmla="*/ 109159 w 128702"/>
                <a:gd name="connsiteY27" fmla="*/ 18242 h 29655"/>
                <a:gd name="connsiteX28" fmla="*/ 109159 w 128702"/>
                <a:gd name="connsiteY28" fmla="*/ 29655 h 29655"/>
                <a:gd name="connsiteX29" fmla="*/ 97727 w 128702"/>
                <a:gd name="connsiteY29" fmla="*/ 29655 h 29655"/>
                <a:gd name="connsiteX30" fmla="*/ 117299 w 128702"/>
                <a:gd name="connsiteY30" fmla="*/ 29655 h 29655"/>
                <a:gd name="connsiteX31" fmla="*/ 117299 w 128702"/>
                <a:gd name="connsiteY31" fmla="*/ 18242 h 29655"/>
                <a:gd name="connsiteX32" fmla="*/ 128702 w 128702"/>
                <a:gd name="connsiteY32" fmla="*/ 18242 h 29655"/>
                <a:gd name="connsiteX33" fmla="*/ 128702 w 128702"/>
                <a:gd name="connsiteY33" fmla="*/ 29655 h 29655"/>
                <a:gd name="connsiteX34" fmla="*/ 117299 w 128702"/>
                <a:gd name="connsiteY34" fmla="*/ 29655 h 29655"/>
                <a:gd name="connsiteX35" fmla="*/ 0 w 128702"/>
                <a:gd name="connsiteY35" fmla="*/ 11432 h 29655"/>
                <a:gd name="connsiteX36" fmla="*/ 0 w 128702"/>
                <a:gd name="connsiteY36" fmla="*/ 0 h 29655"/>
                <a:gd name="connsiteX37" fmla="*/ 11422 w 128702"/>
                <a:gd name="connsiteY37" fmla="*/ 0 h 29655"/>
                <a:gd name="connsiteX38" fmla="*/ 11422 w 128702"/>
                <a:gd name="connsiteY38" fmla="*/ 11432 h 29655"/>
                <a:gd name="connsiteX39" fmla="*/ 0 w 128702"/>
                <a:gd name="connsiteY39" fmla="*/ 11432 h 29655"/>
                <a:gd name="connsiteX40" fmla="*/ 19543 w 128702"/>
                <a:gd name="connsiteY40" fmla="*/ 11432 h 29655"/>
                <a:gd name="connsiteX41" fmla="*/ 19543 w 128702"/>
                <a:gd name="connsiteY41" fmla="*/ 0 h 29655"/>
                <a:gd name="connsiteX42" fmla="*/ 30956 w 128702"/>
                <a:gd name="connsiteY42" fmla="*/ 0 h 29655"/>
                <a:gd name="connsiteX43" fmla="*/ 30956 w 128702"/>
                <a:gd name="connsiteY43" fmla="*/ 11432 h 29655"/>
                <a:gd name="connsiteX44" fmla="*/ 19543 w 128702"/>
                <a:gd name="connsiteY44" fmla="*/ 11432 h 29655"/>
                <a:gd name="connsiteX45" fmla="*/ 39097 w 128702"/>
                <a:gd name="connsiteY45" fmla="*/ 11432 h 29655"/>
                <a:gd name="connsiteX46" fmla="*/ 39097 w 128702"/>
                <a:gd name="connsiteY46" fmla="*/ 0 h 29655"/>
                <a:gd name="connsiteX47" fmla="*/ 50499 w 128702"/>
                <a:gd name="connsiteY47" fmla="*/ 0 h 29655"/>
                <a:gd name="connsiteX48" fmla="*/ 50499 w 128702"/>
                <a:gd name="connsiteY48" fmla="*/ 11432 h 29655"/>
                <a:gd name="connsiteX49" fmla="*/ 39097 w 128702"/>
                <a:gd name="connsiteY49" fmla="*/ 11432 h 29655"/>
                <a:gd name="connsiteX50" fmla="*/ 58630 w 128702"/>
                <a:gd name="connsiteY50" fmla="*/ 11432 h 29655"/>
                <a:gd name="connsiteX51" fmla="*/ 58630 w 128702"/>
                <a:gd name="connsiteY51" fmla="*/ 0 h 29655"/>
                <a:gd name="connsiteX52" fmla="*/ 70072 w 128702"/>
                <a:gd name="connsiteY52" fmla="*/ 0 h 29655"/>
                <a:gd name="connsiteX53" fmla="*/ 70072 w 128702"/>
                <a:gd name="connsiteY53" fmla="*/ 11432 h 29655"/>
                <a:gd name="connsiteX54" fmla="*/ 58630 w 128702"/>
                <a:gd name="connsiteY54" fmla="*/ 11432 h 29655"/>
                <a:gd name="connsiteX55" fmla="*/ 78183 w 128702"/>
                <a:gd name="connsiteY55" fmla="*/ 11432 h 29655"/>
                <a:gd name="connsiteX56" fmla="*/ 78183 w 128702"/>
                <a:gd name="connsiteY56" fmla="*/ 0 h 29655"/>
                <a:gd name="connsiteX57" fmla="*/ 89606 w 128702"/>
                <a:gd name="connsiteY57" fmla="*/ 0 h 29655"/>
                <a:gd name="connsiteX58" fmla="*/ 89606 w 128702"/>
                <a:gd name="connsiteY58" fmla="*/ 11432 h 29655"/>
                <a:gd name="connsiteX59" fmla="*/ 78183 w 128702"/>
                <a:gd name="connsiteY59" fmla="*/ 11432 h 29655"/>
                <a:gd name="connsiteX60" fmla="*/ 97727 w 128702"/>
                <a:gd name="connsiteY60" fmla="*/ 11432 h 29655"/>
                <a:gd name="connsiteX61" fmla="*/ 97727 w 128702"/>
                <a:gd name="connsiteY61" fmla="*/ 0 h 29655"/>
                <a:gd name="connsiteX62" fmla="*/ 109159 w 128702"/>
                <a:gd name="connsiteY62" fmla="*/ 0 h 29655"/>
                <a:gd name="connsiteX63" fmla="*/ 109159 w 128702"/>
                <a:gd name="connsiteY63" fmla="*/ 11432 h 29655"/>
                <a:gd name="connsiteX64" fmla="*/ 97727 w 128702"/>
                <a:gd name="connsiteY64" fmla="*/ 11432 h 29655"/>
                <a:gd name="connsiteX65" fmla="*/ 117299 w 128702"/>
                <a:gd name="connsiteY65" fmla="*/ 11432 h 29655"/>
                <a:gd name="connsiteX66" fmla="*/ 117299 w 128702"/>
                <a:gd name="connsiteY66" fmla="*/ 0 h 29655"/>
                <a:gd name="connsiteX67" fmla="*/ 128702 w 128702"/>
                <a:gd name="connsiteY67" fmla="*/ 0 h 29655"/>
                <a:gd name="connsiteX68" fmla="*/ 128702 w 128702"/>
                <a:gd name="connsiteY68" fmla="*/ 11432 h 29655"/>
                <a:gd name="connsiteX69" fmla="*/ 117299 w 128702"/>
                <a:gd name="connsiteY69" fmla="*/ 11432 h 2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28702" h="29655">
                  <a:moveTo>
                    <a:pt x="0" y="29655"/>
                  </a:moveTo>
                  <a:lnTo>
                    <a:pt x="0" y="18242"/>
                  </a:lnTo>
                  <a:lnTo>
                    <a:pt x="11422" y="18242"/>
                  </a:lnTo>
                  <a:lnTo>
                    <a:pt x="11422" y="29655"/>
                  </a:lnTo>
                  <a:lnTo>
                    <a:pt x="0" y="29655"/>
                  </a:lnTo>
                  <a:close/>
                  <a:moveTo>
                    <a:pt x="19543" y="29655"/>
                  </a:moveTo>
                  <a:lnTo>
                    <a:pt x="19543" y="18242"/>
                  </a:lnTo>
                  <a:lnTo>
                    <a:pt x="30956" y="18242"/>
                  </a:lnTo>
                  <a:lnTo>
                    <a:pt x="30956" y="29655"/>
                  </a:lnTo>
                  <a:lnTo>
                    <a:pt x="19543" y="29655"/>
                  </a:lnTo>
                  <a:close/>
                  <a:moveTo>
                    <a:pt x="39097" y="29655"/>
                  </a:moveTo>
                  <a:lnTo>
                    <a:pt x="39097" y="18242"/>
                  </a:lnTo>
                  <a:lnTo>
                    <a:pt x="50499" y="18242"/>
                  </a:lnTo>
                  <a:lnTo>
                    <a:pt x="50499" y="29655"/>
                  </a:lnTo>
                  <a:lnTo>
                    <a:pt x="39097" y="29655"/>
                  </a:lnTo>
                  <a:close/>
                  <a:moveTo>
                    <a:pt x="58630" y="29655"/>
                  </a:moveTo>
                  <a:lnTo>
                    <a:pt x="58630" y="18242"/>
                  </a:lnTo>
                  <a:lnTo>
                    <a:pt x="70072" y="18242"/>
                  </a:lnTo>
                  <a:lnTo>
                    <a:pt x="70072" y="29655"/>
                  </a:lnTo>
                  <a:lnTo>
                    <a:pt x="58630" y="29655"/>
                  </a:lnTo>
                  <a:close/>
                  <a:moveTo>
                    <a:pt x="78183" y="29655"/>
                  </a:moveTo>
                  <a:lnTo>
                    <a:pt x="78183" y="18242"/>
                  </a:lnTo>
                  <a:lnTo>
                    <a:pt x="89606" y="18242"/>
                  </a:lnTo>
                  <a:lnTo>
                    <a:pt x="89606" y="29655"/>
                  </a:lnTo>
                  <a:lnTo>
                    <a:pt x="78183" y="29655"/>
                  </a:lnTo>
                  <a:close/>
                  <a:moveTo>
                    <a:pt x="97727" y="29655"/>
                  </a:moveTo>
                  <a:lnTo>
                    <a:pt x="97727" y="18242"/>
                  </a:lnTo>
                  <a:lnTo>
                    <a:pt x="109159" y="18242"/>
                  </a:lnTo>
                  <a:lnTo>
                    <a:pt x="109159" y="29655"/>
                  </a:lnTo>
                  <a:lnTo>
                    <a:pt x="97727" y="29655"/>
                  </a:lnTo>
                  <a:close/>
                  <a:moveTo>
                    <a:pt x="117299" y="29655"/>
                  </a:moveTo>
                  <a:lnTo>
                    <a:pt x="117299" y="18242"/>
                  </a:lnTo>
                  <a:lnTo>
                    <a:pt x="128702" y="18242"/>
                  </a:lnTo>
                  <a:lnTo>
                    <a:pt x="128702" y="29655"/>
                  </a:lnTo>
                  <a:lnTo>
                    <a:pt x="117299" y="29655"/>
                  </a:lnTo>
                  <a:close/>
                  <a:moveTo>
                    <a:pt x="0" y="11432"/>
                  </a:moveTo>
                  <a:lnTo>
                    <a:pt x="0" y="0"/>
                  </a:lnTo>
                  <a:lnTo>
                    <a:pt x="11422" y="0"/>
                  </a:lnTo>
                  <a:lnTo>
                    <a:pt x="11422" y="11432"/>
                  </a:lnTo>
                  <a:lnTo>
                    <a:pt x="0" y="11432"/>
                  </a:lnTo>
                  <a:close/>
                  <a:moveTo>
                    <a:pt x="19543" y="11432"/>
                  </a:moveTo>
                  <a:lnTo>
                    <a:pt x="19543" y="0"/>
                  </a:lnTo>
                  <a:lnTo>
                    <a:pt x="30956" y="0"/>
                  </a:lnTo>
                  <a:lnTo>
                    <a:pt x="30956" y="11432"/>
                  </a:lnTo>
                  <a:lnTo>
                    <a:pt x="19543" y="11432"/>
                  </a:lnTo>
                  <a:close/>
                  <a:moveTo>
                    <a:pt x="39097" y="11432"/>
                  </a:moveTo>
                  <a:lnTo>
                    <a:pt x="39097" y="0"/>
                  </a:lnTo>
                  <a:lnTo>
                    <a:pt x="50499" y="0"/>
                  </a:lnTo>
                  <a:lnTo>
                    <a:pt x="50499" y="11432"/>
                  </a:lnTo>
                  <a:lnTo>
                    <a:pt x="39097" y="11432"/>
                  </a:lnTo>
                  <a:close/>
                  <a:moveTo>
                    <a:pt x="58630" y="11432"/>
                  </a:moveTo>
                  <a:lnTo>
                    <a:pt x="58630" y="0"/>
                  </a:lnTo>
                  <a:lnTo>
                    <a:pt x="70072" y="0"/>
                  </a:lnTo>
                  <a:lnTo>
                    <a:pt x="70072" y="11432"/>
                  </a:lnTo>
                  <a:lnTo>
                    <a:pt x="58630" y="11432"/>
                  </a:lnTo>
                  <a:close/>
                  <a:moveTo>
                    <a:pt x="78183" y="11432"/>
                  </a:moveTo>
                  <a:lnTo>
                    <a:pt x="78183" y="0"/>
                  </a:lnTo>
                  <a:lnTo>
                    <a:pt x="89606" y="0"/>
                  </a:lnTo>
                  <a:lnTo>
                    <a:pt x="89606" y="11432"/>
                  </a:lnTo>
                  <a:lnTo>
                    <a:pt x="78183" y="11432"/>
                  </a:lnTo>
                  <a:close/>
                  <a:moveTo>
                    <a:pt x="97727" y="11432"/>
                  </a:moveTo>
                  <a:lnTo>
                    <a:pt x="97727" y="0"/>
                  </a:lnTo>
                  <a:lnTo>
                    <a:pt x="109159" y="0"/>
                  </a:lnTo>
                  <a:lnTo>
                    <a:pt x="109159" y="11432"/>
                  </a:lnTo>
                  <a:lnTo>
                    <a:pt x="97727" y="11432"/>
                  </a:lnTo>
                  <a:close/>
                  <a:moveTo>
                    <a:pt x="117299" y="11432"/>
                  </a:moveTo>
                  <a:lnTo>
                    <a:pt x="117299" y="0"/>
                  </a:lnTo>
                  <a:lnTo>
                    <a:pt x="128702" y="0"/>
                  </a:lnTo>
                  <a:lnTo>
                    <a:pt x="128702" y="11432"/>
                  </a:lnTo>
                  <a:lnTo>
                    <a:pt x="117299" y="11432"/>
                  </a:lnTo>
                  <a:close/>
                </a:path>
              </a:pathLst>
            </a:custGeom>
            <a:solidFill>
              <a:srgbClr val="000000"/>
            </a:solidFill>
            <a:ln w="972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283DD956-3162-41D7-AE68-25116C6364DC}"/>
                </a:ext>
              </a:extLst>
            </p:cNvPr>
            <p:cNvSpPr/>
            <p:nvPr/>
          </p:nvSpPr>
          <p:spPr>
            <a:xfrm>
              <a:off x="5311493" y="2405277"/>
              <a:ext cx="304404" cy="71954"/>
            </a:xfrm>
            <a:custGeom>
              <a:avLst/>
              <a:gdLst>
                <a:gd name="connsiteX0" fmla="*/ 37835 w 304404"/>
                <a:gd name="connsiteY0" fmla="*/ 71955 h 71954"/>
                <a:gd name="connsiteX1" fmla="*/ 5391 w 304404"/>
                <a:gd name="connsiteY1" fmla="*/ 71955 h 71954"/>
                <a:gd name="connsiteX2" fmla="*/ 148 w 304404"/>
                <a:gd name="connsiteY2" fmla="*/ 66711 h 71954"/>
                <a:gd name="connsiteX3" fmla="*/ 5391 w 304404"/>
                <a:gd name="connsiteY3" fmla="*/ 61468 h 71954"/>
                <a:gd name="connsiteX4" fmla="*/ 37835 w 304404"/>
                <a:gd name="connsiteY4" fmla="*/ 61468 h 71954"/>
                <a:gd name="connsiteX5" fmla="*/ 43078 w 304404"/>
                <a:gd name="connsiteY5" fmla="*/ 66711 h 71954"/>
                <a:gd name="connsiteX6" fmla="*/ 37835 w 304404"/>
                <a:gd name="connsiteY6" fmla="*/ 71955 h 71954"/>
                <a:gd name="connsiteX7" fmla="*/ 285749 w 304404"/>
                <a:gd name="connsiteY7" fmla="*/ 71955 h 71954"/>
                <a:gd name="connsiteX8" fmla="*/ 253295 w 304404"/>
                <a:gd name="connsiteY8" fmla="*/ 71955 h 71954"/>
                <a:gd name="connsiteX9" fmla="*/ 248061 w 304404"/>
                <a:gd name="connsiteY9" fmla="*/ 66711 h 71954"/>
                <a:gd name="connsiteX10" fmla="*/ 253295 w 304404"/>
                <a:gd name="connsiteY10" fmla="*/ 61468 h 71954"/>
                <a:gd name="connsiteX11" fmla="*/ 285749 w 304404"/>
                <a:gd name="connsiteY11" fmla="*/ 61468 h 71954"/>
                <a:gd name="connsiteX12" fmla="*/ 290982 w 304404"/>
                <a:gd name="connsiteY12" fmla="*/ 66711 h 71954"/>
                <a:gd name="connsiteX13" fmla="*/ 285749 w 304404"/>
                <a:gd name="connsiteY13" fmla="*/ 71955 h 71954"/>
                <a:gd name="connsiteX14" fmla="*/ 51258 w 304404"/>
                <a:gd name="connsiteY14" fmla="*/ 52953 h 71954"/>
                <a:gd name="connsiteX15" fmla="*/ 5243 w 304404"/>
                <a:gd name="connsiteY15" fmla="*/ 52953 h 71954"/>
                <a:gd name="connsiteX16" fmla="*/ 0 w 304404"/>
                <a:gd name="connsiteY16" fmla="*/ 47720 h 71954"/>
                <a:gd name="connsiteX17" fmla="*/ 5243 w 304404"/>
                <a:gd name="connsiteY17" fmla="*/ 42467 h 71954"/>
                <a:gd name="connsiteX18" fmla="*/ 51258 w 304404"/>
                <a:gd name="connsiteY18" fmla="*/ 42467 h 71954"/>
                <a:gd name="connsiteX19" fmla="*/ 56491 w 304404"/>
                <a:gd name="connsiteY19" fmla="*/ 47720 h 71954"/>
                <a:gd name="connsiteX20" fmla="*/ 51258 w 304404"/>
                <a:gd name="connsiteY20" fmla="*/ 52953 h 71954"/>
                <a:gd name="connsiteX21" fmla="*/ 299172 w 304404"/>
                <a:gd name="connsiteY21" fmla="*/ 52953 h 71954"/>
                <a:gd name="connsiteX22" fmla="*/ 253157 w 304404"/>
                <a:gd name="connsiteY22" fmla="*/ 52953 h 71954"/>
                <a:gd name="connsiteX23" fmla="*/ 247914 w 304404"/>
                <a:gd name="connsiteY23" fmla="*/ 47720 h 71954"/>
                <a:gd name="connsiteX24" fmla="*/ 253157 w 304404"/>
                <a:gd name="connsiteY24" fmla="*/ 42467 h 71954"/>
                <a:gd name="connsiteX25" fmla="*/ 299172 w 304404"/>
                <a:gd name="connsiteY25" fmla="*/ 42467 h 71954"/>
                <a:gd name="connsiteX26" fmla="*/ 304405 w 304404"/>
                <a:gd name="connsiteY26" fmla="*/ 47720 h 71954"/>
                <a:gd name="connsiteX27" fmla="*/ 299172 w 304404"/>
                <a:gd name="connsiteY27" fmla="*/ 52953 h 71954"/>
                <a:gd name="connsiteX28" fmla="*/ 37835 w 304404"/>
                <a:gd name="connsiteY28" fmla="*/ 29487 h 71954"/>
                <a:gd name="connsiteX29" fmla="*/ 5391 w 304404"/>
                <a:gd name="connsiteY29" fmla="*/ 29487 h 71954"/>
                <a:gd name="connsiteX30" fmla="*/ 148 w 304404"/>
                <a:gd name="connsiteY30" fmla="*/ 24244 h 71954"/>
                <a:gd name="connsiteX31" fmla="*/ 5391 w 304404"/>
                <a:gd name="connsiteY31" fmla="*/ 19001 h 71954"/>
                <a:gd name="connsiteX32" fmla="*/ 37835 w 304404"/>
                <a:gd name="connsiteY32" fmla="*/ 19001 h 71954"/>
                <a:gd name="connsiteX33" fmla="*/ 43078 w 304404"/>
                <a:gd name="connsiteY33" fmla="*/ 24244 h 71954"/>
                <a:gd name="connsiteX34" fmla="*/ 37835 w 304404"/>
                <a:gd name="connsiteY34" fmla="*/ 29487 h 71954"/>
                <a:gd name="connsiteX35" fmla="*/ 285749 w 304404"/>
                <a:gd name="connsiteY35" fmla="*/ 29487 h 71954"/>
                <a:gd name="connsiteX36" fmla="*/ 253295 w 304404"/>
                <a:gd name="connsiteY36" fmla="*/ 29487 h 71954"/>
                <a:gd name="connsiteX37" fmla="*/ 248061 w 304404"/>
                <a:gd name="connsiteY37" fmla="*/ 24244 h 71954"/>
                <a:gd name="connsiteX38" fmla="*/ 253295 w 304404"/>
                <a:gd name="connsiteY38" fmla="*/ 19001 h 71954"/>
                <a:gd name="connsiteX39" fmla="*/ 285749 w 304404"/>
                <a:gd name="connsiteY39" fmla="*/ 19001 h 71954"/>
                <a:gd name="connsiteX40" fmla="*/ 290982 w 304404"/>
                <a:gd name="connsiteY40" fmla="*/ 24244 h 71954"/>
                <a:gd name="connsiteX41" fmla="*/ 285749 w 304404"/>
                <a:gd name="connsiteY41" fmla="*/ 29487 h 71954"/>
                <a:gd name="connsiteX42" fmla="*/ 51258 w 304404"/>
                <a:gd name="connsiteY42" fmla="*/ 10486 h 71954"/>
                <a:gd name="connsiteX43" fmla="*/ 5243 w 304404"/>
                <a:gd name="connsiteY43" fmla="*/ 10486 h 71954"/>
                <a:gd name="connsiteX44" fmla="*/ 0 w 304404"/>
                <a:gd name="connsiteY44" fmla="*/ 5243 h 71954"/>
                <a:gd name="connsiteX45" fmla="*/ 5243 w 304404"/>
                <a:gd name="connsiteY45" fmla="*/ 0 h 71954"/>
                <a:gd name="connsiteX46" fmla="*/ 51258 w 304404"/>
                <a:gd name="connsiteY46" fmla="*/ 0 h 71954"/>
                <a:gd name="connsiteX47" fmla="*/ 56491 w 304404"/>
                <a:gd name="connsiteY47" fmla="*/ 5243 h 71954"/>
                <a:gd name="connsiteX48" fmla="*/ 51258 w 304404"/>
                <a:gd name="connsiteY48" fmla="*/ 10486 h 71954"/>
                <a:gd name="connsiteX49" fmla="*/ 299172 w 304404"/>
                <a:gd name="connsiteY49" fmla="*/ 10486 h 71954"/>
                <a:gd name="connsiteX50" fmla="*/ 253157 w 304404"/>
                <a:gd name="connsiteY50" fmla="*/ 10486 h 71954"/>
                <a:gd name="connsiteX51" fmla="*/ 247914 w 304404"/>
                <a:gd name="connsiteY51" fmla="*/ 5243 h 71954"/>
                <a:gd name="connsiteX52" fmla="*/ 253157 w 304404"/>
                <a:gd name="connsiteY52" fmla="*/ 0 h 71954"/>
                <a:gd name="connsiteX53" fmla="*/ 299172 w 304404"/>
                <a:gd name="connsiteY53" fmla="*/ 0 h 71954"/>
                <a:gd name="connsiteX54" fmla="*/ 304405 w 304404"/>
                <a:gd name="connsiteY54" fmla="*/ 5243 h 71954"/>
                <a:gd name="connsiteX55" fmla="*/ 299172 w 304404"/>
                <a:gd name="connsiteY55" fmla="*/ 10486 h 7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04404" h="71954">
                  <a:moveTo>
                    <a:pt x="37835" y="71955"/>
                  </a:moveTo>
                  <a:lnTo>
                    <a:pt x="5391" y="71955"/>
                  </a:lnTo>
                  <a:cubicBezTo>
                    <a:pt x="2493" y="71955"/>
                    <a:pt x="148" y="69599"/>
                    <a:pt x="148" y="66711"/>
                  </a:cubicBezTo>
                  <a:cubicBezTo>
                    <a:pt x="148" y="63834"/>
                    <a:pt x="2493" y="61468"/>
                    <a:pt x="5391" y="61468"/>
                  </a:cubicBezTo>
                  <a:lnTo>
                    <a:pt x="37835" y="61468"/>
                  </a:lnTo>
                  <a:cubicBezTo>
                    <a:pt x="40703" y="61468"/>
                    <a:pt x="43078" y="63834"/>
                    <a:pt x="43078" y="66711"/>
                  </a:cubicBezTo>
                  <a:cubicBezTo>
                    <a:pt x="43078" y="69589"/>
                    <a:pt x="40713" y="71945"/>
                    <a:pt x="37835" y="71955"/>
                  </a:cubicBezTo>
                  <a:close/>
                  <a:moveTo>
                    <a:pt x="285749" y="71955"/>
                  </a:moveTo>
                  <a:lnTo>
                    <a:pt x="253295" y="71955"/>
                  </a:lnTo>
                  <a:cubicBezTo>
                    <a:pt x="250407" y="71955"/>
                    <a:pt x="248061" y="69599"/>
                    <a:pt x="248061" y="66711"/>
                  </a:cubicBezTo>
                  <a:cubicBezTo>
                    <a:pt x="248061" y="63834"/>
                    <a:pt x="250407" y="61468"/>
                    <a:pt x="253295" y="61468"/>
                  </a:cubicBezTo>
                  <a:lnTo>
                    <a:pt x="285749" y="61468"/>
                  </a:lnTo>
                  <a:cubicBezTo>
                    <a:pt x="288616" y="61468"/>
                    <a:pt x="290982" y="63834"/>
                    <a:pt x="290982" y="66711"/>
                  </a:cubicBezTo>
                  <a:cubicBezTo>
                    <a:pt x="290982" y="69589"/>
                    <a:pt x="288626" y="71945"/>
                    <a:pt x="285749" y="71955"/>
                  </a:cubicBezTo>
                  <a:close/>
                  <a:moveTo>
                    <a:pt x="51258" y="52953"/>
                  </a:moveTo>
                  <a:lnTo>
                    <a:pt x="5243" y="52953"/>
                  </a:lnTo>
                  <a:cubicBezTo>
                    <a:pt x="2346" y="52953"/>
                    <a:pt x="0" y="50608"/>
                    <a:pt x="0" y="47720"/>
                  </a:cubicBezTo>
                  <a:cubicBezTo>
                    <a:pt x="0" y="44832"/>
                    <a:pt x="2346" y="42467"/>
                    <a:pt x="5243" y="42467"/>
                  </a:cubicBezTo>
                  <a:lnTo>
                    <a:pt x="51258" y="42467"/>
                  </a:lnTo>
                  <a:cubicBezTo>
                    <a:pt x="54126" y="42467"/>
                    <a:pt x="56491" y="44832"/>
                    <a:pt x="56491" y="47720"/>
                  </a:cubicBezTo>
                  <a:cubicBezTo>
                    <a:pt x="56491" y="50598"/>
                    <a:pt x="54136" y="52943"/>
                    <a:pt x="51258" y="52953"/>
                  </a:cubicBezTo>
                  <a:close/>
                  <a:moveTo>
                    <a:pt x="299172" y="52953"/>
                  </a:moveTo>
                  <a:lnTo>
                    <a:pt x="253157" y="52953"/>
                  </a:lnTo>
                  <a:cubicBezTo>
                    <a:pt x="250259" y="52953"/>
                    <a:pt x="247914" y="50608"/>
                    <a:pt x="247914" y="47720"/>
                  </a:cubicBezTo>
                  <a:cubicBezTo>
                    <a:pt x="247914" y="44832"/>
                    <a:pt x="250259" y="42467"/>
                    <a:pt x="253157" y="42467"/>
                  </a:cubicBezTo>
                  <a:lnTo>
                    <a:pt x="299172" y="42467"/>
                  </a:lnTo>
                  <a:cubicBezTo>
                    <a:pt x="302040" y="42467"/>
                    <a:pt x="304405" y="44832"/>
                    <a:pt x="304405" y="47720"/>
                  </a:cubicBezTo>
                  <a:cubicBezTo>
                    <a:pt x="304405" y="50598"/>
                    <a:pt x="302049" y="52943"/>
                    <a:pt x="299172" y="52953"/>
                  </a:cubicBezTo>
                  <a:close/>
                  <a:moveTo>
                    <a:pt x="37835" y="29487"/>
                  </a:moveTo>
                  <a:lnTo>
                    <a:pt x="5391" y="29487"/>
                  </a:lnTo>
                  <a:cubicBezTo>
                    <a:pt x="2493" y="29487"/>
                    <a:pt x="148" y="27142"/>
                    <a:pt x="148" y="24244"/>
                  </a:cubicBezTo>
                  <a:cubicBezTo>
                    <a:pt x="148" y="21376"/>
                    <a:pt x="2493" y="19001"/>
                    <a:pt x="5391" y="19001"/>
                  </a:cubicBezTo>
                  <a:lnTo>
                    <a:pt x="37835" y="19001"/>
                  </a:lnTo>
                  <a:cubicBezTo>
                    <a:pt x="40703" y="19001"/>
                    <a:pt x="43078" y="21376"/>
                    <a:pt x="43078" y="24244"/>
                  </a:cubicBezTo>
                  <a:cubicBezTo>
                    <a:pt x="43078" y="27132"/>
                    <a:pt x="40713" y="29478"/>
                    <a:pt x="37835" y="29487"/>
                  </a:cubicBezTo>
                  <a:close/>
                  <a:moveTo>
                    <a:pt x="285749" y="29487"/>
                  </a:moveTo>
                  <a:lnTo>
                    <a:pt x="253295" y="29487"/>
                  </a:lnTo>
                  <a:cubicBezTo>
                    <a:pt x="250407" y="29487"/>
                    <a:pt x="248061" y="27142"/>
                    <a:pt x="248061" y="24244"/>
                  </a:cubicBezTo>
                  <a:cubicBezTo>
                    <a:pt x="248061" y="21376"/>
                    <a:pt x="250407" y="19001"/>
                    <a:pt x="253295" y="19001"/>
                  </a:cubicBezTo>
                  <a:lnTo>
                    <a:pt x="285749" y="19001"/>
                  </a:lnTo>
                  <a:cubicBezTo>
                    <a:pt x="288616" y="19001"/>
                    <a:pt x="290982" y="21376"/>
                    <a:pt x="290982" y="24244"/>
                  </a:cubicBezTo>
                  <a:cubicBezTo>
                    <a:pt x="290982" y="27132"/>
                    <a:pt x="288626" y="29478"/>
                    <a:pt x="285749" y="29487"/>
                  </a:cubicBezTo>
                  <a:close/>
                  <a:moveTo>
                    <a:pt x="51258" y="10486"/>
                  </a:moveTo>
                  <a:lnTo>
                    <a:pt x="5243" y="10486"/>
                  </a:lnTo>
                  <a:cubicBezTo>
                    <a:pt x="2346" y="10486"/>
                    <a:pt x="0" y="8131"/>
                    <a:pt x="0" y="5243"/>
                  </a:cubicBezTo>
                  <a:cubicBezTo>
                    <a:pt x="0" y="2375"/>
                    <a:pt x="2346" y="0"/>
                    <a:pt x="5243" y="0"/>
                  </a:cubicBezTo>
                  <a:lnTo>
                    <a:pt x="51258" y="0"/>
                  </a:lnTo>
                  <a:cubicBezTo>
                    <a:pt x="54126" y="0"/>
                    <a:pt x="56491" y="2375"/>
                    <a:pt x="56491" y="5243"/>
                  </a:cubicBezTo>
                  <a:cubicBezTo>
                    <a:pt x="56491" y="8121"/>
                    <a:pt x="54136" y="10476"/>
                    <a:pt x="51258" y="10486"/>
                  </a:cubicBezTo>
                  <a:close/>
                  <a:moveTo>
                    <a:pt x="299172" y="10486"/>
                  </a:moveTo>
                  <a:lnTo>
                    <a:pt x="253157" y="10486"/>
                  </a:lnTo>
                  <a:cubicBezTo>
                    <a:pt x="250259" y="10486"/>
                    <a:pt x="247914" y="8131"/>
                    <a:pt x="247914" y="5243"/>
                  </a:cubicBezTo>
                  <a:cubicBezTo>
                    <a:pt x="247914" y="2375"/>
                    <a:pt x="250259" y="0"/>
                    <a:pt x="253157" y="0"/>
                  </a:cubicBezTo>
                  <a:lnTo>
                    <a:pt x="299172" y="0"/>
                  </a:lnTo>
                  <a:cubicBezTo>
                    <a:pt x="302040" y="0"/>
                    <a:pt x="304405" y="2375"/>
                    <a:pt x="304405" y="5243"/>
                  </a:cubicBezTo>
                  <a:cubicBezTo>
                    <a:pt x="304405" y="8121"/>
                    <a:pt x="302049" y="10476"/>
                    <a:pt x="299172" y="10486"/>
                  </a:cubicBezTo>
                  <a:close/>
                </a:path>
              </a:pathLst>
            </a:custGeom>
            <a:solidFill>
              <a:srgbClr val="000000"/>
            </a:solidFill>
            <a:ln w="972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4" name="Graphic 98">
            <a:extLst>
              <a:ext uri="{FF2B5EF4-FFF2-40B4-BE49-F238E27FC236}">
                <a16:creationId xmlns:a16="http://schemas.microsoft.com/office/drawing/2014/main" id="{7469D137-FC7B-4BD5-A845-3D24B1B55878}"/>
              </a:ext>
            </a:extLst>
          </p:cNvPr>
          <p:cNvGrpSpPr/>
          <p:nvPr/>
        </p:nvGrpSpPr>
        <p:grpSpPr>
          <a:xfrm>
            <a:off x="4674581" y="2220719"/>
            <a:ext cx="288007" cy="306007"/>
            <a:chOff x="4674581" y="2220719"/>
            <a:chExt cx="288007" cy="306007"/>
          </a:xfrm>
          <a:solidFill>
            <a:srgbClr val="000000"/>
          </a:solidFill>
        </p:grpSpPr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07991597-4766-47D7-AB3D-2F43A185E55E}"/>
                </a:ext>
              </a:extLst>
            </p:cNvPr>
            <p:cNvSpPr/>
            <p:nvPr/>
          </p:nvSpPr>
          <p:spPr>
            <a:xfrm>
              <a:off x="4746583" y="2220719"/>
              <a:ext cx="144003" cy="144003"/>
            </a:xfrm>
            <a:custGeom>
              <a:avLst/>
              <a:gdLst>
                <a:gd name="connsiteX0" fmla="*/ 144004 w 144003"/>
                <a:gd name="connsiteY0" fmla="*/ 72002 h 144003"/>
                <a:gd name="connsiteX1" fmla="*/ 72002 w 144003"/>
                <a:gd name="connsiteY1" fmla="*/ 144004 h 144003"/>
                <a:gd name="connsiteX2" fmla="*/ 0 w 144003"/>
                <a:gd name="connsiteY2" fmla="*/ 72002 h 144003"/>
                <a:gd name="connsiteX3" fmla="*/ 72002 w 144003"/>
                <a:gd name="connsiteY3" fmla="*/ 0 h 144003"/>
                <a:gd name="connsiteX4" fmla="*/ 144004 w 144003"/>
                <a:gd name="connsiteY4" fmla="*/ 72002 h 14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03" h="144003">
                  <a:moveTo>
                    <a:pt x="144004" y="72002"/>
                  </a:moveTo>
                  <a:cubicBezTo>
                    <a:pt x="144004" y="111767"/>
                    <a:pt x="111767" y="144004"/>
                    <a:pt x="72002" y="144004"/>
                  </a:cubicBezTo>
                  <a:cubicBezTo>
                    <a:pt x="32236" y="144004"/>
                    <a:pt x="0" y="111767"/>
                    <a:pt x="0" y="72002"/>
                  </a:cubicBezTo>
                  <a:cubicBezTo>
                    <a:pt x="0" y="32236"/>
                    <a:pt x="32236" y="0"/>
                    <a:pt x="72002" y="0"/>
                  </a:cubicBezTo>
                  <a:cubicBezTo>
                    <a:pt x="111767" y="0"/>
                    <a:pt x="144004" y="32236"/>
                    <a:pt x="144004" y="72002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BA527683-AAAF-4A11-8416-CC5EF0AF7BC1}"/>
                </a:ext>
              </a:extLst>
            </p:cNvPr>
            <p:cNvSpPr/>
            <p:nvPr/>
          </p:nvSpPr>
          <p:spPr>
            <a:xfrm>
              <a:off x="4674581" y="2382723"/>
              <a:ext cx="288007" cy="144003"/>
            </a:xfrm>
            <a:custGeom>
              <a:avLst/>
              <a:gdLst>
                <a:gd name="connsiteX0" fmla="*/ 288007 w 288007"/>
                <a:gd name="connsiteY0" fmla="*/ 144004 h 144003"/>
                <a:gd name="connsiteX1" fmla="*/ 288007 w 288007"/>
                <a:gd name="connsiteY1" fmla="*/ 72002 h 144003"/>
                <a:gd name="connsiteX2" fmla="*/ 273607 w 288007"/>
                <a:gd name="connsiteY2" fmla="*/ 43201 h 144003"/>
                <a:gd name="connsiteX3" fmla="*/ 203405 w 288007"/>
                <a:gd name="connsiteY3" fmla="*/ 9000 h 144003"/>
                <a:gd name="connsiteX4" fmla="*/ 144004 w 288007"/>
                <a:gd name="connsiteY4" fmla="*/ 0 h 144003"/>
                <a:gd name="connsiteX5" fmla="*/ 84602 w 288007"/>
                <a:gd name="connsiteY5" fmla="*/ 9000 h 144003"/>
                <a:gd name="connsiteX6" fmla="*/ 14400 w 288007"/>
                <a:gd name="connsiteY6" fmla="*/ 43201 h 144003"/>
                <a:gd name="connsiteX7" fmla="*/ 0 w 288007"/>
                <a:gd name="connsiteY7" fmla="*/ 72002 h 144003"/>
                <a:gd name="connsiteX8" fmla="*/ 0 w 288007"/>
                <a:gd name="connsiteY8" fmla="*/ 144004 h 144003"/>
                <a:gd name="connsiteX9" fmla="*/ 288007 w 288007"/>
                <a:gd name="connsiteY9" fmla="*/ 144004 h 14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8007" h="144003">
                  <a:moveTo>
                    <a:pt x="288007" y="144004"/>
                  </a:moveTo>
                  <a:lnTo>
                    <a:pt x="288007" y="72002"/>
                  </a:lnTo>
                  <a:cubicBezTo>
                    <a:pt x="288007" y="61202"/>
                    <a:pt x="282607" y="50401"/>
                    <a:pt x="273607" y="43201"/>
                  </a:cubicBezTo>
                  <a:cubicBezTo>
                    <a:pt x="253806" y="27001"/>
                    <a:pt x="228606" y="16200"/>
                    <a:pt x="203405" y="9000"/>
                  </a:cubicBezTo>
                  <a:cubicBezTo>
                    <a:pt x="185405" y="3600"/>
                    <a:pt x="165604" y="0"/>
                    <a:pt x="144004" y="0"/>
                  </a:cubicBezTo>
                  <a:cubicBezTo>
                    <a:pt x="124203" y="0"/>
                    <a:pt x="104403" y="3600"/>
                    <a:pt x="84602" y="9000"/>
                  </a:cubicBezTo>
                  <a:cubicBezTo>
                    <a:pt x="59402" y="16200"/>
                    <a:pt x="34201" y="28801"/>
                    <a:pt x="14400" y="43201"/>
                  </a:cubicBezTo>
                  <a:cubicBezTo>
                    <a:pt x="5400" y="50401"/>
                    <a:pt x="0" y="61202"/>
                    <a:pt x="0" y="72002"/>
                  </a:cubicBezTo>
                  <a:lnTo>
                    <a:pt x="0" y="144004"/>
                  </a:lnTo>
                  <a:lnTo>
                    <a:pt x="288007" y="144004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7" name="Graphic 100">
            <a:extLst>
              <a:ext uri="{FF2B5EF4-FFF2-40B4-BE49-F238E27FC236}">
                <a16:creationId xmlns:a16="http://schemas.microsoft.com/office/drawing/2014/main" id="{BD9F1705-20A9-474C-AEAD-9B96EC59B528}"/>
              </a:ext>
            </a:extLst>
          </p:cNvPr>
          <p:cNvGrpSpPr/>
          <p:nvPr/>
        </p:nvGrpSpPr>
        <p:grpSpPr>
          <a:xfrm>
            <a:off x="4621676" y="2928384"/>
            <a:ext cx="449758" cy="300150"/>
            <a:chOff x="4621676" y="2928384"/>
            <a:chExt cx="449758" cy="300150"/>
          </a:xfrm>
          <a:solidFill>
            <a:srgbClr val="000000"/>
          </a:solidFill>
        </p:grpSpPr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4A549B8B-96E5-4DD9-8168-EAE6B7C7B40C}"/>
                </a:ext>
              </a:extLst>
            </p:cNvPr>
            <p:cNvSpPr/>
            <p:nvPr/>
          </p:nvSpPr>
          <p:spPr>
            <a:xfrm>
              <a:off x="4980619" y="2928384"/>
              <a:ext cx="53598" cy="53598"/>
            </a:xfrm>
            <a:custGeom>
              <a:avLst/>
              <a:gdLst>
                <a:gd name="connsiteX0" fmla="*/ 53598 w 53598"/>
                <a:gd name="connsiteY0" fmla="*/ 26799 h 53598"/>
                <a:gd name="connsiteX1" fmla="*/ 26799 w 53598"/>
                <a:gd name="connsiteY1" fmla="*/ 53598 h 53598"/>
                <a:gd name="connsiteX2" fmla="*/ 0 w 53598"/>
                <a:gd name="connsiteY2" fmla="*/ 26799 h 53598"/>
                <a:gd name="connsiteX3" fmla="*/ 26799 w 53598"/>
                <a:gd name="connsiteY3" fmla="*/ 0 h 53598"/>
                <a:gd name="connsiteX4" fmla="*/ 53598 w 53598"/>
                <a:gd name="connsiteY4" fmla="*/ 26799 h 5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98" h="53598">
                  <a:moveTo>
                    <a:pt x="53598" y="26799"/>
                  </a:moveTo>
                  <a:cubicBezTo>
                    <a:pt x="53598" y="41600"/>
                    <a:pt x="41600" y="53598"/>
                    <a:pt x="26799" y="53598"/>
                  </a:cubicBezTo>
                  <a:cubicBezTo>
                    <a:pt x="11998" y="53598"/>
                    <a:pt x="0" y="41600"/>
                    <a:pt x="0" y="26799"/>
                  </a:cubicBezTo>
                  <a:cubicBezTo>
                    <a:pt x="0" y="11998"/>
                    <a:pt x="11998" y="0"/>
                    <a:pt x="26799" y="0"/>
                  </a:cubicBezTo>
                  <a:cubicBezTo>
                    <a:pt x="41600" y="0"/>
                    <a:pt x="53598" y="11998"/>
                    <a:pt x="53598" y="26799"/>
                  </a:cubicBezTo>
                  <a:close/>
                </a:path>
              </a:pathLst>
            </a:custGeom>
            <a:solidFill>
              <a:srgbClr val="000000"/>
            </a:solidFill>
            <a:ln w="5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AE1ADDAF-04E6-4947-A99D-614E30025FF4}"/>
                </a:ext>
              </a:extLst>
            </p:cNvPr>
            <p:cNvSpPr/>
            <p:nvPr/>
          </p:nvSpPr>
          <p:spPr>
            <a:xfrm>
              <a:off x="4659030" y="2928384"/>
              <a:ext cx="53598" cy="53598"/>
            </a:xfrm>
            <a:custGeom>
              <a:avLst/>
              <a:gdLst>
                <a:gd name="connsiteX0" fmla="*/ 53598 w 53598"/>
                <a:gd name="connsiteY0" fmla="*/ 26799 h 53598"/>
                <a:gd name="connsiteX1" fmla="*/ 26799 w 53598"/>
                <a:gd name="connsiteY1" fmla="*/ 53598 h 53598"/>
                <a:gd name="connsiteX2" fmla="*/ 0 w 53598"/>
                <a:gd name="connsiteY2" fmla="*/ 26799 h 53598"/>
                <a:gd name="connsiteX3" fmla="*/ 26799 w 53598"/>
                <a:gd name="connsiteY3" fmla="*/ 0 h 53598"/>
                <a:gd name="connsiteX4" fmla="*/ 53598 w 53598"/>
                <a:gd name="connsiteY4" fmla="*/ 26799 h 5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98" h="53598">
                  <a:moveTo>
                    <a:pt x="53598" y="26799"/>
                  </a:moveTo>
                  <a:cubicBezTo>
                    <a:pt x="53598" y="41600"/>
                    <a:pt x="41600" y="53598"/>
                    <a:pt x="26799" y="53598"/>
                  </a:cubicBezTo>
                  <a:cubicBezTo>
                    <a:pt x="11998" y="53598"/>
                    <a:pt x="0" y="41600"/>
                    <a:pt x="0" y="26799"/>
                  </a:cubicBezTo>
                  <a:cubicBezTo>
                    <a:pt x="0" y="11998"/>
                    <a:pt x="11998" y="0"/>
                    <a:pt x="26799" y="0"/>
                  </a:cubicBezTo>
                  <a:cubicBezTo>
                    <a:pt x="41600" y="0"/>
                    <a:pt x="53598" y="11998"/>
                    <a:pt x="53598" y="26799"/>
                  </a:cubicBezTo>
                  <a:close/>
                </a:path>
              </a:pathLst>
            </a:custGeom>
            <a:solidFill>
              <a:srgbClr val="000000"/>
            </a:solidFill>
            <a:ln w="5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AE76C356-C089-49D5-A3D1-781F9682A387}"/>
                </a:ext>
              </a:extLst>
            </p:cNvPr>
            <p:cNvSpPr/>
            <p:nvPr/>
          </p:nvSpPr>
          <p:spPr>
            <a:xfrm>
              <a:off x="4873423" y="2928384"/>
              <a:ext cx="53598" cy="53598"/>
            </a:xfrm>
            <a:custGeom>
              <a:avLst/>
              <a:gdLst>
                <a:gd name="connsiteX0" fmla="*/ 53598 w 53598"/>
                <a:gd name="connsiteY0" fmla="*/ 26799 h 53598"/>
                <a:gd name="connsiteX1" fmla="*/ 26799 w 53598"/>
                <a:gd name="connsiteY1" fmla="*/ 53598 h 53598"/>
                <a:gd name="connsiteX2" fmla="*/ 0 w 53598"/>
                <a:gd name="connsiteY2" fmla="*/ 26799 h 53598"/>
                <a:gd name="connsiteX3" fmla="*/ 26799 w 53598"/>
                <a:gd name="connsiteY3" fmla="*/ 0 h 53598"/>
                <a:gd name="connsiteX4" fmla="*/ 53598 w 53598"/>
                <a:gd name="connsiteY4" fmla="*/ 26799 h 5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98" h="53598">
                  <a:moveTo>
                    <a:pt x="53598" y="26799"/>
                  </a:moveTo>
                  <a:cubicBezTo>
                    <a:pt x="53598" y="41600"/>
                    <a:pt x="41600" y="53598"/>
                    <a:pt x="26799" y="53598"/>
                  </a:cubicBezTo>
                  <a:cubicBezTo>
                    <a:pt x="11998" y="53598"/>
                    <a:pt x="0" y="41600"/>
                    <a:pt x="0" y="26799"/>
                  </a:cubicBezTo>
                  <a:cubicBezTo>
                    <a:pt x="0" y="11998"/>
                    <a:pt x="11998" y="0"/>
                    <a:pt x="26799" y="0"/>
                  </a:cubicBezTo>
                  <a:cubicBezTo>
                    <a:pt x="41600" y="0"/>
                    <a:pt x="53598" y="11998"/>
                    <a:pt x="53598" y="26799"/>
                  </a:cubicBezTo>
                  <a:close/>
                </a:path>
              </a:pathLst>
            </a:custGeom>
            <a:solidFill>
              <a:srgbClr val="000000"/>
            </a:solidFill>
            <a:ln w="5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4A2DF962-80CA-457A-9DE1-21944D66FE61}"/>
                </a:ext>
              </a:extLst>
            </p:cNvPr>
            <p:cNvSpPr/>
            <p:nvPr/>
          </p:nvSpPr>
          <p:spPr>
            <a:xfrm>
              <a:off x="4766226" y="2928384"/>
              <a:ext cx="53598" cy="53598"/>
            </a:xfrm>
            <a:custGeom>
              <a:avLst/>
              <a:gdLst>
                <a:gd name="connsiteX0" fmla="*/ 53598 w 53598"/>
                <a:gd name="connsiteY0" fmla="*/ 26799 h 53598"/>
                <a:gd name="connsiteX1" fmla="*/ 26799 w 53598"/>
                <a:gd name="connsiteY1" fmla="*/ 53598 h 53598"/>
                <a:gd name="connsiteX2" fmla="*/ 0 w 53598"/>
                <a:gd name="connsiteY2" fmla="*/ 26799 h 53598"/>
                <a:gd name="connsiteX3" fmla="*/ 26799 w 53598"/>
                <a:gd name="connsiteY3" fmla="*/ 0 h 53598"/>
                <a:gd name="connsiteX4" fmla="*/ 53598 w 53598"/>
                <a:gd name="connsiteY4" fmla="*/ 26799 h 5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98" h="53598">
                  <a:moveTo>
                    <a:pt x="53598" y="26799"/>
                  </a:moveTo>
                  <a:cubicBezTo>
                    <a:pt x="53598" y="41600"/>
                    <a:pt x="41600" y="53598"/>
                    <a:pt x="26799" y="53598"/>
                  </a:cubicBezTo>
                  <a:cubicBezTo>
                    <a:pt x="11998" y="53598"/>
                    <a:pt x="0" y="41600"/>
                    <a:pt x="0" y="26799"/>
                  </a:cubicBezTo>
                  <a:cubicBezTo>
                    <a:pt x="0" y="11998"/>
                    <a:pt x="11998" y="0"/>
                    <a:pt x="26799" y="0"/>
                  </a:cubicBezTo>
                  <a:cubicBezTo>
                    <a:pt x="41600" y="0"/>
                    <a:pt x="53598" y="11998"/>
                    <a:pt x="53598" y="26799"/>
                  </a:cubicBezTo>
                  <a:close/>
                </a:path>
              </a:pathLst>
            </a:custGeom>
            <a:solidFill>
              <a:srgbClr val="000000"/>
            </a:solidFill>
            <a:ln w="5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9331E20F-0AF3-459A-934D-31389C7022B8}"/>
                </a:ext>
              </a:extLst>
            </p:cNvPr>
            <p:cNvSpPr/>
            <p:nvPr/>
          </p:nvSpPr>
          <p:spPr>
            <a:xfrm>
              <a:off x="4621676" y="2987342"/>
              <a:ext cx="449758" cy="241192"/>
            </a:xfrm>
            <a:custGeom>
              <a:avLst/>
              <a:gdLst>
                <a:gd name="connsiteX0" fmla="*/ 449524 w 449758"/>
                <a:gd name="connsiteY0" fmla="*/ 99157 h 241192"/>
                <a:gd name="connsiteX1" fmla="*/ 432372 w 449758"/>
                <a:gd name="connsiteY1" fmla="*/ 20903 h 241192"/>
                <a:gd name="connsiteX2" fmla="*/ 428620 w 449758"/>
                <a:gd name="connsiteY2" fmla="*/ 15008 h 241192"/>
                <a:gd name="connsiteX3" fmla="*/ 407181 w 449758"/>
                <a:gd name="connsiteY3" fmla="*/ 3752 h 241192"/>
                <a:gd name="connsiteX4" fmla="*/ 385742 w 449758"/>
                <a:gd name="connsiteY4" fmla="*/ 0 h 241192"/>
                <a:gd name="connsiteX5" fmla="*/ 364303 w 449758"/>
                <a:gd name="connsiteY5" fmla="*/ 3752 h 241192"/>
                <a:gd name="connsiteX6" fmla="*/ 342863 w 449758"/>
                <a:gd name="connsiteY6" fmla="*/ 15008 h 241192"/>
                <a:gd name="connsiteX7" fmla="*/ 339112 w 449758"/>
                <a:gd name="connsiteY7" fmla="*/ 20903 h 241192"/>
                <a:gd name="connsiteX8" fmla="*/ 332144 w 449758"/>
                <a:gd name="connsiteY8" fmla="*/ 52526 h 241192"/>
                <a:gd name="connsiteX9" fmla="*/ 332144 w 449758"/>
                <a:gd name="connsiteY9" fmla="*/ 52526 h 241192"/>
                <a:gd name="connsiteX10" fmla="*/ 325176 w 449758"/>
                <a:gd name="connsiteY10" fmla="*/ 20903 h 241192"/>
                <a:gd name="connsiteX11" fmla="*/ 321424 w 449758"/>
                <a:gd name="connsiteY11" fmla="*/ 15008 h 241192"/>
                <a:gd name="connsiteX12" fmla="*/ 299985 w 449758"/>
                <a:gd name="connsiteY12" fmla="*/ 3752 h 241192"/>
                <a:gd name="connsiteX13" fmla="*/ 278546 w 449758"/>
                <a:gd name="connsiteY13" fmla="*/ 0 h 241192"/>
                <a:gd name="connsiteX14" fmla="*/ 257106 w 449758"/>
                <a:gd name="connsiteY14" fmla="*/ 3752 h 241192"/>
                <a:gd name="connsiteX15" fmla="*/ 235667 w 449758"/>
                <a:gd name="connsiteY15" fmla="*/ 15008 h 241192"/>
                <a:gd name="connsiteX16" fmla="*/ 231915 w 449758"/>
                <a:gd name="connsiteY16" fmla="*/ 20903 h 241192"/>
                <a:gd name="connsiteX17" fmla="*/ 224948 w 449758"/>
                <a:gd name="connsiteY17" fmla="*/ 51990 h 241192"/>
                <a:gd name="connsiteX18" fmla="*/ 224948 w 449758"/>
                <a:gd name="connsiteY18" fmla="*/ 52526 h 241192"/>
                <a:gd name="connsiteX19" fmla="*/ 217980 w 449758"/>
                <a:gd name="connsiteY19" fmla="*/ 20903 h 241192"/>
                <a:gd name="connsiteX20" fmla="*/ 214228 w 449758"/>
                <a:gd name="connsiteY20" fmla="*/ 15008 h 241192"/>
                <a:gd name="connsiteX21" fmla="*/ 192789 w 449758"/>
                <a:gd name="connsiteY21" fmla="*/ 3752 h 241192"/>
                <a:gd name="connsiteX22" fmla="*/ 171349 w 449758"/>
                <a:gd name="connsiteY22" fmla="*/ 0 h 241192"/>
                <a:gd name="connsiteX23" fmla="*/ 149910 w 449758"/>
                <a:gd name="connsiteY23" fmla="*/ 3752 h 241192"/>
                <a:gd name="connsiteX24" fmla="*/ 128471 w 449758"/>
                <a:gd name="connsiteY24" fmla="*/ 15008 h 241192"/>
                <a:gd name="connsiteX25" fmla="*/ 124719 w 449758"/>
                <a:gd name="connsiteY25" fmla="*/ 20903 h 241192"/>
                <a:gd name="connsiteX26" fmla="*/ 117751 w 449758"/>
                <a:gd name="connsiteY26" fmla="*/ 51990 h 241192"/>
                <a:gd name="connsiteX27" fmla="*/ 117751 w 449758"/>
                <a:gd name="connsiteY27" fmla="*/ 51990 h 241192"/>
                <a:gd name="connsiteX28" fmla="*/ 110784 w 449758"/>
                <a:gd name="connsiteY28" fmla="*/ 20903 h 241192"/>
                <a:gd name="connsiteX29" fmla="*/ 107032 w 449758"/>
                <a:gd name="connsiteY29" fmla="*/ 15008 h 241192"/>
                <a:gd name="connsiteX30" fmla="*/ 85592 w 449758"/>
                <a:gd name="connsiteY30" fmla="*/ 3752 h 241192"/>
                <a:gd name="connsiteX31" fmla="*/ 64153 w 449758"/>
                <a:gd name="connsiteY31" fmla="*/ 0 h 241192"/>
                <a:gd name="connsiteX32" fmla="*/ 42714 w 449758"/>
                <a:gd name="connsiteY32" fmla="*/ 3752 h 241192"/>
                <a:gd name="connsiteX33" fmla="*/ 21275 w 449758"/>
                <a:gd name="connsiteY33" fmla="*/ 15008 h 241192"/>
                <a:gd name="connsiteX34" fmla="*/ 17523 w 449758"/>
                <a:gd name="connsiteY34" fmla="*/ 20903 h 241192"/>
                <a:gd name="connsiteX35" fmla="*/ 371 w 449758"/>
                <a:gd name="connsiteY35" fmla="*/ 98621 h 241192"/>
                <a:gd name="connsiteX36" fmla="*/ 8947 w 449758"/>
                <a:gd name="connsiteY36" fmla="*/ 112020 h 241192"/>
                <a:gd name="connsiteX37" fmla="*/ 10555 w 449758"/>
                <a:gd name="connsiteY37" fmla="*/ 112020 h 241192"/>
                <a:gd name="connsiteX38" fmla="*/ 21275 w 449758"/>
                <a:gd name="connsiteY38" fmla="*/ 103445 h 241192"/>
                <a:gd name="connsiteX39" fmla="*/ 37354 w 449758"/>
                <a:gd name="connsiteY39" fmla="*/ 32159 h 241192"/>
                <a:gd name="connsiteX40" fmla="*/ 37354 w 449758"/>
                <a:gd name="connsiteY40" fmla="*/ 70214 h 241192"/>
                <a:gd name="connsiteX41" fmla="*/ 21275 w 449758"/>
                <a:gd name="connsiteY41" fmla="*/ 150075 h 241192"/>
                <a:gd name="connsiteX42" fmla="*/ 37354 w 449758"/>
                <a:gd name="connsiteY42" fmla="*/ 150075 h 241192"/>
                <a:gd name="connsiteX43" fmla="*/ 37354 w 449758"/>
                <a:gd name="connsiteY43" fmla="*/ 241192 h 241192"/>
                <a:gd name="connsiteX44" fmla="*/ 58793 w 449758"/>
                <a:gd name="connsiteY44" fmla="*/ 241192 h 241192"/>
                <a:gd name="connsiteX45" fmla="*/ 58793 w 449758"/>
                <a:gd name="connsiteY45" fmla="*/ 150075 h 241192"/>
                <a:gd name="connsiteX46" fmla="*/ 69513 w 449758"/>
                <a:gd name="connsiteY46" fmla="*/ 150075 h 241192"/>
                <a:gd name="connsiteX47" fmla="*/ 69513 w 449758"/>
                <a:gd name="connsiteY47" fmla="*/ 241192 h 241192"/>
                <a:gd name="connsiteX48" fmla="*/ 90952 w 449758"/>
                <a:gd name="connsiteY48" fmla="*/ 241192 h 241192"/>
                <a:gd name="connsiteX49" fmla="*/ 90952 w 449758"/>
                <a:gd name="connsiteY49" fmla="*/ 150075 h 241192"/>
                <a:gd name="connsiteX50" fmla="*/ 107032 w 449758"/>
                <a:gd name="connsiteY50" fmla="*/ 150075 h 241192"/>
                <a:gd name="connsiteX51" fmla="*/ 90952 w 449758"/>
                <a:gd name="connsiteY51" fmla="*/ 70214 h 241192"/>
                <a:gd name="connsiteX52" fmla="*/ 90952 w 449758"/>
                <a:gd name="connsiteY52" fmla="*/ 32159 h 241192"/>
                <a:gd name="connsiteX53" fmla="*/ 107032 w 449758"/>
                <a:gd name="connsiteY53" fmla="*/ 103981 h 241192"/>
                <a:gd name="connsiteX54" fmla="*/ 117215 w 449758"/>
                <a:gd name="connsiteY54" fmla="*/ 112556 h 241192"/>
                <a:gd name="connsiteX55" fmla="*/ 117215 w 449758"/>
                <a:gd name="connsiteY55" fmla="*/ 112556 h 241192"/>
                <a:gd name="connsiteX56" fmla="*/ 127399 w 449758"/>
                <a:gd name="connsiteY56" fmla="*/ 103981 h 241192"/>
                <a:gd name="connsiteX57" fmla="*/ 144550 w 449758"/>
                <a:gd name="connsiteY57" fmla="*/ 32159 h 241192"/>
                <a:gd name="connsiteX58" fmla="*/ 144550 w 449758"/>
                <a:gd name="connsiteY58" fmla="*/ 117916 h 241192"/>
                <a:gd name="connsiteX59" fmla="*/ 144550 w 449758"/>
                <a:gd name="connsiteY59" fmla="*/ 241192 h 241192"/>
                <a:gd name="connsiteX60" fmla="*/ 165990 w 449758"/>
                <a:gd name="connsiteY60" fmla="*/ 241192 h 241192"/>
                <a:gd name="connsiteX61" fmla="*/ 165990 w 449758"/>
                <a:gd name="connsiteY61" fmla="*/ 117916 h 241192"/>
                <a:gd name="connsiteX62" fmla="*/ 176709 w 449758"/>
                <a:gd name="connsiteY62" fmla="*/ 117916 h 241192"/>
                <a:gd name="connsiteX63" fmla="*/ 176709 w 449758"/>
                <a:gd name="connsiteY63" fmla="*/ 241192 h 241192"/>
                <a:gd name="connsiteX64" fmla="*/ 198148 w 449758"/>
                <a:gd name="connsiteY64" fmla="*/ 241192 h 241192"/>
                <a:gd name="connsiteX65" fmla="*/ 198148 w 449758"/>
                <a:gd name="connsiteY65" fmla="*/ 117916 h 241192"/>
                <a:gd name="connsiteX66" fmla="*/ 198148 w 449758"/>
                <a:gd name="connsiteY66" fmla="*/ 32159 h 241192"/>
                <a:gd name="connsiteX67" fmla="*/ 214228 w 449758"/>
                <a:gd name="connsiteY67" fmla="*/ 103981 h 241192"/>
                <a:gd name="connsiteX68" fmla="*/ 224948 w 449758"/>
                <a:gd name="connsiteY68" fmla="*/ 112556 h 241192"/>
                <a:gd name="connsiteX69" fmla="*/ 224948 w 449758"/>
                <a:gd name="connsiteY69" fmla="*/ 112556 h 241192"/>
                <a:gd name="connsiteX70" fmla="*/ 224948 w 449758"/>
                <a:gd name="connsiteY70" fmla="*/ 112556 h 241192"/>
                <a:gd name="connsiteX71" fmla="*/ 235131 w 449758"/>
                <a:gd name="connsiteY71" fmla="*/ 103981 h 241192"/>
                <a:gd name="connsiteX72" fmla="*/ 251747 w 449758"/>
                <a:gd name="connsiteY72" fmla="*/ 32159 h 241192"/>
                <a:gd name="connsiteX73" fmla="*/ 251747 w 449758"/>
                <a:gd name="connsiteY73" fmla="*/ 70750 h 241192"/>
                <a:gd name="connsiteX74" fmla="*/ 235667 w 449758"/>
                <a:gd name="connsiteY74" fmla="*/ 150075 h 241192"/>
                <a:gd name="connsiteX75" fmla="*/ 251747 w 449758"/>
                <a:gd name="connsiteY75" fmla="*/ 150075 h 241192"/>
                <a:gd name="connsiteX76" fmla="*/ 251747 w 449758"/>
                <a:gd name="connsiteY76" fmla="*/ 241192 h 241192"/>
                <a:gd name="connsiteX77" fmla="*/ 273186 w 449758"/>
                <a:gd name="connsiteY77" fmla="*/ 241192 h 241192"/>
                <a:gd name="connsiteX78" fmla="*/ 273186 w 449758"/>
                <a:gd name="connsiteY78" fmla="*/ 150075 h 241192"/>
                <a:gd name="connsiteX79" fmla="*/ 283905 w 449758"/>
                <a:gd name="connsiteY79" fmla="*/ 150075 h 241192"/>
                <a:gd name="connsiteX80" fmla="*/ 283905 w 449758"/>
                <a:gd name="connsiteY80" fmla="*/ 241192 h 241192"/>
                <a:gd name="connsiteX81" fmla="*/ 305345 w 449758"/>
                <a:gd name="connsiteY81" fmla="*/ 241192 h 241192"/>
                <a:gd name="connsiteX82" fmla="*/ 305345 w 449758"/>
                <a:gd name="connsiteY82" fmla="*/ 150075 h 241192"/>
                <a:gd name="connsiteX83" fmla="*/ 321424 w 449758"/>
                <a:gd name="connsiteY83" fmla="*/ 150075 h 241192"/>
                <a:gd name="connsiteX84" fmla="*/ 305345 w 449758"/>
                <a:gd name="connsiteY84" fmla="*/ 69678 h 241192"/>
                <a:gd name="connsiteX85" fmla="*/ 305345 w 449758"/>
                <a:gd name="connsiteY85" fmla="*/ 32159 h 241192"/>
                <a:gd name="connsiteX86" fmla="*/ 321424 w 449758"/>
                <a:gd name="connsiteY86" fmla="*/ 103981 h 241192"/>
                <a:gd name="connsiteX87" fmla="*/ 332144 w 449758"/>
                <a:gd name="connsiteY87" fmla="*/ 112556 h 241192"/>
                <a:gd name="connsiteX88" fmla="*/ 332144 w 449758"/>
                <a:gd name="connsiteY88" fmla="*/ 112556 h 241192"/>
                <a:gd name="connsiteX89" fmla="*/ 332144 w 449758"/>
                <a:gd name="connsiteY89" fmla="*/ 112556 h 241192"/>
                <a:gd name="connsiteX90" fmla="*/ 332144 w 449758"/>
                <a:gd name="connsiteY90" fmla="*/ 112556 h 241192"/>
                <a:gd name="connsiteX91" fmla="*/ 342863 w 449758"/>
                <a:gd name="connsiteY91" fmla="*/ 103981 h 241192"/>
                <a:gd name="connsiteX92" fmla="*/ 358943 w 449758"/>
                <a:gd name="connsiteY92" fmla="*/ 32159 h 241192"/>
                <a:gd name="connsiteX93" fmla="*/ 358943 w 449758"/>
                <a:gd name="connsiteY93" fmla="*/ 117916 h 241192"/>
                <a:gd name="connsiteX94" fmla="*/ 358943 w 449758"/>
                <a:gd name="connsiteY94" fmla="*/ 241192 h 241192"/>
                <a:gd name="connsiteX95" fmla="*/ 380382 w 449758"/>
                <a:gd name="connsiteY95" fmla="*/ 241192 h 241192"/>
                <a:gd name="connsiteX96" fmla="*/ 380382 w 449758"/>
                <a:gd name="connsiteY96" fmla="*/ 117916 h 241192"/>
                <a:gd name="connsiteX97" fmla="*/ 391102 w 449758"/>
                <a:gd name="connsiteY97" fmla="*/ 117916 h 241192"/>
                <a:gd name="connsiteX98" fmla="*/ 391102 w 449758"/>
                <a:gd name="connsiteY98" fmla="*/ 241192 h 241192"/>
                <a:gd name="connsiteX99" fmla="*/ 412541 w 449758"/>
                <a:gd name="connsiteY99" fmla="*/ 241192 h 241192"/>
                <a:gd name="connsiteX100" fmla="*/ 412541 w 449758"/>
                <a:gd name="connsiteY100" fmla="*/ 117916 h 241192"/>
                <a:gd name="connsiteX101" fmla="*/ 412541 w 449758"/>
                <a:gd name="connsiteY101" fmla="*/ 32159 h 241192"/>
                <a:gd name="connsiteX102" fmla="*/ 428620 w 449758"/>
                <a:gd name="connsiteY102" fmla="*/ 103981 h 241192"/>
                <a:gd name="connsiteX103" fmla="*/ 439340 w 449758"/>
                <a:gd name="connsiteY103" fmla="*/ 112556 h 241192"/>
                <a:gd name="connsiteX104" fmla="*/ 443092 w 449758"/>
                <a:gd name="connsiteY104" fmla="*/ 112020 h 241192"/>
                <a:gd name="connsiteX105" fmla="*/ 449524 w 449758"/>
                <a:gd name="connsiteY105" fmla="*/ 99157 h 2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49758" h="241192">
                  <a:moveTo>
                    <a:pt x="449524" y="99157"/>
                  </a:moveTo>
                  <a:lnTo>
                    <a:pt x="432372" y="20903"/>
                  </a:lnTo>
                  <a:cubicBezTo>
                    <a:pt x="431836" y="18759"/>
                    <a:pt x="430764" y="16615"/>
                    <a:pt x="428620" y="15008"/>
                  </a:cubicBezTo>
                  <a:cubicBezTo>
                    <a:pt x="422189" y="10184"/>
                    <a:pt x="415221" y="5896"/>
                    <a:pt x="407181" y="3752"/>
                  </a:cubicBezTo>
                  <a:cubicBezTo>
                    <a:pt x="400213" y="1608"/>
                    <a:pt x="393246" y="0"/>
                    <a:pt x="385742" y="0"/>
                  </a:cubicBezTo>
                  <a:cubicBezTo>
                    <a:pt x="378238" y="0"/>
                    <a:pt x="370734" y="1072"/>
                    <a:pt x="364303" y="3752"/>
                  </a:cubicBezTo>
                  <a:cubicBezTo>
                    <a:pt x="356263" y="6432"/>
                    <a:pt x="349295" y="10184"/>
                    <a:pt x="342863" y="15008"/>
                  </a:cubicBezTo>
                  <a:cubicBezTo>
                    <a:pt x="340719" y="16615"/>
                    <a:pt x="339648" y="18759"/>
                    <a:pt x="339112" y="20903"/>
                  </a:cubicBezTo>
                  <a:lnTo>
                    <a:pt x="332144" y="52526"/>
                  </a:lnTo>
                  <a:lnTo>
                    <a:pt x="332144" y="52526"/>
                  </a:lnTo>
                  <a:lnTo>
                    <a:pt x="325176" y="20903"/>
                  </a:lnTo>
                  <a:cubicBezTo>
                    <a:pt x="324640" y="18759"/>
                    <a:pt x="323568" y="16615"/>
                    <a:pt x="321424" y="15008"/>
                  </a:cubicBezTo>
                  <a:cubicBezTo>
                    <a:pt x="314992" y="10184"/>
                    <a:pt x="308025" y="5896"/>
                    <a:pt x="299985" y="3752"/>
                  </a:cubicBezTo>
                  <a:cubicBezTo>
                    <a:pt x="293017" y="1608"/>
                    <a:pt x="286049" y="0"/>
                    <a:pt x="278546" y="0"/>
                  </a:cubicBezTo>
                  <a:cubicBezTo>
                    <a:pt x="271042" y="0"/>
                    <a:pt x="263538" y="1072"/>
                    <a:pt x="257106" y="3752"/>
                  </a:cubicBezTo>
                  <a:cubicBezTo>
                    <a:pt x="249067" y="6432"/>
                    <a:pt x="242099" y="10184"/>
                    <a:pt x="235667" y="15008"/>
                  </a:cubicBezTo>
                  <a:cubicBezTo>
                    <a:pt x="233523" y="16615"/>
                    <a:pt x="232451" y="18759"/>
                    <a:pt x="231915" y="20903"/>
                  </a:cubicBezTo>
                  <a:lnTo>
                    <a:pt x="224948" y="51990"/>
                  </a:lnTo>
                  <a:lnTo>
                    <a:pt x="224948" y="52526"/>
                  </a:lnTo>
                  <a:lnTo>
                    <a:pt x="217980" y="20903"/>
                  </a:lnTo>
                  <a:cubicBezTo>
                    <a:pt x="217444" y="18759"/>
                    <a:pt x="216372" y="16615"/>
                    <a:pt x="214228" y="15008"/>
                  </a:cubicBezTo>
                  <a:cubicBezTo>
                    <a:pt x="207796" y="10184"/>
                    <a:pt x="200828" y="5896"/>
                    <a:pt x="192789" y="3752"/>
                  </a:cubicBezTo>
                  <a:cubicBezTo>
                    <a:pt x="185821" y="1608"/>
                    <a:pt x="178853" y="0"/>
                    <a:pt x="171349" y="0"/>
                  </a:cubicBezTo>
                  <a:cubicBezTo>
                    <a:pt x="163846" y="0"/>
                    <a:pt x="156342" y="1072"/>
                    <a:pt x="149910" y="3752"/>
                  </a:cubicBezTo>
                  <a:cubicBezTo>
                    <a:pt x="141870" y="6432"/>
                    <a:pt x="134903" y="10184"/>
                    <a:pt x="128471" y="15008"/>
                  </a:cubicBezTo>
                  <a:cubicBezTo>
                    <a:pt x="126327" y="16615"/>
                    <a:pt x="125255" y="18759"/>
                    <a:pt x="124719" y="20903"/>
                  </a:cubicBezTo>
                  <a:lnTo>
                    <a:pt x="117751" y="51990"/>
                  </a:lnTo>
                  <a:lnTo>
                    <a:pt x="117751" y="51990"/>
                  </a:lnTo>
                  <a:lnTo>
                    <a:pt x="110784" y="20903"/>
                  </a:lnTo>
                  <a:cubicBezTo>
                    <a:pt x="110248" y="18759"/>
                    <a:pt x="109176" y="16615"/>
                    <a:pt x="107032" y="15008"/>
                  </a:cubicBezTo>
                  <a:cubicBezTo>
                    <a:pt x="100600" y="10184"/>
                    <a:pt x="93632" y="5896"/>
                    <a:pt x="85592" y="3752"/>
                  </a:cubicBezTo>
                  <a:cubicBezTo>
                    <a:pt x="78625" y="1608"/>
                    <a:pt x="71657" y="0"/>
                    <a:pt x="64153" y="0"/>
                  </a:cubicBezTo>
                  <a:cubicBezTo>
                    <a:pt x="56649" y="0"/>
                    <a:pt x="49146" y="1072"/>
                    <a:pt x="42714" y="3752"/>
                  </a:cubicBezTo>
                  <a:cubicBezTo>
                    <a:pt x="34674" y="6432"/>
                    <a:pt x="27706" y="10184"/>
                    <a:pt x="21275" y="15008"/>
                  </a:cubicBezTo>
                  <a:cubicBezTo>
                    <a:pt x="19131" y="16615"/>
                    <a:pt x="18059" y="18759"/>
                    <a:pt x="17523" y="20903"/>
                  </a:cubicBezTo>
                  <a:lnTo>
                    <a:pt x="371" y="98621"/>
                  </a:lnTo>
                  <a:cubicBezTo>
                    <a:pt x="-1237" y="104517"/>
                    <a:pt x="2515" y="110948"/>
                    <a:pt x="8947" y="112020"/>
                  </a:cubicBezTo>
                  <a:cubicBezTo>
                    <a:pt x="9483" y="112020"/>
                    <a:pt x="10019" y="112020"/>
                    <a:pt x="10555" y="112020"/>
                  </a:cubicBezTo>
                  <a:cubicBezTo>
                    <a:pt x="15379" y="112020"/>
                    <a:pt x="19667" y="108804"/>
                    <a:pt x="21275" y="103445"/>
                  </a:cubicBezTo>
                  <a:lnTo>
                    <a:pt x="37354" y="32159"/>
                  </a:lnTo>
                  <a:lnTo>
                    <a:pt x="37354" y="70214"/>
                  </a:lnTo>
                  <a:lnTo>
                    <a:pt x="21275" y="150075"/>
                  </a:lnTo>
                  <a:lnTo>
                    <a:pt x="37354" y="150075"/>
                  </a:lnTo>
                  <a:lnTo>
                    <a:pt x="37354" y="241192"/>
                  </a:lnTo>
                  <a:lnTo>
                    <a:pt x="58793" y="241192"/>
                  </a:lnTo>
                  <a:lnTo>
                    <a:pt x="58793" y="150075"/>
                  </a:lnTo>
                  <a:lnTo>
                    <a:pt x="69513" y="150075"/>
                  </a:lnTo>
                  <a:lnTo>
                    <a:pt x="69513" y="241192"/>
                  </a:lnTo>
                  <a:lnTo>
                    <a:pt x="90952" y="241192"/>
                  </a:lnTo>
                  <a:lnTo>
                    <a:pt x="90952" y="150075"/>
                  </a:lnTo>
                  <a:lnTo>
                    <a:pt x="107032" y="150075"/>
                  </a:lnTo>
                  <a:lnTo>
                    <a:pt x="90952" y="70214"/>
                  </a:lnTo>
                  <a:lnTo>
                    <a:pt x="90952" y="32159"/>
                  </a:lnTo>
                  <a:lnTo>
                    <a:pt x="107032" y="103981"/>
                  </a:lnTo>
                  <a:cubicBezTo>
                    <a:pt x="108104" y="108804"/>
                    <a:pt x="112391" y="112556"/>
                    <a:pt x="117215" y="112556"/>
                  </a:cubicBezTo>
                  <a:lnTo>
                    <a:pt x="117215" y="112556"/>
                  </a:lnTo>
                  <a:cubicBezTo>
                    <a:pt x="122039" y="112556"/>
                    <a:pt x="126327" y="109340"/>
                    <a:pt x="127399" y="103981"/>
                  </a:cubicBezTo>
                  <a:lnTo>
                    <a:pt x="144550" y="32159"/>
                  </a:lnTo>
                  <a:lnTo>
                    <a:pt x="144550" y="117916"/>
                  </a:lnTo>
                  <a:lnTo>
                    <a:pt x="144550" y="241192"/>
                  </a:lnTo>
                  <a:lnTo>
                    <a:pt x="165990" y="241192"/>
                  </a:lnTo>
                  <a:lnTo>
                    <a:pt x="165990" y="117916"/>
                  </a:lnTo>
                  <a:lnTo>
                    <a:pt x="176709" y="117916"/>
                  </a:lnTo>
                  <a:lnTo>
                    <a:pt x="176709" y="241192"/>
                  </a:lnTo>
                  <a:lnTo>
                    <a:pt x="198148" y="241192"/>
                  </a:lnTo>
                  <a:lnTo>
                    <a:pt x="198148" y="117916"/>
                  </a:lnTo>
                  <a:lnTo>
                    <a:pt x="198148" y="32159"/>
                  </a:lnTo>
                  <a:lnTo>
                    <a:pt x="214228" y="103981"/>
                  </a:lnTo>
                  <a:cubicBezTo>
                    <a:pt x="215300" y="108804"/>
                    <a:pt x="219588" y="112556"/>
                    <a:pt x="224948" y="112556"/>
                  </a:cubicBezTo>
                  <a:cubicBezTo>
                    <a:pt x="224948" y="112556"/>
                    <a:pt x="224948" y="112556"/>
                    <a:pt x="224948" y="112556"/>
                  </a:cubicBezTo>
                  <a:lnTo>
                    <a:pt x="224948" y="112556"/>
                  </a:lnTo>
                  <a:cubicBezTo>
                    <a:pt x="229771" y="112556"/>
                    <a:pt x="234059" y="109340"/>
                    <a:pt x="235131" y="103981"/>
                  </a:cubicBezTo>
                  <a:lnTo>
                    <a:pt x="251747" y="32159"/>
                  </a:lnTo>
                  <a:lnTo>
                    <a:pt x="251747" y="70750"/>
                  </a:lnTo>
                  <a:lnTo>
                    <a:pt x="235667" y="150075"/>
                  </a:lnTo>
                  <a:lnTo>
                    <a:pt x="251747" y="150075"/>
                  </a:lnTo>
                  <a:lnTo>
                    <a:pt x="251747" y="241192"/>
                  </a:lnTo>
                  <a:lnTo>
                    <a:pt x="273186" y="241192"/>
                  </a:lnTo>
                  <a:lnTo>
                    <a:pt x="273186" y="150075"/>
                  </a:lnTo>
                  <a:lnTo>
                    <a:pt x="283905" y="150075"/>
                  </a:lnTo>
                  <a:lnTo>
                    <a:pt x="283905" y="241192"/>
                  </a:lnTo>
                  <a:lnTo>
                    <a:pt x="305345" y="241192"/>
                  </a:lnTo>
                  <a:lnTo>
                    <a:pt x="305345" y="150075"/>
                  </a:lnTo>
                  <a:lnTo>
                    <a:pt x="321424" y="150075"/>
                  </a:lnTo>
                  <a:lnTo>
                    <a:pt x="305345" y="69678"/>
                  </a:lnTo>
                  <a:lnTo>
                    <a:pt x="305345" y="32159"/>
                  </a:lnTo>
                  <a:lnTo>
                    <a:pt x="321424" y="103981"/>
                  </a:lnTo>
                  <a:cubicBezTo>
                    <a:pt x="322496" y="108804"/>
                    <a:pt x="326784" y="112556"/>
                    <a:pt x="332144" y="112556"/>
                  </a:cubicBezTo>
                  <a:cubicBezTo>
                    <a:pt x="332144" y="112556"/>
                    <a:pt x="332144" y="112556"/>
                    <a:pt x="332144" y="112556"/>
                  </a:cubicBezTo>
                  <a:lnTo>
                    <a:pt x="332144" y="112556"/>
                  </a:lnTo>
                  <a:cubicBezTo>
                    <a:pt x="332144" y="112556"/>
                    <a:pt x="332144" y="112556"/>
                    <a:pt x="332144" y="112556"/>
                  </a:cubicBezTo>
                  <a:cubicBezTo>
                    <a:pt x="336968" y="112556"/>
                    <a:pt x="341255" y="109340"/>
                    <a:pt x="342863" y="103981"/>
                  </a:cubicBezTo>
                  <a:lnTo>
                    <a:pt x="358943" y="32159"/>
                  </a:lnTo>
                  <a:lnTo>
                    <a:pt x="358943" y="117916"/>
                  </a:lnTo>
                  <a:lnTo>
                    <a:pt x="358943" y="241192"/>
                  </a:lnTo>
                  <a:lnTo>
                    <a:pt x="380382" y="241192"/>
                  </a:lnTo>
                  <a:lnTo>
                    <a:pt x="380382" y="117916"/>
                  </a:lnTo>
                  <a:lnTo>
                    <a:pt x="391102" y="117916"/>
                  </a:lnTo>
                  <a:lnTo>
                    <a:pt x="391102" y="241192"/>
                  </a:lnTo>
                  <a:lnTo>
                    <a:pt x="412541" y="241192"/>
                  </a:lnTo>
                  <a:lnTo>
                    <a:pt x="412541" y="117916"/>
                  </a:lnTo>
                  <a:lnTo>
                    <a:pt x="412541" y="32159"/>
                  </a:lnTo>
                  <a:lnTo>
                    <a:pt x="428620" y="103981"/>
                  </a:lnTo>
                  <a:cubicBezTo>
                    <a:pt x="429692" y="108804"/>
                    <a:pt x="433980" y="112556"/>
                    <a:pt x="439340" y="112556"/>
                  </a:cubicBezTo>
                  <a:cubicBezTo>
                    <a:pt x="440412" y="112556"/>
                    <a:pt x="442020" y="112556"/>
                    <a:pt x="443092" y="112020"/>
                  </a:cubicBezTo>
                  <a:cubicBezTo>
                    <a:pt x="447916" y="109876"/>
                    <a:pt x="450596" y="104517"/>
                    <a:pt x="449524" y="99157"/>
                  </a:cubicBezTo>
                  <a:close/>
                </a:path>
              </a:pathLst>
            </a:custGeom>
            <a:solidFill>
              <a:srgbClr val="000000"/>
            </a:solidFill>
            <a:ln w="5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3" name="Graphic 102">
            <a:extLst>
              <a:ext uri="{FF2B5EF4-FFF2-40B4-BE49-F238E27FC236}">
                <a16:creationId xmlns:a16="http://schemas.microsoft.com/office/drawing/2014/main" id="{C6736F67-9E4E-4375-B762-178C56CD9393}"/>
              </a:ext>
            </a:extLst>
          </p:cNvPr>
          <p:cNvGrpSpPr/>
          <p:nvPr/>
        </p:nvGrpSpPr>
        <p:grpSpPr>
          <a:xfrm>
            <a:off x="4061108" y="2908943"/>
            <a:ext cx="386090" cy="349208"/>
            <a:chOff x="4061108" y="2908943"/>
            <a:chExt cx="386090" cy="349208"/>
          </a:xfrm>
          <a:solidFill>
            <a:srgbClr val="000000"/>
          </a:solidFill>
        </p:grpSpPr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82CFAFCC-305E-430C-9D7C-A74851F35A14}"/>
                </a:ext>
              </a:extLst>
            </p:cNvPr>
            <p:cNvSpPr/>
            <p:nvPr/>
          </p:nvSpPr>
          <p:spPr>
            <a:xfrm>
              <a:off x="4335171" y="2908943"/>
              <a:ext cx="63001" cy="63001"/>
            </a:xfrm>
            <a:custGeom>
              <a:avLst/>
              <a:gdLst>
                <a:gd name="connsiteX0" fmla="*/ 63002 w 63001"/>
                <a:gd name="connsiteY0" fmla="*/ 31501 h 63001"/>
                <a:gd name="connsiteX1" fmla="*/ 31501 w 63001"/>
                <a:gd name="connsiteY1" fmla="*/ 63002 h 63001"/>
                <a:gd name="connsiteX2" fmla="*/ 0 w 63001"/>
                <a:gd name="connsiteY2" fmla="*/ 31501 h 63001"/>
                <a:gd name="connsiteX3" fmla="*/ 31501 w 63001"/>
                <a:gd name="connsiteY3" fmla="*/ 0 h 63001"/>
                <a:gd name="connsiteX4" fmla="*/ 63002 w 63001"/>
                <a:gd name="connsiteY4" fmla="*/ 31501 h 6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01" h="63001">
                  <a:moveTo>
                    <a:pt x="63002" y="31501"/>
                  </a:moveTo>
                  <a:cubicBezTo>
                    <a:pt x="63002" y="48898"/>
                    <a:pt x="48898" y="63002"/>
                    <a:pt x="31501" y="63002"/>
                  </a:cubicBezTo>
                  <a:cubicBezTo>
                    <a:pt x="14103" y="63002"/>
                    <a:pt x="0" y="48898"/>
                    <a:pt x="0" y="31501"/>
                  </a:cubicBezTo>
                  <a:cubicBezTo>
                    <a:pt x="0" y="14103"/>
                    <a:pt x="14103" y="0"/>
                    <a:pt x="31501" y="0"/>
                  </a:cubicBezTo>
                  <a:cubicBezTo>
                    <a:pt x="48898" y="0"/>
                    <a:pt x="63002" y="14103"/>
                    <a:pt x="63002" y="31501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E6B24B1A-6121-4083-A335-E7D761E2106D}"/>
                </a:ext>
              </a:extLst>
            </p:cNvPr>
            <p:cNvSpPr/>
            <p:nvPr/>
          </p:nvSpPr>
          <p:spPr>
            <a:xfrm>
              <a:off x="4110165" y="2908943"/>
              <a:ext cx="63001" cy="63001"/>
            </a:xfrm>
            <a:custGeom>
              <a:avLst/>
              <a:gdLst>
                <a:gd name="connsiteX0" fmla="*/ 63002 w 63001"/>
                <a:gd name="connsiteY0" fmla="*/ 31501 h 63001"/>
                <a:gd name="connsiteX1" fmla="*/ 31501 w 63001"/>
                <a:gd name="connsiteY1" fmla="*/ 63002 h 63001"/>
                <a:gd name="connsiteX2" fmla="*/ 0 w 63001"/>
                <a:gd name="connsiteY2" fmla="*/ 31501 h 63001"/>
                <a:gd name="connsiteX3" fmla="*/ 31501 w 63001"/>
                <a:gd name="connsiteY3" fmla="*/ 0 h 63001"/>
                <a:gd name="connsiteX4" fmla="*/ 63002 w 63001"/>
                <a:gd name="connsiteY4" fmla="*/ 31501 h 6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01" h="63001">
                  <a:moveTo>
                    <a:pt x="63002" y="31501"/>
                  </a:moveTo>
                  <a:cubicBezTo>
                    <a:pt x="63002" y="48898"/>
                    <a:pt x="48898" y="63002"/>
                    <a:pt x="31501" y="63002"/>
                  </a:cubicBezTo>
                  <a:cubicBezTo>
                    <a:pt x="14103" y="63002"/>
                    <a:pt x="0" y="48898"/>
                    <a:pt x="0" y="31501"/>
                  </a:cubicBezTo>
                  <a:cubicBezTo>
                    <a:pt x="0" y="14103"/>
                    <a:pt x="14103" y="0"/>
                    <a:pt x="31501" y="0"/>
                  </a:cubicBezTo>
                  <a:cubicBezTo>
                    <a:pt x="48898" y="0"/>
                    <a:pt x="63002" y="14103"/>
                    <a:pt x="63002" y="31501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0CA439E2-B1EE-4B9F-99DB-3EB9813C0707}"/>
                </a:ext>
              </a:extLst>
            </p:cNvPr>
            <p:cNvSpPr/>
            <p:nvPr/>
          </p:nvSpPr>
          <p:spPr>
            <a:xfrm>
              <a:off x="4222668" y="2908943"/>
              <a:ext cx="63001" cy="63001"/>
            </a:xfrm>
            <a:custGeom>
              <a:avLst/>
              <a:gdLst>
                <a:gd name="connsiteX0" fmla="*/ 63002 w 63001"/>
                <a:gd name="connsiteY0" fmla="*/ 31501 h 63001"/>
                <a:gd name="connsiteX1" fmla="*/ 31501 w 63001"/>
                <a:gd name="connsiteY1" fmla="*/ 63002 h 63001"/>
                <a:gd name="connsiteX2" fmla="*/ 0 w 63001"/>
                <a:gd name="connsiteY2" fmla="*/ 31501 h 63001"/>
                <a:gd name="connsiteX3" fmla="*/ 31501 w 63001"/>
                <a:gd name="connsiteY3" fmla="*/ 0 h 63001"/>
                <a:gd name="connsiteX4" fmla="*/ 63002 w 63001"/>
                <a:gd name="connsiteY4" fmla="*/ 31501 h 6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01" h="63001">
                  <a:moveTo>
                    <a:pt x="63002" y="31501"/>
                  </a:moveTo>
                  <a:cubicBezTo>
                    <a:pt x="63002" y="48898"/>
                    <a:pt x="48898" y="63002"/>
                    <a:pt x="31501" y="63002"/>
                  </a:cubicBezTo>
                  <a:cubicBezTo>
                    <a:pt x="14103" y="63002"/>
                    <a:pt x="0" y="48898"/>
                    <a:pt x="0" y="31501"/>
                  </a:cubicBezTo>
                  <a:cubicBezTo>
                    <a:pt x="0" y="14103"/>
                    <a:pt x="14103" y="0"/>
                    <a:pt x="31501" y="0"/>
                  </a:cubicBezTo>
                  <a:cubicBezTo>
                    <a:pt x="48898" y="0"/>
                    <a:pt x="63002" y="14103"/>
                    <a:pt x="63002" y="31501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44AF7CED-08E8-439F-9A15-AC5795C94446}"/>
                </a:ext>
              </a:extLst>
            </p:cNvPr>
            <p:cNvSpPr/>
            <p:nvPr/>
          </p:nvSpPr>
          <p:spPr>
            <a:xfrm>
              <a:off x="4174511" y="2981394"/>
              <a:ext cx="160190" cy="276757"/>
            </a:xfrm>
            <a:custGeom>
              <a:avLst/>
              <a:gdLst>
                <a:gd name="connsiteX0" fmla="*/ 159761 w 160190"/>
                <a:gd name="connsiteY0" fmla="*/ 105753 h 276757"/>
                <a:gd name="connsiteX1" fmla="*/ 139510 w 160190"/>
                <a:gd name="connsiteY1" fmla="*/ 31051 h 276757"/>
                <a:gd name="connsiteX2" fmla="*/ 135460 w 160190"/>
                <a:gd name="connsiteY2" fmla="*/ 23851 h 276757"/>
                <a:gd name="connsiteX3" fmla="*/ 104409 w 160190"/>
                <a:gd name="connsiteY3" fmla="*/ 4050 h 276757"/>
                <a:gd name="connsiteX4" fmla="*/ 80108 w 160190"/>
                <a:gd name="connsiteY4" fmla="*/ 0 h 276757"/>
                <a:gd name="connsiteX5" fmla="*/ 55808 w 160190"/>
                <a:gd name="connsiteY5" fmla="*/ 4050 h 276757"/>
                <a:gd name="connsiteX6" fmla="*/ 24757 w 160190"/>
                <a:gd name="connsiteY6" fmla="*/ 23851 h 276757"/>
                <a:gd name="connsiteX7" fmla="*/ 20707 w 160190"/>
                <a:gd name="connsiteY7" fmla="*/ 31051 h 276757"/>
                <a:gd name="connsiteX8" fmla="*/ 456 w 160190"/>
                <a:gd name="connsiteY8" fmla="*/ 105753 h 276757"/>
                <a:gd name="connsiteX9" fmla="*/ 9907 w 160190"/>
                <a:gd name="connsiteY9" fmla="*/ 122853 h 276757"/>
                <a:gd name="connsiteX10" fmla="*/ 13507 w 160190"/>
                <a:gd name="connsiteY10" fmla="*/ 123303 h 276757"/>
                <a:gd name="connsiteX11" fmla="*/ 26557 w 160190"/>
                <a:gd name="connsiteY11" fmla="*/ 113403 h 276757"/>
                <a:gd name="connsiteX12" fmla="*/ 44558 w 160190"/>
                <a:gd name="connsiteY12" fmla="*/ 47701 h 276757"/>
                <a:gd name="connsiteX13" fmla="*/ 44558 w 160190"/>
                <a:gd name="connsiteY13" fmla="*/ 276757 h 276757"/>
                <a:gd name="connsiteX14" fmla="*/ 71558 w 160190"/>
                <a:gd name="connsiteY14" fmla="*/ 276757 h 276757"/>
                <a:gd name="connsiteX15" fmla="*/ 71558 w 160190"/>
                <a:gd name="connsiteY15" fmla="*/ 148054 h 276757"/>
                <a:gd name="connsiteX16" fmla="*/ 89559 w 160190"/>
                <a:gd name="connsiteY16" fmla="*/ 148054 h 276757"/>
                <a:gd name="connsiteX17" fmla="*/ 89559 w 160190"/>
                <a:gd name="connsiteY17" fmla="*/ 276307 h 276757"/>
                <a:gd name="connsiteX18" fmla="*/ 116559 w 160190"/>
                <a:gd name="connsiteY18" fmla="*/ 276307 h 276757"/>
                <a:gd name="connsiteX19" fmla="*/ 116559 w 160190"/>
                <a:gd name="connsiteY19" fmla="*/ 47701 h 276757"/>
                <a:gd name="connsiteX20" fmla="*/ 134560 w 160190"/>
                <a:gd name="connsiteY20" fmla="*/ 113403 h 276757"/>
                <a:gd name="connsiteX21" fmla="*/ 147610 w 160190"/>
                <a:gd name="connsiteY21" fmla="*/ 123303 h 276757"/>
                <a:gd name="connsiteX22" fmla="*/ 151210 w 160190"/>
                <a:gd name="connsiteY22" fmla="*/ 122853 h 276757"/>
                <a:gd name="connsiteX23" fmla="*/ 159761 w 160190"/>
                <a:gd name="connsiteY23" fmla="*/ 105753 h 27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0190" h="276757">
                  <a:moveTo>
                    <a:pt x="159761" y="105753"/>
                  </a:moveTo>
                  <a:lnTo>
                    <a:pt x="139510" y="31051"/>
                  </a:lnTo>
                  <a:cubicBezTo>
                    <a:pt x="138610" y="28351"/>
                    <a:pt x="137260" y="25651"/>
                    <a:pt x="135460" y="23851"/>
                  </a:cubicBezTo>
                  <a:cubicBezTo>
                    <a:pt x="126910" y="14850"/>
                    <a:pt x="116109" y="8100"/>
                    <a:pt x="104409" y="4050"/>
                  </a:cubicBezTo>
                  <a:cubicBezTo>
                    <a:pt x="96759" y="1350"/>
                    <a:pt x="88659" y="0"/>
                    <a:pt x="80108" y="0"/>
                  </a:cubicBezTo>
                  <a:cubicBezTo>
                    <a:pt x="71558" y="0"/>
                    <a:pt x="63458" y="1350"/>
                    <a:pt x="55808" y="4050"/>
                  </a:cubicBezTo>
                  <a:cubicBezTo>
                    <a:pt x="43658" y="8100"/>
                    <a:pt x="33307" y="14850"/>
                    <a:pt x="24757" y="23851"/>
                  </a:cubicBezTo>
                  <a:cubicBezTo>
                    <a:pt x="22957" y="26101"/>
                    <a:pt x="21607" y="28351"/>
                    <a:pt x="20707" y="31051"/>
                  </a:cubicBezTo>
                  <a:lnTo>
                    <a:pt x="456" y="105753"/>
                  </a:lnTo>
                  <a:cubicBezTo>
                    <a:pt x="-1344" y="112953"/>
                    <a:pt x="2257" y="121053"/>
                    <a:pt x="9907" y="122853"/>
                  </a:cubicBezTo>
                  <a:cubicBezTo>
                    <a:pt x="11257" y="123303"/>
                    <a:pt x="12157" y="123303"/>
                    <a:pt x="13507" y="123303"/>
                  </a:cubicBezTo>
                  <a:cubicBezTo>
                    <a:pt x="19357" y="123303"/>
                    <a:pt x="24757" y="119253"/>
                    <a:pt x="26557" y="113403"/>
                  </a:cubicBezTo>
                  <a:lnTo>
                    <a:pt x="44558" y="47701"/>
                  </a:lnTo>
                  <a:lnTo>
                    <a:pt x="44558" y="276757"/>
                  </a:lnTo>
                  <a:lnTo>
                    <a:pt x="71558" y="276757"/>
                  </a:lnTo>
                  <a:lnTo>
                    <a:pt x="71558" y="148054"/>
                  </a:lnTo>
                  <a:lnTo>
                    <a:pt x="89559" y="148054"/>
                  </a:lnTo>
                  <a:lnTo>
                    <a:pt x="89559" y="276307"/>
                  </a:lnTo>
                  <a:lnTo>
                    <a:pt x="116559" y="276307"/>
                  </a:lnTo>
                  <a:lnTo>
                    <a:pt x="116559" y="47701"/>
                  </a:lnTo>
                  <a:lnTo>
                    <a:pt x="134560" y="113403"/>
                  </a:lnTo>
                  <a:cubicBezTo>
                    <a:pt x="136360" y="119253"/>
                    <a:pt x="141760" y="123303"/>
                    <a:pt x="147610" y="123303"/>
                  </a:cubicBezTo>
                  <a:cubicBezTo>
                    <a:pt x="148960" y="123303"/>
                    <a:pt x="149860" y="123303"/>
                    <a:pt x="151210" y="122853"/>
                  </a:cubicBezTo>
                  <a:cubicBezTo>
                    <a:pt x="157510" y="121053"/>
                    <a:pt x="161561" y="112953"/>
                    <a:pt x="159761" y="105753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C27B6116-3539-4987-8F2F-D89AC1BEB326}"/>
                </a:ext>
              </a:extLst>
            </p:cNvPr>
            <p:cNvSpPr/>
            <p:nvPr/>
          </p:nvSpPr>
          <p:spPr>
            <a:xfrm>
              <a:off x="4061108" y="2980944"/>
              <a:ext cx="130059" cy="277207"/>
            </a:xfrm>
            <a:custGeom>
              <a:avLst/>
              <a:gdLst>
                <a:gd name="connsiteX0" fmla="*/ 104409 w 130059"/>
                <a:gd name="connsiteY0" fmla="*/ 103953 h 277207"/>
                <a:gd name="connsiteX1" fmla="*/ 124660 w 130059"/>
                <a:gd name="connsiteY1" fmla="*/ 29251 h 277207"/>
                <a:gd name="connsiteX2" fmla="*/ 130060 w 130059"/>
                <a:gd name="connsiteY2" fmla="*/ 18450 h 277207"/>
                <a:gd name="connsiteX3" fmla="*/ 104409 w 130059"/>
                <a:gd name="connsiteY3" fmla="*/ 4050 h 277207"/>
                <a:gd name="connsiteX4" fmla="*/ 80108 w 130059"/>
                <a:gd name="connsiteY4" fmla="*/ 0 h 277207"/>
                <a:gd name="connsiteX5" fmla="*/ 55808 w 130059"/>
                <a:gd name="connsiteY5" fmla="*/ 4050 h 277207"/>
                <a:gd name="connsiteX6" fmla="*/ 24757 w 130059"/>
                <a:gd name="connsiteY6" fmla="*/ 23851 h 277207"/>
                <a:gd name="connsiteX7" fmla="*/ 20707 w 130059"/>
                <a:gd name="connsiteY7" fmla="*/ 31051 h 277207"/>
                <a:gd name="connsiteX8" fmla="*/ 456 w 130059"/>
                <a:gd name="connsiteY8" fmla="*/ 106203 h 277207"/>
                <a:gd name="connsiteX9" fmla="*/ 9907 w 130059"/>
                <a:gd name="connsiteY9" fmla="*/ 123303 h 277207"/>
                <a:gd name="connsiteX10" fmla="*/ 13507 w 130059"/>
                <a:gd name="connsiteY10" fmla="*/ 123753 h 277207"/>
                <a:gd name="connsiteX11" fmla="*/ 26557 w 130059"/>
                <a:gd name="connsiteY11" fmla="*/ 113853 h 277207"/>
                <a:gd name="connsiteX12" fmla="*/ 44558 w 130059"/>
                <a:gd name="connsiteY12" fmla="*/ 48151 h 277207"/>
                <a:gd name="connsiteX13" fmla="*/ 44558 w 130059"/>
                <a:gd name="connsiteY13" fmla="*/ 277207 h 277207"/>
                <a:gd name="connsiteX14" fmla="*/ 71558 w 130059"/>
                <a:gd name="connsiteY14" fmla="*/ 277207 h 277207"/>
                <a:gd name="connsiteX15" fmla="*/ 71558 w 130059"/>
                <a:gd name="connsiteY15" fmla="*/ 148504 h 277207"/>
                <a:gd name="connsiteX16" fmla="*/ 89559 w 130059"/>
                <a:gd name="connsiteY16" fmla="*/ 148504 h 277207"/>
                <a:gd name="connsiteX17" fmla="*/ 89559 w 130059"/>
                <a:gd name="connsiteY17" fmla="*/ 276757 h 277207"/>
                <a:gd name="connsiteX18" fmla="*/ 116559 w 130059"/>
                <a:gd name="connsiteY18" fmla="*/ 276757 h 277207"/>
                <a:gd name="connsiteX19" fmla="*/ 116559 w 130059"/>
                <a:gd name="connsiteY19" fmla="*/ 130953 h 277207"/>
                <a:gd name="connsiteX20" fmla="*/ 104409 w 130059"/>
                <a:gd name="connsiteY20" fmla="*/ 103953 h 27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059" h="277207">
                  <a:moveTo>
                    <a:pt x="104409" y="103953"/>
                  </a:moveTo>
                  <a:lnTo>
                    <a:pt x="124660" y="29251"/>
                  </a:lnTo>
                  <a:cubicBezTo>
                    <a:pt x="125560" y="25201"/>
                    <a:pt x="127810" y="21601"/>
                    <a:pt x="130060" y="18450"/>
                  </a:cubicBezTo>
                  <a:cubicBezTo>
                    <a:pt x="122860" y="12150"/>
                    <a:pt x="113859" y="7200"/>
                    <a:pt x="104409" y="4050"/>
                  </a:cubicBezTo>
                  <a:cubicBezTo>
                    <a:pt x="96759" y="1350"/>
                    <a:pt x="88659" y="0"/>
                    <a:pt x="80108" y="0"/>
                  </a:cubicBezTo>
                  <a:cubicBezTo>
                    <a:pt x="71558" y="0"/>
                    <a:pt x="63458" y="1350"/>
                    <a:pt x="55808" y="4050"/>
                  </a:cubicBezTo>
                  <a:cubicBezTo>
                    <a:pt x="43658" y="8100"/>
                    <a:pt x="33307" y="14850"/>
                    <a:pt x="24757" y="23851"/>
                  </a:cubicBezTo>
                  <a:cubicBezTo>
                    <a:pt x="22957" y="26101"/>
                    <a:pt x="21607" y="28351"/>
                    <a:pt x="20707" y="31051"/>
                  </a:cubicBezTo>
                  <a:lnTo>
                    <a:pt x="456" y="106203"/>
                  </a:lnTo>
                  <a:cubicBezTo>
                    <a:pt x="-1344" y="113403"/>
                    <a:pt x="2257" y="121503"/>
                    <a:pt x="9907" y="123303"/>
                  </a:cubicBezTo>
                  <a:cubicBezTo>
                    <a:pt x="11257" y="123753"/>
                    <a:pt x="12157" y="123753"/>
                    <a:pt x="13507" y="123753"/>
                  </a:cubicBezTo>
                  <a:cubicBezTo>
                    <a:pt x="19357" y="123753"/>
                    <a:pt x="24757" y="119703"/>
                    <a:pt x="26557" y="113853"/>
                  </a:cubicBezTo>
                  <a:lnTo>
                    <a:pt x="44558" y="48151"/>
                  </a:lnTo>
                  <a:lnTo>
                    <a:pt x="44558" y="277207"/>
                  </a:lnTo>
                  <a:lnTo>
                    <a:pt x="71558" y="277207"/>
                  </a:lnTo>
                  <a:lnTo>
                    <a:pt x="71558" y="148504"/>
                  </a:lnTo>
                  <a:lnTo>
                    <a:pt x="89559" y="148504"/>
                  </a:lnTo>
                  <a:lnTo>
                    <a:pt x="89559" y="276757"/>
                  </a:lnTo>
                  <a:lnTo>
                    <a:pt x="116559" y="276757"/>
                  </a:lnTo>
                  <a:lnTo>
                    <a:pt x="116559" y="130953"/>
                  </a:lnTo>
                  <a:cubicBezTo>
                    <a:pt x="107109" y="126453"/>
                    <a:pt x="101709" y="115203"/>
                    <a:pt x="104409" y="103953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1032B053-8F89-4774-8D26-32A3357DD6F8}"/>
                </a:ext>
              </a:extLst>
            </p:cNvPr>
            <p:cNvSpPr/>
            <p:nvPr/>
          </p:nvSpPr>
          <p:spPr>
            <a:xfrm>
              <a:off x="4316721" y="2981394"/>
              <a:ext cx="130477" cy="276757"/>
            </a:xfrm>
            <a:custGeom>
              <a:avLst/>
              <a:gdLst>
                <a:gd name="connsiteX0" fmla="*/ 130053 w 130477"/>
                <a:gd name="connsiteY0" fmla="*/ 105753 h 276757"/>
                <a:gd name="connsiteX1" fmla="*/ 109353 w 130477"/>
                <a:gd name="connsiteY1" fmla="*/ 31051 h 276757"/>
                <a:gd name="connsiteX2" fmla="*/ 105303 w 130477"/>
                <a:gd name="connsiteY2" fmla="*/ 23851 h 276757"/>
                <a:gd name="connsiteX3" fmla="*/ 74252 w 130477"/>
                <a:gd name="connsiteY3" fmla="*/ 4050 h 276757"/>
                <a:gd name="connsiteX4" fmla="*/ 49951 w 130477"/>
                <a:gd name="connsiteY4" fmla="*/ 0 h 276757"/>
                <a:gd name="connsiteX5" fmla="*/ 25651 w 130477"/>
                <a:gd name="connsiteY5" fmla="*/ 4050 h 276757"/>
                <a:gd name="connsiteX6" fmla="*/ 0 w 130477"/>
                <a:gd name="connsiteY6" fmla="*/ 18450 h 276757"/>
                <a:gd name="connsiteX7" fmla="*/ 5400 w 130477"/>
                <a:gd name="connsiteY7" fmla="*/ 28801 h 276757"/>
                <a:gd name="connsiteX8" fmla="*/ 25651 w 130477"/>
                <a:gd name="connsiteY8" fmla="*/ 103503 h 276757"/>
                <a:gd name="connsiteX9" fmla="*/ 13500 w 130477"/>
                <a:gd name="connsiteY9" fmla="*/ 130503 h 276757"/>
                <a:gd name="connsiteX10" fmla="*/ 13500 w 130477"/>
                <a:gd name="connsiteY10" fmla="*/ 276757 h 276757"/>
                <a:gd name="connsiteX11" fmla="*/ 40501 w 130477"/>
                <a:gd name="connsiteY11" fmla="*/ 276757 h 276757"/>
                <a:gd name="connsiteX12" fmla="*/ 40501 w 130477"/>
                <a:gd name="connsiteY12" fmla="*/ 148054 h 276757"/>
                <a:gd name="connsiteX13" fmla="*/ 58501 w 130477"/>
                <a:gd name="connsiteY13" fmla="*/ 148054 h 276757"/>
                <a:gd name="connsiteX14" fmla="*/ 58501 w 130477"/>
                <a:gd name="connsiteY14" fmla="*/ 276307 h 276757"/>
                <a:gd name="connsiteX15" fmla="*/ 85502 w 130477"/>
                <a:gd name="connsiteY15" fmla="*/ 276307 h 276757"/>
                <a:gd name="connsiteX16" fmla="*/ 85502 w 130477"/>
                <a:gd name="connsiteY16" fmla="*/ 47701 h 276757"/>
                <a:gd name="connsiteX17" fmla="*/ 103503 w 130477"/>
                <a:gd name="connsiteY17" fmla="*/ 113403 h 276757"/>
                <a:gd name="connsiteX18" fmla="*/ 116553 w 130477"/>
                <a:gd name="connsiteY18" fmla="*/ 123303 h 276757"/>
                <a:gd name="connsiteX19" fmla="*/ 120153 w 130477"/>
                <a:gd name="connsiteY19" fmla="*/ 122853 h 276757"/>
                <a:gd name="connsiteX20" fmla="*/ 130053 w 130477"/>
                <a:gd name="connsiteY20" fmla="*/ 105753 h 27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0477" h="276757">
                  <a:moveTo>
                    <a:pt x="130053" y="105753"/>
                  </a:moveTo>
                  <a:lnTo>
                    <a:pt x="109353" y="31051"/>
                  </a:lnTo>
                  <a:cubicBezTo>
                    <a:pt x="108453" y="28351"/>
                    <a:pt x="107103" y="25651"/>
                    <a:pt x="105303" y="23851"/>
                  </a:cubicBezTo>
                  <a:cubicBezTo>
                    <a:pt x="96752" y="14850"/>
                    <a:pt x="85952" y="8100"/>
                    <a:pt x="74252" y="4050"/>
                  </a:cubicBezTo>
                  <a:cubicBezTo>
                    <a:pt x="66602" y="1350"/>
                    <a:pt x="58501" y="0"/>
                    <a:pt x="49951" y="0"/>
                  </a:cubicBezTo>
                  <a:cubicBezTo>
                    <a:pt x="41401" y="0"/>
                    <a:pt x="33301" y="1350"/>
                    <a:pt x="25651" y="4050"/>
                  </a:cubicBezTo>
                  <a:cubicBezTo>
                    <a:pt x="16200" y="7200"/>
                    <a:pt x="7650" y="12150"/>
                    <a:pt x="0" y="18450"/>
                  </a:cubicBezTo>
                  <a:cubicBezTo>
                    <a:pt x="2700" y="21601"/>
                    <a:pt x="4500" y="25201"/>
                    <a:pt x="5400" y="28801"/>
                  </a:cubicBezTo>
                  <a:lnTo>
                    <a:pt x="25651" y="103503"/>
                  </a:lnTo>
                  <a:cubicBezTo>
                    <a:pt x="28801" y="114753"/>
                    <a:pt x="22951" y="126003"/>
                    <a:pt x="13500" y="130503"/>
                  </a:cubicBezTo>
                  <a:lnTo>
                    <a:pt x="13500" y="276757"/>
                  </a:lnTo>
                  <a:lnTo>
                    <a:pt x="40501" y="276757"/>
                  </a:lnTo>
                  <a:lnTo>
                    <a:pt x="40501" y="148054"/>
                  </a:lnTo>
                  <a:lnTo>
                    <a:pt x="58501" y="148054"/>
                  </a:lnTo>
                  <a:lnTo>
                    <a:pt x="58501" y="276307"/>
                  </a:lnTo>
                  <a:lnTo>
                    <a:pt x="85502" y="276307"/>
                  </a:lnTo>
                  <a:lnTo>
                    <a:pt x="85502" y="47701"/>
                  </a:lnTo>
                  <a:lnTo>
                    <a:pt x="103503" y="113403"/>
                  </a:lnTo>
                  <a:cubicBezTo>
                    <a:pt x="105303" y="119253"/>
                    <a:pt x="110703" y="123303"/>
                    <a:pt x="116553" y="123303"/>
                  </a:cubicBezTo>
                  <a:cubicBezTo>
                    <a:pt x="117903" y="123303"/>
                    <a:pt x="118803" y="123303"/>
                    <a:pt x="120153" y="122853"/>
                  </a:cubicBezTo>
                  <a:cubicBezTo>
                    <a:pt x="127803" y="121053"/>
                    <a:pt x="131853" y="112953"/>
                    <a:pt x="130053" y="105753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10" name="Graphic 104">
            <a:extLst>
              <a:ext uri="{FF2B5EF4-FFF2-40B4-BE49-F238E27FC236}">
                <a16:creationId xmlns:a16="http://schemas.microsoft.com/office/drawing/2014/main" id="{94A63F9D-8A8B-4287-8EC3-3AE21B4B0D59}"/>
              </a:ext>
            </a:extLst>
          </p:cNvPr>
          <p:cNvGrpSpPr/>
          <p:nvPr/>
        </p:nvGrpSpPr>
        <p:grpSpPr>
          <a:xfrm>
            <a:off x="3509510" y="2866299"/>
            <a:ext cx="211505" cy="405010"/>
            <a:chOff x="3509510" y="2866299"/>
            <a:chExt cx="211505" cy="405010"/>
          </a:xfrm>
          <a:solidFill>
            <a:srgbClr val="000000"/>
          </a:solidFill>
        </p:grpSpPr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C159BF0D-70B2-498B-95AA-64FAFA52AE98}"/>
                </a:ext>
              </a:extLst>
            </p:cNvPr>
            <p:cNvSpPr/>
            <p:nvPr/>
          </p:nvSpPr>
          <p:spPr>
            <a:xfrm>
              <a:off x="3572512" y="2866299"/>
              <a:ext cx="72001" cy="72001"/>
            </a:xfrm>
            <a:custGeom>
              <a:avLst/>
              <a:gdLst>
                <a:gd name="connsiteX0" fmla="*/ 72002 w 72001"/>
                <a:gd name="connsiteY0" fmla="*/ 36001 h 72001"/>
                <a:gd name="connsiteX1" fmla="*/ 36001 w 72001"/>
                <a:gd name="connsiteY1" fmla="*/ 72002 h 72001"/>
                <a:gd name="connsiteX2" fmla="*/ 0 w 72001"/>
                <a:gd name="connsiteY2" fmla="*/ 36001 h 72001"/>
                <a:gd name="connsiteX3" fmla="*/ 36001 w 72001"/>
                <a:gd name="connsiteY3" fmla="*/ 0 h 72001"/>
                <a:gd name="connsiteX4" fmla="*/ 72002 w 72001"/>
                <a:gd name="connsiteY4" fmla="*/ 36001 h 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1" h="72001">
                  <a:moveTo>
                    <a:pt x="72002" y="36001"/>
                  </a:moveTo>
                  <a:cubicBezTo>
                    <a:pt x="72002" y="55884"/>
                    <a:pt x="55884" y="72002"/>
                    <a:pt x="36001" y="72002"/>
                  </a:cubicBezTo>
                  <a:cubicBezTo>
                    <a:pt x="16118" y="72002"/>
                    <a:pt x="0" y="55884"/>
                    <a:pt x="0" y="36001"/>
                  </a:cubicBezTo>
                  <a:cubicBezTo>
                    <a:pt x="0" y="16118"/>
                    <a:pt x="16118" y="0"/>
                    <a:pt x="36001" y="0"/>
                  </a:cubicBezTo>
                  <a:cubicBezTo>
                    <a:pt x="55884" y="0"/>
                    <a:pt x="72002" y="16118"/>
                    <a:pt x="72002" y="36001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87CD0B86-441E-4D16-B0C5-6E47A107B585}"/>
                </a:ext>
              </a:extLst>
            </p:cNvPr>
            <p:cNvSpPr/>
            <p:nvPr/>
          </p:nvSpPr>
          <p:spPr>
            <a:xfrm>
              <a:off x="3667014" y="2911300"/>
              <a:ext cx="54001" cy="54001"/>
            </a:xfrm>
            <a:custGeom>
              <a:avLst/>
              <a:gdLst>
                <a:gd name="connsiteX0" fmla="*/ 54001 w 54001"/>
                <a:gd name="connsiteY0" fmla="*/ 27001 h 54001"/>
                <a:gd name="connsiteX1" fmla="*/ 27001 w 54001"/>
                <a:gd name="connsiteY1" fmla="*/ 54001 h 54001"/>
                <a:gd name="connsiteX2" fmla="*/ 0 w 54001"/>
                <a:gd name="connsiteY2" fmla="*/ 27001 h 54001"/>
                <a:gd name="connsiteX3" fmla="*/ 27001 w 54001"/>
                <a:gd name="connsiteY3" fmla="*/ 0 h 54001"/>
                <a:gd name="connsiteX4" fmla="*/ 54001 w 54001"/>
                <a:gd name="connsiteY4" fmla="*/ 27001 h 5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1" h="54001">
                  <a:moveTo>
                    <a:pt x="54001" y="27001"/>
                  </a:moveTo>
                  <a:cubicBezTo>
                    <a:pt x="54001" y="41913"/>
                    <a:pt x="41913" y="54001"/>
                    <a:pt x="27001" y="54001"/>
                  </a:cubicBezTo>
                  <a:cubicBezTo>
                    <a:pt x="12089" y="54001"/>
                    <a:pt x="0" y="41913"/>
                    <a:pt x="0" y="27001"/>
                  </a:cubicBezTo>
                  <a:cubicBezTo>
                    <a:pt x="0" y="12089"/>
                    <a:pt x="12089" y="0"/>
                    <a:pt x="27001" y="0"/>
                  </a:cubicBezTo>
                  <a:cubicBezTo>
                    <a:pt x="41913" y="0"/>
                    <a:pt x="54001" y="12089"/>
                    <a:pt x="54001" y="27001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A869C155-846B-4ED7-87E7-8F6A53217BEB}"/>
                </a:ext>
              </a:extLst>
            </p:cNvPr>
            <p:cNvSpPr/>
            <p:nvPr/>
          </p:nvSpPr>
          <p:spPr>
            <a:xfrm>
              <a:off x="3509510" y="2947301"/>
              <a:ext cx="157504" cy="324008"/>
            </a:xfrm>
            <a:custGeom>
              <a:avLst/>
              <a:gdLst>
                <a:gd name="connsiteX0" fmla="*/ 128253 w 157504"/>
                <a:gd name="connsiteY0" fmla="*/ 138604 h 324008"/>
                <a:gd name="connsiteX1" fmla="*/ 128253 w 157504"/>
                <a:gd name="connsiteY1" fmla="*/ 138604 h 324008"/>
                <a:gd name="connsiteX2" fmla="*/ 128253 w 157504"/>
                <a:gd name="connsiteY2" fmla="*/ 138604 h 324008"/>
                <a:gd name="connsiteX3" fmla="*/ 121503 w 157504"/>
                <a:gd name="connsiteY3" fmla="*/ 139504 h 324008"/>
                <a:gd name="connsiteX4" fmla="*/ 90002 w 157504"/>
                <a:gd name="connsiteY4" fmla="*/ 108003 h 324008"/>
                <a:gd name="connsiteX5" fmla="*/ 113403 w 157504"/>
                <a:gd name="connsiteY5" fmla="*/ 77402 h 324008"/>
                <a:gd name="connsiteX6" fmla="*/ 140404 w 157504"/>
                <a:gd name="connsiteY6" fmla="*/ 37801 h 324008"/>
                <a:gd name="connsiteX7" fmla="*/ 157504 w 157504"/>
                <a:gd name="connsiteY7" fmla="*/ 16650 h 324008"/>
                <a:gd name="connsiteX8" fmla="*/ 128703 w 157504"/>
                <a:gd name="connsiteY8" fmla="*/ 3600 h 324008"/>
                <a:gd name="connsiteX9" fmla="*/ 99003 w 157504"/>
                <a:gd name="connsiteY9" fmla="*/ 0 h 324008"/>
                <a:gd name="connsiteX10" fmla="*/ 69302 w 157504"/>
                <a:gd name="connsiteY10" fmla="*/ 4500 h 324008"/>
                <a:gd name="connsiteX11" fmla="*/ 31501 w 157504"/>
                <a:gd name="connsiteY11" fmla="*/ 24301 h 324008"/>
                <a:gd name="connsiteX12" fmla="*/ 26101 w 157504"/>
                <a:gd name="connsiteY12" fmla="*/ 34201 h 324008"/>
                <a:gd name="connsiteX13" fmla="*/ 900 w 157504"/>
                <a:gd name="connsiteY13" fmla="*/ 141304 h 324008"/>
                <a:gd name="connsiteX14" fmla="*/ 0 w 157504"/>
                <a:gd name="connsiteY14" fmla="*/ 145804 h 324008"/>
                <a:gd name="connsiteX15" fmla="*/ 18000 w 157504"/>
                <a:gd name="connsiteY15" fmla="*/ 163804 h 324008"/>
                <a:gd name="connsiteX16" fmla="*/ 35101 w 157504"/>
                <a:gd name="connsiteY16" fmla="*/ 150304 h 324008"/>
                <a:gd name="connsiteX17" fmla="*/ 54001 w 157504"/>
                <a:gd name="connsiteY17" fmla="*/ 72002 h 324008"/>
                <a:gd name="connsiteX18" fmla="*/ 54001 w 157504"/>
                <a:gd name="connsiteY18" fmla="*/ 324008 h 324008"/>
                <a:gd name="connsiteX19" fmla="*/ 90002 w 157504"/>
                <a:gd name="connsiteY19" fmla="*/ 324008 h 324008"/>
                <a:gd name="connsiteX20" fmla="*/ 90002 w 157504"/>
                <a:gd name="connsiteY20" fmla="*/ 162004 h 324008"/>
                <a:gd name="connsiteX21" fmla="*/ 108003 w 157504"/>
                <a:gd name="connsiteY21" fmla="*/ 162004 h 324008"/>
                <a:gd name="connsiteX22" fmla="*/ 108003 w 157504"/>
                <a:gd name="connsiteY22" fmla="*/ 324008 h 324008"/>
                <a:gd name="connsiteX23" fmla="*/ 144004 w 157504"/>
                <a:gd name="connsiteY23" fmla="*/ 324008 h 324008"/>
                <a:gd name="connsiteX24" fmla="*/ 144004 w 157504"/>
                <a:gd name="connsiteY24" fmla="*/ 132753 h 324008"/>
                <a:gd name="connsiteX25" fmla="*/ 128253 w 157504"/>
                <a:gd name="connsiteY25" fmla="*/ 138604 h 32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7504" h="324008">
                  <a:moveTo>
                    <a:pt x="128253" y="138604"/>
                  </a:moveTo>
                  <a:lnTo>
                    <a:pt x="128253" y="138604"/>
                  </a:lnTo>
                  <a:lnTo>
                    <a:pt x="128253" y="138604"/>
                  </a:lnTo>
                  <a:cubicBezTo>
                    <a:pt x="126903" y="138604"/>
                    <a:pt x="123753" y="139504"/>
                    <a:pt x="121503" y="139504"/>
                  </a:cubicBezTo>
                  <a:cubicBezTo>
                    <a:pt x="103953" y="139504"/>
                    <a:pt x="90002" y="125553"/>
                    <a:pt x="90002" y="108003"/>
                  </a:cubicBezTo>
                  <a:cubicBezTo>
                    <a:pt x="90002" y="93602"/>
                    <a:pt x="99453" y="81002"/>
                    <a:pt x="113403" y="77402"/>
                  </a:cubicBezTo>
                  <a:cubicBezTo>
                    <a:pt x="114303" y="76952"/>
                    <a:pt x="132753" y="71102"/>
                    <a:pt x="140404" y="37801"/>
                  </a:cubicBezTo>
                  <a:cubicBezTo>
                    <a:pt x="142654" y="28351"/>
                    <a:pt x="148954" y="20701"/>
                    <a:pt x="157504" y="16650"/>
                  </a:cubicBezTo>
                  <a:cubicBezTo>
                    <a:pt x="148954" y="11250"/>
                    <a:pt x="139504" y="6750"/>
                    <a:pt x="128703" y="3600"/>
                  </a:cubicBezTo>
                  <a:cubicBezTo>
                    <a:pt x="119253" y="1800"/>
                    <a:pt x="109353" y="0"/>
                    <a:pt x="99003" y="0"/>
                  </a:cubicBezTo>
                  <a:cubicBezTo>
                    <a:pt x="89102" y="0"/>
                    <a:pt x="79202" y="1800"/>
                    <a:pt x="69302" y="4500"/>
                  </a:cubicBezTo>
                  <a:cubicBezTo>
                    <a:pt x="54901" y="8100"/>
                    <a:pt x="42301" y="15300"/>
                    <a:pt x="31501" y="24301"/>
                  </a:cubicBezTo>
                  <a:cubicBezTo>
                    <a:pt x="28801" y="27001"/>
                    <a:pt x="27001" y="30601"/>
                    <a:pt x="26101" y="34201"/>
                  </a:cubicBezTo>
                  <a:lnTo>
                    <a:pt x="900" y="141304"/>
                  </a:lnTo>
                  <a:cubicBezTo>
                    <a:pt x="900" y="142204"/>
                    <a:pt x="0" y="144004"/>
                    <a:pt x="0" y="145804"/>
                  </a:cubicBezTo>
                  <a:cubicBezTo>
                    <a:pt x="0" y="155704"/>
                    <a:pt x="8100" y="163804"/>
                    <a:pt x="18000" y="163804"/>
                  </a:cubicBezTo>
                  <a:cubicBezTo>
                    <a:pt x="26101" y="163804"/>
                    <a:pt x="33301" y="157504"/>
                    <a:pt x="35101" y="150304"/>
                  </a:cubicBezTo>
                  <a:lnTo>
                    <a:pt x="54001" y="72002"/>
                  </a:lnTo>
                  <a:lnTo>
                    <a:pt x="54001" y="324008"/>
                  </a:lnTo>
                  <a:lnTo>
                    <a:pt x="90002" y="324008"/>
                  </a:lnTo>
                  <a:lnTo>
                    <a:pt x="90002" y="162004"/>
                  </a:lnTo>
                  <a:lnTo>
                    <a:pt x="108003" y="162004"/>
                  </a:lnTo>
                  <a:lnTo>
                    <a:pt x="108003" y="324008"/>
                  </a:lnTo>
                  <a:lnTo>
                    <a:pt x="144004" y="324008"/>
                  </a:lnTo>
                  <a:lnTo>
                    <a:pt x="144004" y="132753"/>
                  </a:lnTo>
                  <a:cubicBezTo>
                    <a:pt x="135003" y="137254"/>
                    <a:pt x="129153" y="138604"/>
                    <a:pt x="128253" y="138604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CB5E33C3-8DEC-4129-A8D5-CF196425FD70}"/>
                </a:ext>
              </a:extLst>
            </p:cNvPr>
            <p:cNvSpPr/>
            <p:nvPr/>
          </p:nvSpPr>
          <p:spPr>
            <a:xfrm rot="-2686387">
              <a:off x="3661220" y="3035959"/>
              <a:ext cx="36000" cy="31500"/>
            </a:xfrm>
            <a:custGeom>
              <a:avLst/>
              <a:gdLst>
                <a:gd name="connsiteX0" fmla="*/ 36001 w 36000"/>
                <a:gd name="connsiteY0" fmla="*/ 15750 h 31500"/>
                <a:gd name="connsiteX1" fmla="*/ 18000 w 36000"/>
                <a:gd name="connsiteY1" fmla="*/ 31501 h 31500"/>
                <a:gd name="connsiteX2" fmla="*/ 0 w 36000"/>
                <a:gd name="connsiteY2" fmla="*/ 15750 h 31500"/>
                <a:gd name="connsiteX3" fmla="*/ 18000 w 36000"/>
                <a:gd name="connsiteY3" fmla="*/ 0 h 31500"/>
                <a:gd name="connsiteX4" fmla="*/ 36001 w 36000"/>
                <a:gd name="connsiteY4" fmla="*/ 15750 h 3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" h="31500">
                  <a:moveTo>
                    <a:pt x="36001" y="15750"/>
                  </a:moveTo>
                  <a:cubicBezTo>
                    <a:pt x="36001" y="24449"/>
                    <a:pt x="27942" y="31501"/>
                    <a:pt x="18000" y="31501"/>
                  </a:cubicBezTo>
                  <a:cubicBezTo>
                    <a:pt x="8059" y="31501"/>
                    <a:pt x="0" y="24449"/>
                    <a:pt x="0" y="15750"/>
                  </a:cubicBezTo>
                  <a:cubicBezTo>
                    <a:pt x="0" y="7052"/>
                    <a:pt x="8059" y="0"/>
                    <a:pt x="18000" y="0"/>
                  </a:cubicBezTo>
                  <a:cubicBezTo>
                    <a:pt x="27942" y="0"/>
                    <a:pt x="36001" y="7052"/>
                    <a:pt x="36001" y="15750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C9178A88-6A64-44F6-A284-710A3F41F3D3}"/>
                </a:ext>
              </a:extLst>
            </p:cNvPr>
            <p:cNvSpPr/>
            <p:nvPr/>
          </p:nvSpPr>
          <p:spPr>
            <a:xfrm>
              <a:off x="3608063" y="2969259"/>
              <a:ext cx="95044" cy="108544"/>
            </a:xfrm>
            <a:custGeom>
              <a:avLst/>
              <a:gdLst>
                <a:gd name="connsiteX0" fmla="*/ 54001 w 95044"/>
                <a:gd name="connsiteY0" fmla="*/ 64894 h 108544"/>
                <a:gd name="connsiteX1" fmla="*/ 73802 w 95044"/>
                <a:gd name="connsiteY1" fmla="*/ 56343 h 108544"/>
                <a:gd name="connsiteX2" fmla="*/ 83702 w 95044"/>
                <a:gd name="connsiteY2" fmla="*/ 58594 h 108544"/>
                <a:gd name="connsiteX3" fmla="*/ 94502 w 95044"/>
                <a:gd name="connsiteY3" fmla="*/ 27543 h 108544"/>
                <a:gd name="connsiteX4" fmla="*/ 77402 w 95044"/>
                <a:gd name="connsiteY4" fmla="*/ 542 h 108544"/>
                <a:gd name="connsiteX5" fmla="*/ 50401 w 95044"/>
                <a:gd name="connsiteY5" fmla="*/ 17642 h 108544"/>
                <a:gd name="connsiteX6" fmla="*/ 17100 w 95044"/>
                <a:gd name="connsiteY6" fmla="*/ 63994 h 108544"/>
                <a:gd name="connsiteX7" fmla="*/ 17550 w 95044"/>
                <a:gd name="connsiteY7" fmla="*/ 63994 h 108544"/>
                <a:gd name="connsiteX8" fmla="*/ 0 w 95044"/>
                <a:gd name="connsiteY8" fmla="*/ 86044 h 108544"/>
                <a:gd name="connsiteX9" fmla="*/ 22501 w 95044"/>
                <a:gd name="connsiteY9" fmla="*/ 108545 h 108544"/>
                <a:gd name="connsiteX10" fmla="*/ 27451 w 95044"/>
                <a:gd name="connsiteY10" fmla="*/ 108095 h 108544"/>
                <a:gd name="connsiteX11" fmla="*/ 49051 w 95044"/>
                <a:gd name="connsiteY11" fmla="*/ 98195 h 108544"/>
                <a:gd name="connsiteX12" fmla="*/ 54001 w 95044"/>
                <a:gd name="connsiteY12" fmla="*/ 64894 h 10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044" h="108544">
                  <a:moveTo>
                    <a:pt x="54001" y="64894"/>
                  </a:moveTo>
                  <a:cubicBezTo>
                    <a:pt x="59402" y="59494"/>
                    <a:pt x="66602" y="56343"/>
                    <a:pt x="73802" y="56343"/>
                  </a:cubicBezTo>
                  <a:cubicBezTo>
                    <a:pt x="77402" y="56343"/>
                    <a:pt x="80552" y="57243"/>
                    <a:pt x="83702" y="58594"/>
                  </a:cubicBezTo>
                  <a:cubicBezTo>
                    <a:pt x="88202" y="50043"/>
                    <a:pt x="91802" y="39693"/>
                    <a:pt x="94502" y="27543"/>
                  </a:cubicBezTo>
                  <a:cubicBezTo>
                    <a:pt x="97202" y="15392"/>
                    <a:pt x="89552" y="3242"/>
                    <a:pt x="77402" y="542"/>
                  </a:cubicBezTo>
                  <a:cubicBezTo>
                    <a:pt x="65252" y="-2158"/>
                    <a:pt x="53101" y="5492"/>
                    <a:pt x="50401" y="17642"/>
                  </a:cubicBezTo>
                  <a:cubicBezTo>
                    <a:pt x="41401" y="56343"/>
                    <a:pt x="18450" y="63544"/>
                    <a:pt x="17100" y="63994"/>
                  </a:cubicBezTo>
                  <a:lnTo>
                    <a:pt x="17550" y="63994"/>
                  </a:lnTo>
                  <a:cubicBezTo>
                    <a:pt x="7650" y="66244"/>
                    <a:pt x="0" y="75244"/>
                    <a:pt x="0" y="86044"/>
                  </a:cubicBezTo>
                  <a:cubicBezTo>
                    <a:pt x="0" y="98645"/>
                    <a:pt x="9900" y="108545"/>
                    <a:pt x="22501" y="108545"/>
                  </a:cubicBezTo>
                  <a:cubicBezTo>
                    <a:pt x="24301" y="108545"/>
                    <a:pt x="27451" y="108095"/>
                    <a:pt x="27451" y="108095"/>
                  </a:cubicBezTo>
                  <a:cubicBezTo>
                    <a:pt x="28351" y="108095"/>
                    <a:pt x="37351" y="105845"/>
                    <a:pt x="49051" y="98195"/>
                  </a:cubicBezTo>
                  <a:cubicBezTo>
                    <a:pt x="42751" y="88294"/>
                    <a:pt x="44101" y="74344"/>
                    <a:pt x="54001" y="64894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16" name="Graphic 106">
            <a:extLst>
              <a:ext uri="{FF2B5EF4-FFF2-40B4-BE49-F238E27FC236}">
                <a16:creationId xmlns:a16="http://schemas.microsoft.com/office/drawing/2014/main" id="{E5BAE265-F48B-49CC-9632-FBF9C4A4DCAB}"/>
              </a:ext>
            </a:extLst>
          </p:cNvPr>
          <p:cNvGrpSpPr/>
          <p:nvPr/>
        </p:nvGrpSpPr>
        <p:grpSpPr>
          <a:xfrm>
            <a:off x="2852402" y="2933669"/>
            <a:ext cx="433448" cy="295663"/>
            <a:chOff x="2852402" y="2933669"/>
            <a:chExt cx="433448" cy="295663"/>
          </a:xfrm>
          <a:solidFill>
            <a:srgbClr val="000000"/>
          </a:solidFill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84D6CF93-5F16-42FC-866F-95BBC251BA3F}"/>
                </a:ext>
              </a:extLst>
            </p:cNvPr>
            <p:cNvSpPr/>
            <p:nvPr/>
          </p:nvSpPr>
          <p:spPr>
            <a:xfrm>
              <a:off x="3098685" y="2933669"/>
              <a:ext cx="49277" cy="49277"/>
            </a:xfrm>
            <a:custGeom>
              <a:avLst/>
              <a:gdLst>
                <a:gd name="connsiteX0" fmla="*/ 49277 w 49277"/>
                <a:gd name="connsiteY0" fmla="*/ 24639 h 49277"/>
                <a:gd name="connsiteX1" fmla="*/ 24639 w 49277"/>
                <a:gd name="connsiteY1" fmla="*/ 49277 h 49277"/>
                <a:gd name="connsiteX2" fmla="*/ 0 w 49277"/>
                <a:gd name="connsiteY2" fmla="*/ 24639 h 49277"/>
                <a:gd name="connsiteX3" fmla="*/ 24639 w 49277"/>
                <a:gd name="connsiteY3" fmla="*/ 0 h 49277"/>
                <a:gd name="connsiteX4" fmla="*/ 49277 w 49277"/>
                <a:gd name="connsiteY4" fmla="*/ 24639 h 4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7" h="49277">
                  <a:moveTo>
                    <a:pt x="49277" y="24639"/>
                  </a:moveTo>
                  <a:cubicBezTo>
                    <a:pt x="49277" y="38246"/>
                    <a:pt x="38246" y="49277"/>
                    <a:pt x="24639" y="49277"/>
                  </a:cubicBezTo>
                  <a:cubicBezTo>
                    <a:pt x="11031" y="49277"/>
                    <a:pt x="0" y="38246"/>
                    <a:pt x="0" y="24639"/>
                  </a:cubicBezTo>
                  <a:cubicBezTo>
                    <a:pt x="0" y="11031"/>
                    <a:pt x="11031" y="0"/>
                    <a:pt x="24639" y="0"/>
                  </a:cubicBezTo>
                  <a:cubicBezTo>
                    <a:pt x="38246" y="0"/>
                    <a:pt x="49277" y="11031"/>
                    <a:pt x="49277" y="24639"/>
                  </a:cubicBezTo>
                  <a:close/>
                </a:path>
              </a:pathLst>
            </a:custGeom>
            <a:solidFill>
              <a:srgbClr val="000000"/>
            </a:solidFill>
            <a:ln w="48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B314395E-45DE-4FB7-84AD-56B1AEC58D09}"/>
                </a:ext>
              </a:extLst>
            </p:cNvPr>
            <p:cNvSpPr/>
            <p:nvPr/>
          </p:nvSpPr>
          <p:spPr>
            <a:xfrm>
              <a:off x="3212023" y="3056862"/>
              <a:ext cx="39421" cy="39421"/>
            </a:xfrm>
            <a:custGeom>
              <a:avLst/>
              <a:gdLst>
                <a:gd name="connsiteX0" fmla="*/ 39422 w 39421"/>
                <a:gd name="connsiteY0" fmla="*/ 19711 h 39421"/>
                <a:gd name="connsiteX1" fmla="*/ 19711 w 39421"/>
                <a:gd name="connsiteY1" fmla="*/ 39422 h 39421"/>
                <a:gd name="connsiteX2" fmla="*/ 0 w 39421"/>
                <a:gd name="connsiteY2" fmla="*/ 19711 h 39421"/>
                <a:gd name="connsiteX3" fmla="*/ 19711 w 39421"/>
                <a:gd name="connsiteY3" fmla="*/ 0 h 39421"/>
                <a:gd name="connsiteX4" fmla="*/ 39422 w 39421"/>
                <a:gd name="connsiteY4" fmla="*/ 19711 h 3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21" h="39421">
                  <a:moveTo>
                    <a:pt x="39422" y="19711"/>
                  </a:moveTo>
                  <a:cubicBezTo>
                    <a:pt x="39422" y="30597"/>
                    <a:pt x="30597" y="39422"/>
                    <a:pt x="19711" y="39422"/>
                  </a:cubicBezTo>
                  <a:cubicBezTo>
                    <a:pt x="8825" y="39422"/>
                    <a:pt x="0" y="30597"/>
                    <a:pt x="0" y="19711"/>
                  </a:cubicBezTo>
                  <a:cubicBezTo>
                    <a:pt x="0" y="8825"/>
                    <a:pt x="8825" y="0"/>
                    <a:pt x="19711" y="0"/>
                  </a:cubicBezTo>
                  <a:cubicBezTo>
                    <a:pt x="30597" y="0"/>
                    <a:pt x="39422" y="8825"/>
                    <a:pt x="39422" y="19711"/>
                  </a:cubicBezTo>
                  <a:close/>
                </a:path>
              </a:pathLst>
            </a:custGeom>
            <a:solidFill>
              <a:srgbClr val="000000"/>
            </a:solidFill>
            <a:ln w="48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6C48F534-2CD5-4269-B99A-AC4892E61276}"/>
                </a:ext>
              </a:extLst>
            </p:cNvPr>
            <p:cNvSpPr/>
            <p:nvPr/>
          </p:nvSpPr>
          <p:spPr>
            <a:xfrm>
              <a:off x="2990276" y="2933669"/>
              <a:ext cx="49277" cy="49277"/>
            </a:xfrm>
            <a:custGeom>
              <a:avLst/>
              <a:gdLst>
                <a:gd name="connsiteX0" fmla="*/ 49277 w 49277"/>
                <a:gd name="connsiteY0" fmla="*/ 24639 h 49277"/>
                <a:gd name="connsiteX1" fmla="*/ 24639 w 49277"/>
                <a:gd name="connsiteY1" fmla="*/ 49277 h 49277"/>
                <a:gd name="connsiteX2" fmla="*/ 0 w 49277"/>
                <a:gd name="connsiteY2" fmla="*/ 24639 h 49277"/>
                <a:gd name="connsiteX3" fmla="*/ 24639 w 49277"/>
                <a:gd name="connsiteY3" fmla="*/ 0 h 49277"/>
                <a:gd name="connsiteX4" fmla="*/ 49277 w 49277"/>
                <a:gd name="connsiteY4" fmla="*/ 24639 h 4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7" h="49277">
                  <a:moveTo>
                    <a:pt x="49277" y="24639"/>
                  </a:moveTo>
                  <a:cubicBezTo>
                    <a:pt x="49277" y="38246"/>
                    <a:pt x="38246" y="49277"/>
                    <a:pt x="24639" y="49277"/>
                  </a:cubicBezTo>
                  <a:cubicBezTo>
                    <a:pt x="11031" y="49277"/>
                    <a:pt x="0" y="38246"/>
                    <a:pt x="0" y="24639"/>
                  </a:cubicBezTo>
                  <a:cubicBezTo>
                    <a:pt x="0" y="11031"/>
                    <a:pt x="11031" y="0"/>
                    <a:pt x="24639" y="0"/>
                  </a:cubicBezTo>
                  <a:cubicBezTo>
                    <a:pt x="38246" y="0"/>
                    <a:pt x="49277" y="11031"/>
                    <a:pt x="49277" y="24639"/>
                  </a:cubicBezTo>
                  <a:close/>
                </a:path>
              </a:pathLst>
            </a:custGeom>
            <a:solidFill>
              <a:srgbClr val="000000"/>
            </a:solidFill>
            <a:ln w="48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D39EFCDA-24A6-4EFA-B7C1-A4D7C08FCBE5}"/>
                </a:ext>
              </a:extLst>
            </p:cNvPr>
            <p:cNvSpPr/>
            <p:nvPr/>
          </p:nvSpPr>
          <p:spPr>
            <a:xfrm>
              <a:off x="2886793" y="3056862"/>
              <a:ext cx="39421" cy="39421"/>
            </a:xfrm>
            <a:custGeom>
              <a:avLst/>
              <a:gdLst>
                <a:gd name="connsiteX0" fmla="*/ 39422 w 39421"/>
                <a:gd name="connsiteY0" fmla="*/ 19711 h 39421"/>
                <a:gd name="connsiteX1" fmla="*/ 19711 w 39421"/>
                <a:gd name="connsiteY1" fmla="*/ 39422 h 39421"/>
                <a:gd name="connsiteX2" fmla="*/ 0 w 39421"/>
                <a:gd name="connsiteY2" fmla="*/ 19711 h 39421"/>
                <a:gd name="connsiteX3" fmla="*/ 19711 w 39421"/>
                <a:gd name="connsiteY3" fmla="*/ 0 h 39421"/>
                <a:gd name="connsiteX4" fmla="*/ 39422 w 39421"/>
                <a:gd name="connsiteY4" fmla="*/ 19711 h 3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21" h="39421">
                  <a:moveTo>
                    <a:pt x="39422" y="19711"/>
                  </a:moveTo>
                  <a:cubicBezTo>
                    <a:pt x="39422" y="30597"/>
                    <a:pt x="30597" y="39422"/>
                    <a:pt x="19711" y="39422"/>
                  </a:cubicBezTo>
                  <a:cubicBezTo>
                    <a:pt x="8825" y="39422"/>
                    <a:pt x="0" y="30597"/>
                    <a:pt x="0" y="19711"/>
                  </a:cubicBezTo>
                  <a:cubicBezTo>
                    <a:pt x="0" y="8825"/>
                    <a:pt x="8825" y="0"/>
                    <a:pt x="19711" y="0"/>
                  </a:cubicBezTo>
                  <a:cubicBezTo>
                    <a:pt x="30597" y="0"/>
                    <a:pt x="39422" y="8825"/>
                    <a:pt x="39422" y="19711"/>
                  </a:cubicBezTo>
                  <a:close/>
                </a:path>
              </a:pathLst>
            </a:custGeom>
            <a:solidFill>
              <a:srgbClr val="000000"/>
            </a:solidFill>
            <a:ln w="48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604D6B37-54F9-4DA9-B272-B12817DB6B13}"/>
                </a:ext>
              </a:extLst>
            </p:cNvPr>
            <p:cNvSpPr/>
            <p:nvPr/>
          </p:nvSpPr>
          <p:spPr>
            <a:xfrm>
              <a:off x="2852402" y="2992802"/>
              <a:ext cx="433448" cy="236530"/>
            </a:xfrm>
            <a:custGeom>
              <a:avLst/>
              <a:gdLst>
                <a:gd name="connsiteX0" fmla="*/ 432551 w 433448"/>
                <a:gd name="connsiteY0" fmla="*/ 168528 h 236530"/>
                <a:gd name="connsiteX1" fmla="*/ 415304 w 433448"/>
                <a:gd name="connsiteY1" fmla="*/ 127628 h 236530"/>
                <a:gd name="connsiteX2" fmla="*/ 389680 w 433448"/>
                <a:gd name="connsiteY2" fmla="*/ 109888 h 236530"/>
                <a:gd name="connsiteX3" fmla="*/ 379332 w 433448"/>
                <a:gd name="connsiteY3" fmla="*/ 108410 h 236530"/>
                <a:gd name="connsiteX4" fmla="*/ 360114 w 433448"/>
                <a:gd name="connsiteY4" fmla="*/ 112845 h 236530"/>
                <a:gd name="connsiteX5" fmla="*/ 330054 w 433448"/>
                <a:gd name="connsiteY5" fmla="*/ 91656 h 236530"/>
                <a:gd name="connsiteX6" fmla="*/ 312315 w 433448"/>
                <a:gd name="connsiteY6" fmla="*/ 17740 h 236530"/>
                <a:gd name="connsiteX7" fmla="*/ 308865 w 433448"/>
                <a:gd name="connsiteY7" fmla="*/ 12319 h 236530"/>
                <a:gd name="connsiteX8" fmla="*/ 288662 w 433448"/>
                <a:gd name="connsiteY8" fmla="*/ 2464 h 236530"/>
                <a:gd name="connsiteX9" fmla="*/ 270922 w 433448"/>
                <a:gd name="connsiteY9" fmla="*/ 0 h 236530"/>
                <a:gd name="connsiteX10" fmla="*/ 253675 w 433448"/>
                <a:gd name="connsiteY10" fmla="*/ 2464 h 236530"/>
                <a:gd name="connsiteX11" fmla="*/ 233471 w 433448"/>
                <a:gd name="connsiteY11" fmla="*/ 12319 h 236530"/>
                <a:gd name="connsiteX12" fmla="*/ 230022 w 433448"/>
                <a:gd name="connsiteY12" fmla="*/ 17740 h 236530"/>
                <a:gd name="connsiteX13" fmla="*/ 216717 w 433448"/>
                <a:gd name="connsiteY13" fmla="*/ 70959 h 236530"/>
                <a:gd name="connsiteX14" fmla="*/ 203905 w 433448"/>
                <a:gd name="connsiteY14" fmla="*/ 17740 h 236530"/>
                <a:gd name="connsiteX15" fmla="*/ 200455 w 433448"/>
                <a:gd name="connsiteY15" fmla="*/ 12319 h 236530"/>
                <a:gd name="connsiteX16" fmla="*/ 180252 w 433448"/>
                <a:gd name="connsiteY16" fmla="*/ 2464 h 236530"/>
                <a:gd name="connsiteX17" fmla="*/ 162512 w 433448"/>
                <a:gd name="connsiteY17" fmla="*/ 0 h 236530"/>
                <a:gd name="connsiteX18" fmla="*/ 145265 w 433448"/>
                <a:gd name="connsiteY18" fmla="*/ 2464 h 236530"/>
                <a:gd name="connsiteX19" fmla="*/ 125061 w 433448"/>
                <a:gd name="connsiteY19" fmla="*/ 12319 h 236530"/>
                <a:gd name="connsiteX20" fmla="*/ 121612 w 433448"/>
                <a:gd name="connsiteY20" fmla="*/ 17740 h 236530"/>
                <a:gd name="connsiteX21" fmla="*/ 103872 w 433448"/>
                <a:gd name="connsiteY21" fmla="*/ 91656 h 236530"/>
                <a:gd name="connsiteX22" fmla="*/ 73813 w 433448"/>
                <a:gd name="connsiteY22" fmla="*/ 112845 h 236530"/>
                <a:gd name="connsiteX23" fmla="*/ 54102 w 433448"/>
                <a:gd name="connsiteY23" fmla="*/ 108410 h 236530"/>
                <a:gd name="connsiteX24" fmla="*/ 43754 w 433448"/>
                <a:gd name="connsiteY24" fmla="*/ 109888 h 236530"/>
                <a:gd name="connsiteX25" fmla="*/ 18130 w 433448"/>
                <a:gd name="connsiteY25" fmla="*/ 127628 h 236530"/>
                <a:gd name="connsiteX26" fmla="*/ 883 w 433448"/>
                <a:gd name="connsiteY26" fmla="*/ 168528 h 236530"/>
                <a:gd name="connsiteX27" fmla="*/ 3839 w 433448"/>
                <a:gd name="connsiteY27" fmla="*/ 180847 h 236530"/>
                <a:gd name="connsiteX28" fmla="*/ 9753 w 433448"/>
                <a:gd name="connsiteY28" fmla="*/ 182326 h 236530"/>
                <a:gd name="connsiteX29" fmla="*/ 18623 w 433448"/>
                <a:gd name="connsiteY29" fmla="*/ 176412 h 236530"/>
                <a:gd name="connsiteX30" fmla="*/ 29464 w 433448"/>
                <a:gd name="connsiteY30" fmla="*/ 150788 h 236530"/>
                <a:gd name="connsiteX31" fmla="*/ 29464 w 433448"/>
                <a:gd name="connsiteY31" fmla="*/ 177398 h 236530"/>
                <a:gd name="connsiteX32" fmla="*/ 29464 w 433448"/>
                <a:gd name="connsiteY32" fmla="*/ 236531 h 236530"/>
                <a:gd name="connsiteX33" fmla="*/ 49174 w 433448"/>
                <a:gd name="connsiteY33" fmla="*/ 236531 h 236530"/>
                <a:gd name="connsiteX34" fmla="*/ 49174 w 433448"/>
                <a:gd name="connsiteY34" fmla="*/ 177398 h 236530"/>
                <a:gd name="connsiteX35" fmla="*/ 59030 w 433448"/>
                <a:gd name="connsiteY35" fmla="*/ 177398 h 236530"/>
                <a:gd name="connsiteX36" fmla="*/ 59030 w 433448"/>
                <a:gd name="connsiteY36" fmla="*/ 236531 h 236530"/>
                <a:gd name="connsiteX37" fmla="*/ 78741 w 433448"/>
                <a:gd name="connsiteY37" fmla="*/ 236531 h 236530"/>
                <a:gd name="connsiteX38" fmla="*/ 78741 w 433448"/>
                <a:gd name="connsiteY38" fmla="*/ 133048 h 236530"/>
                <a:gd name="connsiteX39" fmla="*/ 79234 w 433448"/>
                <a:gd name="connsiteY39" fmla="*/ 133048 h 236530"/>
                <a:gd name="connsiteX40" fmla="*/ 118163 w 433448"/>
                <a:gd name="connsiteY40" fmla="*/ 105946 h 236530"/>
                <a:gd name="connsiteX41" fmla="*/ 122105 w 433448"/>
                <a:gd name="connsiteY41" fmla="*/ 100033 h 236530"/>
                <a:gd name="connsiteX42" fmla="*/ 137873 w 433448"/>
                <a:gd name="connsiteY42" fmla="*/ 34494 h 236530"/>
                <a:gd name="connsiteX43" fmla="*/ 137873 w 433448"/>
                <a:gd name="connsiteY43" fmla="*/ 236531 h 236530"/>
                <a:gd name="connsiteX44" fmla="*/ 157584 w 433448"/>
                <a:gd name="connsiteY44" fmla="*/ 236531 h 236530"/>
                <a:gd name="connsiteX45" fmla="*/ 157584 w 433448"/>
                <a:gd name="connsiteY45" fmla="*/ 123193 h 236530"/>
                <a:gd name="connsiteX46" fmla="*/ 167440 w 433448"/>
                <a:gd name="connsiteY46" fmla="*/ 123193 h 236530"/>
                <a:gd name="connsiteX47" fmla="*/ 167440 w 433448"/>
                <a:gd name="connsiteY47" fmla="*/ 236531 h 236530"/>
                <a:gd name="connsiteX48" fmla="*/ 187151 w 433448"/>
                <a:gd name="connsiteY48" fmla="*/ 236531 h 236530"/>
                <a:gd name="connsiteX49" fmla="*/ 187151 w 433448"/>
                <a:gd name="connsiteY49" fmla="*/ 34494 h 236530"/>
                <a:gd name="connsiteX50" fmla="*/ 207354 w 433448"/>
                <a:gd name="connsiteY50" fmla="*/ 115801 h 236530"/>
                <a:gd name="connsiteX51" fmla="*/ 216717 w 433448"/>
                <a:gd name="connsiteY51" fmla="*/ 123193 h 236530"/>
                <a:gd name="connsiteX52" fmla="*/ 226080 w 433448"/>
                <a:gd name="connsiteY52" fmla="*/ 115801 h 236530"/>
                <a:gd name="connsiteX53" fmla="*/ 246283 w 433448"/>
                <a:gd name="connsiteY53" fmla="*/ 34494 h 236530"/>
                <a:gd name="connsiteX54" fmla="*/ 246283 w 433448"/>
                <a:gd name="connsiteY54" fmla="*/ 75887 h 236530"/>
                <a:gd name="connsiteX55" fmla="*/ 229036 w 433448"/>
                <a:gd name="connsiteY55" fmla="*/ 147832 h 236530"/>
                <a:gd name="connsiteX56" fmla="*/ 246283 w 433448"/>
                <a:gd name="connsiteY56" fmla="*/ 147832 h 236530"/>
                <a:gd name="connsiteX57" fmla="*/ 246283 w 433448"/>
                <a:gd name="connsiteY57" fmla="*/ 236531 h 236530"/>
                <a:gd name="connsiteX58" fmla="*/ 265994 w 433448"/>
                <a:gd name="connsiteY58" fmla="*/ 236531 h 236530"/>
                <a:gd name="connsiteX59" fmla="*/ 265994 w 433448"/>
                <a:gd name="connsiteY59" fmla="*/ 147832 h 236530"/>
                <a:gd name="connsiteX60" fmla="*/ 275850 w 433448"/>
                <a:gd name="connsiteY60" fmla="*/ 147832 h 236530"/>
                <a:gd name="connsiteX61" fmla="*/ 275850 w 433448"/>
                <a:gd name="connsiteY61" fmla="*/ 236531 h 236530"/>
                <a:gd name="connsiteX62" fmla="*/ 295560 w 433448"/>
                <a:gd name="connsiteY62" fmla="*/ 236531 h 236530"/>
                <a:gd name="connsiteX63" fmla="*/ 295560 w 433448"/>
                <a:gd name="connsiteY63" fmla="*/ 147832 h 236530"/>
                <a:gd name="connsiteX64" fmla="*/ 312807 w 433448"/>
                <a:gd name="connsiteY64" fmla="*/ 147832 h 236530"/>
                <a:gd name="connsiteX65" fmla="*/ 295560 w 433448"/>
                <a:gd name="connsiteY65" fmla="*/ 75887 h 236530"/>
                <a:gd name="connsiteX66" fmla="*/ 295560 w 433448"/>
                <a:gd name="connsiteY66" fmla="*/ 34494 h 236530"/>
                <a:gd name="connsiteX67" fmla="*/ 311822 w 433448"/>
                <a:gd name="connsiteY67" fmla="*/ 100033 h 236530"/>
                <a:gd name="connsiteX68" fmla="*/ 315764 w 433448"/>
                <a:gd name="connsiteY68" fmla="*/ 105946 h 236530"/>
                <a:gd name="connsiteX69" fmla="*/ 355186 w 433448"/>
                <a:gd name="connsiteY69" fmla="*/ 133541 h 236530"/>
                <a:gd name="connsiteX70" fmla="*/ 355186 w 433448"/>
                <a:gd name="connsiteY70" fmla="*/ 164093 h 236530"/>
                <a:gd name="connsiteX71" fmla="*/ 344838 w 433448"/>
                <a:gd name="connsiteY71" fmla="*/ 192181 h 236530"/>
                <a:gd name="connsiteX72" fmla="*/ 354693 w 433448"/>
                <a:gd name="connsiteY72" fmla="*/ 192181 h 236530"/>
                <a:gd name="connsiteX73" fmla="*/ 354693 w 433448"/>
                <a:gd name="connsiteY73" fmla="*/ 236531 h 236530"/>
                <a:gd name="connsiteX74" fmla="*/ 374404 w 433448"/>
                <a:gd name="connsiteY74" fmla="*/ 236531 h 236530"/>
                <a:gd name="connsiteX75" fmla="*/ 374404 w 433448"/>
                <a:gd name="connsiteY75" fmla="*/ 192181 h 236530"/>
                <a:gd name="connsiteX76" fmla="*/ 384259 w 433448"/>
                <a:gd name="connsiteY76" fmla="*/ 192181 h 236530"/>
                <a:gd name="connsiteX77" fmla="*/ 384259 w 433448"/>
                <a:gd name="connsiteY77" fmla="*/ 236531 h 236530"/>
                <a:gd name="connsiteX78" fmla="*/ 403970 w 433448"/>
                <a:gd name="connsiteY78" fmla="*/ 236531 h 236530"/>
                <a:gd name="connsiteX79" fmla="*/ 403970 w 433448"/>
                <a:gd name="connsiteY79" fmla="*/ 192181 h 236530"/>
                <a:gd name="connsiteX80" fmla="*/ 413826 w 433448"/>
                <a:gd name="connsiteY80" fmla="*/ 192181 h 236530"/>
                <a:gd name="connsiteX81" fmla="*/ 404463 w 433448"/>
                <a:gd name="connsiteY81" fmla="*/ 166064 h 236530"/>
                <a:gd name="connsiteX82" fmla="*/ 404463 w 433448"/>
                <a:gd name="connsiteY82" fmla="*/ 150788 h 236530"/>
                <a:gd name="connsiteX83" fmla="*/ 415304 w 433448"/>
                <a:gd name="connsiteY83" fmla="*/ 176412 h 236530"/>
                <a:gd name="connsiteX84" fmla="*/ 424174 w 433448"/>
                <a:gd name="connsiteY84" fmla="*/ 182326 h 236530"/>
                <a:gd name="connsiteX85" fmla="*/ 430087 w 433448"/>
                <a:gd name="connsiteY85" fmla="*/ 180355 h 236530"/>
                <a:gd name="connsiteX86" fmla="*/ 432551 w 433448"/>
                <a:gd name="connsiteY86" fmla="*/ 168528 h 236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433448" h="236530">
                  <a:moveTo>
                    <a:pt x="432551" y="168528"/>
                  </a:moveTo>
                  <a:lnTo>
                    <a:pt x="415304" y="127628"/>
                  </a:lnTo>
                  <a:cubicBezTo>
                    <a:pt x="409391" y="119251"/>
                    <a:pt x="400028" y="112845"/>
                    <a:pt x="389680" y="109888"/>
                  </a:cubicBezTo>
                  <a:cubicBezTo>
                    <a:pt x="386723" y="108903"/>
                    <a:pt x="382781" y="108410"/>
                    <a:pt x="379332" y="108410"/>
                  </a:cubicBezTo>
                  <a:cubicBezTo>
                    <a:pt x="372433" y="108410"/>
                    <a:pt x="366027" y="109888"/>
                    <a:pt x="360114" y="112845"/>
                  </a:cubicBezTo>
                  <a:lnTo>
                    <a:pt x="330054" y="91656"/>
                  </a:lnTo>
                  <a:lnTo>
                    <a:pt x="312315" y="17740"/>
                  </a:lnTo>
                  <a:cubicBezTo>
                    <a:pt x="311822" y="15769"/>
                    <a:pt x="310344" y="13305"/>
                    <a:pt x="308865" y="12319"/>
                  </a:cubicBezTo>
                  <a:cubicBezTo>
                    <a:pt x="302952" y="7884"/>
                    <a:pt x="296053" y="4435"/>
                    <a:pt x="288662" y="2464"/>
                  </a:cubicBezTo>
                  <a:cubicBezTo>
                    <a:pt x="282748" y="986"/>
                    <a:pt x="276835" y="0"/>
                    <a:pt x="270922" y="0"/>
                  </a:cubicBezTo>
                  <a:cubicBezTo>
                    <a:pt x="265009" y="0"/>
                    <a:pt x="259095" y="986"/>
                    <a:pt x="253675" y="2464"/>
                  </a:cubicBezTo>
                  <a:cubicBezTo>
                    <a:pt x="246283" y="4435"/>
                    <a:pt x="239384" y="7884"/>
                    <a:pt x="233471" y="12319"/>
                  </a:cubicBezTo>
                  <a:cubicBezTo>
                    <a:pt x="231500" y="13798"/>
                    <a:pt x="230515" y="15769"/>
                    <a:pt x="230022" y="17740"/>
                  </a:cubicBezTo>
                  <a:lnTo>
                    <a:pt x="216717" y="70959"/>
                  </a:lnTo>
                  <a:lnTo>
                    <a:pt x="203905" y="17740"/>
                  </a:lnTo>
                  <a:cubicBezTo>
                    <a:pt x="203412" y="15769"/>
                    <a:pt x="201934" y="13305"/>
                    <a:pt x="200455" y="12319"/>
                  </a:cubicBezTo>
                  <a:cubicBezTo>
                    <a:pt x="194542" y="7884"/>
                    <a:pt x="187643" y="4435"/>
                    <a:pt x="180252" y="2464"/>
                  </a:cubicBezTo>
                  <a:cubicBezTo>
                    <a:pt x="174339" y="986"/>
                    <a:pt x="168425" y="0"/>
                    <a:pt x="162512" y="0"/>
                  </a:cubicBezTo>
                  <a:cubicBezTo>
                    <a:pt x="156599" y="0"/>
                    <a:pt x="150686" y="986"/>
                    <a:pt x="145265" y="2464"/>
                  </a:cubicBezTo>
                  <a:cubicBezTo>
                    <a:pt x="137873" y="4435"/>
                    <a:pt x="130975" y="7884"/>
                    <a:pt x="125061" y="12319"/>
                  </a:cubicBezTo>
                  <a:cubicBezTo>
                    <a:pt x="123090" y="13798"/>
                    <a:pt x="122105" y="15769"/>
                    <a:pt x="121612" y="17740"/>
                  </a:cubicBezTo>
                  <a:lnTo>
                    <a:pt x="103872" y="91656"/>
                  </a:lnTo>
                  <a:lnTo>
                    <a:pt x="73813" y="112845"/>
                  </a:lnTo>
                  <a:cubicBezTo>
                    <a:pt x="67407" y="109888"/>
                    <a:pt x="61001" y="108410"/>
                    <a:pt x="54102" y="108410"/>
                  </a:cubicBezTo>
                  <a:cubicBezTo>
                    <a:pt x="50653" y="108410"/>
                    <a:pt x="46711" y="108903"/>
                    <a:pt x="43754" y="109888"/>
                  </a:cubicBezTo>
                  <a:cubicBezTo>
                    <a:pt x="33406" y="112352"/>
                    <a:pt x="24043" y="118758"/>
                    <a:pt x="18130" y="127628"/>
                  </a:cubicBezTo>
                  <a:lnTo>
                    <a:pt x="883" y="168528"/>
                  </a:lnTo>
                  <a:cubicBezTo>
                    <a:pt x="-1088" y="172963"/>
                    <a:pt x="390" y="177891"/>
                    <a:pt x="3839" y="180847"/>
                  </a:cubicBezTo>
                  <a:cubicBezTo>
                    <a:pt x="5811" y="181833"/>
                    <a:pt x="7782" y="182326"/>
                    <a:pt x="9753" y="182326"/>
                  </a:cubicBezTo>
                  <a:cubicBezTo>
                    <a:pt x="13695" y="182326"/>
                    <a:pt x="17144" y="179862"/>
                    <a:pt x="18623" y="176412"/>
                  </a:cubicBezTo>
                  <a:lnTo>
                    <a:pt x="29464" y="150788"/>
                  </a:lnTo>
                  <a:lnTo>
                    <a:pt x="29464" y="177398"/>
                  </a:lnTo>
                  <a:lnTo>
                    <a:pt x="29464" y="236531"/>
                  </a:lnTo>
                  <a:lnTo>
                    <a:pt x="49174" y="236531"/>
                  </a:lnTo>
                  <a:lnTo>
                    <a:pt x="49174" y="177398"/>
                  </a:lnTo>
                  <a:lnTo>
                    <a:pt x="59030" y="177398"/>
                  </a:lnTo>
                  <a:lnTo>
                    <a:pt x="59030" y="236531"/>
                  </a:lnTo>
                  <a:lnTo>
                    <a:pt x="78741" y="236531"/>
                  </a:lnTo>
                  <a:lnTo>
                    <a:pt x="78741" y="133048"/>
                  </a:lnTo>
                  <a:lnTo>
                    <a:pt x="79234" y="133048"/>
                  </a:lnTo>
                  <a:lnTo>
                    <a:pt x="118163" y="105946"/>
                  </a:lnTo>
                  <a:cubicBezTo>
                    <a:pt x="120134" y="104468"/>
                    <a:pt x="121612" y="102497"/>
                    <a:pt x="122105" y="100033"/>
                  </a:cubicBezTo>
                  <a:lnTo>
                    <a:pt x="137873" y="34494"/>
                  </a:lnTo>
                  <a:lnTo>
                    <a:pt x="137873" y="236531"/>
                  </a:lnTo>
                  <a:lnTo>
                    <a:pt x="157584" y="236531"/>
                  </a:lnTo>
                  <a:lnTo>
                    <a:pt x="157584" y="123193"/>
                  </a:lnTo>
                  <a:lnTo>
                    <a:pt x="167440" y="123193"/>
                  </a:lnTo>
                  <a:lnTo>
                    <a:pt x="167440" y="236531"/>
                  </a:lnTo>
                  <a:lnTo>
                    <a:pt x="187151" y="236531"/>
                  </a:lnTo>
                  <a:lnTo>
                    <a:pt x="187151" y="34494"/>
                  </a:lnTo>
                  <a:lnTo>
                    <a:pt x="207354" y="115801"/>
                  </a:lnTo>
                  <a:cubicBezTo>
                    <a:pt x="208340" y="120236"/>
                    <a:pt x="212282" y="123193"/>
                    <a:pt x="216717" y="123193"/>
                  </a:cubicBezTo>
                  <a:cubicBezTo>
                    <a:pt x="221152" y="123193"/>
                    <a:pt x="225094" y="120236"/>
                    <a:pt x="226080" y="115801"/>
                  </a:cubicBezTo>
                  <a:lnTo>
                    <a:pt x="246283" y="34494"/>
                  </a:lnTo>
                  <a:lnTo>
                    <a:pt x="246283" y="75887"/>
                  </a:lnTo>
                  <a:lnTo>
                    <a:pt x="229036" y="147832"/>
                  </a:lnTo>
                  <a:lnTo>
                    <a:pt x="246283" y="147832"/>
                  </a:lnTo>
                  <a:lnTo>
                    <a:pt x="246283" y="236531"/>
                  </a:lnTo>
                  <a:lnTo>
                    <a:pt x="265994" y="236531"/>
                  </a:lnTo>
                  <a:lnTo>
                    <a:pt x="265994" y="147832"/>
                  </a:lnTo>
                  <a:lnTo>
                    <a:pt x="275850" y="147832"/>
                  </a:lnTo>
                  <a:lnTo>
                    <a:pt x="275850" y="236531"/>
                  </a:lnTo>
                  <a:lnTo>
                    <a:pt x="295560" y="236531"/>
                  </a:lnTo>
                  <a:lnTo>
                    <a:pt x="295560" y="147832"/>
                  </a:lnTo>
                  <a:lnTo>
                    <a:pt x="312807" y="147832"/>
                  </a:lnTo>
                  <a:lnTo>
                    <a:pt x="295560" y="75887"/>
                  </a:lnTo>
                  <a:lnTo>
                    <a:pt x="295560" y="34494"/>
                  </a:lnTo>
                  <a:lnTo>
                    <a:pt x="311822" y="100033"/>
                  </a:lnTo>
                  <a:cubicBezTo>
                    <a:pt x="312315" y="102497"/>
                    <a:pt x="313793" y="104468"/>
                    <a:pt x="315764" y="105946"/>
                  </a:cubicBezTo>
                  <a:lnTo>
                    <a:pt x="355186" y="133541"/>
                  </a:lnTo>
                  <a:lnTo>
                    <a:pt x="355186" y="164093"/>
                  </a:lnTo>
                  <a:lnTo>
                    <a:pt x="344838" y="192181"/>
                  </a:lnTo>
                  <a:lnTo>
                    <a:pt x="354693" y="192181"/>
                  </a:lnTo>
                  <a:lnTo>
                    <a:pt x="354693" y="236531"/>
                  </a:lnTo>
                  <a:lnTo>
                    <a:pt x="374404" y="236531"/>
                  </a:lnTo>
                  <a:lnTo>
                    <a:pt x="374404" y="192181"/>
                  </a:lnTo>
                  <a:lnTo>
                    <a:pt x="384259" y="192181"/>
                  </a:lnTo>
                  <a:lnTo>
                    <a:pt x="384259" y="236531"/>
                  </a:lnTo>
                  <a:lnTo>
                    <a:pt x="403970" y="236531"/>
                  </a:lnTo>
                  <a:lnTo>
                    <a:pt x="403970" y="192181"/>
                  </a:lnTo>
                  <a:lnTo>
                    <a:pt x="413826" y="192181"/>
                  </a:lnTo>
                  <a:lnTo>
                    <a:pt x="404463" y="166064"/>
                  </a:lnTo>
                  <a:lnTo>
                    <a:pt x="404463" y="150788"/>
                  </a:lnTo>
                  <a:lnTo>
                    <a:pt x="415304" y="176412"/>
                  </a:lnTo>
                  <a:cubicBezTo>
                    <a:pt x="416782" y="180355"/>
                    <a:pt x="420725" y="182326"/>
                    <a:pt x="424174" y="182326"/>
                  </a:cubicBezTo>
                  <a:cubicBezTo>
                    <a:pt x="426145" y="182326"/>
                    <a:pt x="428116" y="181833"/>
                    <a:pt x="430087" y="180355"/>
                  </a:cubicBezTo>
                  <a:cubicBezTo>
                    <a:pt x="433044" y="177891"/>
                    <a:pt x="434522" y="172470"/>
                    <a:pt x="432551" y="168528"/>
                  </a:cubicBezTo>
                  <a:close/>
                </a:path>
              </a:pathLst>
            </a:custGeom>
            <a:solidFill>
              <a:srgbClr val="000000"/>
            </a:solidFill>
            <a:ln w="48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2" name="Graphic 108">
            <a:extLst>
              <a:ext uri="{FF2B5EF4-FFF2-40B4-BE49-F238E27FC236}">
                <a16:creationId xmlns:a16="http://schemas.microsoft.com/office/drawing/2014/main" id="{E62F30D0-CF60-45BC-A95A-F7C67DBC744E}"/>
              </a:ext>
            </a:extLst>
          </p:cNvPr>
          <p:cNvGrpSpPr/>
          <p:nvPr/>
        </p:nvGrpSpPr>
        <p:grpSpPr>
          <a:xfrm>
            <a:off x="2356123" y="2851825"/>
            <a:ext cx="198005" cy="405010"/>
            <a:chOff x="2356123" y="2851825"/>
            <a:chExt cx="198005" cy="405010"/>
          </a:xfrm>
          <a:solidFill>
            <a:srgbClr val="000000"/>
          </a:solidFill>
        </p:grpSpPr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B42F9243-014D-4B9F-83DA-31FBED9C8719}"/>
                </a:ext>
              </a:extLst>
            </p:cNvPr>
            <p:cNvSpPr/>
            <p:nvPr/>
          </p:nvSpPr>
          <p:spPr>
            <a:xfrm>
              <a:off x="2419125" y="2851825"/>
              <a:ext cx="72001" cy="72001"/>
            </a:xfrm>
            <a:custGeom>
              <a:avLst/>
              <a:gdLst>
                <a:gd name="connsiteX0" fmla="*/ 72002 w 72001"/>
                <a:gd name="connsiteY0" fmla="*/ 36001 h 72001"/>
                <a:gd name="connsiteX1" fmla="*/ 36001 w 72001"/>
                <a:gd name="connsiteY1" fmla="*/ 72002 h 72001"/>
                <a:gd name="connsiteX2" fmla="*/ 0 w 72001"/>
                <a:gd name="connsiteY2" fmla="*/ 36001 h 72001"/>
                <a:gd name="connsiteX3" fmla="*/ 36001 w 72001"/>
                <a:gd name="connsiteY3" fmla="*/ 0 h 72001"/>
                <a:gd name="connsiteX4" fmla="*/ 72002 w 72001"/>
                <a:gd name="connsiteY4" fmla="*/ 36001 h 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1" h="72001">
                  <a:moveTo>
                    <a:pt x="72002" y="36001"/>
                  </a:moveTo>
                  <a:cubicBezTo>
                    <a:pt x="72002" y="55884"/>
                    <a:pt x="55884" y="72002"/>
                    <a:pt x="36001" y="72002"/>
                  </a:cubicBezTo>
                  <a:cubicBezTo>
                    <a:pt x="16118" y="72002"/>
                    <a:pt x="0" y="55884"/>
                    <a:pt x="0" y="36001"/>
                  </a:cubicBezTo>
                  <a:cubicBezTo>
                    <a:pt x="0" y="16118"/>
                    <a:pt x="16118" y="0"/>
                    <a:pt x="36001" y="0"/>
                  </a:cubicBezTo>
                  <a:cubicBezTo>
                    <a:pt x="55884" y="0"/>
                    <a:pt x="72002" y="16118"/>
                    <a:pt x="72002" y="36001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48263C14-9E3D-4CC4-B0F2-B140BD16ECDC}"/>
                </a:ext>
              </a:extLst>
            </p:cNvPr>
            <p:cNvSpPr/>
            <p:nvPr/>
          </p:nvSpPr>
          <p:spPr>
            <a:xfrm>
              <a:off x="2356123" y="2932827"/>
              <a:ext cx="198005" cy="324008"/>
            </a:xfrm>
            <a:custGeom>
              <a:avLst/>
              <a:gdLst>
                <a:gd name="connsiteX0" fmla="*/ 197105 w 198005"/>
                <a:gd name="connsiteY0" fmla="*/ 140404 h 324008"/>
                <a:gd name="connsiteX1" fmla="*/ 171904 w 198005"/>
                <a:gd name="connsiteY1" fmla="*/ 33301 h 324008"/>
                <a:gd name="connsiteX2" fmla="*/ 166504 w 198005"/>
                <a:gd name="connsiteY2" fmla="*/ 23401 h 324008"/>
                <a:gd name="connsiteX3" fmla="*/ 128703 w 198005"/>
                <a:gd name="connsiteY3" fmla="*/ 3600 h 324008"/>
                <a:gd name="connsiteX4" fmla="*/ 99003 w 198005"/>
                <a:gd name="connsiteY4" fmla="*/ 0 h 324008"/>
                <a:gd name="connsiteX5" fmla="*/ 69302 w 198005"/>
                <a:gd name="connsiteY5" fmla="*/ 4500 h 324008"/>
                <a:gd name="connsiteX6" fmla="*/ 31501 w 198005"/>
                <a:gd name="connsiteY6" fmla="*/ 24301 h 324008"/>
                <a:gd name="connsiteX7" fmla="*/ 26101 w 198005"/>
                <a:gd name="connsiteY7" fmla="*/ 34201 h 324008"/>
                <a:gd name="connsiteX8" fmla="*/ 900 w 198005"/>
                <a:gd name="connsiteY8" fmla="*/ 141304 h 324008"/>
                <a:gd name="connsiteX9" fmla="*/ 0 w 198005"/>
                <a:gd name="connsiteY9" fmla="*/ 145804 h 324008"/>
                <a:gd name="connsiteX10" fmla="*/ 18000 w 198005"/>
                <a:gd name="connsiteY10" fmla="*/ 163804 h 324008"/>
                <a:gd name="connsiteX11" fmla="*/ 35101 w 198005"/>
                <a:gd name="connsiteY11" fmla="*/ 150304 h 324008"/>
                <a:gd name="connsiteX12" fmla="*/ 54001 w 198005"/>
                <a:gd name="connsiteY12" fmla="*/ 72002 h 324008"/>
                <a:gd name="connsiteX13" fmla="*/ 54001 w 198005"/>
                <a:gd name="connsiteY13" fmla="*/ 324008 h 324008"/>
                <a:gd name="connsiteX14" fmla="*/ 90002 w 198005"/>
                <a:gd name="connsiteY14" fmla="*/ 324008 h 324008"/>
                <a:gd name="connsiteX15" fmla="*/ 90002 w 198005"/>
                <a:gd name="connsiteY15" fmla="*/ 162004 h 324008"/>
                <a:gd name="connsiteX16" fmla="*/ 108003 w 198005"/>
                <a:gd name="connsiteY16" fmla="*/ 162004 h 324008"/>
                <a:gd name="connsiteX17" fmla="*/ 108003 w 198005"/>
                <a:gd name="connsiteY17" fmla="*/ 324008 h 324008"/>
                <a:gd name="connsiteX18" fmla="*/ 144004 w 198005"/>
                <a:gd name="connsiteY18" fmla="*/ 324008 h 324008"/>
                <a:gd name="connsiteX19" fmla="*/ 144004 w 198005"/>
                <a:gd name="connsiteY19" fmla="*/ 71102 h 324008"/>
                <a:gd name="connsiteX20" fmla="*/ 162904 w 198005"/>
                <a:gd name="connsiteY20" fmla="*/ 149404 h 324008"/>
                <a:gd name="connsiteX21" fmla="*/ 180005 w 198005"/>
                <a:gd name="connsiteY21" fmla="*/ 162904 h 324008"/>
                <a:gd name="connsiteX22" fmla="*/ 198005 w 198005"/>
                <a:gd name="connsiteY22" fmla="*/ 144904 h 324008"/>
                <a:gd name="connsiteX23" fmla="*/ 197105 w 198005"/>
                <a:gd name="connsiteY23" fmla="*/ 140404 h 32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98005" h="324008">
                  <a:moveTo>
                    <a:pt x="197105" y="140404"/>
                  </a:moveTo>
                  <a:lnTo>
                    <a:pt x="171904" y="33301"/>
                  </a:lnTo>
                  <a:cubicBezTo>
                    <a:pt x="171004" y="29701"/>
                    <a:pt x="169204" y="26101"/>
                    <a:pt x="166504" y="23401"/>
                  </a:cubicBezTo>
                  <a:cubicBezTo>
                    <a:pt x="155704" y="14400"/>
                    <a:pt x="143104" y="8100"/>
                    <a:pt x="128703" y="3600"/>
                  </a:cubicBezTo>
                  <a:cubicBezTo>
                    <a:pt x="118803" y="1800"/>
                    <a:pt x="108903" y="0"/>
                    <a:pt x="99003" y="0"/>
                  </a:cubicBezTo>
                  <a:cubicBezTo>
                    <a:pt x="89102" y="0"/>
                    <a:pt x="79202" y="1800"/>
                    <a:pt x="69302" y="4500"/>
                  </a:cubicBezTo>
                  <a:cubicBezTo>
                    <a:pt x="54901" y="8100"/>
                    <a:pt x="42301" y="15300"/>
                    <a:pt x="31501" y="24301"/>
                  </a:cubicBezTo>
                  <a:cubicBezTo>
                    <a:pt x="28801" y="27001"/>
                    <a:pt x="27001" y="30601"/>
                    <a:pt x="26101" y="34201"/>
                  </a:cubicBezTo>
                  <a:lnTo>
                    <a:pt x="900" y="141304"/>
                  </a:lnTo>
                  <a:cubicBezTo>
                    <a:pt x="900" y="142204"/>
                    <a:pt x="0" y="144004"/>
                    <a:pt x="0" y="145804"/>
                  </a:cubicBezTo>
                  <a:cubicBezTo>
                    <a:pt x="0" y="155704"/>
                    <a:pt x="8100" y="163804"/>
                    <a:pt x="18000" y="163804"/>
                  </a:cubicBezTo>
                  <a:cubicBezTo>
                    <a:pt x="26101" y="163804"/>
                    <a:pt x="33301" y="157504"/>
                    <a:pt x="35101" y="150304"/>
                  </a:cubicBezTo>
                  <a:lnTo>
                    <a:pt x="54001" y="72002"/>
                  </a:lnTo>
                  <a:lnTo>
                    <a:pt x="54001" y="324008"/>
                  </a:lnTo>
                  <a:lnTo>
                    <a:pt x="90002" y="324008"/>
                  </a:lnTo>
                  <a:lnTo>
                    <a:pt x="90002" y="162004"/>
                  </a:lnTo>
                  <a:lnTo>
                    <a:pt x="108003" y="162004"/>
                  </a:lnTo>
                  <a:lnTo>
                    <a:pt x="108003" y="324008"/>
                  </a:lnTo>
                  <a:lnTo>
                    <a:pt x="144004" y="324008"/>
                  </a:lnTo>
                  <a:lnTo>
                    <a:pt x="144004" y="71102"/>
                  </a:lnTo>
                  <a:lnTo>
                    <a:pt x="162904" y="149404"/>
                  </a:lnTo>
                  <a:cubicBezTo>
                    <a:pt x="164704" y="156604"/>
                    <a:pt x="171904" y="162904"/>
                    <a:pt x="180005" y="162904"/>
                  </a:cubicBezTo>
                  <a:cubicBezTo>
                    <a:pt x="189905" y="162904"/>
                    <a:pt x="198005" y="154804"/>
                    <a:pt x="198005" y="144904"/>
                  </a:cubicBezTo>
                  <a:cubicBezTo>
                    <a:pt x="198005" y="143104"/>
                    <a:pt x="197105" y="141304"/>
                    <a:pt x="197105" y="140404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5" name="Graphic 110">
            <a:extLst>
              <a:ext uri="{FF2B5EF4-FFF2-40B4-BE49-F238E27FC236}">
                <a16:creationId xmlns:a16="http://schemas.microsoft.com/office/drawing/2014/main" id="{21D1CA71-272A-4231-8B54-58E0FCE6FFC4}"/>
              </a:ext>
            </a:extLst>
          </p:cNvPr>
          <p:cNvGrpSpPr/>
          <p:nvPr/>
        </p:nvGrpSpPr>
        <p:grpSpPr>
          <a:xfrm>
            <a:off x="1600288" y="2847193"/>
            <a:ext cx="473061" cy="473061"/>
            <a:chOff x="1600288" y="2847193"/>
            <a:chExt cx="473061" cy="473061"/>
          </a:xfrm>
        </p:grpSpPr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4E21D1BA-66BA-418A-9276-F9ADA4D2F847}"/>
                </a:ext>
              </a:extLst>
            </p:cNvPr>
            <p:cNvSpPr/>
            <p:nvPr/>
          </p:nvSpPr>
          <p:spPr>
            <a:xfrm>
              <a:off x="1697856" y="2940819"/>
              <a:ext cx="354795" cy="246385"/>
            </a:xfrm>
            <a:custGeom>
              <a:avLst/>
              <a:gdLst>
                <a:gd name="connsiteX0" fmla="*/ 335085 w 354795"/>
                <a:gd name="connsiteY0" fmla="*/ 0 h 246385"/>
                <a:gd name="connsiteX1" fmla="*/ 19711 w 354795"/>
                <a:gd name="connsiteY1" fmla="*/ 0 h 246385"/>
                <a:gd name="connsiteX2" fmla="*/ 0 w 354795"/>
                <a:gd name="connsiteY2" fmla="*/ 19711 h 246385"/>
                <a:gd name="connsiteX3" fmla="*/ 0 w 354795"/>
                <a:gd name="connsiteY3" fmla="*/ 91163 h 246385"/>
                <a:gd name="connsiteX4" fmla="*/ 17740 w 354795"/>
                <a:gd name="connsiteY4" fmla="*/ 88699 h 246385"/>
                <a:gd name="connsiteX5" fmla="*/ 29566 w 354795"/>
                <a:gd name="connsiteY5" fmla="*/ 89684 h 246385"/>
                <a:gd name="connsiteX6" fmla="*/ 29566 w 354795"/>
                <a:gd name="connsiteY6" fmla="*/ 29566 h 246385"/>
                <a:gd name="connsiteX7" fmla="*/ 325229 w 354795"/>
                <a:gd name="connsiteY7" fmla="*/ 29566 h 246385"/>
                <a:gd name="connsiteX8" fmla="*/ 325229 w 354795"/>
                <a:gd name="connsiteY8" fmla="*/ 216820 h 246385"/>
                <a:gd name="connsiteX9" fmla="*/ 158180 w 354795"/>
                <a:gd name="connsiteY9" fmla="*/ 216820 h 246385"/>
                <a:gd name="connsiteX10" fmla="*/ 130092 w 354795"/>
                <a:gd name="connsiteY10" fmla="*/ 246386 h 246385"/>
                <a:gd name="connsiteX11" fmla="*/ 335085 w 354795"/>
                <a:gd name="connsiteY11" fmla="*/ 246386 h 246385"/>
                <a:gd name="connsiteX12" fmla="*/ 354796 w 354795"/>
                <a:gd name="connsiteY12" fmla="*/ 226675 h 246385"/>
                <a:gd name="connsiteX13" fmla="*/ 354796 w 354795"/>
                <a:gd name="connsiteY13" fmla="*/ 19711 h 246385"/>
                <a:gd name="connsiteX14" fmla="*/ 335085 w 354795"/>
                <a:gd name="connsiteY14" fmla="*/ 0 h 24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4795" h="246385">
                  <a:moveTo>
                    <a:pt x="335085" y="0"/>
                  </a:moveTo>
                  <a:lnTo>
                    <a:pt x="19711" y="0"/>
                  </a:lnTo>
                  <a:cubicBezTo>
                    <a:pt x="8870" y="0"/>
                    <a:pt x="0" y="8870"/>
                    <a:pt x="0" y="19711"/>
                  </a:cubicBezTo>
                  <a:lnTo>
                    <a:pt x="0" y="91163"/>
                  </a:lnTo>
                  <a:cubicBezTo>
                    <a:pt x="5420" y="89684"/>
                    <a:pt x="11827" y="88699"/>
                    <a:pt x="17740" y="88699"/>
                  </a:cubicBezTo>
                  <a:cubicBezTo>
                    <a:pt x="21682" y="88699"/>
                    <a:pt x="25624" y="89192"/>
                    <a:pt x="29566" y="89684"/>
                  </a:cubicBezTo>
                  <a:lnTo>
                    <a:pt x="29566" y="29566"/>
                  </a:lnTo>
                  <a:lnTo>
                    <a:pt x="325229" y="29566"/>
                  </a:lnTo>
                  <a:lnTo>
                    <a:pt x="325229" y="216820"/>
                  </a:lnTo>
                  <a:lnTo>
                    <a:pt x="158180" y="216820"/>
                  </a:lnTo>
                  <a:lnTo>
                    <a:pt x="130092" y="246386"/>
                  </a:lnTo>
                  <a:lnTo>
                    <a:pt x="335085" y="246386"/>
                  </a:lnTo>
                  <a:cubicBezTo>
                    <a:pt x="345926" y="246386"/>
                    <a:pt x="354796" y="237516"/>
                    <a:pt x="354796" y="226675"/>
                  </a:cubicBezTo>
                  <a:lnTo>
                    <a:pt x="354796" y="19711"/>
                  </a:lnTo>
                  <a:cubicBezTo>
                    <a:pt x="354796" y="8870"/>
                    <a:pt x="345926" y="0"/>
                    <a:pt x="335085" y="0"/>
                  </a:cubicBezTo>
                </a:path>
              </a:pathLst>
            </a:custGeom>
            <a:solidFill>
              <a:srgbClr val="000000"/>
            </a:solidFill>
            <a:ln w="48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2EBA5C06-31C4-452A-9412-F00B44762C39}"/>
                </a:ext>
              </a:extLst>
            </p:cNvPr>
            <p:cNvSpPr/>
            <p:nvPr/>
          </p:nvSpPr>
          <p:spPr>
            <a:xfrm>
              <a:off x="1674194" y="3049229"/>
              <a:ext cx="83780" cy="83771"/>
            </a:xfrm>
            <a:custGeom>
              <a:avLst/>
              <a:gdLst>
                <a:gd name="connsiteX0" fmla="*/ 41895 w 83780"/>
                <a:gd name="connsiteY0" fmla="*/ 83771 h 83771"/>
                <a:gd name="connsiteX1" fmla="*/ 83780 w 83780"/>
                <a:gd name="connsiteY1" fmla="*/ 41886 h 83771"/>
                <a:gd name="connsiteX2" fmla="*/ 41895 w 83780"/>
                <a:gd name="connsiteY2" fmla="*/ 0 h 83771"/>
                <a:gd name="connsiteX3" fmla="*/ 9 w 83780"/>
                <a:gd name="connsiteY3" fmla="*/ 41886 h 83771"/>
                <a:gd name="connsiteX4" fmla="*/ 41895 w 83780"/>
                <a:gd name="connsiteY4" fmla="*/ 83771 h 8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780" h="83771">
                  <a:moveTo>
                    <a:pt x="41895" y="83771"/>
                  </a:moveTo>
                  <a:cubicBezTo>
                    <a:pt x="65055" y="83771"/>
                    <a:pt x="83780" y="65046"/>
                    <a:pt x="83780" y="41886"/>
                  </a:cubicBezTo>
                  <a:cubicBezTo>
                    <a:pt x="83780" y="18725"/>
                    <a:pt x="65055" y="0"/>
                    <a:pt x="41895" y="0"/>
                  </a:cubicBezTo>
                  <a:cubicBezTo>
                    <a:pt x="18735" y="0"/>
                    <a:pt x="9" y="18725"/>
                    <a:pt x="9" y="41886"/>
                  </a:cubicBezTo>
                  <a:cubicBezTo>
                    <a:pt x="-484" y="65046"/>
                    <a:pt x="18735" y="83771"/>
                    <a:pt x="41895" y="83771"/>
                  </a:cubicBezTo>
                </a:path>
              </a:pathLst>
            </a:custGeom>
            <a:solidFill>
              <a:srgbClr val="000000"/>
            </a:solidFill>
            <a:ln w="48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9886AB02-C023-429B-B146-6B7112273E99}"/>
                </a:ext>
              </a:extLst>
            </p:cNvPr>
            <p:cNvSpPr/>
            <p:nvPr/>
          </p:nvSpPr>
          <p:spPr>
            <a:xfrm>
              <a:off x="1620984" y="3074634"/>
              <a:ext cx="259419" cy="151992"/>
            </a:xfrm>
            <a:custGeom>
              <a:avLst/>
              <a:gdLst>
                <a:gd name="connsiteX0" fmla="*/ 256241 w 259419"/>
                <a:gd name="connsiteY0" fmla="*/ 9581 h 151992"/>
                <a:gd name="connsiteX1" fmla="*/ 227168 w 259419"/>
                <a:gd name="connsiteY1" fmla="*/ 3175 h 151992"/>
                <a:gd name="connsiteX2" fmla="*/ 223226 w 259419"/>
                <a:gd name="connsiteY2" fmla="*/ 7117 h 151992"/>
                <a:gd name="connsiteX3" fmla="*/ 151281 w 259419"/>
                <a:gd name="connsiteY3" fmla="*/ 82019 h 151992"/>
                <a:gd name="connsiteX4" fmla="*/ 129599 w 259419"/>
                <a:gd name="connsiteY4" fmla="*/ 73149 h 151992"/>
                <a:gd name="connsiteX5" fmla="*/ 95105 w 259419"/>
                <a:gd name="connsiteY5" fmla="*/ 68714 h 151992"/>
                <a:gd name="connsiteX6" fmla="*/ 60611 w 259419"/>
                <a:gd name="connsiteY6" fmla="*/ 74134 h 151992"/>
                <a:gd name="connsiteX7" fmla="*/ 16754 w 259419"/>
                <a:gd name="connsiteY7" fmla="*/ 97295 h 151992"/>
                <a:gd name="connsiteX8" fmla="*/ 10348 w 259419"/>
                <a:gd name="connsiteY8" fmla="*/ 108628 h 151992"/>
                <a:gd name="connsiteX9" fmla="*/ 0 w 259419"/>
                <a:gd name="connsiteY9" fmla="*/ 151992 h 151992"/>
                <a:gd name="connsiteX10" fmla="*/ 147339 w 259419"/>
                <a:gd name="connsiteY10" fmla="*/ 151992 h 151992"/>
                <a:gd name="connsiteX11" fmla="*/ 147339 w 259419"/>
                <a:gd name="connsiteY11" fmla="*/ 151500 h 151992"/>
                <a:gd name="connsiteX12" fmla="*/ 189224 w 259419"/>
                <a:gd name="connsiteY12" fmla="*/ 102715 h 151992"/>
                <a:gd name="connsiteX13" fmla="*/ 253778 w 259419"/>
                <a:gd name="connsiteY13" fmla="*/ 34713 h 151992"/>
                <a:gd name="connsiteX14" fmla="*/ 256241 w 259419"/>
                <a:gd name="connsiteY14" fmla="*/ 9581 h 15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9419" h="151992">
                  <a:moveTo>
                    <a:pt x="256241" y="9581"/>
                  </a:moveTo>
                  <a:cubicBezTo>
                    <a:pt x="249835" y="-274"/>
                    <a:pt x="237023" y="-2738"/>
                    <a:pt x="227168" y="3175"/>
                  </a:cubicBezTo>
                  <a:cubicBezTo>
                    <a:pt x="225197" y="4161"/>
                    <a:pt x="224211" y="6132"/>
                    <a:pt x="223226" y="7117"/>
                  </a:cubicBezTo>
                  <a:lnTo>
                    <a:pt x="151281" y="82019"/>
                  </a:lnTo>
                  <a:cubicBezTo>
                    <a:pt x="144382" y="78569"/>
                    <a:pt x="136991" y="75613"/>
                    <a:pt x="129599" y="73149"/>
                  </a:cubicBezTo>
                  <a:cubicBezTo>
                    <a:pt x="118265" y="71178"/>
                    <a:pt x="106439" y="68714"/>
                    <a:pt x="95105" y="68714"/>
                  </a:cubicBezTo>
                  <a:cubicBezTo>
                    <a:pt x="83771" y="68714"/>
                    <a:pt x="71945" y="70685"/>
                    <a:pt x="60611" y="74134"/>
                  </a:cubicBezTo>
                  <a:cubicBezTo>
                    <a:pt x="43857" y="78569"/>
                    <a:pt x="29074" y="86947"/>
                    <a:pt x="16754" y="97295"/>
                  </a:cubicBezTo>
                  <a:cubicBezTo>
                    <a:pt x="13798" y="100251"/>
                    <a:pt x="11334" y="104686"/>
                    <a:pt x="10348" y="108628"/>
                  </a:cubicBezTo>
                  <a:lnTo>
                    <a:pt x="0" y="151992"/>
                  </a:lnTo>
                  <a:lnTo>
                    <a:pt x="147339" y="151992"/>
                  </a:lnTo>
                  <a:lnTo>
                    <a:pt x="147339" y="151500"/>
                  </a:lnTo>
                  <a:lnTo>
                    <a:pt x="189224" y="102715"/>
                  </a:lnTo>
                  <a:lnTo>
                    <a:pt x="253778" y="34713"/>
                  </a:lnTo>
                  <a:cubicBezTo>
                    <a:pt x="259691" y="28799"/>
                    <a:pt x="261662" y="17466"/>
                    <a:pt x="256241" y="9581"/>
                  </a:cubicBezTo>
                </a:path>
              </a:pathLst>
            </a:custGeom>
            <a:solidFill>
              <a:srgbClr val="000000"/>
            </a:solidFill>
            <a:ln w="48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9" name="Graphic 112">
            <a:extLst>
              <a:ext uri="{FF2B5EF4-FFF2-40B4-BE49-F238E27FC236}">
                <a16:creationId xmlns:a16="http://schemas.microsoft.com/office/drawing/2014/main" id="{E1A032AF-D6E5-42D9-99BF-C69D14D58A9F}"/>
              </a:ext>
            </a:extLst>
          </p:cNvPr>
          <p:cNvGrpSpPr/>
          <p:nvPr/>
        </p:nvGrpSpPr>
        <p:grpSpPr>
          <a:xfrm>
            <a:off x="972773" y="2847193"/>
            <a:ext cx="473061" cy="473061"/>
            <a:chOff x="972773" y="2847193"/>
            <a:chExt cx="473061" cy="473061"/>
          </a:xfrm>
        </p:grpSpPr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75341C7E-2313-4473-A315-8372CE2F1221}"/>
                </a:ext>
              </a:extLst>
            </p:cNvPr>
            <p:cNvSpPr/>
            <p:nvPr/>
          </p:nvSpPr>
          <p:spPr>
            <a:xfrm>
              <a:off x="1283219" y="2955602"/>
              <a:ext cx="123192" cy="123192"/>
            </a:xfrm>
            <a:custGeom>
              <a:avLst/>
              <a:gdLst>
                <a:gd name="connsiteX0" fmla="*/ 123193 w 123192"/>
                <a:gd name="connsiteY0" fmla="*/ 61596 h 123192"/>
                <a:gd name="connsiteX1" fmla="*/ 61596 w 123192"/>
                <a:gd name="connsiteY1" fmla="*/ 123193 h 123192"/>
                <a:gd name="connsiteX2" fmla="*/ 0 w 123192"/>
                <a:gd name="connsiteY2" fmla="*/ 61596 h 123192"/>
                <a:gd name="connsiteX3" fmla="*/ 61596 w 123192"/>
                <a:gd name="connsiteY3" fmla="*/ 0 h 123192"/>
                <a:gd name="connsiteX4" fmla="*/ 123193 w 123192"/>
                <a:gd name="connsiteY4" fmla="*/ 61596 h 12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92" h="123192">
                  <a:moveTo>
                    <a:pt x="123193" y="61596"/>
                  </a:moveTo>
                  <a:cubicBezTo>
                    <a:pt x="123193" y="95615"/>
                    <a:pt x="95615" y="123193"/>
                    <a:pt x="61596" y="123193"/>
                  </a:cubicBezTo>
                  <a:cubicBezTo>
                    <a:pt x="27578" y="123193"/>
                    <a:pt x="0" y="95615"/>
                    <a:pt x="0" y="61596"/>
                  </a:cubicBezTo>
                  <a:cubicBezTo>
                    <a:pt x="0" y="27578"/>
                    <a:pt x="27578" y="0"/>
                    <a:pt x="61596" y="0"/>
                  </a:cubicBezTo>
                  <a:cubicBezTo>
                    <a:pt x="95615" y="0"/>
                    <a:pt x="123193" y="27578"/>
                    <a:pt x="123193" y="61596"/>
                  </a:cubicBezTo>
                  <a:close/>
                </a:path>
              </a:pathLst>
            </a:custGeom>
            <a:solidFill>
              <a:srgbClr val="000000"/>
            </a:solidFill>
            <a:ln w="48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650E507F-84D2-4788-8DFE-CC98F99A301B}"/>
                </a:ext>
              </a:extLst>
            </p:cNvPr>
            <p:cNvSpPr/>
            <p:nvPr/>
          </p:nvSpPr>
          <p:spPr>
            <a:xfrm>
              <a:off x="1017122" y="3048736"/>
              <a:ext cx="330157" cy="168035"/>
            </a:xfrm>
            <a:custGeom>
              <a:avLst/>
              <a:gdLst>
                <a:gd name="connsiteX0" fmla="*/ 44349 w 330157"/>
                <a:gd name="connsiteY0" fmla="*/ 89192 h 168035"/>
                <a:gd name="connsiteX1" fmla="*/ 52234 w 330157"/>
                <a:gd name="connsiteY1" fmla="*/ 109395 h 168035"/>
                <a:gd name="connsiteX2" fmla="*/ 34494 w 330157"/>
                <a:gd name="connsiteY2" fmla="*/ 74409 h 168035"/>
                <a:gd name="connsiteX3" fmla="*/ 113338 w 330157"/>
                <a:gd name="connsiteY3" fmla="*/ 30059 h 168035"/>
                <a:gd name="connsiteX4" fmla="*/ 113338 w 330157"/>
                <a:gd name="connsiteY4" fmla="*/ 98062 h 168035"/>
                <a:gd name="connsiteX5" fmla="*/ 103482 w 330157"/>
                <a:gd name="connsiteY5" fmla="*/ 79336 h 168035"/>
                <a:gd name="connsiteX6" fmla="*/ 73916 w 330157"/>
                <a:gd name="connsiteY6" fmla="*/ 59625 h 168035"/>
                <a:gd name="connsiteX7" fmla="*/ 44349 w 330157"/>
                <a:gd name="connsiteY7" fmla="*/ 89192 h 168035"/>
                <a:gd name="connsiteX8" fmla="*/ 0 w 330157"/>
                <a:gd name="connsiteY8" fmla="*/ 148324 h 168035"/>
                <a:gd name="connsiteX9" fmla="*/ 19711 w 330157"/>
                <a:gd name="connsiteY9" fmla="*/ 168035 h 168035"/>
                <a:gd name="connsiteX10" fmla="*/ 118265 w 330157"/>
                <a:gd name="connsiteY10" fmla="*/ 168035 h 168035"/>
                <a:gd name="connsiteX11" fmla="*/ 136005 w 330157"/>
                <a:gd name="connsiteY11" fmla="*/ 156701 h 168035"/>
                <a:gd name="connsiteX12" fmla="*/ 133541 w 330157"/>
                <a:gd name="connsiteY12" fmla="*/ 136005 h 168035"/>
                <a:gd name="connsiteX13" fmla="*/ 126642 w 330157"/>
                <a:gd name="connsiteY13" fmla="*/ 123686 h 168035"/>
                <a:gd name="connsiteX14" fmla="*/ 122700 w 330157"/>
                <a:gd name="connsiteY14" fmla="*/ 116294 h 168035"/>
                <a:gd name="connsiteX15" fmla="*/ 242444 w 330157"/>
                <a:gd name="connsiteY15" fmla="*/ 83278 h 168035"/>
                <a:gd name="connsiteX16" fmla="*/ 246879 w 330157"/>
                <a:gd name="connsiteY16" fmla="*/ 107424 h 168035"/>
                <a:gd name="connsiteX17" fmla="*/ 252299 w 330157"/>
                <a:gd name="connsiteY17" fmla="*/ 117772 h 168035"/>
                <a:gd name="connsiteX18" fmla="*/ 296649 w 330157"/>
                <a:gd name="connsiteY18" fmla="*/ 162122 h 168035"/>
                <a:gd name="connsiteX19" fmla="*/ 310446 w 330157"/>
                <a:gd name="connsiteY19" fmla="*/ 168035 h 168035"/>
                <a:gd name="connsiteX20" fmla="*/ 324244 w 330157"/>
                <a:gd name="connsiteY20" fmla="*/ 162122 h 168035"/>
                <a:gd name="connsiteX21" fmla="*/ 324244 w 330157"/>
                <a:gd name="connsiteY21" fmla="*/ 134034 h 168035"/>
                <a:gd name="connsiteX22" fmla="*/ 284329 w 330157"/>
                <a:gd name="connsiteY22" fmla="*/ 94119 h 168035"/>
                <a:gd name="connsiteX23" fmla="*/ 270532 w 330157"/>
                <a:gd name="connsiteY23" fmla="*/ 16261 h 168035"/>
                <a:gd name="connsiteX24" fmla="*/ 251314 w 330157"/>
                <a:gd name="connsiteY24" fmla="*/ 0 h 168035"/>
                <a:gd name="connsiteX25" fmla="*/ 113338 w 330157"/>
                <a:gd name="connsiteY25" fmla="*/ 9855 h 168035"/>
                <a:gd name="connsiteX26" fmla="*/ 14783 w 330157"/>
                <a:gd name="connsiteY26" fmla="*/ 73916 h 168035"/>
                <a:gd name="connsiteX27" fmla="*/ 47799 w 330157"/>
                <a:gd name="connsiteY27" fmla="*/ 128121 h 168035"/>
                <a:gd name="connsiteX28" fmla="*/ 19711 w 330157"/>
                <a:gd name="connsiteY28" fmla="*/ 128121 h 168035"/>
                <a:gd name="connsiteX29" fmla="*/ 0 w 330157"/>
                <a:gd name="connsiteY29" fmla="*/ 148324 h 168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0157" h="168035">
                  <a:moveTo>
                    <a:pt x="44349" y="89192"/>
                  </a:moveTo>
                  <a:cubicBezTo>
                    <a:pt x="44349" y="97076"/>
                    <a:pt x="47306" y="103975"/>
                    <a:pt x="52234" y="109395"/>
                  </a:cubicBezTo>
                  <a:cubicBezTo>
                    <a:pt x="40407" y="103482"/>
                    <a:pt x="34494" y="93134"/>
                    <a:pt x="34494" y="74409"/>
                  </a:cubicBezTo>
                  <a:cubicBezTo>
                    <a:pt x="34494" y="37943"/>
                    <a:pt x="68003" y="33016"/>
                    <a:pt x="113338" y="30059"/>
                  </a:cubicBezTo>
                  <a:lnTo>
                    <a:pt x="113338" y="98062"/>
                  </a:lnTo>
                  <a:lnTo>
                    <a:pt x="103482" y="79336"/>
                  </a:lnTo>
                  <a:cubicBezTo>
                    <a:pt x="97076" y="66524"/>
                    <a:pt x="87713" y="59625"/>
                    <a:pt x="73916" y="59625"/>
                  </a:cubicBezTo>
                  <a:cubicBezTo>
                    <a:pt x="57654" y="59625"/>
                    <a:pt x="44349" y="72930"/>
                    <a:pt x="44349" y="89192"/>
                  </a:cubicBezTo>
                  <a:close/>
                  <a:moveTo>
                    <a:pt x="0" y="148324"/>
                  </a:moveTo>
                  <a:cubicBezTo>
                    <a:pt x="0" y="159165"/>
                    <a:pt x="8870" y="168035"/>
                    <a:pt x="19711" y="168035"/>
                  </a:cubicBezTo>
                  <a:lnTo>
                    <a:pt x="118265" y="168035"/>
                  </a:lnTo>
                  <a:cubicBezTo>
                    <a:pt x="125657" y="168035"/>
                    <a:pt x="133048" y="163600"/>
                    <a:pt x="136005" y="156701"/>
                  </a:cubicBezTo>
                  <a:cubicBezTo>
                    <a:pt x="139454" y="149803"/>
                    <a:pt x="137483" y="141918"/>
                    <a:pt x="133541" y="136005"/>
                  </a:cubicBezTo>
                  <a:lnTo>
                    <a:pt x="126642" y="123686"/>
                  </a:lnTo>
                  <a:lnTo>
                    <a:pt x="122700" y="116294"/>
                  </a:lnTo>
                  <a:lnTo>
                    <a:pt x="242444" y="83278"/>
                  </a:lnTo>
                  <a:lnTo>
                    <a:pt x="246879" y="107424"/>
                  </a:lnTo>
                  <a:cubicBezTo>
                    <a:pt x="247371" y="111366"/>
                    <a:pt x="249343" y="115309"/>
                    <a:pt x="252299" y="117772"/>
                  </a:cubicBezTo>
                  <a:lnTo>
                    <a:pt x="296649" y="162122"/>
                  </a:lnTo>
                  <a:cubicBezTo>
                    <a:pt x="300591" y="166064"/>
                    <a:pt x="305519" y="168035"/>
                    <a:pt x="310446" y="168035"/>
                  </a:cubicBezTo>
                  <a:cubicBezTo>
                    <a:pt x="315374" y="168035"/>
                    <a:pt x="320302" y="166064"/>
                    <a:pt x="324244" y="162122"/>
                  </a:cubicBezTo>
                  <a:cubicBezTo>
                    <a:pt x="332128" y="154238"/>
                    <a:pt x="332128" y="141918"/>
                    <a:pt x="324244" y="134034"/>
                  </a:cubicBezTo>
                  <a:lnTo>
                    <a:pt x="284329" y="94119"/>
                  </a:lnTo>
                  <a:lnTo>
                    <a:pt x="270532" y="16261"/>
                  </a:lnTo>
                  <a:cubicBezTo>
                    <a:pt x="269053" y="6899"/>
                    <a:pt x="260676" y="0"/>
                    <a:pt x="251314" y="0"/>
                  </a:cubicBezTo>
                  <a:lnTo>
                    <a:pt x="113338" y="9855"/>
                  </a:lnTo>
                  <a:cubicBezTo>
                    <a:pt x="74901" y="12319"/>
                    <a:pt x="14783" y="16261"/>
                    <a:pt x="14783" y="73916"/>
                  </a:cubicBezTo>
                  <a:cubicBezTo>
                    <a:pt x="14783" y="104960"/>
                    <a:pt x="28581" y="120236"/>
                    <a:pt x="47799" y="128121"/>
                  </a:cubicBezTo>
                  <a:lnTo>
                    <a:pt x="19711" y="128121"/>
                  </a:lnTo>
                  <a:cubicBezTo>
                    <a:pt x="8870" y="128613"/>
                    <a:pt x="0" y="137483"/>
                    <a:pt x="0" y="148324"/>
                  </a:cubicBezTo>
                  <a:close/>
                </a:path>
              </a:pathLst>
            </a:custGeom>
            <a:solidFill>
              <a:srgbClr val="000000"/>
            </a:solidFill>
            <a:ln w="48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2" name="Graphic 114">
            <a:extLst>
              <a:ext uri="{FF2B5EF4-FFF2-40B4-BE49-F238E27FC236}">
                <a16:creationId xmlns:a16="http://schemas.microsoft.com/office/drawing/2014/main" id="{BEA42525-71B0-4099-A896-833929BD250F}"/>
              </a:ext>
            </a:extLst>
          </p:cNvPr>
          <p:cNvGrpSpPr/>
          <p:nvPr/>
        </p:nvGrpSpPr>
        <p:grpSpPr>
          <a:xfrm>
            <a:off x="10735114" y="2179032"/>
            <a:ext cx="391544" cy="364443"/>
            <a:chOff x="10735114" y="2179032"/>
            <a:chExt cx="391544" cy="364443"/>
          </a:xfrm>
          <a:solidFill>
            <a:srgbClr val="000000"/>
          </a:solidFill>
        </p:grpSpPr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A42CD739-097D-42BA-A872-455227FB7483}"/>
                </a:ext>
              </a:extLst>
            </p:cNvPr>
            <p:cNvSpPr/>
            <p:nvPr/>
          </p:nvSpPr>
          <p:spPr>
            <a:xfrm>
              <a:off x="10785010" y="2179032"/>
              <a:ext cx="63777" cy="63777"/>
            </a:xfrm>
            <a:custGeom>
              <a:avLst/>
              <a:gdLst>
                <a:gd name="connsiteX0" fmla="*/ 63778 w 63777"/>
                <a:gd name="connsiteY0" fmla="*/ 31889 h 63777"/>
                <a:gd name="connsiteX1" fmla="*/ 31889 w 63777"/>
                <a:gd name="connsiteY1" fmla="*/ 63778 h 63777"/>
                <a:gd name="connsiteX2" fmla="*/ 0 w 63777"/>
                <a:gd name="connsiteY2" fmla="*/ 31889 h 63777"/>
                <a:gd name="connsiteX3" fmla="*/ 31889 w 63777"/>
                <a:gd name="connsiteY3" fmla="*/ 0 h 63777"/>
                <a:gd name="connsiteX4" fmla="*/ 63778 w 63777"/>
                <a:gd name="connsiteY4" fmla="*/ 31889 h 6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77" h="63777">
                  <a:moveTo>
                    <a:pt x="63778" y="31889"/>
                  </a:moveTo>
                  <a:cubicBezTo>
                    <a:pt x="63778" y="49500"/>
                    <a:pt x="49500" y="63778"/>
                    <a:pt x="31889" y="63778"/>
                  </a:cubicBezTo>
                  <a:cubicBezTo>
                    <a:pt x="14277" y="63778"/>
                    <a:pt x="0" y="49500"/>
                    <a:pt x="0" y="31889"/>
                  </a:cubicBezTo>
                  <a:cubicBezTo>
                    <a:pt x="0" y="14277"/>
                    <a:pt x="14277" y="0"/>
                    <a:pt x="31889" y="0"/>
                  </a:cubicBezTo>
                  <a:cubicBezTo>
                    <a:pt x="49500" y="0"/>
                    <a:pt x="63778" y="14277"/>
                    <a:pt x="63778" y="31889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5C10D384-ED9A-4447-AD0D-4DAACC55328C}"/>
                </a:ext>
              </a:extLst>
            </p:cNvPr>
            <p:cNvSpPr/>
            <p:nvPr/>
          </p:nvSpPr>
          <p:spPr>
            <a:xfrm>
              <a:off x="10921676" y="2179032"/>
              <a:ext cx="63777" cy="63777"/>
            </a:xfrm>
            <a:custGeom>
              <a:avLst/>
              <a:gdLst>
                <a:gd name="connsiteX0" fmla="*/ 63778 w 63777"/>
                <a:gd name="connsiteY0" fmla="*/ 31889 h 63777"/>
                <a:gd name="connsiteX1" fmla="*/ 31889 w 63777"/>
                <a:gd name="connsiteY1" fmla="*/ 63778 h 63777"/>
                <a:gd name="connsiteX2" fmla="*/ 0 w 63777"/>
                <a:gd name="connsiteY2" fmla="*/ 31889 h 63777"/>
                <a:gd name="connsiteX3" fmla="*/ 31889 w 63777"/>
                <a:gd name="connsiteY3" fmla="*/ 0 h 63777"/>
                <a:gd name="connsiteX4" fmla="*/ 63778 w 63777"/>
                <a:gd name="connsiteY4" fmla="*/ 31889 h 6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77" h="63777">
                  <a:moveTo>
                    <a:pt x="63778" y="31889"/>
                  </a:moveTo>
                  <a:cubicBezTo>
                    <a:pt x="63778" y="49500"/>
                    <a:pt x="49500" y="63778"/>
                    <a:pt x="31889" y="63778"/>
                  </a:cubicBezTo>
                  <a:cubicBezTo>
                    <a:pt x="14277" y="63778"/>
                    <a:pt x="0" y="49500"/>
                    <a:pt x="0" y="31889"/>
                  </a:cubicBezTo>
                  <a:cubicBezTo>
                    <a:pt x="0" y="14277"/>
                    <a:pt x="14277" y="0"/>
                    <a:pt x="31889" y="0"/>
                  </a:cubicBezTo>
                  <a:cubicBezTo>
                    <a:pt x="49500" y="0"/>
                    <a:pt x="63778" y="14277"/>
                    <a:pt x="63778" y="31889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998128AF-2770-4AB2-8503-815D8D281018}"/>
                </a:ext>
              </a:extLst>
            </p:cNvPr>
            <p:cNvSpPr/>
            <p:nvPr/>
          </p:nvSpPr>
          <p:spPr>
            <a:xfrm>
              <a:off x="11053787" y="2374920"/>
              <a:ext cx="45555" cy="45555"/>
            </a:xfrm>
            <a:custGeom>
              <a:avLst/>
              <a:gdLst>
                <a:gd name="connsiteX0" fmla="*/ 45555 w 45555"/>
                <a:gd name="connsiteY0" fmla="*/ 22778 h 45555"/>
                <a:gd name="connsiteX1" fmla="*/ 22778 w 45555"/>
                <a:gd name="connsiteY1" fmla="*/ 45555 h 45555"/>
                <a:gd name="connsiteX2" fmla="*/ 0 w 45555"/>
                <a:gd name="connsiteY2" fmla="*/ 22778 h 45555"/>
                <a:gd name="connsiteX3" fmla="*/ 22778 w 45555"/>
                <a:gd name="connsiteY3" fmla="*/ 0 h 45555"/>
                <a:gd name="connsiteX4" fmla="*/ 45555 w 45555"/>
                <a:gd name="connsiteY4" fmla="*/ 22778 h 4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55" h="45555">
                  <a:moveTo>
                    <a:pt x="45555" y="22778"/>
                  </a:moveTo>
                  <a:cubicBezTo>
                    <a:pt x="45555" y="35357"/>
                    <a:pt x="35357" y="45555"/>
                    <a:pt x="22778" y="45555"/>
                  </a:cubicBezTo>
                  <a:cubicBezTo>
                    <a:pt x="10198" y="45555"/>
                    <a:pt x="0" y="35357"/>
                    <a:pt x="0" y="22778"/>
                  </a:cubicBezTo>
                  <a:cubicBezTo>
                    <a:pt x="0" y="10198"/>
                    <a:pt x="10198" y="0"/>
                    <a:pt x="22778" y="0"/>
                  </a:cubicBezTo>
                  <a:cubicBezTo>
                    <a:pt x="35357" y="0"/>
                    <a:pt x="45555" y="10198"/>
                    <a:pt x="45555" y="22778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BE186DD8-DBE3-4AF0-8679-6BC14B50C1F8}"/>
                </a:ext>
              </a:extLst>
            </p:cNvPr>
            <p:cNvSpPr/>
            <p:nvPr/>
          </p:nvSpPr>
          <p:spPr>
            <a:xfrm>
              <a:off x="10735114" y="2251921"/>
              <a:ext cx="391544" cy="291554"/>
            </a:xfrm>
            <a:custGeom>
              <a:avLst/>
              <a:gdLst>
                <a:gd name="connsiteX0" fmla="*/ 390651 w 391544"/>
                <a:gd name="connsiteY0" fmla="*/ 228688 h 291554"/>
                <a:gd name="connsiteX1" fmla="*/ 374706 w 391544"/>
                <a:gd name="connsiteY1" fmla="*/ 190422 h 291554"/>
                <a:gd name="connsiteX2" fmla="*/ 351018 w 391544"/>
                <a:gd name="connsiteY2" fmla="*/ 174022 h 291554"/>
                <a:gd name="connsiteX3" fmla="*/ 341451 w 391544"/>
                <a:gd name="connsiteY3" fmla="*/ 173111 h 291554"/>
                <a:gd name="connsiteX4" fmla="*/ 318673 w 391544"/>
                <a:gd name="connsiteY4" fmla="*/ 173111 h 291554"/>
                <a:gd name="connsiteX5" fmla="*/ 299540 w 391544"/>
                <a:gd name="connsiteY5" fmla="*/ 140766 h 291554"/>
                <a:gd name="connsiteX6" fmla="*/ 299996 w 391544"/>
                <a:gd name="connsiteY6" fmla="*/ 133933 h 291554"/>
                <a:gd name="connsiteX7" fmla="*/ 278585 w 391544"/>
                <a:gd name="connsiteY7" fmla="*/ 26422 h 291554"/>
                <a:gd name="connsiteX8" fmla="*/ 246240 w 391544"/>
                <a:gd name="connsiteY8" fmla="*/ 5011 h 291554"/>
                <a:gd name="connsiteX9" fmla="*/ 217996 w 391544"/>
                <a:gd name="connsiteY9" fmla="*/ 0 h 291554"/>
                <a:gd name="connsiteX10" fmla="*/ 189751 w 391544"/>
                <a:gd name="connsiteY10" fmla="*/ 5011 h 291554"/>
                <a:gd name="connsiteX11" fmla="*/ 157407 w 391544"/>
                <a:gd name="connsiteY11" fmla="*/ 26422 h 291554"/>
                <a:gd name="connsiteX12" fmla="*/ 150118 w 391544"/>
                <a:gd name="connsiteY12" fmla="*/ 66966 h 291554"/>
                <a:gd name="connsiteX13" fmla="*/ 141918 w 391544"/>
                <a:gd name="connsiteY13" fmla="*/ 26422 h 291554"/>
                <a:gd name="connsiteX14" fmla="*/ 109574 w 391544"/>
                <a:gd name="connsiteY14" fmla="*/ 5011 h 291554"/>
                <a:gd name="connsiteX15" fmla="*/ 81330 w 391544"/>
                <a:gd name="connsiteY15" fmla="*/ 0 h 291554"/>
                <a:gd name="connsiteX16" fmla="*/ 53085 w 391544"/>
                <a:gd name="connsiteY16" fmla="*/ 5011 h 291554"/>
                <a:gd name="connsiteX17" fmla="*/ 20741 w 391544"/>
                <a:gd name="connsiteY17" fmla="*/ 26422 h 291554"/>
                <a:gd name="connsiteX18" fmla="*/ 241 w 391544"/>
                <a:gd name="connsiteY18" fmla="*/ 133933 h 291554"/>
                <a:gd name="connsiteX19" fmla="*/ 11174 w 391544"/>
                <a:gd name="connsiteY19" fmla="*/ 149877 h 291554"/>
                <a:gd name="connsiteX20" fmla="*/ 13452 w 391544"/>
                <a:gd name="connsiteY20" fmla="*/ 150333 h 291554"/>
                <a:gd name="connsiteX21" fmla="*/ 26663 w 391544"/>
                <a:gd name="connsiteY21" fmla="*/ 139400 h 291554"/>
                <a:gd name="connsiteX22" fmla="*/ 45341 w 391544"/>
                <a:gd name="connsiteY22" fmla="*/ 46922 h 291554"/>
                <a:gd name="connsiteX23" fmla="*/ 45341 w 391544"/>
                <a:gd name="connsiteY23" fmla="*/ 291555 h 291554"/>
                <a:gd name="connsiteX24" fmla="*/ 72674 w 391544"/>
                <a:gd name="connsiteY24" fmla="*/ 291555 h 291554"/>
                <a:gd name="connsiteX25" fmla="*/ 72674 w 391544"/>
                <a:gd name="connsiteY25" fmla="*/ 150333 h 291554"/>
                <a:gd name="connsiteX26" fmla="*/ 90896 w 391544"/>
                <a:gd name="connsiteY26" fmla="*/ 150333 h 291554"/>
                <a:gd name="connsiteX27" fmla="*/ 90896 w 391544"/>
                <a:gd name="connsiteY27" fmla="*/ 291555 h 291554"/>
                <a:gd name="connsiteX28" fmla="*/ 118229 w 391544"/>
                <a:gd name="connsiteY28" fmla="*/ 291555 h 291554"/>
                <a:gd name="connsiteX29" fmla="*/ 118229 w 391544"/>
                <a:gd name="connsiteY29" fmla="*/ 46922 h 291554"/>
                <a:gd name="connsiteX30" fmla="*/ 136907 w 391544"/>
                <a:gd name="connsiteY30" fmla="*/ 139400 h 291554"/>
                <a:gd name="connsiteX31" fmla="*/ 150118 w 391544"/>
                <a:gd name="connsiteY31" fmla="*/ 150333 h 291554"/>
                <a:gd name="connsiteX32" fmla="*/ 150118 w 391544"/>
                <a:gd name="connsiteY32" fmla="*/ 150333 h 291554"/>
                <a:gd name="connsiteX33" fmla="*/ 163329 w 391544"/>
                <a:gd name="connsiteY33" fmla="*/ 139400 h 291554"/>
                <a:gd name="connsiteX34" fmla="*/ 182007 w 391544"/>
                <a:gd name="connsiteY34" fmla="*/ 46922 h 291554"/>
                <a:gd name="connsiteX35" fmla="*/ 182007 w 391544"/>
                <a:gd name="connsiteY35" fmla="*/ 96577 h 291554"/>
                <a:gd name="connsiteX36" fmla="*/ 164696 w 391544"/>
                <a:gd name="connsiteY36" fmla="*/ 182677 h 291554"/>
                <a:gd name="connsiteX37" fmla="*/ 182007 w 391544"/>
                <a:gd name="connsiteY37" fmla="*/ 182677 h 291554"/>
                <a:gd name="connsiteX38" fmla="*/ 182007 w 391544"/>
                <a:gd name="connsiteY38" fmla="*/ 291555 h 291554"/>
                <a:gd name="connsiteX39" fmla="*/ 209340 w 391544"/>
                <a:gd name="connsiteY39" fmla="*/ 291555 h 291554"/>
                <a:gd name="connsiteX40" fmla="*/ 209340 w 391544"/>
                <a:gd name="connsiteY40" fmla="*/ 182222 h 291554"/>
                <a:gd name="connsiteX41" fmla="*/ 227562 w 391544"/>
                <a:gd name="connsiteY41" fmla="*/ 182222 h 291554"/>
                <a:gd name="connsiteX42" fmla="*/ 227562 w 391544"/>
                <a:gd name="connsiteY42" fmla="*/ 291555 h 291554"/>
                <a:gd name="connsiteX43" fmla="*/ 254896 w 391544"/>
                <a:gd name="connsiteY43" fmla="*/ 291555 h 291554"/>
                <a:gd name="connsiteX44" fmla="*/ 254896 w 391544"/>
                <a:gd name="connsiteY44" fmla="*/ 182677 h 291554"/>
                <a:gd name="connsiteX45" fmla="*/ 272207 w 391544"/>
                <a:gd name="connsiteY45" fmla="*/ 182677 h 291554"/>
                <a:gd name="connsiteX46" fmla="*/ 254896 w 391544"/>
                <a:gd name="connsiteY46" fmla="*/ 96577 h 291554"/>
                <a:gd name="connsiteX47" fmla="*/ 254896 w 391544"/>
                <a:gd name="connsiteY47" fmla="*/ 46922 h 291554"/>
                <a:gd name="connsiteX48" fmla="*/ 273573 w 391544"/>
                <a:gd name="connsiteY48" fmla="*/ 139400 h 291554"/>
                <a:gd name="connsiteX49" fmla="*/ 284051 w 391544"/>
                <a:gd name="connsiteY49" fmla="*/ 149877 h 291554"/>
                <a:gd name="connsiteX50" fmla="*/ 318673 w 391544"/>
                <a:gd name="connsiteY50" fmla="*/ 208644 h 291554"/>
                <a:gd name="connsiteX51" fmla="*/ 318673 w 391544"/>
                <a:gd name="connsiteY51" fmla="*/ 291555 h 291554"/>
                <a:gd name="connsiteX52" fmla="*/ 336895 w 391544"/>
                <a:gd name="connsiteY52" fmla="*/ 291555 h 291554"/>
                <a:gd name="connsiteX53" fmla="*/ 336895 w 391544"/>
                <a:gd name="connsiteY53" fmla="*/ 236888 h 291554"/>
                <a:gd name="connsiteX54" fmla="*/ 346007 w 391544"/>
                <a:gd name="connsiteY54" fmla="*/ 236888 h 291554"/>
                <a:gd name="connsiteX55" fmla="*/ 346007 w 391544"/>
                <a:gd name="connsiteY55" fmla="*/ 291555 h 291554"/>
                <a:gd name="connsiteX56" fmla="*/ 364229 w 391544"/>
                <a:gd name="connsiteY56" fmla="*/ 291555 h 291554"/>
                <a:gd name="connsiteX57" fmla="*/ 364229 w 391544"/>
                <a:gd name="connsiteY57" fmla="*/ 212288 h 291554"/>
                <a:gd name="connsiteX58" fmla="*/ 374251 w 391544"/>
                <a:gd name="connsiteY58" fmla="*/ 235977 h 291554"/>
                <a:gd name="connsiteX59" fmla="*/ 382451 w 391544"/>
                <a:gd name="connsiteY59" fmla="*/ 241444 h 291554"/>
                <a:gd name="connsiteX60" fmla="*/ 386095 w 391544"/>
                <a:gd name="connsiteY60" fmla="*/ 240533 h 291554"/>
                <a:gd name="connsiteX61" fmla="*/ 390651 w 391544"/>
                <a:gd name="connsiteY61" fmla="*/ 228688 h 29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91544" h="291554">
                  <a:moveTo>
                    <a:pt x="390651" y="228688"/>
                  </a:moveTo>
                  <a:lnTo>
                    <a:pt x="374706" y="190422"/>
                  </a:lnTo>
                  <a:cubicBezTo>
                    <a:pt x="369240" y="182677"/>
                    <a:pt x="360584" y="176755"/>
                    <a:pt x="351018" y="174022"/>
                  </a:cubicBezTo>
                  <a:cubicBezTo>
                    <a:pt x="348284" y="173566"/>
                    <a:pt x="344640" y="173111"/>
                    <a:pt x="341451" y="173111"/>
                  </a:cubicBezTo>
                  <a:lnTo>
                    <a:pt x="318673" y="173111"/>
                  </a:lnTo>
                  <a:lnTo>
                    <a:pt x="299540" y="140766"/>
                  </a:lnTo>
                  <a:cubicBezTo>
                    <a:pt x="299996" y="138488"/>
                    <a:pt x="300451" y="136211"/>
                    <a:pt x="299996" y="133933"/>
                  </a:cubicBezTo>
                  <a:lnTo>
                    <a:pt x="278585" y="26422"/>
                  </a:lnTo>
                  <a:cubicBezTo>
                    <a:pt x="269929" y="16856"/>
                    <a:pt x="258996" y="9567"/>
                    <a:pt x="246240" y="5011"/>
                  </a:cubicBezTo>
                  <a:cubicBezTo>
                    <a:pt x="237585" y="1822"/>
                    <a:pt x="228018" y="0"/>
                    <a:pt x="217996" y="0"/>
                  </a:cubicBezTo>
                  <a:cubicBezTo>
                    <a:pt x="207974" y="0"/>
                    <a:pt x="198863" y="1822"/>
                    <a:pt x="189751" y="5011"/>
                  </a:cubicBezTo>
                  <a:cubicBezTo>
                    <a:pt x="177451" y="9567"/>
                    <a:pt x="166518" y="16856"/>
                    <a:pt x="157407" y="26422"/>
                  </a:cubicBezTo>
                  <a:lnTo>
                    <a:pt x="150118" y="66966"/>
                  </a:lnTo>
                  <a:lnTo>
                    <a:pt x="141918" y="26422"/>
                  </a:lnTo>
                  <a:cubicBezTo>
                    <a:pt x="133263" y="16856"/>
                    <a:pt x="122329" y="9567"/>
                    <a:pt x="109574" y="5011"/>
                  </a:cubicBezTo>
                  <a:cubicBezTo>
                    <a:pt x="100918" y="1822"/>
                    <a:pt x="91352" y="0"/>
                    <a:pt x="81330" y="0"/>
                  </a:cubicBezTo>
                  <a:cubicBezTo>
                    <a:pt x="71307" y="0"/>
                    <a:pt x="62196" y="1822"/>
                    <a:pt x="53085" y="5011"/>
                  </a:cubicBezTo>
                  <a:cubicBezTo>
                    <a:pt x="40785" y="9567"/>
                    <a:pt x="29852" y="16856"/>
                    <a:pt x="20741" y="26422"/>
                  </a:cubicBezTo>
                  <a:lnTo>
                    <a:pt x="241" y="133933"/>
                  </a:lnTo>
                  <a:cubicBezTo>
                    <a:pt x="-1126" y="141222"/>
                    <a:pt x="3430" y="148511"/>
                    <a:pt x="11174" y="149877"/>
                  </a:cubicBezTo>
                  <a:cubicBezTo>
                    <a:pt x="11630" y="150333"/>
                    <a:pt x="12541" y="150333"/>
                    <a:pt x="13452" y="150333"/>
                  </a:cubicBezTo>
                  <a:cubicBezTo>
                    <a:pt x="19830" y="150333"/>
                    <a:pt x="25752" y="145777"/>
                    <a:pt x="26663" y="139400"/>
                  </a:cubicBezTo>
                  <a:lnTo>
                    <a:pt x="45341" y="46922"/>
                  </a:lnTo>
                  <a:lnTo>
                    <a:pt x="45341" y="291555"/>
                  </a:lnTo>
                  <a:lnTo>
                    <a:pt x="72674" y="291555"/>
                  </a:lnTo>
                  <a:lnTo>
                    <a:pt x="72674" y="150333"/>
                  </a:lnTo>
                  <a:lnTo>
                    <a:pt x="90896" y="150333"/>
                  </a:lnTo>
                  <a:lnTo>
                    <a:pt x="90896" y="291555"/>
                  </a:lnTo>
                  <a:lnTo>
                    <a:pt x="118229" y="291555"/>
                  </a:lnTo>
                  <a:lnTo>
                    <a:pt x="118229" y="46922"/>
                  </a:lnTo>
                  <a:lnTo>
                    <a:pt x="136907" y="139400"/>
                  </a:lnTo>
                  <a:cubicBezTo>
                    <a:pt x="137818" y="145777"/>
                    <a:pt x="143740" y="150333"/>
                    <a:pt x="150118" y="150333"/>
                  </a:cubicBezTo>
                  <a:lnTo>
                    <a:pt x="150118" y="150333"/>
                  </a:lnTo>
                  <a:cubicBezTo>
                    <a:pt x="156496" y="150333"/>
                    <a:pt x="162418" y="145777"/>
                    <a:pt x="163329" y="139400"/>
                  </a:cubicBezTo>
                  <a:lnTo>
                    <a:pt x="182007" y="46922"/>
                  </a:lnTo>
                  <a:lnTo>
                    <a:pt x="182007" y="96577"/>
                  </a:lnTo>
                  <a:lnTo>
                    <a:pt x="164696" y="182677"/>
                  </a:lnTo>
                  <a:lnTo>
                    <a:pt x="182007" y="182677"/>
                  </a:lnTo>
                  <a:lnTo>
                    <a:pt x="182007" y="291555"/>
                  </a:lnTo>
                  <a:lnTo>
                    <a:pt x="209340" y="291555"/>
                  </a:lnTo>
                  <a:lnTo>
                    <a:pt x="209340" y="182222"/>
                  </a:lnTo>
                  <a:lnTo>
                    <a:pt x="227562" y="182222"/>
                  </a:lnTo>
                  <a:lnTo>
                    <a:pt x="227562" y="291555"/>
                  </a:lnTo>
                  <a:lnTo>
                    <a:pt x="254896" y="291555"/>
                  </a:lnTo>
                  <a:lnTo>
                    <a:pt x="254896" y="182677"/>
                  </a:lnTo>
                  <a:lnTo>
                    <a:pt x="272207" y="182677"/>
                  </a:lnTo>
                  <a:lnTo>
                    <a:pt x="254896" y="96577"/>
                  </a:lnTo>
                  <a:lnTo>
                    <a:pt x="254896" y="46922"/>
                  </a:lnTo>
                  <a:lnTo>
                    <a:pt x="273573" y="139400"/>
                  </a:lnTo>
                  <a:cubicBezTo>
                    <a:pt x="274485" y="144866"/>
                    <a:pt x="279040" y="148966"/>
                    <a:pt x="284051" y="149877"/>
                  </a:cubicBezTo>
                  <a:lnTo>
                    <a:pt x="318673" y="208644"/>
                  </a:lnTo>
                  <a:lnTo>
                    <a:pt x="318673" y="291555"/>
                  </a:lnTo>
                  <a:lnTo>
                    <a:pt x="336895" y="291555"/>
                  </a:lnTo>
                  <a:lnTo>
                    <a:pt x="336895" y="236888"/>
                  </a:lnTo>
                  <a:lnTo>
                    <a:pt x="346007" y="236888"/>
                  </a:lnTo>
                  <a:lnTo>
                    <a:pt x="346007" y="291555"/>
                  </a:lnTo>
                  <a:lnTo>
                    <a:pt x="364229" y="291555"/>
                  </a:lnTo>
                  <a:lnTo>
                    <a:pt x="364229" y="212288"/>
                  </a:lnTo>
                  <a:lnTo>
                    <a:pt x="374251" y="235977"/>
                  </a:lnTo>
                  <a:cubicBezTo>
                    <a:pt x="375618" y="239621"/>
                    <a:pt x="379262" y="241444"/>
                    <a:pt x="382451" y="241444"/>
                  </a:cubicBezTo>
                  <a:cubicBezTo>
                    <a:pt x="383818" y="241444"/>
                    <a:pt x="384729" y="241444"/>
                    <a:pt x="386095" y="240533"/>
                  </a:cubicBezTo>
                  <a:cubicBezTo>
                    <a:pt x="390651" y="238710"/>
                    <a:pt x="392929" y="233244"/>
                    <a:pt x="390651" y="228688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7" name="Graphic 116">
            <a:extLst>
              <a:ext uri="{FF2B5EF4-FFF2-40B4-BE49-F238E27FC236}">
                <a16:creationId xmlns:a16="http://schemas.microsoft.com/office/drawing/2014/main" id="{9ECFD6BC-AFCC-47F7-BCF7-A87E64CB9AB1}"/>
              </a:ext>
            </a:extLst>
          </p:cNvPr>
          <p:cNvGrpSpPr/>
          <p:nvPr/>
        </p:nvGrpSpPr>
        <p:grpSpPr>
          <a:xfrm>
            <a:off x="10086694" y="2245645"/>
            <a:ext cx="481880" cy="300601"/>
            <a:chOff x="10086694" y="2245645"/>
            <a:chExt cx="481880" cy="300601"/>
          </a:xfrm>
          <a:solidFill>
            <a:srgbClr val="000000"/>
          </a:solidFill>
        </p:grpSpPr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DA5062E-725C-4011-B8DD-CB7BDAD01A1F}"/>
                </a:ext>
              </a:extLst>
            </p:cNvPr>
            <p:cNvSpPr/>
            <p:nvPr/>
          </p:nvSpPr>
          <p:spPr>
            <a:xfrm>
              <a:off x="10138324" y="2245645"/>
              <a:ext cx="103260" cy="103260"/>
            </a:xfrm>
            <a:custGeom>
              <a:avLst/>
              <a:gdLst>
                <a:gd name="connsiteX0" fmla="*/ 103260 w 103260"/>
                <a:gd name="connsiteY0" fmla="*/ 51630 h 103260"/>
                <a:gd name="connsiteX1" fmla="*/ 51630 w 103260"/>
                <a:gd name="connsiteY1" fmla="*/ 103260 h 103260"/>
                <a:gd name="connsiteX2" fmla="*/ 0 w 103260"/>
                <a:gd name="connsiteY2" fmla="*/ 51630 h 103260"/>
                <a:gd name="connsiteX3" fmla="*/ 51630 w 103260"/>
                <a:gd name="connsiteY3" fmla="*/ 0 h 103260"/>
                <a:gd name="connsiteX4" fmla="*/ 103260 w 103260"/>
                <a:gd name="connsiteY4" fmla="*/ 51630 h 103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60" h="103260">
                  <a:moveTo>
                    <a:pt x="103260" y="51630"/>
                  </a:moveTo>
                  <a:cubicBezTo>
                    <a:pt x="103260" y="80145"/>
                    <a:pt x="80145" y="103260"/>
                    <a:pt x="51630" y="103260"/>
                  </a:cubicBezTo>
                  <a:cubicBezTo>
                    <a:pt x="23116" y="103260"/>
                    <a:pt x="0" y="80145"/>
                    <a:pt x="0" y="51630"/>
                  </a:cubicBezTo>
                  <a:cubicBezTo>
                    <a:pt x="0" y="23116"/>
                    <a:pt x="23116" y="0"/>
                    <a:pt x="51630" y="0"/>
                  </a:cubicBezTo>
                  <a:cubicBezTo>
                    <a:pt x="80145" y="0"/>
                    <a:pt x="103260" y="23116"/>
                    <a:pt x="103260" y="51630"/>
                  </a:cubicBezTo>
                  <a:close/>
                </a:path>
              </a:pathLst>
            </a:custGeom>
            <a:solidFill>
              <a:srgbClr val="000000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53066832-F925-4FED-A07C-479548B5324A}"/>
                </a:ext>
              </a:extLst>
            </p:cNvPr>
            <p:cNvSpPr/>
            <p:nvPr/>
          </p:nvSpPr>
          <p:spPr>
            <a:xfrm>
              <a:off x="10413684" y="2245645"/>
              <a:ext cx="103260" cy="103260"/>
            </a:xfrm>
            <a:custGeom>
              <a:avLst/>
              <a:gdLst>
                <a:gd name="connsiteX0" fmla="*/ 103260 w 103260"/>
                <a:gd name="connsiteY0" fmla="*/ 51630 h 103260"/>
                <a:gd name="connsiteX1" fmla="*/ 51630 w 103260"/>
                <a:gd name="connsiteY1" fmla="*/ 103260 h 103260"/>
                <a:gd name="connsiteX2" fmla="*/ 0 w 103260"/>
                <a:gd name="connsiteY2" fmla="*/ 51630 h 103260"/>
                <a:gd name="connsiteX3" fmla="*/ 51630 w 103260"/>
                <a:gd name="connsiteY3" fmla="*/ 0 h 103260"/>
                <a:gd name="connsiteX4" fmla="*/ 103260 w 103260"/>
                <a:gd name="connsiteY4" fmla="*/ 51630 h 103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60" h="103260">
                  <a:moveTo>
                    <a:pt x="103260" y="51630"/>
                  </a:moveTo>
                  <a:cubicBezTo>
                    <a:pt x="103260" y="80145"/>
                    <a:pt x="80145" y="103260"/>
                    <a:pt x="51630" y="103260"/>
                  </a:cubicBezTo>
                  <a:cubicBezTo>
                    <a:pt x="23116" y="103260"/>
                    <a:pt x="0" y="80145"/>
                    <a:pt x="0" y="51630"/>
                  </a:cubicBezTo>
                  <a:cubicBezTo>
                    <a:pt x="0" y="23116"/>
                    <a:pt x="23116" y="0"/>
                    <a:pt x="51630" y="0"/>
                  </a:cubicBezTo>
                  <a:cubicBezTo>
                    <a:pt x="80145" y="0"/>
                    <a:pt x="103260" y="23116"/>
                    <a:pt x="103260" y="51630"/>
                  </a:cubicBezTo>
                  <a:close/>
                </a:path>
              </a:pathLst>
            </a:custGeom>
            <a:solidFill>
              <a:srgbClr val="000000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514F7DEB-8415-4EB2-9C14-F54838FECBB7}"/>
                </a:ext>
              </a:extLst>
            </p:cNvPr>
            <p:cNvSpPr/>
            <p:nvPr/>
          </p:nvSpPr>
          <p:spPr>
            <a:xfrm>
              <a:off x="10224374" y="2442987"/>
              <a:ext cx="206520" cy="103260"/>
            </a:xfrm>
            <a:custGeom>
              <a:avLst/>
              <a:gdLst>
                <a:gd name="connsiteX0" fmla="*/ 206520 w 206520"/>
                <a:gd name="connsiteY0" fmla="*/ 103260 h 103260"/>
                <a:gd name="connsiteX1" fmla="*/ 206520 w 206520"/>
                <a:gd name="connsiteY1" fmla="*/ 51630 h 103260"/>
                <a:gd name="connsiteX2" fmla="*/ 196194 w 206520"/>
                <a:gd name="connsiteY2" fmla="*/ 30978 h 103260"/>
                <a:gd name="connsiteX3" fmla="*/ 145712 w 206520"/>
                <a:gd name="connsiteY3" fmla="*/ 6884 h 103260"/>
                <a:gd name="connsiteX4" fmla="*/ 103260 w 206520"/>
                <a:gd name="connsiteY4" fmla="*/ 0 h 103260"/>
                <a:gd name="connsiteX5" fmla="*/ 60809 w 206520"/>
                <a:gd name="connsiteY5" fmla="*/ 6884 h 103260"/>
                <a:gd name="connsiteX6" fmla="*/ 10326 w 206520"/>
                <a:gd name="connsiteY6" fmla="*/ 30978 h 103260"/>
                <a:gd name="connsiteX7" fmla="*/ 0 w 206520"/>
                <a:gd name="connsiteY7" fmla="*/ 51630 h 103260"/>
                <a:gd name="connsiteX8" fmla="*/ 0 w 206520"/>
                <a:gd name="connsiteY8" fmla="*/ 103260 h 103260"/>
                <a:gd name="connsiteX9" fmla="*/ 206520 w 206520"/>
                <a:gd name="connsiteY9" fmla="*/ 103260 h 103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6520" h="103260">
                  <a:moveTo>
                    <a:pt x="206520" y="103260"/>
                  </a:moveTo>
                  <a:lnTo>
                    <a:pt x="206520" y="51630"/>
                  </a:lnTo>
                  <a:cubicBezTo>
                    <a:pt x="206520" y="43599"/>
                    <a:pt x="203078" y="35567"/>
                    <a:pt x="196194" y="30978"/>
                  </a:cubicBezTo>
                  <a:cubicBezTo>
                    <a:pt x="182426" y="19505"/>
                    <a:pt x="164069" y="11473"/>
                    <a:pt x="145712" y="6884"/>
                  </a:cubicBezTo>
                  <a:cubicBezTo>
                    <a:pt x="133091" y="3442"/>
                    <a:pt x="118176" y="0"/>
                    <a:pt x="103260" y="0"/>
                  </a:cubicBezTo>
                  <a:cubicBezTo>
                    <a:pt x="89492" y="0"/>
                    <a:pt x="74577" y="2295"/>
                    <a:pt x="60809" y="6884"/>
                  </a:cubicBezTo>
                  <a:cubicBezTo>
                    <a:pt x="42451" y="11473"/>
                    <a:pt x="25241" y="20652"/>
                    <a:pt x="10326" y="30978"/>
                  </a:cubicBezTo>
                  <a:cubicBezTo>
                    <a:pt x="3442" y="36715"/>
                    <a:pt x="0" y="43599"/>
                    <a:pt x="0" y="51630"/>
                  </a:cubicBezTo>
                  <a:lnTo>
                    <a:pt x="0" y="103260"/>
                  </a:lnTo>
                  <a:lnTo>
                    <a:pt x="206520" y="103260"/>
                  </a:lnTo>
                  <a:close/>
                </a:path>
              </a:pathLst>
            </a:custGeom>
            <a:solidFill>
              <a:srgbClr val="000000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63E33003-FFFB-4119-8808-A365CD5EFBD3}"/>
                </a:ext>
              </a:extLst>
            </p:cNvPr>
            <p:cNvSpPr/>
            <p:nvPr/>
          </p:nvSpPr>
          <p:spPr>
            <a:xfrm>
              <a:off x="10276004" y="2325959"/>
              <a:ext cx="103260" cy="103260"/>
            </a:xfrm>
            <a:custGeom>
              <a:avLst/>
              <a:gdLst>
                <a:gd name="connsiteX0" fmla="*/ 103260 w 103260"/>
                <a:gd name="connsiteY0" fmla="*/ 51630 h 103260"/>
                <a:gd name="connsiteX1" fmla="*/ 51630 w 103260"/>
                <a:gd name="connsiteY1" fmla="*/ 103260 h 103260"/>
                <a:gd name="connsiteX2" fmla="*/ 0 w 103260"/>
                <a:gd name="connsiteY2" fmla="*/ 51630 h 103260"/>
                <a:gd name="connsiteX3" fmla="*/ 51630 w 103260"/>
                <a:gd name="connsiteY3" fmla="*/ 0 h 103260"/>
                <a:gd name="connsiteX4" fmla="*/ 103260 w 103260"/>
                <a:gd name="connsiteY4" fmla="*/ 51630 h 103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60" h="103260">
                  <a:moveTo>
                    <a:pt x="103260" y="51630"/>
                  </a:moveTo>
                  <a:cubicBezTo>
                    <a:pt x="103260" y="80145"/>
                    <a:pt x="80145" y="103260"/>
                    <a:pt x="51630" y="103260"/>
                  </a:cubicBezTo>
                  <a:cubicBezTo>
                    <a:pt x="23116" y="103260"/>
                    <a:pt x="0" y="80145"/>
                    <a:pt x="0" y="51630"/>
                  </a:cubicBezTo>
                  <a:cubicBezTo>
                    <a:pt x="0" y="23116"/>
                    <a:pt x="23116" y="0"/>
                    <a:pt x="51630" y="0"/>
                  </a:cubicBezTo>
                  <a:cubicBezTo>
                    <a:pt x="80145" y="0"/>
                    <a:pt x="103260" y="23116"/>
                    <a:pt x="103260" y="51630"/>
                  </a:cubicBezTo>
                  <a:close/>
                </a:path>
              </a:pathLst>
            </a:custGeom>
            <a:solidFill>
              <a:srgbClr val="000000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65E00643-4DE2-4277-B0DB-38EA4957A003}"/>
                </a:ext>
              </a:extLst>
            </p:cNvPr>
            <p:cNvSpPr/>
            <p:nvPr/>
          </p:nvSpPr>
          <p:spPr>
            <a:xfrm>
              <a:off x="10381559" y="2362673"/>
              <a:ext cx="187015" cy="103260"/>
            </a:xfrm>
            <a:custGeom>
              <a:avLst/>
              <a:gdLst>
                <a:gd name="connsiteX0" fmla="*/ 176690 w 187015"/>
                <a:gd name="connsiteY0" fmla="*/ 30978 h 103260"/>
                <a:gd name="connsiteX1" fmla="*/ 126207 w 187015"/>
                <a:gd name="connsiteY1" fmla="*/ 6884 h 103260"/>
                <a:gd name="connsiteX2" fmla="*/ 83755 w 187015"/>
                <a:gd name="connsiteY2" fmla="*/ 0 h 103260"/>
                <a:gd name="connsiteX3" fmla="*/ 41304 w 187015"/>
                <a:gd name="connsiteY3" fmla="*/ 6884 h 103260"/>
                <a:gd name="connsiteX4" fmla="*/ 20652 w 187015"/>
                <a:gd name="connsiteY4" fmla="*/ 14915 h 103260"/>
                <a:gd name="connsiteX5" fmla="*/ 20652 w 187015"/>
                <a:gd name="connsiteY5" fmla="*/ 16063 h 103260"/>
                <a:gd name="connsiteX6" fmla="*/ 0 w 187015"/>
                <a:gd name="connsiteY6" fmla="*/ 66545 h 103260"/>
                <a:gd name="connsiteX7" fmla="*/ 52777 w 187015"/>
                <a:gd name="connsiteY7" fmla="*/ 92934 h 103260"/>
                <a:gd name="connsiteX8" fmla="*/ 61956 w 187015"/>
                <a:gd name="connsiteY8" fmla="*/ 103260 h 103260"/>
                <a:gd name="connsiteX9" fmla="*/ 187016 w 187015"/>
                <a:gd name="connsiteY9" fmla="*/ 103260 h 103260"/>
                <a:gd name="connsiteX10" fmla="*/ 187016 w 187015"/>
                <a:gd name="connsiteY10" fmla="*/ 51630 h 103260"/>
                <a:gd name="connsiteX11" fmla="*/ 176690 w 187015"/>
                <a:gd name="connsiteY11" fmla="*/ 30978 h 103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015" h="103260">
                  <a:moveTo>
                    <a:pt x="176690" y="30978"/>
                  </a:moveTo>
                  <a:cubicBezTo>
                    <a:pt x="162922" y="19505"/>
                    <a:pt x="144564" y="11473"/>
                    <a:pt x="126207" y="6884"/>
                  </a:cubicBezTo>
                  <a:cubicBezTo>
                    <a:pt x="113586" y="3442"/>
                    <a:pt x="98671" y="0"/>
                    <a:pt x="83755" y="0"/>
                  </a:cubicBezTo>
                  <a:cubicBezTo>
                    <a:pt x="69987" y="0"/>
                    <a:pt x="55072" y="2295"/>
                    <a:pt x="41304" y="6884"/>
                  </a:cubicBezTo>
                  <a:cubicBezTo>
                    <a:pt x="34420" y="9179"/>
                    <a:pt x="27536" y="11473"/>
                    <a:pt x="20652" y="14915"/>
                  </a:cubicBezTo>
                  <a:lnTo>
                    <a:pt x="20652" y="16063"/>
                  </a:lnTo>
                  <a:cubicBezTo>
                    <a:pt x="20652" y="35567"/>
                    <a:pt x="12621" y="53925"/>
                    <a:pt x="0" y="66545"/>
                  </a:cubicBezTo>
                  <a:cubicBezTo>
                    <a:pt x="21799" y="73429"/>
                    <a:pt x="39009" y="82608"/>
                    <a:pt x="52777" y="92934"/>
                  </a:cubicBezTo>
                  <a:cubicBezTo>
                    <a:pt x="56219" y="96376"/>
                    <a:pt x="59661" y="98671"/>
                    <a:pt x="61956" y="103260"/>
                  </a:cubicBezTo>
                  <a:lnTo>
                    <a:pt x="187016" y="103260"/>
                  </a:lnTo>
                  <a:lnTo>
                    <a:pt x="187016" y="51630"/>
                  </a:lnTo>
                  <a:cubicBezTo>
                    <a:pt x="187016" y="43599"/>
                    <a:pt x="183574" y="35567"/>
                    <a:pt x="176690" y="30978"/>
                  </a:cubicBezTo>
                  <a:close/>
                </a:path>
              </a:pathLst>
            </a:custGeom>
            <a:solidFill>
              <a:srgbClr val="000000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84D19EB4-E185-4E33-BD38-E2C37C5A5743}"/>
                </a:ext>
              </a:extLst>
            </p:cNvPr>
            <p:cNvSpPr/>
            <p:nvPr/>
          </p:nvSpPr>
          <p:spPr>
            <a:xfrm>
              <a:off x="10086694" y="2362673"/>
              <a:ext cx="187015" cy="103260"/>
            </a:xfrm>
            <a:custGeom>
              <a:avLst/>
              <a:gdLst>
                <a:gd name="connsiteX0" fmla="*/ 134238 w 187015"/>
                <a:gd name="connsiteY0" fmla="*/ 92934 h 103260"/>
                <a:gd name="connsiteX1" fmla="*/ 134238 w 187015"/>
                <a:gd name="connsiteY1" fmla="*/ 92934 h 103260"/>
                <a:gd name="connsiteX2" fmla="*/ 187016 w 187015"/>
                <a:gd name="connsiteY2" fmla="*/ 66545 h 103260"/>
                <a:gd name="connsiteX3" fmla="*/ 166364 w 187015"/>
                <a:gd name="connsiteY3" fmla="*/ 16063 h 103260"/>
                <a:gd name="connsiteX4" fmla="*/ 166364 w 187015"/>
                <a:gd name="connsiteY4" fmla="*/ 13768 h 103260"/>
                <a:gd name="connsiteX5" fmla="*/ 145712 w 187015"/>
                <a:gd name="connsiteY5" fmla="*/ 6884 h 103260"/>
                <a:gd name="connsiteX6" fmla="*/ 103260 w 187015"/>
                <a:gd name="connsiteY6" fmla="*/ 0 h 103260"/>
                <a:gd name="connsiteX7" fmla="*/ 60809 w 187015"/>
                <a:gd name="connsiteY7" fmla="*/ 6884 h 103260"/>
                <a:gd name="connsiteX8" fmla="*/ 10326 w 187015"/>
                <a:gd name="connsiteY8" fmla="*/ 30978 h 103260"/>
                <a:gd name="connsiteX9" fmla="*/ 0 w 187015"/>
                <a:gd name="connsiteY9" fmla="*/ 51630 h 103260"/>
                <a:gd name="connsiteX10" fmla="*/ 0 w 187015"/>
                <a:gd name="connsiteY10" fmla="*/ 103260 h 103260"/>
                <a:gd name="connsiteX11" fmla="*/ 123912 w 187015"/>
                <a:gd name="connsiteY11" fmla="*/ 103260 h 103260"/>
                <a:gd name="connsiteX12" fmla="*/ 134238 w 187015"/>
                <a:gd name="connsiteY12" fmla="*/ 92934 h 103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15" h="103260">
                  <a:moveTo>
                    <a:pt x="134238" y="92934"/>
                  </a:moveTo>
                  <a:lnTo>
                    <a:pt x="134238" y="92934"/>
                  </a:lnTo>
                  <a:cubicBezTo>
                    <a:pt x="150301" y="81461"/>
                    <a:pt x="168658" y="72282"/>
                    <a:pt x="187016" y="66545"/>
                  </a:cubicBezTo>
                  <a:cubicBezTo>
                    <a:pt x="174395" y="52777"/>
                    <a:pt x="166364" y="35567"/>
                    <a:pt x="166364" y="16063"/>
                  </a:cubicBezTo>
                  <a:cubicBezTo>
                    <a:pt x="166364" y="14915"/>
                    <a:pt x="166364" y="14915"/>
                    <a:pt x="166364" y="13768"/>
                  </a:cubicBezTo>
                  <a:cubicBezTo>
                    <a:pt x="159480" y="11473"/>
                    <a:pt x="152596" y="8031"/>
                    <a:pt x="145712" y="6884"/>
                  </a:cubicBezTo>
                  <a:cubicBezTo>
                    <a:pt x="133091" y="3442"/>
                    <a:pt x="118176" y="0"/>
                    <a:pt x="103260" y="0"/>
                  </a:cubicBezTo>
                  <a:cubicBezTo>
                    <a:pt x="89492" y="0"/>
                    <a:pt x="74577" y="2295"/>
                    <a:pt x="60809" y="6884"/>
                  </a:cubicBezTo>
                  <a:cubicBezTo>
                    <a:pt x="42451" y="12621"/>
                    <a:pt x="25241" y="20652"/>
                    <a:pt x="10326" y="30978"/>
                  </a:cubicBezTo>
                  <a:cubicBezTo>
                    <a:pt x="3442" y="35567"/>
                    <a:pt x="0" y="43599"/>
                    <a:pt x="0" y="51630"/>
                  </a:cubicBezTo>
                  <a:lnTo>
                    <a:pt x="0" y="103260"/>
                  </a:lnTo>
                  <a:lnTo>
                    <a:pt x="123912" y="103260"/>
                  </a:lnTo>
                  <a:cubicBezTo>
                    <a:pt x="127354" y="98671"/>
                    <a:pt x="129649" y="96376"/>
                    <a:pt x="134238" y="92934"/>
                  </a:cubicBezTo>
                  <a:close/>
                </a:path>
              </a:pathLst>
            </a:custGeom>
            <a:solidFill>
              <a:srgbClr val="000000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4" name="Graphic 118">
            <a:extLst>
              <a:ext uri="{FF2B5EF4-FFF2-40B4-BE49-F238E27FC236}">
                <a16:creationId xmlns:a16="http://schemas.microsoft.com/office/drawing/2014/main" id="{5A77F348-8430-4E29-8ED3-358540893BCC}"/>
              </a:ext>
            </a:extLst>
          </p:cNvPr>
          <p:cNvGrpSpPr/>
          <p:nvPr/>
        </p:nvGrpSpPr>
        <p:grpSpPr>
          <a:xfrm>
            <a:off x="10718894" y="2828431"/>
            <a:ext cx="400971" cy="458934"/>
            <a:chOff x="10718894" y="2828431"/>
            <a:chExt cx="400971" cy="458934"/>
          </a:xfrm>
          <a:solidFill>
            <a:srgbClr val="000000"/>
          </a:solidFill>
        </p:grpSpPr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C35FABAD-0D65-44C0-9225-0E57B7C1F8F2}"/>
                </a:ext>
              </a:extLst>
            </p:cNvPr>
            <p:cNvSpPr/>
            <p:nvPr/>
          </p:nvSpPr>
          <p:spPr>
            <a:xfrm>
              <a:off x="10787168" y="2828431"/>
              <a:ext cx="80313" cy="80313"/>
            </a:xfrm>
            <a:custGeom>
              <a:avLst/>
              <a:gdLst>
                <a:gd name="connsiteX0" fmla="*/ 80313 w 80313"/>
                <a:gd name="connsiteY0" fmla="*/ 40157 h 80313"/>
                <a:gd name="connsiteX1" fmla="*/ 40157 w 80313"/>
                <a:gd name="connsiteY1" fmla="*/ 80313 h 80313"/>
                <a:gd name="connsiteX2" fmla="*/ 0 w 80313"/>
                <a:gd name="connsiteY2" fmla="*/ 40157 h 80313"/>
                <a:gd name="connsiteX3" fmla="*/ 40157 w 80313"/>
                <a:gd name="connsiteY3" fmla="*/ 0 h 80313"/>
                <a:gd name="connsiteX4" fmla="*/ 80313 w 80313"/>
                <a:gd name="connsiteY4" fmla="*/ 40157 h 8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313" h="80313">
                  <a:moveTo>
                    <a:pt x="80313" y="40157"/>
                  </a:moveTo>
                  <a:cubicBezTo>
                    <a:pt x="80313" y="62335"/>
                    <a:pt x="62335" y="80313"/>
                    <a:pt x="40157" y="80313"/>
                  </a:cubicBezTo>
                  <a:cubicBezTo>
                    <a:pt x="17979" y="80313"/>
                    <a:pt x="0" y="62335"/>
                    <a:pt x="0" y="40157"/>
                  </a:cubicBezTo>
                  <a:cubicBezTo>
                    <a:pt x="0" y="17979"/>
                    <a:pt x="17979" y="0"/>
                    <a:pt x="40157" y="0"/>
                  </a:cubicBezTo>
                  <a:cubicBezTo>
                    <a:pt x="62335" y="0"/>
                    <a:pt x="80313" y="17979"/>
                    <a:pt x="80313" y="40157"/>
                  </a:cubicBezTo>
                  <a:close/>
                </a:path>
              </a:pathLst>
            </a:custGeom>
            <a:solidFill>
              <a:srgbClr val="000000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4A9F78B1-5F70-431B-9B7B-36867C8CD903}"/>
                </a:ext>
              </a:extLst>
            </p:cNvPr>
            <p:cNvSpPr/>
            <p:nvPr/>
          </p:nvSpPr>
          <p:spPr>
            <a:xfrm>
              <a:off x="10970742" y="2828431"/>
              <a:ext cx="80313" cy="80313"/>
            </a:xfrm>
            <a:custGeom>
              <a:avLst/>
              <a:gdLst>
                <a:gd name="connsiteX0" fmla="*/ 80313 w 80313"/>
                <a:gd name="connsiteY0" fmla="*/ 40157 h 80313"/>
                <a:gd name="connsiteX1" fmla="*/ 40157 w 80313"/>
                <a:gd name="connsiteY1" fmla="*/ 80313 h 80313"/>
                <a:gd name="connsiteX2" fmla="*/ 0 w 80313"/>
                <a:gd name="connsiteY2" fmla="*/ 40157 h 80313"/>
                <a:gd name="connsiteX3" fmla="*/ 40157 w 80313"/>
                <a:gd name="connsiteY3" fmla="*/ 0 h 80313"/>
                <a:gd name="connsiteX4" fmla="*/ 80313 w 80313"/>
                <a:gd name="connsiteY4" fmla="*/ 40157 h 8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313" h="80313">
                  <a:moveTo>
                    <a:pt x="80313" y="40157"/>
                  </a:moveTo>
                  <a:cubicBezTo>
                    <a:pt x="80313" y="62335"/>
                    <a:pt x="62335" y="80313"/>
                    <a:pt x="40157" y="80313"/>
                  </a:cubicBezTo>
                  <a:cubicBezTo>
                    <a:pt x="17979" y="80313"/>
                    <a:pt x="0" y="62335"/>
                    <a:pt x="0" y="40157"/>
                  </a:cubicBezTo>
                  <a:cubicBezTo>
                    <a:pt x="0" y="17979"/>
                    <a:pt x="17979" y="0"/>
                    <a:pt x="40157" y="0"/>
                  </a:cubicBezTo>
                  <a:cubicBezTo>
                    <a:pt x="62335" y="0"/>
                    <a:pt x="80313" y="17979"/>
                    <a:pt x="80313" y="40157"/>
                  </a:cubicBezTo>
                  <a:close/>
                </a:path>
              </a:pathLst>
            </a:custGeom>
            <a:solidFill>
              <a:srgbClr val="000000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84956E30-9C0B-4FB9-B891-943DF616919D}"/>
                </a:ext>
              </a:extLst>
            </p:cNvPr>
            <p:cNvSpPr/>
            <p:nvPr/>
          </p:nvSpPr>
          <p:spPr>
            <a:xfrm>
              <a:off x="10718894" y="2920218"/>
              <a:ext cx="400971" cy="367147"/>
            </a:xfrm>
            <a:custGeom>
              <a:avLst/>
              <a:gdLst>
                <a:gd name="connsiteX0" fmla="*/ 400428 w 400971"/>
                <a:gd name="connsiteY0" fmla="*/ 161201 h 367147"/>
                <a:gd name="connsiteX1" fmla="*/ 367729 w 400971"/>
                <a:gd name="connsiteY1" fmla="*/ 40157 h 367147"/>
                <a:gd name="connsiteX2" fmla="*/ 362566 w 400971"/>
                <a:gd name="connsiteY2" fmla="*/ 30978 h 367147"/>
                <a:gd name="connsiteX3" fmla="*/ 322983 w 400971"/>
                <a:gd name="connsiteY3" fmla="*/ 5737 h 367147"/>
                <a:gd name="connsiteX4" fmla="*/ 292005 w 400971"/>
                <a:gd name="connsiteY4" fmla="*/ 0 h 367147"/>
                <a:gd name="connsiteX5" fmla="*/ 261027 w 400971"/>
                <a:gd name="connsiteY5" fmla="*/ 5163 h 367147"/>
                <a:gd name="connsiteX6" fmla="*/ 221444 w 400971"/>
                <a:gd name="connsiteY6" fmla="*/ 30404 h 367147"/>
                <a:gd name="connsiteX7" fmla="*/ 216281 w 400971"/>
                <a:gd name="connsiteY7" fmla="*/ 39583 h 367147"/>
                <a:gd name="connsiteX8" fmla="*/ 200218 w 400971"/>
                <a:gd name="connsiteY8" fmla="*/ 99818 h 367147"/>
                <a:gd name="connsiteX9" fmla="*/ 184156 w 400971"/>
                <a:gd name="connsiteY9" fmla="*/ 40157 h 367147"/>
                <a:gd name="connsiteX10" fmla="*/ 178993 w 400971"/>
                <a:gd name="connsiteY10" fmla="*/ 30978 h 367147"/>
                <a:gd name="connsiteX11" fmla="*/ 139409 w 400971"/>
                <a:gd name="connsiteY11" fmla="*/ 5737 h 367147"/>
                <a:gd name="connsiteX12" fmla="*/ 108431 w 400971"/>
                <a:gd name="connsiteY12" fmla="*/ 0 h 367147"/>
                <a:gd name="connsiteX13" fmla="*/ 77453 w 400971"/>
                <a:gd name="connsiteY13" fmla="*/ 5163 h 367147"/>
                <a:gd name="connsiteX14" fmla="*/ 37870 w 400971"/>
                <a:gd name="connsiteY14" fmla="*/ 30404 h 367147"/>
                <a:gd name="connsiteX15" fmla="*/ 32707 w 400971"/>
                <a:gd name="connsiteY15" fmla="*/ 39583 h 367147"/>
                <a:gd name="connsiteX16" fmla="*/ 582 w 400971"/>
                <a:gd name="connsiteY16" fmla="*/ 160627 h 367147"/>
                <a:gd name="connsiteX17" fmla="*/ 12629 w 400971"/>
                <a:gd name="connsiteY17" fmla="*/ 182426 h 367147"/>
                <a:gd name="connsiteX18" fmla="*/ 16645 w 400971"/>
                <a:gd name="connsiteY18" fmla="*/ 183574 h 367147"/>
                <a:gd name="connsiteX19" fmla="*/ 33281 w 400971"/>
                <a:gd name="connsiteY19" fmla="*/ 170953 h 367147"/>
                <a:gd name="connsiteX20" fmla="*/ 62538 w 400971"/>
                <a:gd name="connsiteY20" fmla="*/ 60809 h 367147"/>
                <a:gd name="connsiteX21" fmla="*/ 62538 w 400971"/>
                <a:gd name="connsiteY21" fmla="*/ 189310 h 367147"/>
                <a:gd name="connsiteX22" fmla="*/ 62538 w 400971"/>
                <a:gd name="connsiteY22" fmla="*/ 367147 h 367147"/>
                <a:gd name="connsiteX23" fmla="*/ 96958 w 400971"/>
                <a:gd name="connsiteY23" fmla="*/ 367147 h 367147"/>
                <a:gd name="connsiteX24" fmla="*/ 96958 w 400971"/>
                <a:gd name="connsiteY24" fmla="*/ 189310 h 367147"/>
                <a:gd name="connsiteX25" fmla="*/ 119905 w 400971"/>
                <a:gd name="connsiteY25" fmla="*/ 189310 h 367147"/>
                <a:gd name="connsiteX26" fmla="*/ 119905 w 400971"/>
                <a:gd name="connsiteY26" fmla="*/ 367147 h 367147"/>
                <a:gd name="connsiteX27" fmla="*/ 154325 w 400971"/>
                <a:gd name="connsiteY27" fmla="*/ 367147 h 367147"/>
                <a:gd name="connsiteX28" fmla="*/ 154325 w 400971"/>
                <a:gd name="connsiteY28" fmla="*/ 189310 h 367147"/>
                <a:gd name="connsiteX29" fmla="*/ 154325 w 400971"/>
                <a:gd name="connsiteY29" fmla="*/ 60809 h 367147"/>
                <a:gd name="connsiteX30" fmla="*/ 183582 w 400971"/>
                <a:gd name="connsiteY30" fmla="*/ 170379 h 367147"/>
                <a:gd name="connsiteX31" fmla="*/ 200218 w 400971"/>
                <a:gd name="connsiteY31" fmla="*/ 183000 h 367147"/>
                <a:gd name="connsiteX32" fmla="*/ 204808 w 400971"/>
                <a:gd name="connsiteY32" fmla="*/ 182426 h 367147"/>
                <a:gd name="connsiteX33" fmla="*/ 216281 w 400971"/>
                <a:gd name="connsiteY33" fmla="*/ 170953 h 367147"/>
                <a:gd name="connsiteX34" fmla="*/ 246112 w 400971"/>
                <a:gd name="connsiteY34" fmla="*/ 60235 h 367147"/>
                <a:gd name="connsiteX35" fmla="*/ 246112 w 400971"/>
                <a:gd name="connsiteY35" fmla="*/ 189310 h 367147"/>
                <a:gd name="connsiteX36" fmla="*/ 246112 w 400971"/>
                <a:gd name="connsiteY36" fmla="*/ 367147 h 367147"/>
                <a:gd name="connsiteX37" fmla="*/ 280532 w 400971"/>
                <a:gd name="connsiteY37" fmla="*/ 367147 h 367147"/>
                <a:gd name="connsiteX38" fmla="*/ 280532 w 400971"/>
                <a:gd name="connsiteY38" fmla="*/ 189310 h 367147"/>
                <a:gd name="connsiteX39" fmla="*/ 303478 w 400971"/>
                <a:gd name="connsiteY39" fmla="*/ 189310 h 367147"/>
                <a:gd name="connsiteX40" fmla="*/ 303478 w 400971"/>
                <a:gd name="connsiteY40" fmla="*/ 367147 h 367147"/>
                <a:gd name="connsiteX41" fmla="*/ 337899 w 400971"/>
                <a:gd name="connsiteY41" fmla="*/ 367147 h 367147"/>
                <a:gd name="connsiteX42" fmla="*/ 337899 w 400971"/>
                <a:gd name="connsiteY42" fmla="*/ 189310 h 367147"/>
                <a:gd name="connsiteX43" fmla="*/ 337899 w 400971"/>
                <a:gd name="connsiteY43" fmla="*/ 60809 h 367147"/>
                <a:gd name="connsiteX44" fmla="*/ 367156 w 400971"/>
                <a:gd name="connsiteY44" fmla="*/ 170379 h 367147"/>
                <a:gd name="connsiteX45" fmla="*/ 383792 w 400971"/>
                <a:gd name="connsiteY45" fmla="*/ 183000 h 367147"/>
                <a:gd name="connsiteX46" fmla="*/ 388381 w 400971"/>
                <a:gd name="connsiteY46" fmla="*/ 182426 h 367147"/>
                <a:gd name="connsiteX47" fmla="*/ 400428 w 400971"/>
                <a:gd name="connsiteY47" fmla="*/ 161201 h 36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00971" h="367147">
                  <a:moveTo>
                    <a:pt x="400428" y="161201"/>
                  </a:moveTo>
                  <a:lnTo>
                    <a:pt x="367729" y="40157"/>
                  </a:lnTo>
                  <a:cubicBezTo>
                    <a:pt x="366582" y="36715"/>
                    <a:pt x="364861" y="33273"/>
                    <a:pt x="362566" y="30978"/>
                  </a:cubicBezTo>
                  <a:cubicBezTo>
                    <a:pt x="351667" y="19505"/>
                    <a:pt x="337899" y="10900"/>
                    <a:pt x="322983" y="5737"/>
                  </a:cubicBezTo>
                  <a:cubicBezTo>
                    <a:pt x="313231" y="1721"/>
                    <a:pt x="302905" y="0"/>
                    <a:pt x="292005" y="0"/>
                  </a:cubicBezTo>
                  <a:cubicBezTo>
                    <a:pt x="281105" y="0"/>
                    <a:pt x="270779" y="1721"/>
                    <a:pt x="261027" y="5163"/>
                  </a:cubicBezTo>
                  <a:cubicBezTo>
                    <a:pt x="245538" y="10326"/>
                    <a:pt x="232344" y="18931"/>
                    <a:pt x="221444" y="30404"/>
                  </a:cubicBezTo>
                  <a:cubicBezTo>
                    <a:pt x="219149" y="33273"/>
                    <a:pt x="217428" y="36141"/>
                    <a:pt x="216281" y="39583"/>
                  </a:cubicBezTo>
                  <a:lnTo>
                    <a:pt x="200218" y="99818"/>
                  </a:lnTo>
                  <a:lnTo>
                    <a:pt x="184156" y="40157"/>
                  </a:lnTo>
                  <a:cubicBezTo>
                    <a:pt x="183008" y="36715"/>
                    <a:pt x="181287" y="33273"/>
                    <a:pt x="178993" y="30978"/>
                  </a:cubicBezTo>
                  <a:cubicBezTo>
                    <a:pt x="168093" y="19505"/>
                    <a:pt x="154325" y="10900"/>
                    <a:pt x="139409" y="5737"/>
                  </a:cubicBezTo>
                  <a:cubicBezTo>
                    <a:pt x="129657" y="1721"/>
                    <a:pt x="119331" y="0"/>
                    <a:pt x="108431" y="0"/>
                  </a:cubicBezTo>
                  <a:cubicBezTo>
                    <a:pt x="97532" y="0"/>
                    <a:pt x="87206" y="1721"/>
                    <a:pt x="77453" y="5163"/>
                  </a:cubicBezTo>
                  <a:cubicBezTo>
                    <a:pt x="61964" y="10326"/>
                    <a:pt x="48770" y="18931"/>
                    <a:pt x="37870" y="30404"/>
                  </a:cubicBezTo>
                  <a:cubicBezTo>
                    <a:pt x="35576" y="33273"/>
                    <a:pt x="33855" y="36141"/>
                    <a:pt x="32707" y="39583"/>
                  </a:cubicBezTo>
                  <a:lnTo>
                    <a:pt x="582" y="160627"/>
                  </a:lnTo>
                  <a:cubicBezTo>
                    <a:pt x="-1713" y="169806"/>
                    <a:pt x="2877" y="180132"/>
                    <a:pt x="12629" y="182426"/>
                  </a:cubicBezTo>
                  <a:cubicBezTo>
                    <a:pt x="13203" y="183574"/>
                    <a:pt x="14924" y="183574"/>
                    <a:pt x="16645" y="183574"/>
                  </a:cubicBezTo>
                  <a:cubicBezTo>
                    <a:pt x="24102" y="183574"/>
                    <a:pt x="30986" y="178411"/>
                    <a:pt x="33281" y="170953"/>
                  </a:cubicBezTo>
                  <a:lnTo>
                    <a:pt x="62538" y="60809"/>
                  </a:lnTo>
                  <a:lnTo>
                    <a:pt x="62538" y="189310"/>
                  </a:lnTo>
                  <a:lnTo>
                    <a:pt x="62538" y="367147"/>
                  </a:lnTo>
                  <a:lnTo>
                    <a:pt x="96958" y="367147"/>
                  </a:lnTo>
                  <a:lnTo>
                    <a:pt x="96958" y="189310"/>
                  </a:lnTo>
                  <a:lnTo>
                    <a:pt x="119905" y="189310"/>
                  </a:lnTo>
                  <a:lnTo>
                    <a:pt x="119905" y="367147"/>
                  </a:lnTo>
                  <a:lnTo>
                    <a:pt x="154325" y="367147"/>
                  </a:lnTo>
                  <a:lnTo>
                    <a:pt x="154325" y="189310"/>
                  </a:lnTo>
                  <a:lnTo>
                    <a:pt x="154325" y="60809"/>
                  </a:lnTo>
                  <a:lnTo>
                    <a:pt x="183582" y="170379"/>
                  </a:lnTo>
                  <a:cubicBezTo>
                    <a:pt x="185877" y="177837"/>
                    <a:pt x="192761" y="183000"/>
                    <a:pt x="200218" y="183000"/>
                  </a:cubicBezTo>
                  <a:cubicBezTo>
                    <a:pt x="201939" y="183000"/>
                    <a:pt x="203087" y="183000"/>
                    <a:pt x="204808" y="182426"/>
                  </a:cubicBezTo>
                  <a:cubicBezTo>
                    <a:pt x="210544" y="180705"/>
                    <a:pt x="214560" y="176116"/>
                    <a:pt x="216281" y="170953"/>
                  </a:cubicBezTo>
                  <a:cubicBezTo>
                    <a:pt x="216855" y="170953"/>
                    <a:pt x="246112" y="60235"/>
                    <a:pt x="246112" y="60235"/>
                  </a:cubicBezTo>
                  <a:lnTo>
                    <a:pt x="246112" y="189310"/>
                  </a:lnTo>
                  <a:lnTo>
                    <a:pt x="246112" y="367147"/>
                  </a:lnTo>
                  <a:lnTo>
                    <a:pt x="280532" y="367147"/>
                  </a:lnTo>
                  <a:lnTo>
                    <a:pt x="280532" y="189310"/>
                  </a:lnTo>
                  <a:lnTo>
                    <a:pt x="303478" y="189310"/>
                  </a:lnTo>
                  <a:lnTo>
                    <a:pt x="303478" y="367147"/>
                  </a:lnTo>
                  <a:lnTo>
                    <a:pt x="337899" y="367147"/>
                  </a:lnTo>
                  <a:lnTo>
                    <a:pt x="337899" y="189310"/>
                  </a:lnTo>
                  <a:lnTo>
                    <a:pt x="337899" y="60809"/>
                  </a:lnTo>
                  <a:lnTo>
                    <a:pt x="367156" y="170379"/>
                  </a:lnTo>
                  <a:cubicBezTo>
                    <a:pt x="369450" y="177837"/>
                    <a:pt x="376334" y="183000"/>
                    <a:pt x="383792" y="183000"/>
                  </a:cubicBezTo>
                  <a:cubicBezTo>
                    <a:pt x="385513" y="183000"/>
                    <a:pt x="386660" y="183000"/>
                    <a:pt x="388381" y="182426"/>
                  </a:cubicBezTo>
                  <a:cubicBezTo>
                    <a:pt x="397560" y="180132"/>
                    <a:pt x="402723" y="170379"/>
                    <a:pt x="400428" y="161201"/>
                  </a:cubicBezTo>
                  <a:close/>
                </a:path>
              </a:pathLst>
            </a:custGeom>
            <a:solidFill>
              <a:srgbClr val="000000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8" name="Graphic 120">
            <a:extLst>
              <a:ext uri="{FF2B5EF4-FFF2-40B4-BE49-F238E27FC236}">
                <a16:creationId xmlns:a16="http://schemas.microsoft.com/office/drawing/2014/main" id="{79C136C3-AF66-4552-9915-A13AE8C86AF8}"/>
              </a:ext>
            </a:extLst>
          </p:cNvPr>
          <p:cNvGrpSpPr/>
          <p:nvPr/>
        </p:nvGrpSpPr>
        <p:grpSpPr>
          <a:xfrm>
            <a:off x="10036164" y="2862763"/>
            <a:ext cx="551678" cy="551678"/>
            <a:chOff x="10036164" y="2862763"/>
            <a:chExt cx="551678" cy="551678"/>
          </a:xfrm>
        </p:grpSpPr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D1604B6A-A311-49AC-96FF-091056B7C715}"/>
                </a:ext>
              </a:extLst>
            </p:cNvPr>
            <p:cNvSpPr/>
            <p:nvPr/>
          </p:nvSpPr>
          <p:spPr>
            <a:xfrm>
              <a:off x="10452795" y="2989189"/>
              <a:ext cx="68959" cy="68959"/>
            </a:xfrm>
            <a:custGeom>
              <a:avLst/>
              <a:gdLst>
                <a:gd name="connsiteX0" fmla="*/ 68960 w 68959"/>
                <a:gd name="connsiteY0" fmla="*/ 34480 h 68959"/>
                <a:gd name="connsiteX1" fmla="*/ 34480 w 68959"/>
                <a:gd name="connsiteY1" fmla="*/ 68960 h 68959"/>
                <a:gd name="connsiteX2" fmla="*/ 0 w 68959"/>
                <a:gd name="connsiteY2" fmla="*/ 34480 h 68959"/>
                <a:gd name="connsiteX3" fmla="*/ 34480 w 68959"/>
                <a:gd name="connsiteY3" fmla="*/ 0 h 68959"/>
                <a:gd name="connsiteX4" fmla="*/ 68960 w 68959"/>
                <a:gd name="connsiteY4" fmla="*/ 34480 h 68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59" h="68959">
                  <a:moveTo>
                    <a:pt x="68960" y="34480"/>
                  </a:moveTo>
                  <a:cubicBezTo>
                    <a:pt x="68960" y="53523"/>
                    <a:pt x="53523" y="68960"/>
                    <a:pt x="34480" y="68960"/>
                  </a:cubicBezTo>
                  <a:cubicBezTo>
                    <a:pt x="15437" y="68960"/>
                    <a:pt x="0" y="53523"/>
                    <a:pt x="0" y="34480"/>
                  </a:cubicBezTo>
                  <a:cubicBezTo>
                    <a:pt x="0" y="15437"/>
                    <a:pt x="15437" y="0"/>
                    <a:pt x="34480" y="0"/>
                  </a:cubicBezTo>
                  <a:cubicBezTo>
                    <a:pt x="53523" y="0"/>
                    <a:pt x="68960" y="15437"/>
                    <a:pt x="68960" y="34480"/>
                  </a:cubicBezTo>
                  <a:close/>
                </a:path>
              </a:pathLst>
            </a:custGeom>
            <a:solidFill>
              <a:srgbClr val="000000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79FCC924-52B9-4188-8091-31F0A17A8C79}"/>
                </a:ext>
              </a:extLst>
            </p:cNvPr>
            <p:cNvSpPr/>
            <p:nvPr/>
          </p:nvSpPr>
          <p:spPr>
            <a:xfrm>
              <a:off x="10071588" y="3069642"/>
              <a:ext cx="487739" cy="201132"/>
            </a:xfrm>
            <a:custGeom>
              <a:avLst/>
              <a:gdLst>
                <a:gd name="connsiteX0" fmla="*/ 486946 w 487739"/>
                <a:gd name="connsiteY0" fmla="*/ 92521 h 201132"/>
                <a:gd name="connsiteX1" fmla="*/ 469706 w 487739"/>
                <a:gd name="connsiteY1" fmla="*/ 40227 h 201132"/>
                <a:gd name="connsiteX2" fmla="*/ 463959 w 487739"/>
                <a:gd name="connsiteY2" fmla="*/ 23561 h 201132"/>
                <a:gd name="connsiteX3" fmla="*/ 461660 w 487739"/>
                <a:gd name="connsiteY3" fmla="*/ 18964 h 201132"/>
                <a:gd name="connsiteX4" fmla="*/ 426606 w 487739"/>
                <a:gd name="connsiteY4" fmla="*/ 575 h 201132"/>
                <a:gd name="connsiteX5" fmla="*/ 415687 w 487739"/>
                <a:gd name="connsiteY5" fmla="*/ 0 h 201132"/>
                <a:gd name="connsiteX6" fmla="*/ 405918 w 487739"/>
                <a:gd name="connsiteY6" fmla="*/ 575 h 201132"/>
                <a:gd name="connsiteX7" fmla="*/ 370863 w 487739"/>
                <a:gd name="connsiteY7" fmla="*/ 18964 h 201132"/>
                <a:gd name="connsiteX8" fmla="*/ 368565 w 487739"/>
                <a:gd name="connsiteY8" fmla="*/ 23561 h 201132"/>
                <a:gd name="connsiteX9" fmla="*/ 362818 w 487739"/>
                <a:gd name="connsiteY9" fmla="*/ 40227 h 201132"/>
                <a:gd name="connsiteX10" fmla="*/ 358795 w 487739"/>
                <a:gd name="connsiteY10" fmla="*/ 52294 h 201132"/>
                <a:gd name="connsiteX11" fmla="*/ 354198 w 487739"/>
                <a:gd name="connsiteY11" fmla="*/ 40227 h 201132"/>
                <a:gd name="connsiteX12" fmla="*/ 348451 w 487739"/>
                <a:gd name="connsiteY12" fmla="*/ 23561 h 201132"/>
                <a:gd name="connsiteX13" fmla="*/ 346153 w 487739"/>
                <a:gd name="connsiteY13" fmla="*/ 18964 h 201132"/>
                <a:gd name="connsiteX14" fmla="*/ 311098 w 487739"/>
                <a:gd name="connsiteY14" fmla="*/ 575 h 201132"/>
                <a:gd name="connsiteX15" fmla="*/ 300754 w 487739"/>
                <a:gd name="connsiteY15" fmla="*/ 0 h 201132"/>
                <a:gd name="connsiteX16" fmla="*/ 290985 w 487739"/>
                <a:gd name="connsiteY16" fmla="*/ 575 h 201132"/>
                <a:gd name="connsiteX17" fmla="*/ 255930 w 487739"/>
                <a:gd name="connsiteY17" fmla="*/ 18964 h 201132"/>
                <a:gd name="connsiteX18" fmla="*/ 253632 w 487739"/>
                <a:gd name="connsiteY18" fmla="*/ 23561 h 201132"/>
                <a:gd name="connsiteX19" fmla="*/ 247885 w 487739"/>
                <a:gd name="connsiteY19" fmla="*/ 40227 h 201132"/>
                <a:gd name="connsiteX20" fmla="*/ 243862 w 487739"/>
                <a:gd name="connsiteY20" fmla="*/ 52294 h 201132"/>
                <a:gd name="connsiteX21" fmla="*/ 239265 w 487739"/>
                <a:gd name="connsiteY21" fmla="*/ 40227 h 201132"/>
                <a:gd name="connsiteX22" fmla="*/ 233518 w 487739"/>
                <a:gd name="connsiteY22" fmla="*/ 23561 h 201132"/>
                <a:gd name="connsiteX23" fmla="*/ 231220 w 487739"/>
                <a:gd name="connsiteY23" fmla="*/ 18964 h 201132"/>
                <a:gd name="connsiteX24" fmla="*/ 196165 w 487739"/>
                <a:gd name="connsiteY24" fmla="*/ 575 h 201132"/>
                <a:gd name="connsiteX25" fmla="*/ 185821 w 487739"/>
                <a:gd name="connsiteY25" fmla="*/ 0 h 201132"/>
                <a:gd name="connsiteX26" fmla="*/ 176052 w 487739"/>
                <a:gd name="connsiteY26" fmla="*/ 575 h 201132"/>
                <a:gd name="connsiteX27" fmla="*/ 140997 w 487739"/>
                <a:gd name="connsiteY27" fmla="*/ 18964 h 201132"/>
                <a:gd name="connsiteX28" fmla="*/ 138699 w 487739"/>
                <a:gd name="connsiteY28" fmla="*/ 23561 h 201132"/>
                <a:gd name="connsiteX29" fmla="*/ 132952 w 487739"/>
                <a:gd name="connsiteY29" fmla="*/ 40227 h 201132"/>
                <a:gd name="connsiteX30" fmla="*/ 128930 w 487739"/>
                <a:gd name="connsiteY30" fmla="*/ 52294 h 201132"/>
                <a:gd name="connsiteX31" fmla="*/ 124332 w 487739"/>
                <a:gd name="connsiteY31" fmla="*/ 40227 h 201132"/>
                <a:gd name="connsiteX32" fmla="*/ 118586 w 487739"/>
                <a:gd name="connsiteY32" fmla="*/ 23561 h 201132"/>
                <a:gd name="connsiteX33" fmla="*/ 116287 w 487739"/>
                <a:gd name="connsiteY33" fmla="*/ 18964 h 201132"/>
                <a:gd name="connsiteX34" fmla="*/ 81232 w 487739"/>
                <a:gd name="connsiteY34" fmla="*/ 575 h 201132"/>
                <a:gd name="connsiteX35" fmla="*/ 70888 w 487739"/>
                <a:gd name="connsiteY35" fmla="*/ 0 h 201132"/>
                <a:gd name="connsiteX36" fmla="*/ 61119 w 487739"/>
                <a:gd name="connsiteY36" fmla="*/ 575 h 201132"/>
                <a:gd name="connsiteX37" fmla="*/ 26065 w 487739"/>
                <a:gd name="connsiteY37" fmla="*/ 18964 h 201132"/>
                <a:gd name="connsiteX38" fmla="*/ 23766 w 487739"/>
                <a:gd name="connsiteY38" fmla="*/ 23561 h 201132"/>
                <a:gd name="connsiteX39" fmla="*/ 18019 w 487739"/>
                <a:gd name="connsiteY39" fmla="*/ 40227 h 201132"/>
                <a:gd name="connsiteX40" fmla="*/ 779 w 487739"/>
                <a:gd name="connsiteY40" fmla="*/ 92521 h 201132"/>
                <a:gd name="connsiteX41" fmla="*/ 8250 w 487739"/>
                <a:gd name="connsiteY41" fmla="*/ 110910 h 201132"/>
                <a:gd name="connsiteX42" fmla="*/ 14571 w 487739"/>
                <a:gd name="connsiteY42" fmla="*/ 112060 h 201132"/>
                <a:gd name="connsiteX43" fmla="*/ 28363 w 487739"/>
                <a:gd name="connsiteY43" fmla="*/ 102290 h 201132"/>
                <a:gd name="connsiteX44" fmla="*/ 37558 w 487739"/>
                <a:gd name="connsiteY44" fmla="*/ 74132 h 201132"/>
                <a:gd name="connsiteX45" fmla="*/ 37558 w 487739"/>
                <a:gd name="connsiteY45" fmla="*/ 102865 h 201132"/>
                <a:gd name="connsiteX46" fmla="*/ 20318 w 487739"/>
                <a:gd name="connsiteY46" fmla="*/ 148838 h 201132"/>
                <a:gd name="connsiteX47" fmla="*/ 37558 w 487739"/>
                <a:gd name="connsiteY47" fmla="*/ 148838 h 201132"/>
                <a:gd name="connsiteX48" fmla="*/ 37558 w 487739"/>
                <a:gd name="connsiteY48" fmla="*/ 200558 h 201132"/>
                <a:gd name="connsiteX49" fmla="*/ 66291 w 487739"/>
                <a:gd name="connsiteY49" fmla="*/ 200558 h 201132"/>
                <a:gd name="connsiteX50" fmla="*/ 66291 w 487739"/>
                <a:gd name="connsiteY50" fmla="*/ 148838 h 201132"/>
                <a:gd name="connsiteX51" fmla="*/ 77784 w 487739"/>
                <a:gd name="connsiteY51" fmla="*/ 148838 h 201132"/>
                <a:gd name="connsiteX52" fmla="*/ 77784 w 487739"/>
                <a:gd name="connsiteY52" fmla="*/ 200558 h 201132"/>
                <a:gd name="connsiteX53" fmla="*/ 106518 w 487739"/>
                <a:gd name="connsiteY53" fmla="*/ 200558 h 201132"/>
                <a:gd name="connsiteX54" fmla="*/ 106518 w 487739"/>
                <a:gd name="connsiteY54" fmla="*/ 148838 h 201132"/>
                <a:gd name="connsiteX55" fmla="*/ 123758 w 487739"/>
                <a:gd name="connsiteY55" fmla="*/ 148838 h 201132"/>
                <a:gd name="connsiteX56" fmla="*/ 106518 w 487739"/>
                <a:gd name="connsiteY56" fmla="*/ 101716 h 201132"/>
                <a:gd name="connsiteX57" fmla="*/ 106518 w 487739"/>
                <a:gd name="connsiteY57" fmla="*/ 73557 h 201132"/>
                <a:gd name="connsiteX58" fmla="*/ 115712 w 487739"/>
                <a:gd name="connsiteY58" fmla="*/ 101716 h 201132"/>
                <a:gd name="connsiteX59" fmla="*/ 129504 w 487739"/>
                <a:gd name="connsiteY59" fmla="*/ 111485 h 201132"/>
                <a:gd name="connsiteX60" fmla="*/ 129504 w 487739"/>
                <a:gd name="connsiteY60" fmla="*/ 111485 h 201132"/>
                <a:gd name="connsiteX61" fmla="*/ 129504 w 487739"/>
                <a:gd name="connsiteY61" fmla="*/ 111485 h 201132"/>
                <a:gd name="connsiteX62" fmla="*/ 129504 w 487739"/>
                <a:gd name="connsiteY62" fmla="*/ 111485 h 201132"/>
                <a:gd name="connsiteX63" fmla="*/ 129504 w 487739"/>
                <a:gd name="connsiteY63" fmla="*/ 111485 h 201132"/>
                <a:gd name="connsiteX64" fmla="*/ 143296 w 487739"/>
                <a:gd name="connsiteY64" fmla="*/ 101716 h 201132"/>
                <a:gd name="connsiteX65" fmla="*/ 152491 w 487739"/>
                <a:gd name="connsiteY65" fmla="*/ 73557 h 201132"/>
                <a:gd name="connsiteX66" fmla="*/ 152491 w 487739"/>
                <a:gd name="connsiteY66" fmla="*/ 201133 h 201132"/>
                <a:gd name="connsiteX67" fmla="*/ 181224 w 487739"/>
                <a:gd name="connsiteY67" fmla="*/ 201133 h 201132"/>
                <a:gd name="connsiteX68" fmla="*/ 181224 w 487739"/>
                <a:gd name="connsiteY68" fmla="*/ 114933 h 201132"/>
                <a:gd name="connsiteX69" fmla="*/ 192717 w 487739"/>
                <a:gd name="connsiteY69" fmla="*/ 114933 h 201132"/>
                <a:gd name="connsiteX70" fmla="*/ 192717 w 487739"/>
                <a:gd name="connsiteY70" fmla="*/ 201133 h 201132"/>
                <a:gd name="connsiteX71" fmla="*/ 221451 w 487739"/>
                <a:gd name="connsiteY71" fmla="*/ 201133 h 201132"/>
                <a:gd name="connsiteX72" fmla="*/ 221451 w 487739"/>
                <a:gd name="connsiteY72" fmla="*/ 74132 h 201132"/>
                <a:gd name="connsiteX73" fmla="*/ 230645 w 487739"/>
                <a:gd name="connsiteY73" fmla="*/ 102290 h 201132"/>
                <a:gd name="connsiteX74" fmla="*/ 244437 w 487739"/>
                <a:gd name="connsiteY74" fmla="*/ 112060 h 201132"/>
                <a:gd name="connsiteX75" fmla="*/ 244437 w 487739"/>
                <a:gd name="connsiteY75" fmla="*/ 112060 h 201132"/>
                <a:gd name="connsiteX76" fmla="*/ 244437 w 487739"/>
                <a:gd name="connsiteY76" fmla="*/ 112060 h 201132"/>
                <a:gd name="connsiteX77" fmla="*/ 258229 w 487739"/>
                <a:gd name="connsiteY77" fmla="*/ 102290 h 201132"/>
                <a:gd name="connsiteX78" fmla="*/ 267424 w 487739"/>
                <a:gd name="connsiteY78" fmla="*/ 74132 h 201132"/>
                <a:gd name="connsiteX79" fmla="*/ 267424 w 487739"/>
                <a:gd name="connsiteY79" fmla="*/ 102290 h 201132"/>
                <a:gd name="connsiteX80" fmla="*/ 250184 w 487739"/>
                <a:gd name="connsiteY80" fmla="*/ 149413 h 201132"/>
                <a:gd name="connsiteX81" fmla="*/ 267424 w 487739"/>
                <a:gd name="connsiteY81" fmla="*/ 149413 h 201132"/>
                <a:gd name="connsiteX82" fmla="*/ 267424 w 487739"/>
                <a:gd name="connsiteY82" fmla="*/ 201133 h 201132"/>
                <a:gd name="connsiteX83" fmla="*/ 296157 w 487739"/>
                <a:gd name="connsiteY83" fmla="*/ 201133 h 201132"/>
                <a:gd name="connsiteX84" fmla="*/ 296157 w 487739"/>
                <a:gd name="connsiteY84" fmla="*/ 149413 h 201132"/>
                <a:gd name="connsiteX85" fmla="*/ 307650 w 487739"/>
                <a:gd name="connsiteY85" fmla="*/ 149413 h 201132"/>
                <a:gd name="connsiteX86" fmla="*/ 307650 w 487739"/>
                <a:gd name="connsiteY86" fmla="*/ 201133 h 201132"/>
                <a:gd name="connsiteX87" fmla="*/ 336383 w 487739"/>
                <a:gd name="connsiteY87" fmla="*/ 201133 h 201132"/>
                <a:gd name="connsiteX88" fmla="*/ 336383 w 487739"/>
                <a:gd name="connsiteY88" fmla="*/ 149413 h 201132"/>
                <a:gd name="connsiteX89" fmla="*/ 353623 w 487739"/>
                <a:gd name="connsiteY89" fmla="*/ 149413 h 201132"/>
                <a:gd name="connsiteX90" fmla="*/ 336383 w 487739"/>
                <a:gd name="connsiteY90" fmla="*/ 103440 h 201132"/>
                <a:gd name="connsiteX91" fmla="*/ 336383 w 487739"/>
                <a:gd name="connsiteY91" fmla="*/ 74706 h 201132"/>
                <a:gd name="connsiteX92" fmla="*/ 345578 w 487739"/>
                <a:gd name="connsiteY92" fmla="*/ 102865 h 201132"/>
                <a:gd name="connsiteX93" fmla="*/ 359370 w 487739"/>
                <a:gd name="connsiteY93" fmla="*/ 112634 h 201132"/>
                <a:gd name="connsiteX94" fmla="*/ 359370 w 487739"/>
                <a:gd name="connsiteY94" fmla="*/ 112634 h 201132"/>
                <a:gd name="connsiteX95" fmla="*/ 359370 w 487739"/>
                <a:gd name="connsiteY95" fmla="*/ 112634 h 201132"/>
                <a:gd name="connsiteX96" fmla="*/ 359370 w 487739"/>
                <a:gd name="connsiteY96" fmla="*/ 112634 h 201132"/>
                <a:gd name="connsiteX97" fmla="*/ 359370 w 487739"/>
                <a:gd name="connsiteY97" fmla="*/ 112634 h 201132"/>
                <a:gd name="connsiteX98" fmla="*/ 373162 w 487739"/>
                <a:gd name="connsiteY98" fmla="*/ 102865 h 201132"/>
                <a:gd name="connsiteX99" fmla="*/ 382357 w 487739"/>
                <a:gd name="connsiteY99" fmla="*/ 74706 h 201132"/>
                <a:gd name="connsiteX100" fmla="*/ 382357 w 487739"/>
                <a:gd name="connsiteY100" fmla="*/ 201133 h 201132"/>
                <a:gd name="connsiteX101" fmla="*/ 411090 w 487739"/>
                <a:gd name="connsiteY101" fmla="*/ 201133 h 201132"/>
                <a:gd name="connsiteX102" fmla="*/ 411090 w 487739"/>
                <a:gd name="connsiteY102" fmla="*/ 114933 h 201132"/>
                <a:gd name="connsiteX103" fmla="*/ 422583 w 487739"/>
                <a:gd name="connsiteY103" fmla="*/ 114933 h 201132"/>
                <a:gd name="connsiteX104" fmla="*/ 422583 w 487739"/>
                <a:gd name="connsiteY104" fmla="*/ 201133 h 201132"/>
                <a:gd name="connsiteX105" fmla="*/ 451316 w 487739"/>
                <a:gd name="connsiteY105" fmla="*/ 201133 h 201132"/>
                <a:gd name="connsiteX106" fmla="*/ 451316 w 487739"/>
                <a:gd name="connsiteY106" fmla="*/ 74132 h 201132"/>
                <a:gd name="connsiteX107" fmla="*/ 460511 w 487739"/>
                <a:gd name="connsiteY107" fmla="*/ 102290 h 201132"/>
                <a:gd name="connsiteX108" fmla="*/ 474303 w 487739"/>
                <a:gd name="connsiteY108" fmla="*/ 112060 h 201132"/>
                <a:gd name="connsiteX109" fmla="*/ 480624 w 487739"/>
                <a:gd name="connsiteY109" fmla="*/ 110910 h 201132"/>
                <a:gd name="connsiteX110" fmla="*/ 486946 w 487739"/>
                <a:gd name="connsiteY110" fmla="*/ 92521 h 20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487739" h="201132">
                  <a:moveTo>
                    <a:pt x="486946" y="92521"/>
                  </a:moveTo>
                  <a:lnTo>
                    <a:pt x="469706" y="40227"/>
                  </a:lnTo>
                  <a:lnTo>
                    <a:pt x="463959" y="23561"/>
                  </a:lnTo>
                  <a:cubicBezTo>
                    <a:pt x="463384" y="21837"/>
                    <a:pt x="462810" y="20688"/>
                    <a:pt x="461660" y="18964"/>
                  </a:cubicBezTo>
                  <a:cubicBezTo>
                    <a:pt x="452466" y="9195"/>
                    <a:pt x="440398" y="2873"/>
                    <a:pt x="426606" y="575"/>
                  </a:cubicBezTo>
                  <a:cubicBezTo>
                    <a:pt x="422583" y="0"/>
                    <a:pt x="419135" y="0"/>
                    <a:pt x="415687" y="0"/>
                  </a:cubicBezTo>
                  <a:cubicBezTo>
                    <a:pt x="412239" y="0"/>
                    <a:pt x="408791" y="0"/>
                    <a:pt x="405918" y="575"/>
                  </a:cubicBezTo>
                  <a:cubicBezTo>
                    <a:pt x="392126" y="2873"/>
                    <a:pt x="380058" y="9195"/>
                    <a:pt x="370863" y="18964"/>
                  </a:cubicBezTo>
                  <a:cubicBezTo>
                    <a:pt x="369714" y="20113"/>
                    <a:pt x="368565" y="21837"/>
                    <a:pt x="368565" y="23561"/>
                  </a:cubicBezTo>
                  <a:lnTo>
                    <a:pt x="362818" y="40227"/>
                  </a:lnTo>
                  <a:lnTo>
                    <a:pt x="358795" y="52294"/>
                  </a:lnTo>
                  <a:lnTo>
                    <a:pt x="354198" y="40227"/>
                  </a:lnTo>
                  <a:lnTo>
                    <a:pt x="348451" y="23561"/>
                  </a:lnTo>
                  <a:cubicBezTo>
                    <a:pt x="347877" y="21837"/>
                    <a:pt x="347302" y="20688"/>
                    <a:pt x="346153" y="18964"/>
                  </a:cubicBezTo>
                  <a:cubicBezTo>
                    <a:pt x="336958" y="9195"/>
                    <a:pt x="324890" y="2873"/>
                    <a:pt x="311098" y="575"/>
                  </a:cubicBezTo>
                  <a:cubicBezTo>
                    <a:pt x="307650" y="0"/>
                    <a:pt x="304202" y="0"/>
                    <a:pt x="300754" y="0"/>
                  </a:cubicBezTo>
                  <a:cubicBezTo>
                    <a:pt x="297306" y="0"/>
                    <a:pt x="293858" y="0"/>
                    <a:pt x="290985" y="575"/>
                  </a:cubicBezTo>
                  <a:cubicBezTo>
                    <a:pt x="277193" y="2873"/>
                    <a:pt x="265125" y="9195"/>
                    <a:pt x="255930" y="18964"/>
                  </a:cubicBezTo>
                  <a:cubicBezTo>
                    <a:pt x="254781" y="20113"/>
                    <a:pt x="253632" y="21837"/>
                    <a:pt x="253632" y="23561"/>
                  </a:cubicBezTo>
                  <a:lnTo>
                    <a:pt x="247885" y="40227"/>
                  </a:lnTo>
                  <a:lnTo>
                    <a:pt x="243862" y="52294"/>
                  </a:lnTo>
                  <a:lnTo>
                    <a:pt x="239265" y="40227"/>
                  </a:lnTo>
                  <a:lnTo>
                    <a:pt x="233518" y="23561"/>
                  </a:lnTo>
                  <a:cubicBezTo>
                    <a:pt x="232944" y="21837"/>
                    <a:pt x="232369" y="20688"/>
                    <a:pt x="231220" y="18964"/>
                  </a:cubicBezTo>
                  <a:cubicBezTo>
                    <a:pt x="222025" y="9195"/>
                    <a:pt x="209957" y="2873"/>
                    <a:pt x="196165" y="575"/>
                  </a:cubicBezTo>
                  <a:cubicBezTo>
                    <a:pt x="192717" y="0"/>
                    <a:pt x="189269" y="0"/>
                    <a:pt x="185821" y="0"/>
                  </a:cubicBezTo>
                  <a:cubicBezTo>
                    <a:pt x="182373" y="0"/>
                    <a:pt x="178925" y="0"/>
                    <a:pt x="176052" y="575"/>
                  </a:cubicBezTo>
                  <a:cubicBezTo>
                    <a:pt x="162260" y="2873"/>
                    <a:pt x="150192" y="9195"/>
                    <a:pt x="140997" y="18964"/>
                  </a:cubicBezTo>
                  <a:cubicBezTo>
                    <a:pt x="139848" y="20113"/>
                    <a:pt x="138699" y="21837"/>
                    <a:pt x="138699" y="23561"/>
                  </a:cubicBezTo>
                  <a:lnTo>
                    <a:pt x="132952" y="40227"/>
                  </a:lnTo>
                  <a:lnTo>
                    <a:pt x="128930" y="52294"/>
                  </a:lnTo>
                  <a:lnTo>
                    <a:pt x="124332" y="40227"/>
                  </a:lnTo>
                  <a:lnTo>
                    <a:pt x="118586" y="23561"/>
                  </a:lnTo>
                  <a:cubicBezTo>
                    <a:pt x="118011" y="21837"/>
                    <a:pt x="117436" y="20688"/>
                    <a:pt x="116287" y="18964"/>
                  </a:cubicBezTo>
                  <a:cubicBezTo>
                    <a:pt x="107092" y="9195"/>
                    <a:pt x="95024" y="2873"/>
                    <a:pt x="81232" y="575"/>
                  </a:cubicBezTo>
                  <a:cubicBezTo>
                    <a:pt x="77210" y="0"/>
                    <a:pt x="74336" y="0"/>
                    <a:pt x="70888" y="0"/>
                  </a:cubicBezTo>
                  <a:cubicBezTo>
                    <a:pt x="67440" y="0"/>
                    <a:pt x="63992" y="0"/>
                    <a:pt x="61119" y="575"/>
                  </a:cubicBezTo>
                  <a:cubicBezTo>
                    <a:pt x="47327" y="2873"/>
                    <a:pt x="35259" y="9195"/>
                    <a:pt x="26065" y="18964"/>
                  </a:cubicBezTo>
                  <a:cubicBezTo>
                    <a:pt x="24915" y="20113"/>
                    <a:pt x="23766" y="21837"/>
                    <a:pt x="23766" y="23561"/>
                  </a:cubicBezTo>
                  <a:lnTo>
                    <a:pt x="18019" y="40227"/>
                  </a:lnTo>
                  <a:lnTo>
                    <a:pt x="779" y="92521"/>
                  </a:lnTo>
                  <a:cubicBezTo>
                    <a:pt x="-1519" y="99417"/>
                    <a:pt x="1354" y="107462"/>
                    <a:pt x="8250" y="110910"/>
                  </a:cubicBezTo>
                  <a:cubicBezTo>
                    <a:pt x="10549" y="112060"/>
                    <a:pt x="12273" y="112060"/>
                    <a:pt x="14571" y="112060"/>
                  </a:cubicBezTo>
                  <a:cubicBezTo>
                    <a:pt x="20318" y="112060"/>
                    <a:pt x="26065" y="108037"/>
                    <a:pt x="28363" y="102290"/>
                  </a:cubicBezTo>
                  <a:lnTo>
                    <a:pt x="37558" y="74132"/>
                  </a:lnTo>
                  <a:lnTo>
                    <a:pt x="37558" y="102865"/>
                  </a:lnTo>
                  <a:lnTo>
                    <a:pt x="20318" y="148838"/>
                  </a:lnTo>
                  <a:lnTo>
                    <a:pt x="37558" y="148838"/>
                  </a:lnTo>
                  <a:lnTo>
                    <a:pt x="37558" y="200558"/>
                  </a:lnTo>
                  <a:lnTo>
                    <a:pt x="66291" y="200558"/>
                  </a:lnTo>
                  <a:lnTo>
                    <a:pt x="66291" y="148838"/>
                  </a:lnTo>
                  <a:lnTo>
                    <a:pt x="77784" y="148838"/>
                  </a:lnTo>
                  <a:lnTo>
                    <a:pt x="77784" y="200558"/>
                  </a:lnTo>
                  <a:lnTo>
                    <a:pt x="106518" y="200558"/>
                  </a:lnTo>
                  <a:lnTo>
                    <a:pt x="106518" y="148838"/>
                  </a:lnTo>
                  <a:lnTo>
                    <a:pt x="123758" y="148838"/>
                  </a:lnTo>
                  <a:lnTo>
                    <a:pt x="106518" y="101716"/>
                  </a:lnTo>
                  <a:lnTo>
                    <a:pt x="106518" y="73557"/>
                  </a:lnTo>
                  <a:lnTo>
                    <a:pt x="115712" y="101716"/>
                  </a:lnTo>
                  <a:cubicBezTo>
                    <a:pt x="117436" y="107462"/>
                    <a:pt x="123183" y="111485"/>
                    <a:pt x="129504" y="111485"/>
                  </a:cubicBezTo>
                  <a:cubicBezTo>
                    <a:pt x="129504" y="111485"/>
                    <a:pt x="129504" y="111485"/>
                    <a:pt x="129504" y="111485"/>
                  </a:cubicBezTo>
                  <a:cubicBezTo>
                    <a:pt x="129504" y="111485"/>
                    <a:pt x="129504" y="111485"/>
                    <a:pt x="129504" y="111485"/>
                  </a:cubicBezTo>
                  <a:lnTo>
                    <a:pt x="129504" y="111485"/>
                  </a:lnTo>
                  <a:lnTo>
                    <a:pt x="129504" y="111485"/>
                  </a:lnTo>
                  <a:cubicBezTo>
                    <a:pt x="135251" y="111485"/>
                    <a:pt x="140997" y="107462"/>
                    <a:pt x="143296" y="101716"/>
                  </a:cubicBezTo>
                  <a:lnTo>
                    <a:pt x="152491" y="73557"/>
                  </a:lnTo>
                  <a:lnTo>
                    <a:pt x="152491" y="201133"/>
                  </a:lnTo>
                  <a:lnTo>
                    <a:pt x="181224" y="201133"/>
                  </a:lnTo>
                  <a:lnTo>
                    <a:pt x="181224" y="114933"/>
                  </a:lnTo>
                  <a:lnTo>
                    <a:pt x="192717" y="114933"/>
                  </a:lnTo>
                  <a:lnTo>
                    <a:pt x="192717" y="201133"/>
                  </a:lnTo>
                  <a:lnTo>
                    <a:pt x="221451" y="201133"/>
                  </a:lnTo>
                  <a:lnTo>
                    <a:pt x="221451" y="74132"/>
                  </a:lnTo>
                  <a:lnTo>
                    <a:pt x="230645" y="102290"/>
                  </a:lnTo>
                  <a:cubicBezTo>
                    <a:pt x="232944" y="108612"/>
                    <a:pt x="238116" y="112060"/>
                    <a:pt x="244437" y="112060"/>
                  </a:cubicBezTo>
                  <a:lnTo>
                    <a:pt x="244437" y="112060"/>
                  </a:lnTo>
                  <a:cubicBezTo>
                    <a:pt x="244437" y="112060"/>
                    <a:pt x="244437" y="112060"/>
                    <a:pt x="244437" y="112060"/>
                  </a:cubicBezTo>
                  <a:cubicBezTo>
                    <a:pt x="250184" y="112060"/>
                    <a:pt x="255930" y="108037"/>
                    <a:pt x="258229" y="102290"/>
                  </a:cubicBezTo>
                  <a:lnTo>
                    <a:pt x="267424" y="74132"/>
                  </a:lnTo>
                  <a:lnTo>
                    <a:pt x="267424" y="102290"/>
                  </a:lnTo>
                  <a:lnTo>
                    <a:pt x="250184" y="149413"/>
                  </a:lnTo>
                  <a:lnTo>
                    <a:pt x="267424" y="149413"/>
                  </a:lnTo>
                  <a:lnTo>
                    <a:pt x="267424" y="201133"/>
                  </a:lnTo>
                  <a:lnTo>
                    <a:pt x="296157" y="201133"/>
                  </a:lnTo>
                  <a:lnTo>
                    <a:pt x="296157" y="149413"/>
                  </a:lnTo>
                  <a:lnTo>
                    <a:pt x="307650" y="149413"/>
                  </a:lnTo>
                  <a:lnTo>
                    <a:pt x="307650" y="201133"/>
                  </a:lnTo>
                  <a:lnTo>
                    <a:pt x="336383" y="201133"/>
                  </a:lnTo>
                  <a:lnTo>
                    <a:pt x="336383" y="149413"/>
                  </a:lnTo>
                  <a:lnTo>
                    <a:pt x="353623" y="149413"/>
                  </a:lnTo>
                  <a:lnTo>
                    <a:pt x="336383" y="103440"/>
                  </a:lnTo>
                  <a:lnTo>
                    <a:pt x="336383" y="74706"/>
                  </a:lnTo>
                  <a:lnTo>
                    <a:pt x="345578" y="102865"/>
                  </a:lnTo>
                  <a:cubicBezTo>
                    <a:pt x="347302" y="108612"/>
                    <a:pt x="353049" y="112634"/>
                    <a:pt x="359370" y="112634"/>
                  </a:cubicBezTo>
                  <a:cubicBezTo>
                    <a:pt x="359370" y="112634"/>
                    <a:pt x="359370" y="112634"/>
                    <a:pt x="359370" y="112634"/>
                  </a:cubicBezTo>
                  <a:cubicBezTo>
                    <a:pt x="359370" y="112634"/>
                    <a:pt x="359370" y="112634"/>
                    <a:pt x="359370" y="112634"/>
                  </a:cubicBezTo>
                  <a:cubicBezTo>
                    <a:pt x="359370" y="112634"/>
                    <a:pt x="359370" y="112634"/>
                    <a:pt x="359370" y="112634"/>
                  </a:cubicBezTo>
                  <a:cubicBezTo>
                    <a:pt x="359370" y="112634"/>
                    <a:pt x="359370" y="112634"/>
                    <a:pt x="359370" y="112634"/>
                  </a:cubicBezTo>
                  <a:cubicBezTo>
                    <a:pt x="365117" y="112634"/>
                    <a:pt x="370863" y="108612"/>
                    <a:pt x="373162" y="102865"/>
                  </a:cubicBezTo>
                  <a:lnTo>
                    <a:pt x="382357" y="74706"/>
                  </a:lnTo>
                  <a:lnTo>
                    <a:pt x="382357" y="201133"/>
                  </a:lnTo>
                  <a:lnTo>
                    <a:pt x="411090" y="201133"/>
                  </a:lnTo>
                  <a:lnTo>
                    <a:pt x="411090" y="114933"/>
                  </a:lnTo>
                  <a:lnTo>
                    <a:pt x="422583" y="114933"/>
                  </a:lnTo>
                  <a:lnTo>
                    <a:pt x="422583" y="201133"/>
                  </a:lnTo>
                  <a:lnTo>
                    <a:pt x="451316" y="201133"/>
                  </a:lnTo>
                  <a:lnTo>
                    <a:pt x="451316" y="74132"/>
                  </a:lnTo>
                  <a:lnTo>
                    <a:pt x="460511" y="102290"/>
                  </a:lnTo>
                  <a:cubicBezTo>
                    <a:pt x="462235" y="108037"/>
                    <a:pt x="467982" y="112060"/>
                    <a:pt x="474303" y="112060"/>
                  </a:cubicBezTo>
                  <a:cubicBezTo>
                    <a:pt x="476602" y="112060"/>
                    <a:pt x="478326" y="111485"/>
                    <a:pt x="480624" y="110910"/>
                  </a:cubicBezTo>
                  <a:cubicBezTo>
                    <a:pt x="486371" y="107462"/>
                    <a:pt x="489244" y="99417"/>
                    <a:pt x="486946" y="92521"/>
                  </a:cubicBezTo>
                  <a:close/>
                </a:path>
              </a:pathLst>
            </a:custGeom>
            <a:solidFill>
              <a:srgbClr val="000000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AF128F89-C5FE-418F-B6B0-2874E564DDFD}"/>
                </a:ext>
              </a:extLst>
            </p:cNvPr>
            <p:cNvSpPr/>
            <p:nvPr/>
          </p:nvSpPr>
          <p:spPr>
            <a:xfrm>
              <a:off x="10107997" y="2989189"/>
              <a:ext cx="68959" cy="68959"/>
            </a:xfrm>
            <a:custGeom>
              <a:avLst/>
              <a:gdLst>
                <a:gd name="connsiteX0" fmla="*/ 68960 w 68959"/>
                <a:gd name="connsiteY0" fmla="*/ 34480 h 68959"/>
                <a:gd name="connsiteX1" fmla="*/ 34480 w 68959"/>
                <a:gd name="connsiteY1" fmla="*/ 68960 h 68959"/>
                <a:gd name="connsiteX2" fmla="*/ 0 w 68959"/>
                <a:gd name="connsiteY2" fmla="*/ 34480 h 68959"/>
                <a:gd name="connsiteX3" fmla="*/ 34480 w 68959"/>
                <a:gd name="connsiteY3" fmla="*/ 0 h 68959"/>
                <a:gd name="connsiteX4" fmla="*/ 68960 w 68959"/>
                <a:gd name="connsiteY4" fmla="*/ 34480 h 68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59" h="68959">
                  <a:moveTo>
                    <a:pt x="68960" y="34480"/>
                  </a:moveTo>
                  <a:cubicBezTo>
                    <a:pt x="68960" y="53523"/>
                    <a:pt x="53523" y="68960"/>
                    <a:pt x="34480" y="68960"/>
                  </a:cubicBezTo>
                  <a:cubicBezTo>
                    <a:pt x="15437" y="68960"/>
                    <a:pt x="0" y="53523"/>
                    <a:pt x="0" y="34480"/>
                  </a:cubicBezTo>
                  <a:cubicBezTo>
                    <a:pt x="0" y="15437"/>
                    <a:pt x="15437" y="0"/>
                    <a:pt x="34480" y="0"/>
                  </a:cubicBezTo>
                  <a:cubicBezTo>
                    <a:pt x="53523" y="0"/>
                    <a:pt x="68960" y="15437"/>
                    <a:pt x="68960" y="34480"/>
                  </a:cubicBezTo>
                  <a:close/>
                </a:path>
              </a:pathLst>
            </a:custGeom>
            <a:solidFill>
              <a:srgbClr val="000000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827B777B-EE7E-4FFF-BD45-5D7E35DADE57}"/>
                </a:ext>
              </a:extLst>
            </p:cNvPr>
            <p:cNvSpPr/>
            <p:nvPr/>
          </p:nvSpPr>
          <p:spPr>
            <a:xfrm>
              <a:off x="10337862" y="2989189"/>
              <a:ext cx="68959" cy="68959"/>
            </a:xfrm>
            <a:custGeom>
              <a:avLst/>
              <a:gdLst>
                <a:gd name="connsiteX0" fmla="*/ 68960 w 68959"/>
                <a:gd name="connsiteY0" fmla="*/ 34480 h 68959"/>
                <a:gd name="connsiteX1" fmla="*/ 34480 w 68959"/>
                <a:gd name="connsiteY1" fmla="*/ 68960 h 68959"/>
                <a:gd name="connsiteX2" fmla="*/ 0 w 68959"/>
                <a:gd name="connsiteY2" fmla="*/ 34480 h 68959"/>
                <a:gd name="connsiteX3" fmla="*/ 34480 w 68959"/>
                <a:gd name="connsiteY3" fmla="*/ 0 h 68959"/>
                <a:gd name="connsiteX4" fmla="*/ 68960 w 68959"/>
                <a:gd name="connsiteY4" fmla="*/ 34480 h 68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59" h="68959">
                  <a:moveTo>
                    <a:pt x="68960" y="34480"/>
                  </a:moveTo>
                  <a:cubicBezTo>
                    <a:pt x="68960" y="53523"/>
                    <a:pt x="53523" y="68960"/>
                    <a:pt x="34480" y="68960"/>
                  </a:cubicBezTo>
                  <a:cubicBezTo>
                    <a:pt x="15437" y="68960"/>
                    <a:pt x="0" y="53523"/>
                    <a:pt x="0" y="34480"/>
                  </a:cubicBezTo>
                  <a:cubicBezTo>
                    <a:pt x="0" y="15437"/>
                    <a:pt x="15437" y="0"/>
                    <a:pt x="34480" y="0"/>
                  </a:cubicBezTo>
                  <a:cubicBezTo>
                    <a:pt x="53523" y="0"/>
                    <a:pt x="68960" y="15437"/>
                    <a:pt x="68960" y="34480"/>
                  </a:cubicBezTo>
                  <a:close/>
                </a:path>
              </a:pathLst>
            </a:custGeom>
            <a:solidFill>
              <a:srgbClr val="000000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134E12E6-C305-435D-8C34-26B34E0C2C4B}"/>
                </a:ext>
              </a:extLst>
            </p:cNvPr>
            <p:cNvSpPr/>
            <p:nvPr/>
          </p:nvSpPr>
          <p:spPr>
            <a:xfrm>
              <a:off x="10222929" y="2989189"/>
              <a:ext cx="68959" cy="68959"/>
            </a:xfrm>
            <a:custGeom>
              <a:avLst/>
              <a:gdLst>
                <a:gd name="connsiteX0" fmla="*/ 68960 w 68959"/>
                <a:gd name="connsiteY0" fmla="*/ 34480 h 68959"/>
                <a:gd name="connsiteX1" fmla="*/ 34480 w 68959"/>
                <a:gd name="connsiteY1" fmla="*/ 68960 h 68959"/>
                <a:gd name="connsiteX2" fmla="*/ 0 w 68959"/>
                <a:gd name="connsiteY2" fmla="*/ 34480 h 68959"/>
                <a:gd name="connsiteX3" fmla="*/ 34480 w 68959"/>
                <a:gd name="connsiteY3" fmla="*/ 0 h 68959"/>
                <a:gd name="connsiteX4" fmla="*/ 68960 w 68959"/>
                <a:gd name="connsiteY4" fmla="*/ 34480 h 68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59" h="68959">
                  <a:moveTo>
                    <a:pt x="68960" y="34480"/>
                  </a:moveTo>
                  <a:cubicBezTo>
                    <a:pt x="68960" y="53523"/>
                    <a:pt x="53523" y="68960"/>
                    <a:pt x="34480" y="68960"/>
                  </a:cubicBezTo>
                  <a:cubicBezTo>
                    <a:pt x="15437" y="68960"/>
                    <a:pt x="0" y="53523"/>
                    <a:pt x="0" y="34480"/>
                  </a:cubicBezTo>
                  <a:cubicBezTo>
                    <a:pt x="0" y="15437"/>
                    <a:pt x="15437" y="0"/>
                    <a:pt x="34480" y="0"/>
                  </a:cubicBezTo>
                  <a:cubicBezTo>
                    <a:pt x="53523" y="0"/>
                    <a:pt x="68960" y="15437"/>
                    <a:pt x="68960" y="34480"/>
                  </a:cubicBezTo>
                  <a:close/>
                </a:path>
              </a:pathLst>
            </a:custGeom>
            <a:solidFill>
              <a:srgbClr val="000000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54" name="Graphic 122">
            <a:extLst>
              <a:ext uri="{FF2B5EF4-FFF2-40B4-BE49-F238E27FC236}">
                <a16:creationId xmlns:a16="http://schemas.microsoft.com/office/drawing/2014/main" id="{3ACD9E81-06E1-491A-A948-9C02768F1835}"/>
              </a:ext>
            </a:extLst>
          </p:cNvPr>
          <p:cNvGrpSpPr/>
          <p:nvPr/>
        </p:nvGrpSpPr>
        <p:grpSpPr>
          <a:xfrm>
            <a:off x="9529266" y="2861058"/>
            <a:ext cx="433982" cy="494210"/>
            <a:chOff x="9529266" y="2861058"/>
            <a:chExt cx="433982" cy="494210"/>
          </a:xfrm>
          <a:solidFill>
            <a:srgbClr val="000000"/>
          </a:solidFill>
        </p:grpSpPr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437E9A0D-D199-4BE6-ADBF-550C10100433}"/>
                </a:ext>
              </a:extLst>
            </p:cNvPr>
            <p:cNvSpPr/>
            <p:nvPr/>
          </p:nvSpPr>
          <p:spPr>
            <a:xfrm>
              <a:off x="9793611" y="2861058"/>
              <a:ext cx="91946" cy="91946"/>
            </a:xfrm>
            <a:custGeom>
              <a:avLst/>
              <a:gdLst>
                <a:gd name="connsiteX0" fmla="*/ 91946 w 91946"/>
                <a:gd name="connsiteY0" fmla="*/ 45973 h 91946"/>
                <a:gd name="connsiteX1" fmla="*/ 45973 w 91946"/>
                <a:gd name="connsiteY1" fmla="*/ 91946 h 91946"/>
                <a:gd name="connsiteX2" fmla="*/ 0 w 91946"/>
                <a:gd name="connsiteY2" fmla="*/ 45973 h 91946"/>
                <a:gd name="connsiteX3" fmla="*/ 45973 w 91946"/>
                <a:gd name="connsiteY3" fmla="*/ 0 h 91946"/>
                <a:gd name="connsiteX4" fmla="*/ 91946 w 91946"/>
                <a:gd name="connsiteY4" fmla="*/ 45973 h 9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946" h="91946">
                  <a:moveTo>
                    <a:pt x="91946" y="45973"/>
                  </a:moveTo>
                  <a:cubicBezTo>
                    <a:pt x="91946" y="71363"/>
                    <a:pt x="71363" y="91946"/>
                    <a:pt x="45973" y="91946"/>
                  </a:cubicBezTo>
                  <a:cubicBezTo>
                    <a:pt x="20583" y="91946"/>
                    <a:pt x="0" y="71363"/>
                    <a:pt x="0" y="45973"/>
                  </a:cubicBezTo>
                  <a:cubicBezTo>
                    <a:pt x="0" y="20583"/>
                    <a:pt x="20583" y="0"/>
                    <a:pt x="45973" y="0"/>
                  </a:cubicBezTo>
                  <a:cubicBezTo>
                    <a:pt x="71363" y="0"/>
                    <a:pt x="91946" y="20583"/>
                    <a:pt x="91946" y="45973"/>
                  </a:cubicBezTo>
                  <a:close/>
                </a:path>
              </a:pathLst>
            </a:custGeom>
            <a:solidFill>
              <a:srgbClr val="000000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9F66A0E6-3308-45C8-BB18-34E1AF9BC1DF}"/>
                </a:ext>
              </a:extLst>
            </p:cNvPr>
            <p:cNvSpPr/>
            <p:nvPr/>
          </p:nvSpPr>
          <p:spPr>
            <a:xfrm>
              <a:off x="9529266" y="2958750"/>
              <a:ext cx="433982" cy="396517"/>
            </a:xfrm>
            <a:custGeom>
              <a:avLst/>
              <a:gdLst>
                <a:gd name="connsiteX0" fmla="*/ 421803 w 433982"/>
                <a:gd name="connsiteY0" fmla="*/ 11493 h 396517"/>
                <a:gd name="connsiteX1" fmla="*/ 390771 w 433982"/>
                <a:gd name="connsiteY1" fmla="*/ 21263 h 396517"/>
                <a:gd name="connsiteX2" fmla="*/ 370658 w 433982"/>
                <a:gd name="connsiteY2" fmla="*/ 59190 h 396517"/>
                <a:gd name="connsiteX3" fmla="*/ 282160 w 433982"/>
                <a:gd name="connsiteY3" fmla="*/ 3448 h 396517"/>
                <a:gd name="connsiteX4" fmla="*/ 270092 w 433982"/>
                <a:gd name="connsiteY4" fmla="*/ 0 h 396517"/>
                <a:gd name="connsiteX5" fmla="*/ 172399 w 433982"/>
                <a:gd name="connsiteY5" fmla="*/ 0 h 396517"/>
                <a:gd name="connsiteX6" fmla="*/ 152286 w 433982"/>
                <a:gd name="connsiteY6" fmla="*/ 12068 h 396517"/>
                <a:gd name="connsiteX7" fmla="*/ 114933 w 433982"/>
                <a:gd name="connsiteY7" fmla="*/ 81028 h 396517"/>
                <a:gd name="connsiteX8" fmla="*/ 124127 w 433982"/>
                <a:gd name="connsiteY8" fmla="*/ 112059 h 396517"/>
                <a:gd name="connsiteX9" fmla="*/ 135046 w 433982"/>
                <a:gd name="connsiteY9" fmla="*/ 114933 h 396517"/>
                <a:gd name="connsiteX10" fmla="*/ 155159 w 433982"/>
                <a:gd name="connsiteY10" fmla="*/ 102865 h 396517"/>
                <a:gd name="connsiteX11" fmla="*/ 186191 w 433982"/>
                <a:gd name="connsiteY11" fmla="*/ 45973 h 396517"/>
                <a:gd name="connsiteX12" fmla="*/ 220096 w 433982"/>
                <a:gd name="connsiteY12" fmla="*/ 45973 h 396517"/>
                <a:gd name="connsiteX13" fmla="*/ 118381 w 433982"/>
                <a:gd name="connsiteY13" fmla="*/ 235612 h 396517"/>
                <a:gd name="connsiteX14" fmla="*/ 22987 w 433982"/>
                <a:gd name="connsiteY14" fmla="*/ 235612 h 396517"/>
                <a:gd name="connsiteX15" fmla="*/ 0 w 433982"/>
                <a:gd name="connsiteY15" fmla="*/ 258599 h 396517"/>
                <a:gd name="connsiteX16" fmla="*/ 22987 w 433982"/>
                <a:gd name="connsiteY16" fmla="*/ 281585 h 396517"/>
                <a:gd name="connsiteX17" fmla="*/ 132173 w 433982"/>
                <a:gd name="connsiteY17" fmla="*/ 281585 h 396517"/>
                <a:gd name="connsiteX18" fmla="*/ 152286 w 433982"/>
                <a:gd name="connsiteY18" fmla="*/ 269517 h 396517"/>
                <a:gd name="connsiteX19" fmla="*/ 192512 w 433982"/>
                <a:gd name="connsiteY19" fmla="*/ 195386 h 396517"/>
                <a:gd name="connsiteX20" fmla="*/ 258599 w 433982"/>
                <a:gd name="connsiteY20" fmla="*/ 256875 h 396517"/>
                <a:gd name="connsiteX21" fmla="*/ 253427 w 433982"/>
                <a:gd name="connsiteY21" fmla="*/ 372382 h 396517"/>
                <a:gd name="connsiteX22" fmla="*/ 274689 w 433982"/>
                <a:gd name="connsiteY22" fmla="*/ 396518 h 396517"/>
                <a:gd name="connsiteX23" fmla="*/ 275839 w 433982"/>
                <a:gd name="connsiteY23" fmla="*/ 396518 h 396517"/>
                <a:gd name="connsiteX24" fmla="*/ 298825 w 433982"/>
                <a:gd name="connsiteY24" fmla="*/ 374681 h 396517"/>
                <a:gd name="connsiteX25" fmla="*/ 304572 w 433982"/>
                <a:gd name="connsiteY25" fmla="*/ 248255 h 396517"/>
                <a:gd name="connsiteX26" fmla="*/ 297101 w 433982"/>
                <a:gd name="connsiteY26" fmla="*/ 230440 h 396517"/>
                <a:gd name="connsiteX27" fmla="*/ 241359 w 433982"/>
                <a:gd name="connsiteY27" fmla="*/ 178720 h 396517"/>
                <a:gd name="connsiteX28" fmla="*/ 299974 w 433982"/>
                <a:gd name="connsiteY28" fmla="*/ 69534 h 396517"/>
                <a:gd name="connsiteX29" fmla="*/ 366635 w 433982"/>
                <a:gd name="connsiteY29" fmla="*/ 111485 h 396517"/>
                <a:gd name="connsiteX30" fmla="*/ 385025 w 433982"/>
                <a:gd name="connsiteY30" fmla="*/ 114358 h 396517"/>
                <a:gd name="connsiteX31" fmla="*/ 399391 w 433982"/>
                <a:gd name="connsiteY31" fmla="*/ 102865 h 396517"/>
                <a:gd name="connsiteX32" fmla="*/ 430998 w 433982"/>
                <a:gd name="connsiteY32" fmla="*/ 42525 h 396517"/>
                <a:gd name="connsiteX33" fmla="*/ 421803 w 433982"/>
                <a:gd name="connsiteY33" fmla="*/ 11493 h 39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3982" h="396517">
                  <a:moveTo>
                    <a:pt x="421803" y="11493"/>
                  </a:moveTo>
                  <a:cubicBezTo>
                    <a:pt x="410310" y="5747"/>
                    <a:pt x="396518" y="9769"/>
                    <a:pt x="390771" y="21263"/>
                  </a:cubicBezTo>
                  <a:lnTo>
                    <a:pt x="370658" y="59190"/>
                  </a:lnTo>
                  <a:lnTo>
                    <a:pt x="282160" y="3448"/>
                  </a:lnTo>
                  <a:cubicBezTo>
                    <a:pt x="278712" y="1149"/>
                    <a:pt x="274689" y="0"/>
                    <a:pt x="270092" y="0"/>
                  </a:cubicBezTo>
                  <a:lnTo>
                    <a:pt x="172399" y="0"/>
                  </a:lnTo>
                  <a:cubicBezTo>
                    <a:pt x="163779" y="0"/>
                    <a:pt x="156309" y="4597"/>
                    <a:pt x="152286" y="12068"/>
                  </a:cubicBezTo>
                  <a:lnTo>
                    <a:pt x="114933" y="81028"/>
                  </a:lnTo>
                  <a:cubicBezTo>
                    <a:pt x="108611" y="91946"/>
                    <a:pt x="113209" y="106313"/>
                    <a:pt x="124127" y="112059"/>
                  </a:cubicBezTo>
                  <a:cubicBezTo>
                    <a:pt x="127575" y="113783"/>
                    <a:pt x="131598" y="114933"/>
                    <a:pt x="135046" y="114933"/>
                  </a:cubicBezTo>
                  <a:cubicBezTo>
                    <a:pt x="143091" y="114933"/>
                    <a:pt x="151137" y="110335"/>
                    <a:pt x="155159" y="102865"/>
                  </a:cubicBezTo>
                  <a:lnTo>
                    <a:pt x="186191" y="45973"/>
                  </a:lnTo>
                  <a:lnTo>
                    <a:pt x="220096" y="45973"/>
                  </a:lnTo>
                  <a:lnTo>
                    <a:pt x="118381" y="235612"/>
                  </a:lnTo>
                  <a:lnTo>
                    <a:pt x="22987" y="235612"/>
                  </a:lnTo>
                  <a:cubicBezTo>
                    <a:pt x="10344" y="235612"/>
                    <a:pt x="0" y="245956"/>
                    <a:pt x="0" y="258599"/>
                  </a:cubicBezTo>
                  <a:cubicBezTo>
                    <a:pt x="0" y="271241"/>
                    <a:pt x="10344" y="281585"/>
                    <a:pt x="22987" y="281585"/>
                  </a:cubicBezTo>
                  <a:lnTo>
                    <a:pt x="132173" y="281585"/>
                  </a:lnTo>
                  <a:cubicBezTo>
                    <a:pt x="140793" y="281585"/>
                    <a:pt x="148263" y="276988"/>
                    <a:pt x="152286" y="269517"/>
                  </a:cubicBezTo>
                  <a:lnTo>
                    <a:pt x="192512" y="195386"/>
                  </a:lnTo>
                  <a:lnTo>
                    <a:pt x="258599" y="256875"/>
                  </a:lnTo>
                  <a:lnTo>
                    <a:pt x="253427" y="372382"/>
                  </a:lnTo>
                  <a:cubicBezTo>
                    <a:pt x="252277" y="385025"/>
                    <a:pt x="262047" y="395943"/>
                    <a:pt x="274689" y="396518"/>
                  </a:cubicBezTo>
                  <a:cubicBezTo>
                    <a:pt x="275264" y="396518"/>
                    <a:pt x="275264" y="396518"/>
                    <a:pt x="275839" y="396518"/>
                  </a:cubicBezTo>
                  <a:cubicBezTo>
                    <a:pt x="287906" y="396518"/>
                    <a:pt x="298250" y="386749"/>
                    <a:pt x="298825" y="374681"/>
                  </a:cubicBezTo>
                  <a:lnTo>
                    <a:pt x="304572" y="248255"/>
                  </a:lnTo>
                  <a:cubicBezTo>
                    <a:pt x="305146" y="241359"/>
                    <a:pt x="302273" y="235037"/>
                    <a:pt x="297101" y="230440"/>
                  </a:cubicBezTo>
                  <a:lnTo>
                    <a:pt x="241359" y="178720"/>
                  </a:lnTo>
                  <a:lnTo>
                    <a:pt x="299974" y="69534"/>
                  </a:lnTo>
                  <a:lnTo>
                    <a:pt x="366635" y="111485"/>
                  </a:lnTo>
                  <a:cubicBezTo>
                    <a:pt x="371807" y="114933"/>
                    <a:pt x="378703" y="116082"/>
                    <a:pt x="385025" y="114358"/>
                  </a:cubicBezTo>
                  <a:cubicBezTo>
                    <a:pt x="391346" y="112634"/>
                    <a:pt x="396518" y="108611"/>
                    <a:pt x="399391" y="102865"/>
                  </a:cubicBezTo>
                  <a:lnTo>
                    <a:pt x="430998" y="42525"/>
                  </a:lnTo>
                  <a:cubicBezTo>
                    <a:pt x="437319" y="31606"/>
                    <a:pt x="433296" y="17815"/>
                    <a:pt x="421803" y="11493"/>
                  </a:cubicBezTo>
                  <a:close/>
                </a:path>
              </a:pathLst>
            </a:custGeom>
            <a:solidFill>
              <a:srgbClr val="000000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57" name="Graphic 124">
            <a:extLst>
              <a:ext uri="{FF2B5EF4-FFF2-40B4-BE49-F238E27FC236}">
                <a16:creationId xmlns:a16="http://schemas.microsoft.com/office/drawing/2014/main" id="{4A333474-4EE4-4470-9085-2F83DAF87446}"/>
              </a:ext>
            </a:extLst>
          </p:cNvPr>
          <p:cNvGrpSpPr/>
          <p:nvPr/>
        </p:nvGrpSpPr>
        <p:grpSpPr>
          <a:xfrm>
            <a:off x="8855293" y="2787693"/>
            <a:ext cx="545567" cy="545567"/>
            <a:chOff x="8855293" y="2787693"/>
            <a:chExt cx="545567" cy="545567"/>
          </a:xfrm>
        </p:grpSpPr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A14E33E2-3CA2-4D97-B293-563C40055165}"/>
                </a:ext>
              </a:extLst>
            </p:cNvPr>
            <p:cNvSpPr/>
            <p:nvPr/>
          </p:nvSpPr>
          <p:spPr>
            <a:xfrm>
              <a:off x="8971756" y="2918401"/>
              <a:ext cx="312602" cy="386443"/>
            </a:xfrm>
            <a:custGeom>
              <a:avLst/>
              <a:gdLst>
                <a:gd name="connsiteX0" fmla="*/ 272822 w 312602"/>
                <a:gd name="connsiteY0" fmla="*/ 136392 h 386443"/>
                <a:gd name="connsiteX1" fmla="*/ 266570 w 312602"/>
                <a:gd name="connsiteY1" fmla="*/ 136960 h 386443"/>
                <a:gd name="connsiteX2" fmla="*/ 252931 w 312602"/>
                <a:gd name="connsiteY2" fmla="*/ 121048 h 386443"/>
                <a:gd name="connsiteX3" fmla="*/ 204626 w 312602"/>
                <a:gd name="connsiteY3" fmla="*/ 101726 h 386443"/>
                <a:gd name="connsiteX4" fmla="*/ 173369 w 312602"/>
                <a:gd name="connsiteY4" fmla="*/ 29552 h 386443"/>
                <a:gd name="connsiteX5" fmla="*/ 173369 w 312602"/>
                <a:gd name="connsiteY5" fmla="*/ 29552 h 386443"/>
                <a:gd name="connsiteX6" fmla="*/ 130747 w 312602"/>
                <a:gd name="connsiteY6" fmla="*/ 0 h 386443"/>
                <a:gd name="connsiteX7" fmla="*/ 104037 w 312602"/>
                <a:gd name="connsiteY7" fmla="*/ 8524 h 386443"/>
                <a:gd name="connsiteX8" fmla="*/ 104037 w 312602"/>
                <a:gd name="connsiteY8" fmla="*/ 8524 h 386443"/>
                <a:gd name="connsiteX9" fmla="*/ 27316 w 312602"/>
                <a:gd name="connsiteY9" fmla="*/ 60240 h 386443"/>
                <a:gd name="connsiteX10" fmla="*/ 17655 w 312602"/>
                <a:gd name="connsiteY10" fmla="*/ 73879 h 386443"/>
                <a:gd name="connsiteX11" fmla="*/ 606 w 312602"/>
                <a:gd name="connsiteY11" fmla="*/ 147758 h 386443"/>
                <a:gd name="connsiteX12" fmla="*/ 17655 w 312602"/>
                <a:gd name="connsiteY12" fmla="*/ 175036 h 386443"/>
                <a:gd name="connsiteX13" fmla="*/ 22770 w 312602"/>
                <a:gd name="connsiteY13" fmla="*/ 175604 h 386443"/>
                <a:gd name="connsiteX14" fmla="*/ 44934 w 312602"/>
                <a:gd name="connsiteY14" fmla="*/ 157987 h 386443"/>
                <a:gd name="connsiteX15" fmla="*/ 59710 w 312602"/>
                <a:gd name="connsiteY15" fmla="*/ 93201 h 386443"/>
                <a:gd name="connsiteX16" fmla="*/ 73917 w 312602"/>
                <a:gd name="connsiteY16" fmla="*/ 83540 h 386443"/>
                <a:gd name="connsiteX17" fmla="*/ 67666 w 312602"/>
                <a:gd name="connsiteY17" fmla="*/ 157987 h 386443"/>
                <a:gd name="connsiteX18" fmla="*/ 61983 w 312602"/>
                <a:gd name="connsiteY18" fmla="*/ 257439 h 386443"/>
                <a:gd name="connsiteX19" fmla="*/ 39819 w 312602"/>
                <a:gd name="connsiteY19" fmla="*/ 358028 h 386443"/>
                <a:gd name="connsiteX20" fmla="*/ 56868 w 312602"/>
                <a:gd name="connsiteY20" fmla="*/ 385307 h 386443"/>
                <a:gd name="connsiteX21" fmla="*/ 61983 w 312602"/>
                <a:gd name="connsiteY21" fmla="*/ 385875 h 386443"/>
                <a:gd name="connsiteX22" fmla="*/ 84146 w 312602"/>
                <a:gd name="connsiteY22" fmla="*/ 368258 h 386443"/>
                <a:gd name="connsiteX23" fmla="*/ 106878 w 312602"/>
                <a:gd name="connsiteY23" fmla="*/ 265964 h 386443"/>
                <a:gd name="connsiteX24" fmla="*/ 107447 w 312602"/>
                <a:gd name="connsiteY24" fmla="*/ 262554 h 386443"/>
                <a:gd name="connsiteX25" fmla="*/ 110288 w 312602"/>
                <a:gd name="connsiteY25" fmla="*/ 206861 h 386443"/>
                <a:gd name="connsiteX26" fmla="*/ 147228 w 312602"/>
                <a:gd name="connsiteY26" fmla="*/ 247778 h 386443"/>
                <a:gd name="connsiteX27" fmla="*/ 152342 w 312602"/>
                <a:gd name="connsiteY27" fmla="*/ 353482 h 386443"/>
                <a:gd name="connsiteX28" fmla="*/ 175074 w 312602"/>
                <a:gd name="connsiteY28" fmla="*/ 375077 h 386443"/>
                <a:gd name="connsiteX29" fmla="*/ 176211 w 312602"/>
                <a:gd name="connsiteY29" fmla="*/ 375077 h 386443"/>
                <a:gd name="connsiteX30" fmla="*/ 197806 w 312602"/>
                <a:gd name="connsiteY30" fmla="*/ 351209 h 386443"/>
                <a:gd name="connsiteX31" fmla="*/ 192123 w 312602"/>
                <a:gd name="connsiteY31" fmla="*/ 237549 h 386443"/>
                <a:gd name="connsiteX32" fmla="*/ 186440 w 312602"/>
                <a:gd name="connsiteY32" fmla="*/ 223341 h 386443"/>
                <a:gd name="connsiteX33" fmla="*/ 146659 w 312602"/>
                <a:gd name="connsiteY33" fmla="*/ 179582 h 386443"/>
                <a:gd name="connsiteX34" fmla="*/ 146659 w 312602"/>
                <a:gd name="connsiteY34" fmla="*/ 87518 h 386443"/>
                <a:gd name="connsiteX35" fmla="*/ 147228 w 312602"/>
                <a:gd name="connsiteY35" fmla="*/ 86950 h 386443"/>
                <a:gd name="connsiteX36" fmla="*/ 165413 w 312602"/>
                <a:gd name="connsiteY36" fmla="*/ 128436 h 386443"/>
                <a:gd name="connsiteX37" fmla="*/ 177916 w 312602"/>
                <a:gd name="connsiteY37" fmla="*/ 140370 h 386443"/>
                <a:gd name="connsiteX38" fmla="*/ 234177 w 312602"/>
                <a:gd name="connsiteY38" fmla="*/ 163102 h 386443"/>
                <a:gd name="connsiteX39" fmla="*/ 231904 w 312602"/>
                <a:gd name="connsiteY39" fmla="*/ 176173 h 386443"/>
                <a:gd name="connsiteX40" fmla="*/ 246680 w 312602"/>
                <a:gd name="connsiteY40" fmla="*/ 206861 h 386443"/>
                <a:gd name="connsiteX41" fmla="*/ 247248 w 312602"/>
                <a:gd name="connsiteY41" fmla="*/ 207429 h 386443"/>
                <a:gd name="connsiteX42" fmla="*/ 254636 w 312602"/>
                <a:gd name="connsiteY42" fmla="*/ 210271 h 386443"/>
                <a:gd name="connsiteX43" fmla="*/ 266002 w 312602"/>
                <a:gd name="connsiteY43" fmla="*/ 198905 h 386443"/>
                <a:gd name="connsiteX44" fmla="*/ 261456 w 312602"/>
                <a:gd name="connsiteY44" fmla="*/ 189812 h 386443"/>
                <a:gd name="connsiteX45" fmla="*/ 255773 w 312602"/>
                <a:gd name="connsiteY45" fmla="*/ 176173 h 386443"/>
                <a:gd name="connsiteX46" fmla="*/ 272822 w 312602"/>
                <a:gd name="connsiteY46" fmla="*/ 159124 h 386443"/>
                <a:gd name="connsiteX47" fmla="*/ 289871 w 312602"/>
                <a:gd name="connsiteY47" fmla="*/ 176173 h 386443"/>
                <a:gd name="connsiteX48" fmla="*/ 289871 w 312602"/>
                <a:gd name="connsiteY48" fmla="*/ 211976 h 386443"/>
                <a:gd name="connsiteX49" fmla="*/ 289871 w 312602"/>
                <a:gd name="connsiteY49" fmla="*/ 227320 h 386443"/>
                <a:gd name="connsiteX50" fmla="*/ 289871 w 312602"/>
                <a:gd name="connsiteY50" fmla="*/ 375077 h 386443"/>
                <a:gd name="connsiteX51" fmla="*/ 301237 w 312602"/>
                <a:gd name="connsiteY51" fmla="*/ 386443 h 386443"/>
                <a:gd name="connsiteX52" fmla="*/ 312603 w 312602"/>
                <a:gd name="connsiteY52" fmla="*/ 375077 h 386443"/>
                <a:gd name="connsiteX53" fmla="*/ 312603 w 312602"/>
                <a:gd name="connsiteY53" fmla="*/ 176173 h 386443"/>
                <a:gd name="connsiteX54" fmla="*/ 272822 w 312602"/>
                <a:gd name="connsiteY54" fmla="*/ 136392 h 386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12602" h="386443">
                  <a:moveTo>
                    <a:pt x="272822" y="136392"/>
                  </a:moveTo>
                  <a:cubicBezTo>
                    <a:pt x="270548" y="136392"/>
                    <a:pt x="268844" y="136392"/>
                    <a:pt x="266570" y="136960"/>
                  </a:cubicBezTo>
                  <a:cubicBezTo>
                    <a:pt x="264865" y="130140"/>
                    <a:pt x="260319" y="123889"/>
                    <a:pt x="252931" y="121048"/>
                  </a:cubicBezTo>
                  <a:lnTo>
                    <a:pt x="204626" y="101726"/>
                  </a:lnTo>
                  <a:lnTo>
                    <a:pt x="173369" y="29552"/>
                  </a:lnTo>
                  <a:lnTo>
                    <a:pt x="173369" y="29552"/>
                  </a:lnTo>
                  <a:cubicBezTo>
                    <a:pt x="167118" y="12503"/>
                    <a:pt x="150637" y="0"/>
                    <a:pt x="130747" y="0"/>
                  </a:cubicBezTo>
                  <a:cubicBezTo>
                    <a:pt x="120518" y="0"/>
                    <a:pt x="111425" y="3410"/>
                    <a:pt x="104037" y="8524"/>
                  </a:cubicBezTo>
                  <a:lnTo>
                    <a:pt x="104037" y="8524"/>
                  </a:lnTo>
                  <a:lnTo>
                    <a:pt x="27316" y="60240"/>
                  </a:lnTo>
                  <a:cubicBezTo>
                    <a:pt x="22770" y="63649"/>
                    <a:pt x="19360" y="68196"/>
                    <a:pt x="17655" y="73879"/>
                  </a:cubicBezTo>
                  <a:lnTo>
                    <a:pt x="606" y="147758"/>
                  </a:lnTo>
                  <a:cubicBezTo>
                    <a:pt x="-2235" y="160260"/>
                    <a:pt x="5153" y="172195"/>
                    <a:pt x="17655" y="175036"/>
                  </a:cubicBezTo>
                  <a:cubicBezTo>
                    <a:pt x="19360" y="175604"/>
                    <a:pt x="21065" y="175604"/>
                    <a:pt x="22770" y="175604"/>
                  </a:cubicBezTo>
                  <a:cubicBezTo>
                    <a:pt x="32999" y="175604"/>
                    <a:pt x="42661" y="168216"/>
                    <a:pt x="44934" y="157987"/>
                  </a:cubicBezTo>
                  <a:lnTo>
                    <a:pt x="59710" y="93201"/>
                  </a:lnTo>
                  <a:lnTo>
                    <a:pt x="73917" y="83540"/>
                  </a:lnTo>
                  <a:cubicBezTo>
                    <a:pt x="68234" y="122184"/>
                    <a:pt x="67666" y="152872"/>
                    <a:pt x="67666" y="157987"/>
                  </a:cubicBezTo>
                  <a:lnTo>
                    <a:pt x="61983" y="257439"/>
                  </a:lnTo>
                  <a:lnTo>
                    <a:pt x="39819" y="358028"/>
                  </a:lnTo>
                  <a:cubicBezTo>
                    <a:pt x="36978" y="370531"/>
                    <a:pt x="44934" y="382465"/>
                    <a:pt x="56868" y="385307"/>
                  </a:cubicBezTo>
                  <a:cubicBezTo>
                    <a:pt x="58573" y="385875"/>
                    <a:pt x="60278" y="385875"/>
                    <a:pt x="61983" y="385875"/>
                  </a:cubicBezTo>
                  <a:cubicBezTo>
                    <a:pt x="72212" y="385875"/>
                    <a:pt x="81873" y="378487"/>
                    <a:pt x="84146" y="368258"/>
                  </a:cubicBezTo>
                  <a:lnTo>
                    <a:pt x="106878" y="265964"/>
                  </a:lnTo>
                  <a:cubicBezTo>
                    <a:pt x="106878" y="264827"/>
                    <a:pt x="107447" y="263691"/>
                    <a:pt x="107447" y="262554"/>
                  </a:cubicBezTo>
                  <a:lnTo>
                    <a:pt x="110288" y="206861"/>
                  </a:lnTo>
                  <a:lnTo>
                    <a:pt x="147228" y="247778"/>
                  </a:lnTo>
                  <a:lnTo>
                    <a:pt x="152342" y="353482"/>
                  </a:lnTo>
                  <a:cubicBezTo>
                    <a:pt x="152911" y="365416"/>
                    <a:pt x="163140" y="375077"/>
                    <a:pt x="175074" y="375077"/>
                  </a:cubicBezTo>
                  <a:cubicBezTo>
                    <a:pt x="175643" y="375077"/>
                    <a:pt x="175643" y="375077"/>
                    <a:pt x="176211" y="375077"/>
                  </a:cubicBezTo>
                  <a:cubicBezTo>
                    <a:pt x="188713" y="374509"/>
                    <a:pt x="198375" y="363711"/>
                    <a:pt x="197806" y="351209"/>
                  </a:cubicBezTo>
                  <a:lnTo>
                    <a:pt x="192123" y="237549"/>
                  </a:lnTo>
                  <a:cubicBezTo>
                    <a:pt x="192123" y="232434"/>
                    <a:pt x="189850" y="227320"/>
                    <a:pt x="186440" y="223341"/>
                  </a:cubicBezTo>
                  <a:lnTo>
                    <a:pt x="146659" y="179582"/>
                  </a:lnTo>
                  <a:lnTo>
                    <a:pt x="146659" y="87518"/>
                  </a:lnTo>
                  <a:cubicBezTo>
                    <a:pt x="146659" y="87518"/>
                    <a:pt x="147228" y="87518"/>
                    <a:pt x="147228" y="86950"/>
                  </a:cubicBezTo>
                  <a:lnTo>
                    <a:pt x="165413" y="128436"/>
                  </a:lnTo>
                  <a:cubicBezTo>
                    <a:pt x="167686" y="134119"/>
                    <a:pt x="172233" y="138097"/>
                    <a:pt x="177916" y="140370"/>
                  </a:cubicBezTo>
                  <a:lnTo>
                    <a:pt x="234177" y="163102"/>
                  </a:lnTo>
                  <a:cubicBezTo>
                    <a:pt x="232472" y="167080"/>
                    <a:pt x="231904" y="171626"/>
                    <a:pt x="231904" y="176173"/>
                  </a:cubicBezTo>
                  <a:cubicBezTo>
                    <a:pt x="231904" y="188675"/>
                    <a:pt x="237587" y="199473"/>
                    <a:pt x="246680" y="206861"/>
                  </a:cubicBezTo>
                  <a:cubicBezTo>
                    <a:pt x="246680" y="206861"/>
                    <a:pt x="247248" y="207429"/>
                    <a:pt x="247248" y="207429"/>
                  </a:cubicBezTo>
                  <a:cubicBezTo>
                    <a:pt x="248953" y="209134"/>
                    <a:pt x="251795" y="210271"/>
                    <a:pt x="254636" y="210271"/>
                  </a:cubicBezTo>
                  <a:cubicBezTo>
                    <a:pt x="260887" y="210271"/>
                    <a:pt x="266002" y="205156"/>
                    <a:pt x="266002" y="198905"/>
                  </a:cubicBezTo>
                  <a:cubicBezTo>
                    <a:pt x="266002" y="194927"/>
                    <a:pt x="264297" y="191517"/>
                    <a:pt x="261456" y="189812"/>
                  </a:cubicBezTo>
                  <a:cubicBezTo>
                    <a:pt x="258614" y="186402"/>
                    <a:pt x="255773" y="181856"/>
                    <a:pt x="255773" y="176173"/>
                  </a:cubicBezTo>
                  <a:cubicBezTo>
                    <a:pt x="255773" y="166512"/>
                    <a:pt x="263161" y="159124"/>
                    <a:pt x="272822" y="159124"/>
                  </a:cubicBezTo>
                  <a:cubicBezTo>
                    <a:pt x="282483" y="159124"/>
                    <a:pt x="289871" y="166512"/>
                    <a:pt x="289871" y="176173"/>
                  </a:cubicBezTo>
                  <a:lnTo>
                    <a:pt x="289871" y="211976"/>
                  </a:lnTo>
                  <a:lnTo>
                    <a:pt x="289871" y="227320"/>
                  </a:lnTo>
                  <a:lnTo>
                    <a:pt x="289871" y="375077"/>
                  </a:lnTo>
                  <a:cubicBezTo>
                    <a:pt x="289871" y="381329"/>
                    <a:pt x="294985" y="386443"/>
                    <a:pt x="301237" y="386443"/>
                  </a:cubicBezTo>
                  <a:cubicBezTo>
                    <a:pt x="307488" y="386443"/>
                    <a:pt x="312603" y="381329"/>
                    <a:pt x="312603" y="375077"/>
                  </a:cubicBezTo>
                  <a:lnTo>
                    <a:pt x="312603" y="176173"/>
                  </a:lnTo>
                  <a:cubicBezTo>
                    <a:pt x="312603" y="154009"/>
                    <a:pt x="294985" y="136392"/>
                    <a:pt x="272822" y="136392"/>
                  </a:cubicBezTo>
                  <a:close/>
                </a:path>
              </a:pathLst>
            </a:custGeom>
            <a:solidFill>
              <a:srgbClr val="000000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037C6156-1361-466A-81E7-C67FA4B38920}"/>
                </a:ext>
              </a:extLst>
            </p:cNvPr>
            <p:cNvSpPr/>
            <p:nvPr/>
          </p:nvSpPr>
          <p:spPr>
            <a:xfrm>
              <a:off x="9088295" y="2821790"/>
              <a:ext cx="90927" cy="90927"/>
            </a:xfrm>
            <a:custGeom>
              <a:avLst/>
              <a:gdLst>
                <a:gd name="connsiteX0" fmla="*/ 90928 w 90927"/>
                <a:gd name="connsiteY0" fmla="*/ 45464 h 90927"/>
                <a:gd name="connsiteX1" fmla="*/ 45464 w 90927"/>
                <a:gd name="connsiteY1" fmla="*/ 90928 h 90927"/>
                <a:gd name="connsiteX2" fmla="*/ 0 w 90927"/>
                <a:gd name="connsiteY2" fmla="*/ 45464 h 90927"/>
                <a:gd name="connsiteX3" fmla="*/ 45464 w 90927"/>
                <a:gd name="connsiteY3" fmla="*/ 0 h 90927"/>
                <a:gd name="connsiteX4" fmla="*/ 90928 w 90927"/>
                <a:gd name="connsiteY4" fmla="*/ 45464 h 90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927" h="90927">
                  <a:moveTo>
                    <a:pt x="90928" y="45464"/>
                  </a:moveTo>
                  <a:cubicBezTo>
                    <a:pt x="90928" y="70573"/>
                    <a:pt x="70573" y="90928"/>
                    <a:pt x="45464" y="90928"/>
                  </a:cubicBezTo>
                  <a:cubicBezTo>
                    <a:pt x="20355" y="90928"/>
                    <a:pt x="0" y="70573"/>
                    <a:pt x="0" y="45464"/>
                  </a:cubicBezTo>
                  <a:cubicBezTo>
                    <a:pt x="0" y="20355"/>
                    <a:pt x="20355" y="0"/>
                    <a:pt x="45464" y="0"/>
                  </a:cubicBezTo>
                  <a:cubicBezTo>
                    <a:pt x="70573" y="0"/>
                    <a:pt x="90928" y="20355"/>
                    <a:pt x="90928" y="45464"/>
                  </a:cubicBezTo>
                  <a:close/>
                </a:path>
              </a:pathLst>
            </a:custGeom>
            <a:solidFill>
              <a:srgbClr val="000000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0" name="Graphic 126">
            <a:extLst>
              <a:ext uri="{FF2B5EF4-FFF2-40B4-BE49-F238E27FC236}">
                <a16:creationId xmlns:a16="http://schemas.microsoft.com/office/drawing/2014/main" id="{8FD32D2C-C4DD-4B4A-96F6-A546C1AEAB21}"/>
              </a:ext>
            </a:extLst>
          </p:cNvPr>
          <p:cNvGrpSpPr/>
          <p:nvPr/>
        </p:nvGrpSpPr>
        <p:grpSpPr>
          <a:xfrm>
            <a:off x="8212612" y="2787692"/>
            <a:ext cx="604843" cy="604843"/>
            <a:chOff x="8212612" y="2787692"/>
            <a:chExt cx="604843" cy="604843"/>
          </a:xfrm>
        </p:grpSpPr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CDE0CE85-78CA-47A9-B29C-DA36B1E057A1}"/>
                </a:ext>
              </a:extLst>
            </p:cNvPr>
            <p:cNvSpPr/>
            <p:nvPr/>
          </p:nvSpPr>
          <p:spPr>
            <a:xfrm>
              <a:off x="8398475" y="2825494"/>
              <a:ext cx="100807" cy="100807"/>
            </a:xfrm>
            <a:custGeom>
              <a:avLst/>
              <a:gdLst>
                <a:gd name="connsiteX0" fmla="*/ 100807 w 100807"/>
                <a:gd name="connsiteY0" fmla="*/ 50404 h 100807"/>
                <a:gd name="connsiteX1" fmla="*/ 50404 w 100807"/>
                <a:gd name="connsiteY1" fmla="*/ 100807 h 100807"/>
                <a:gd name="connsiteX2" fmla="*/ 0 w 100807"/>
                <a:gd name="connsiteY2" fmla="*/ 50404 h 100807"/>
                <a:gd name="connsiteX3" fmla="*/ 50404 w 100807"/>
                <a:gd name="connsiteY3" fmla="*/ 0 h 100807"/>
                <a:gd name="connsiteX4" fmla="*/ 100807 w 100807"/>
                <a:gd name="connsiteY4" fmla="*/ 50404 h 10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807" h="100807">
                  <a:moveTo>
                    <a:pt x="100807" y="50404"/>
                  </a:moveTo>
                  <a:cubicBezTo>
                    <a:pt x="100807" y="78241"/>
                    <a:pt x="78241" y="100807"/>
                    <a:pt x="50404" y="100807"/>
                  </a:cubicBezTo>
                  <a:cubicBezTo>
                    <a:pt x="22566" y="100807"/>
                    <a:pt x="0" y="78241"/>
                    <a:pt x="0" y="50404"/>
                  </a:cubicBezTo>
                  <a:cubicBezTo>
                    <a:pt x="0" y="22566"/>
                    <a:pt x="22566" y="0"/>
                    <a:pt x="50404" y="0"/>
                  </a:cubicBezTo>
                  <a:cubicBezTo>
                    <a:pt x="78241" y="0"/>
                    <a:pt x="100807" y="22566"/>
                    <a:pt x="100807" y="50404"/>
                  </a:cubicBezTo>
                  <a:close/>
                </a:path>
              </a:pathLst>
            </a:custGeom>
            <a:solidFill>
              <a:srgbClr val="000000"/>
            </a:solidFill>
            <a:ln w="6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277691FD-F0FC-4E3F-A6C8-C87AB0A176E9}"/>
                </a:ext>
              </a:extLst>
            </p:cNvPr>
            <p:cNvSpPr/>
            <p:nvPr/>
          </p:nvSpPr>
          <p:spPr>
            <a:xfrm>
              <a:off x="8310268" y="3126656"/>
              <a:ext cx="325733" cy="227446"/>
            </a:xfrm>
            <a:custGeom>
              <a:avLst/>
              <a:gdLst>
                <a:gd name="connsiteX0" fmla="*/ 309352 w 325733"/>
                <a:gd name="connsiteY0" fmla="*/ 97657 h 227446"/>
                <a:gd name="connsiteX1" fmla="*/ 170112 w 325733"/>
                <a:gd name="connsiteY1" fmla="*/ 202874 h 227446"/>
                <a:gd name="connsiteX2" fmla="*/ 25202 w 325733"/>
                <a:gd name="connsiteY2" fmla="*/ 57964 h 227446"/>
                <a:gd name="connsiteX3" fmla="*/ 25202 w 325733"/>
                <a:gd name="connsiteY3" fmla="*/ 49143 h 227446"/>
                <a:gd name="connsiteX4" fmla="*/ 10081 w 325733"/>
                <a:gd name="connsiteY4" fmla="*/ 0 h 227446"/>
                <a:gd name="connsiteX5" fmla="*/ 0 w 325733"/>
                <a:gd name="connsiteY5" fmla="*/ 57334 h 227446"/>
                <a:gd name="connsiteX6" fmla="*/ 170112 w 325733"/>
                <a:gd name="connsiteY6" fmla="*/ 227446 h 227446"/>
                <a:gd name="connsiteX7" fmla="*/ 325733 w 325733"/>
                <a:gd name="connsiteY7" fmla="*/ 126009 h 227446"/>
                <a:gd name="connsiteX8" fmla="*/ 309352 w 325733"/>
                <a:gd name="connsiteY8" fmla="*/ 97657 h 227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33" h="227446">
                  <a:moveTo>
                    <a:pt x="309352" y="97657"/>
                  </a:moveTo>
                  <a:cubicBezTo>
                    <a:pt x="292341" y="158141"/>
                    <a:pt x="236267" y="202874"/>
                    <a:pt x="170112" y="202874"/>
                  </a:cubicBezTo>
                  <a:cubicBezTo>
                    <a:pt x="90096" y="202874"/>
                    <a:pt x="25202" y="137980"/>
                    <a:pt x="25202" y="57964"/>
                  </a:cubicBezTo>
                  <a:cubicBezTo>
                    <a:pt x="25202" y="54814"/>
                    <a:pt x="25202" y="52294"/>
                    <a:pt x="25202" y="49143"/>
                  </a:cubicBezTo>
                  <a:lnTo>
                    <a:pt x="10081" y="0"/>
                  </a:lnTo>
                  <a:cubicBezTo>
                    <a:pt x="3780" y="18271"/>
                    <a:pt x="0" y="37173"/>
                    <a:pt x="0" y="57334"/>
                  </a:cubicBezTo>
                  <a:cubicBezTo>
                    <a:pt x="0" y="151211"/>
                    <a:pt x="76235" y="227446"/>
                    <a:pt x="170112" y="227446"/>
                  </a:cubicBezTo>
                  <a:cubicBezTo>
                    <a:pt x="239417" y="227446"/>
                    <a:pt x="299271" y="185863"/>
                    <a:pt x="325733" y="126009"/>
                  </a:cubicBezTo>
                  <a:lnTo>
                    <a:pt x="309352" y="97657"/>
                  </a:lnTo>
                  <a:close/>
                </a:path>
              </a:pathLst>
            </a:custGeom>
            <a:solidFill>
              <a:srgbClr val="000000"/>
            </a:solidFill>
            <a:ln w="6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D29DF5EC-893A-4409-BDD1-7A08A4643392}"/>
                </a:ext>
              </a:extLst>
            </p:cNvPr>
            <p:cNvSpPr/>
            <p:nvPr/>
          </p:nvSpPr>
          <p:spPr>
            <a:xfrm>
              <a:off x="8316827" y="2938697"/>
              <a:ext cx="403114" cy="340429"/>
            </a:xfrm>
            <a:custGeom>
              <a:avLst/>
              <a:gdLst>
                <a:gd name="connsiteX0" fmla="*/ 399821 w 403114"/>
                <a:gd name="connsiteY0" fmla="*/ 302627 h 340429"/>
                <a:gd name="connsiteX1" fmla="*/ 324215 w 403114"/>
                <a:gd name="connsiteY1" fmla="*/ 170318 h 340429"/>
                <a:gd name="connsiteX2" fmla="*/ 302164 w 403114"/>
                <a:gd name="connsiteY2" fmla="*/ 157717 h 340429"/>
                <a:gd name="connsiteX3" fmla="*/ 200726 w 403114"/>
                <a:gd name="connsiteY3" fmla="*/ 157717 h 340429"/>
                <a:gd name="connsiteX4" fmla="*/ 188126 w 403114"/>
                <a:gd name="connsiteY4" fmla="*/ 41789 h 340429"/>
                <a:gd name="connsiteX5" fmla="*/ 129531 w 403114"/>
                <a:gd name="connsiteY5" fmla="*/ 836 h 340429"/>
                <a:gd name="connsiteX6" fmla="*/ 112520 w 403114"/>
                <a:gd name="connsiteY6" fmla="*/ 7136 h 340429"/>
                <a:gd name="connsiteX7" fmla="*/ 12343 w 403114"/>
                <a:gd name="connsiteY7" fmla="*/ 66360 h 340429"/>
                <a:gd name="connsiteX8" fmla="*/ 1002 w 403114"/>
                <a:gd name="connsiteY8" fmla="*/ 95342 h 340429"/>
                <a:gd name="connsiteX9" fmla="*/ 32504 w 403114"/>
                <a:gd name="connsiteY9" fmla="*/ 196150 h 340429"/>
                <a:gd name="connsiteX10" fmla="*/ 56446 w 403114"/>
                <a:gd name="connsiteY10" fmla="*/ 213791 h 340429"/>
                <a:gd name="connsiteX11" fmla="*/ 64007 w 403114"/>
                <a:gd name="connsiteY11" fmla="*/ 212531 h 340429"/>
                <a:gd name="connsiteX12" fmla="*/ 80388 w 403114"/>
                <a:gd name="connsiteY12" fmla="*/ 181029 h 340429"/>
                <a:gd name="connsiteX13" fmla="*/ 54556 w 403114"/>
                <a:gd name="connsiteY13" fmla="*/ 99123 h 340429"/>
                <a:gd name="connsiteX14" fmla="*/ 91729 w 403114"/>
                <a:gd name="connsiteY14" fmla="*/ 77071 h 340429"/>
                <a:gd name="connsiteX15" fmla="*/ 107480 w 403114"/>
                <a:gd name="connsiteY15" fmla="*/ 165908 h 340429"/>
                <a:gd name="connsiteX16" fmla="*/ 157253 w 403114"/>
                <a:gd name="connsiteY16" fmla="*/ 207490 h 340429"/>
                <a:gd name="connsiteX17" fmla="*/ 157253 w 403114"/>
                <a:gd name="connsiteY17" fmla="*/ 207490 h 340429"/>
                <a:gd name="connsiteX18" fmla="*/ 287673 w 403114"/>
                <a:gd name="connsiteY18" fmla="*/ 207490 h 340429"/>
                <a:gd name="connsiteX19" fmla="*/ 355717 w 403114"/>
                <a:gd name="connsiteY19" fmla="*/ 327829 h 340429"/>
                <a:gd name="connsiteX20" fmla="*/ 377769 w 403114"/>
                <a:gd name="connsiteY20" fmla="*/ 340430 h 340429"/>
                <a:gd name="connsiteX21" fmla="*/ 390370 w 403114"/>
                <a:gd name="connsiteY21" fmla="*/ 337280 h 340429"/>
                <a:gd name="connsiteX22" fmla="*/ 399821 w 403114"/>
                <a:gd name="connsiteY22" fmla="*/ 302627 h 340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114" h="340429">
                  <a:moveTo>
                    <a:pt x="399821" y="302627"/>
                  </a:moveTo>
                  <a:lnTo>
                    <a:pt x="324215" y="170318"/>
                  </a:lnTo>
                  <a:cubicBezTo>
                    <a:pt x="319805" y="162757"/>
                    <a:pt x="311614" y="157717"/>
                    <a:pt x="302164" y="157717"/>
                  </a:cubicBezTo>
                  <a:lnTo>
                    <a:pt x="200726" y="157717"/>
                  </a:lnTo>
                  <a:lnTo>
                    <a:pt x="188126" y="41789"/>
                  </a:lnTo>
                  <a:cubicBezTo>
                    <a:pt x="183085" y="14067"/>
                    <a:pt x="157253" y="-4205"/>
                    <a:pt x="129531" y="836"/>
                  </a:cubicBezTo>
                  <a:cubicBezTo>
                    <a:pt x="123231" y="2096"/>
                    <a:pt x="117561" y="3986"/>
                    <a:pt x="112520" y="7136"/>
                  </a:cubicBezTo>
                  <a:lnTo>
                    <a:pt x="12343" y="66360"/>
                  </a:lnTo>
                  <a:cubicBezTo>
                    <a:pt x="2262" y="72031"/>
                    <a:pt x="-2148" y="84632"/>
                    <a:pt x="1002" y="95342"/>
                  </a:cubicBezTo>
                  <a:lnTo>
                    <a:pt x="32504" y="196150"/>
                  </a:lnTo>
                  <a:cubicBezTo>
                    <a:pt x="35655" y="206860"/>
                    <a:pt x="45735" y="213791"/>
                    <a:pt x="56446" y="213791"/>
                  </a:cubicBezTo>
                  <a:cubicBezTo>
                    <a:pt x="58966" y="213791"/>
                    <a:pt x="61487" y="213161"/>
                    <a:pt x="64007" y="212531"/>
                  </a:cubicBezTo>
                  <a:cubicBezTo>
                    <a:pt x="77238" y="208121"/>
                    <a:pt x="84798" y="194260"/>
                    <a:pt x="80388" y="181029"/>
                  </a:cubicBezTo>
                  <a:lnTo>
                    <a:pt x="54556" y="99123"/>
                  </a:lnTo>
                  <a:lnTo>
                    <a:pt x="91729" y="77071"/>
                  </a:lnTo>
                  <a:lnTo>
                    <a:pt x="107480" y="165908"/>
                  </a:lnTo>
                  <a:cubicBezTo>
                    <a:pt x="111890" y="190479"/>
                    <a:pt x="133312" y="207490"/>
                    <a:pt x="157253" y="207490"/>
                  </a:cubicBezTo>
                  <a:lnTo>
                    <a:pt x="157253" y="207490"/>
                  </a:lnTo>
                  <a:lnTo>
                    <a:pt x="287673" y="207490"/>
                  </a:lnTo>
                  <a:lnTo>
                    <a:pt x="355717" y="327829"/>
                  </a:lnTo>
                  <a:cubicBezTo>
                    <a:pt x="360128" y="336020"/>
                    <a:pt x="368948" y="340430"/>
                    <a:pt x="377769" y="340430"/>
                  </a:cubicBezTo>
                  <a:cubicBezTo>
                    <a:pt x="382179" y="340430"/>
                    <a:pt x="386590" y="339170"/>
                    <a:pt x="390370" y="337280"/>
                  </a:cubicBezTo>
                  <a:cubicBezTo>
                    <a:pt x="402341" y="330349"/>
                    <a:pt x="406751" y="314598"/>
                    <a:pt x="399821" y="302627"/>
                  </a:cubicBezTo>
                  <a:close/>
                </a:path>
              </a:pathLst>
            </a:custGeom>
            <a:solidFill>
              <a:srgbClr val="000000"/>
            </a:solidFill>
            <a:ln w="6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4" name="Graphic 128">
            <a:extLst>
              <a:ext uri="{FF2B5EF4-FFF2-40B4-BE49-F238E27FC236}">
                <a16:creationId xmlns:a16="http://schemas.microsoft.com/office/drawing/2014/main" id="{FF7E6E26-87E8-4A54-B4E9-67B8FEAE24E4}"/>
              </a:ext>
            </a:extLst>
          </p:cNvPr>
          <p:cNvGrpSpPr/>
          <p:nvPr/>
        </p:nvGrpSpPr>
        <p:grpSpPr>
          <a:xfrm>
            <a:off x="7616553" y="2818717"/>
            <a:ext cx="514542" cy="514543"/>
            <a:chOff x="7616553" y="2818717"/>
            <a:chExt cx="514542" cy="514543"/>
          </a:xfrm>
        </p:grpSpPr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4BB0253D-1BC8-4FB8-ADCD-BB24BA6145F6}"/>
                </a:ext>
              </a:extLst>
            </p:cNvPr>
            <p:cNvSpPr/>
            <p:nvPr/>
          </p:nvSpPr>
          <p:spPr>
            <a:xfrm>
              <a:off x="7830945" y="2837476"/>
              <a:ext cx="85757" cy="85757"/>
            </a:xfrm>
            <a:custGeom>
              <a:avLst/>
              <a:gdLst>
                <a:gd name="connsiteX0" fmla="*/ 42879 w 85757"/>
                <a:gd name="connsiteY0" fmla="*/ 85757 h 85757"/>
                <a:gd name="connsiteX1" fmla="*/ 85757 w 85757"/>
                <a:gd name="connsiteY1" fmla="*/ 42879 h 85757"/>
                <a:gd name="connsiteX2" fmla="*/ 42879 w 85757"/>
                <a:gd name="connsiteY2" fmla="*/ 0 h 85757"/>
                <a:gd name="connsiteX3" fmla="*/ 0 w 85757"/>
                <a:gd name="connsiteY3" fmla="*/ 42879 h 85757"/>
                <a:gd name="connsiteX4" fmla="*/ 42879 w 85757"/>
                <a:gd name="connsiteY4" fmla="*/ 85757 h 85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57" h="85757">
                  <a:moveTo>
                    <a:pt x="42879" y="85757"/>
                  </a:moveTo>
                  <a:cubicBezTo>
                    <a:pt x="66462" y="85757"/>
                    <a:pt x="85757" y="66462"/>
                    <a:pt x="85757" y="42879"/>
                  </a:cubicBezTo>
                  <a:cubicBezTo>
                    <a:pt x="85757" y="19295"/>
                    <a:pt x="66462" y="0"/>
                    <a:pt x="42879" y="0"/>
                  </a:cubicBezTo>
                  <a:cubicBezTo>
                    <a:pt x="19295" y="0"/>
                    <a:pt x="0" y="19295"/>
                    <a:pt x="0" y="42879"/>
                  </a:cubicBezTo>
                  <a:cubicBezTo>
                    <a:pt x="0" y="66462"/>
                    <a:pt x="19295" y="85757"/>
                    <a:pt x="42879" y="85757"/>
                  </a:cubicBezTo>
                </a:path>
              </a:pathLst>
            </a:custGeom>
            <a:solidFill>
              <a:srgbClr val="000000"/>
            </a:solidFill>
            <a:ln w="5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65D6026A-384B-4E48-8AAE-2124F1E5C4DA}"/>
                </a:ext>
              </a:extLst>
            </p:cNvPr>
            <p:cNvSpPr/>
            <p:nvPr/>
          </p:nvSpPr>
          <p:spPr>
            <a:xfrm>
              <a:off x="7745188" y="3019710"/>
              <a:ext cx="257271" cy="294790"/>
            </a:xfrm>
            <a:custGeom>
              <a:avLst/>
              <a:gdLst>
                <a:gd name="connsiteX0" fmla="*/ 235832 w 257271"/>
                <a:gd name="connsiteY0" fmla="*/ 64318 h 294790"/>
                <a:gd name="connsiteX1" fmla="*/ 257271 w 257271"/>
                <a:gd name="connsiteY1" fmla="*/ 0 h 294790"/>
                <a:gd name="connsiteX2" fmla="*/ 0 w 257271"/>
                <a:gd name="connsiteY2" fmla="*/ 0 h 294790"/>
                <a:gd name="connsiteX3" fmla="*/ 21439 w 257271"/>
                <a:gd name="connsiteY3" fmla="*/ 64318 h 294790"/>
                <a:gd name="connsiteX4" fmla="*/ 53598 w 257271"/>
                <a:gd name="connsiteY4" fmla="*/ 64318 h 294790"/>
                <a:gd name="connsiteX5" fmla="*/ 75037 w 257271"/>
                <a:gd name="connsiteY5" fmla="*/ 273351 h 294790"/>
                <a:gd name="connsiteX6" fmla="*/ 42879 w 257271"/>
                <a:gd name="connsiteY6" fmla="*/ 273351 h 294790"/>
                <a:gd name="connsiteX7" fmla="*/ 42879 w 257271"/>
                <a:gd name="connsiteY7" fmla="*/ 294790 h 294790"/>
                <a:gd name="connsiteX8" fmla="*/ 214393 w 257271"/>
                <a:gd name="connsiteY8" fmla="*/ 294790 h 294790"/>
                <a:gd name="connsiteX9" fmla="*/ 214393 w 257271"/>
                <a:gd name="connsiteY9" fmla="*/ 273351 h 294790"/>
                <a:gd name="connsiteX10" fmla="*/ 182234 w 257271"/>
                <a:gd name="connsiteY10" fmla="*/ 273351 h 294790"/>
                <a:gd name="connsiteX11" fmla="*/ 203673 w 257271"/>
                <a:gd name="connsiteY11" fmla="*/ 64318 h 29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271" h="294790">
                  <a:moveTo>
                    <a:pt x="235832" y="64318"/>
                  </a:moveTo>
                  <a:lnTo>
                    <a:pt x="257271" y="0"/>
                  </a:lnTo>
                  <a:lnTo>
                    <a:pt x="0" y="0"/>
                  </a:lnTo>
                  <a:lnTo>
                    <a:pt x="21439" y="64318"/>
                  </a:lnTo>
                  <a:lnTo>
                    <a:pt x="53598" y="64318"/>
                  </a:lnTo>
                  <a:lnTo>
                    <a:pt x="75037" y="273351"/>
                  </a:lnTo>
                  <a:lnTo>
                    <a:pt x="42879" y="273351"/>
                  </a:lnTo>
                  <a:lnTo>
                    <a:pt x="42879" y="294790"/>
                  </a:lnTo>
                  <a:lnTo>
                    <a:pt x="214393" y="294790"/>
                  </a:lnTo>
                  <a:lnTo>
                    <a:pt x="214393" y="273351"/>
                  </a:lnTo>
                  <a:lnTo>
                    <a:pt x="182234" y="273351"/>
                  </a:lnTo>
                  <a:lnTo>
                    <a:pt x="203673" y="64318"/>
                  </a:lnTo>
                  <a:close/>
                </a:path>
              </a:pathLst>
            </a:custGeom>
            <a:solidFill>
              <a:srgbClr val="000000"/>
            </a:solidFill>
            <a:ln w="5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C84BDBAA-2CE5-4613-91EF-FF1295D2BCF9}"/>
                </a:ext>
              </a:extLst>
            </p:cNvPr>
            <p:cNvSpPr/>
            <p:nvPr/>
          </p:nvSpPr>
          <p:spPr>
            <a:xfrm>
              <a:off x="7781635" y="2933953"/>
              <a:ext cx="184913" cy="64317"/>
            </a:xfrm>
            <a:custGeom>
              <a:avLst/>
              <a:gdLst>
                <a:gd name="connsiteX0" fmla="*/ 179018 w 184913"/>
                <a:gd name="connsiteY0" fmla="*/ 39663 h 64317"/>
                <a:gd name="connsiteX1" fmla="*/ 172586 w 184913"/>
                <a:gd name="connsiteY1" fmla="*/ 27871 h 64317"/>
                <a:gd name="connsiteX2" fmla="*/ 127564 w 184913"/>
                <a:gd name="connsiteY2" fmla="*/ 4288 h 64317"/>
                <a:gd name="connsiteX3" fmla="*/ 92189 w 184913"/>
                <a:gd name="connsiteY3" fmla="*/ 0 h 64317"/>
                <a:gd name="connsiteX4" fmla="*/ 56814 w 184913"/>
                <a:gd name="connsiteY4" fmla="*/ 5360 h 64317"/>
                <a:gd name="connsiteX5" fmla="*/ 11792 w 184913"/>
                <a:gd name="connsiteY5" fmla="*/ 28943 h 64317"/>
                <a:gd name="connsiteX6" fmla="*/ 5360 w 184913"/>
                <a:gd name="connsiteY6" fmla="*/ 40735 h 64317"/>
                <a:gd name="connsiteX7" fmla="*/ 0 w 184913"/>
                <a:gd name="connsiteY7" fmla="*/ 64318 h 64317"/>
                <a:gd name="connsiteX8" fmla="*/ 184914 w 184913"/>
                <a:gd name="connsiteY8" fmla="*/ 64318 h 64317"/>
                <a:gd name="connsiteX9" fmla="*/ 179018 w 184913"/>
                <a:gd name="connsiteY9" fmla="*/ 39663 h 64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913" h="64317">
                  <a:moveTo>
                    <a:pt x="179018" y="39663"/>
                  </a:moveTo>
                  <a:cubicBezTo>
                    <a:pt x="177946" y="35375"/>
                    <a:pt x="175802" y="31087"/>
                    <a:pt x="172586" y="27871"/>
                  </a:cubicBezTo>
                  <a:cubicBezTo>
                    <a:pt x="159722" y="17151"/>
                    <a:pt x="144715" y="9648"/>
                    <a:pt x="127564" y="4288"/>
                  </a:cubicBezTo>
                  <a:cubicBezTo>
                    <a:pt x="115772" y="2144"/>
                    <a:pt x="103980" y="0"/>
                    <a:pt x="92189" y="0"/>
                  </a:cubicBezTo>
                  <a:cubicBezTo>
                    <a:pt x="80397" y="0"/>
                    <a:pt x="68606" y="2144"/>
                    <a:pt x="56814" y="5360"/>
                  </a:cubicBezTo>
                  <a:cubicBezTo>
                    <a:pt x="39663" y="9648"/>
                    <a:pt x="24655" y="18223"/>
                    <a:pt x="11792" y="28943"/>
                  </a:cubicBezTo>
                  <a:cubicBezTo>
                    <a:pt x="8576" y="32159"/>
                    <a:pt x="6432" y="36447"/>
                    <a:pt x="5360" y="40735"/>
                  </a:cubicBezTo>
                  <a:lnTo>
                    <a:pt x="0" y="64318"/>
                  </a:lnTo>
                  <a:lnTo>
                    <a:pt x="184914" y="64318"/>
                  </a:lnTo>
                  <a:lnTo>
                    <a:pt x="179018" y="39663"/>
                  </a:lnTo>
                  <a:close/>
                </a:path>
              </a:pathLst>
            </a:custGeom>
            <a:solidFill>
              <a:srgbClr val="000000"/>
            </a:solidFill>
            <a:ln w="5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8" name="Graphic 130">
            <a:extLst>
              <a:ext uri="{FF2B5EF4-FFF2-40B4-BE49-F238E27FC236}">
                <a16:creationId xmlns:a16="http://schemas.microsoft.com/office/drawing/2014/main" id="{2EB7ECA3-1116-4CE4-92CE-B23EAA587BE3}"/>
              </a:ext>
            </a:extLst>
          </p:cNvPr>
          <p:cNvGrpSpPr/>
          <p:nvPr/>
        </p:nvGrpSpPr>
        <p:grpSpPr>
          <a:xfrm>
            <a:off x="7050960" y="2872682"/>
            <a:ext cx="491178" cy="457180"/>
            <a:chOff x="7050960" y="2872682"/>
            <a:chExt cx="491178" cy="457180"/>
          </a:xfrm>
          <a:solidFill>
            <a:srgbClr val="000000"/>
          </a:solidFill>
        </p:grpSpPr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5B3F842-6207-4F17-BAAB-1EECCA1B870E}"/>
                </a:ext>
              </a:extLst>
            </p:cNvPr>
            <p:cNvSpPr/>
            <p:nvPr/>
          </p:nvSpPr>
          <p:spPr>
            <a:xfrm>
              <a:off x="7113553" y="2872682"/>
              <a:ext cx="80006" cy="80006"/>
            </a:xfrm>
            <a:custGeom>
              <a:avLst/>
              <a:gdLst>
                <a:gd name="connsiteX0" fmla="*/ 80007 w 80006"/>
                <a:gd name="connsiteY0" fmla="*/ 40003 h 80006"/>
                <a:gd name="connsiteX1" fmla="*/ 40003 w 80006"/>
                <a:gd name="connsiteY1" fmla="*/ 80007 h 80006"/>
                <a:gd name="connsiteX2" fmla="*/ 0 w 80006"/>
                <a:gd name="connsiteY2" fmla="*/ 40003 h 80006"/>
                <a:gd name="connsiteX3" fmla="*/ 40003 w 80006"/>
                <a:gd name="connsiteY3" fmla="*/ 0 h 80006"/>
                <a:gd name="connsiteX4" fmla="*/ 80007 w 80006"/>
                <a:gd name="connsiteY4" fmla="*/ 40003 h 8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06" h="80006">
                  <a:moveTo>
                    <a:pt x="80007" y="40003"/>
                  </a:moveTo>
                  <a:cubicBezTo>
                    <a:pt x="80007" y="62097"/>
                    <a:pt x="62097" y="80007"/>
                    <a:pt x="40003" y="80007"/>
                  </a:cubicBezTo>
                  <a:cubicBezTo>
                    <a:pt x="17910" y="80007"/>
                    <a:pt x="0" y="62097"/>
                    <a:pt x="0" y="40003"/>
                  </a:cubicBezTo>
                  <a:cubicBezTo>
                    <a:pt x="0" y="17910"/>
                    <a:pt x="17910" y="0"/>
                    <a:pt x="40003" y="0"/>
                  </a:cubicBezTo>
                  <a:cubicBezTo>
                    <a:pt x="62097" y="0"/>
                    <a:pt x="80007" y="17910"/>
                    <a:pt x="80007" y="40003"/>
                  </a:cubicBezTo>
                  <a:close/>
                </a:path>
              </a:pathLst>
            </a:custGeom>
            <a:solidFill>
              <a:srgbClr val="000000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786509FC-1980-4858-A2AE-34F0A2D1B1D4}"/>
                </a:ext>
              </a:extLst>
            </p:cNvPr>
            <p:cNvSpPr/>
            <p:nvPr/>
          </p:nvSpPr>
          <p:spPr>
            <a:xfrm>
              <a:off x="7284995" y="2872682"/>
              <a:ext cx="80006" cy="80006"/>
            </a:xfrm>
            <a:custGeom>
              <a:avLst/>
              <a:gdLst>
                <a:gd name="connsiteX0" fmla="*/ 80007 w 80006"/>
                <a:gd name="connsiteY0" fmla="*/ 40003 h 80006"/>
                <a:gd name="connsiteX1" fmla="*/ 40003 w 80006"/>
                <a:gd name="connsiteY1" fmla="*/ 80007 h 80006"/>
                <a:gd name="connsiteX2" fmla="*/ 0 w 80006"/>
                <a:gd name="connsiteY2" fmla="*/ 40003 h 80006"/>
                <a:gd name="connsiteX3" fmla="*/ 40003 w 80006"/>
                <a:gd name="connsiteY3" fmla="*/ 0 h 80006"/>
                <a:gd name="connsiteX4" fmla="*/ 80007 w 80006"/>
                <a:gd name="connsiteY4" fmla="*/ 40003 h 8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06" h="80006">
                  <a:moveTo>
                    <a:pt x="80007" y="40003"/>
                  </a:moveTo>
                  <a:cubicBezTo>
                    <a:pt x="80007" y="62097"/>
                    <a:pt x="62097" y="80007"/>
                    <a:pt x="40003" y="80007"/>
                  </a:cubicBezTo>
                  <a:cubicBezTo>
                    <a:pt x="17910" y="80007"/>
                    <a:pt x="0" y="62097"/>
                    <a:pt x="0" y="40003"/>
                  </a:cubicBezTo>
                  <a:cubicBezTo>
                    <a:pt x="0" y="17910"/>
                    <a:pt x="17910" y="0"/>
                    <a:pt x="40003" y="0"/>
                  </a:cubicBezTo>
                  <a:cubicBezTo>
                    <a:pt x="62097" y="0"/>
                    <a:pt x="80007" y="17910"/>
                    <a:pt x="80007" y="40003"/>
                  </a:cubicBezTo>
                  <a:close/>
                </a:path>
              </a:pathLst>
            </a:custGeom>
            <a:solidFill>
              <a:srgbClr val="000000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48B7BAAE-7096-4977-9B43-A79FD6929E2F}"/>
                </a:ext>
              </a:extLst>
            </p:cNvPr>
            <p:cNvSpPr/>
            <p:nvPr/>
          </p:nvSpPr>
          <p:spPr>
            <a:xfrm>
              <a:off x="7450724" y="3118416"/>
              <a:ext cx="57147" cy="57147"/>
            </a:xfrm>
            <a:custGeom>
              <a:avLst/>
              <a:gdLst>
                <a:gd name="connsiteX0" fmla="*/ 57148 w 57147"/>
                <a:gd name="connsiteY0" fmla="*/ 28574 h 57147"/>
                <a:gd name="connsiteX1" fmla="*/ 28574 w 57147"/>
                <a:gd name="connsiteY1" fmla="*/ 57148 h 57147"/>
                <a:gd name="connsiteX2" fmla="*/ 0 w 57147"/>
                <a:gd name="connsiteY2" fmla="*/ 28574 h 57147"/>
                <a:gd name="connsiteX3" fmla="*/ 28574 w 57147"/>
                <a:gd name="connsiteY3" fmla="*/ 0 h 57147"/>
                <a:gd name="connsiteX4" fmla="*/ 57148 w 57147"/>
                <a:gd name="connsiteY4" fmla="*/ 28574 h 5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47" h="57147">
                  <a:moveTo>
                    <a:pt x="57148" y="28574"/>
                  </a:moveTo>
                  <a:cubicBezTo>
                    <a:pt x="57148" y="44355"/>
                    <a:pt x="44355" y="57148"/>
                    <a:pt x="28574" y="57148"/>
                  </a:cubicBezTo>
                  <a:cubicBezTo>
                    <a:pt x="12793" y="57148"/>
                    <a:pt x="0" y="44355"/>
                    <a:pt x="0" y="28574"/>
                  </a:cubicBezTo>
                  <a:cubicBezTo>
                    <a:pt x="0" y="12793"/>
                    <a:pt x="12793" y="0"/>
                    <a:pt x="28574" y="0"/>
                  </a:cubicBezTo>
                  <a:cubicBezTo>
                    <a:pt x="44355" y="0"/>
                    <a:pt x="57148" y="12793"/>
                    <a:pt x="57148" y="28574"/>
                  </a:cubicBezTo>
                  <a:close/>
                </a:path>
              </a:pathLst>
            </a:custGeom>
            <a:solidFill>
              <a:srgbClr val="000000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4A718F0A-EC78-41B7-9067-0A8872AEA148}"/>
                </a:ext>
              </a:extLst>
            </p:cNvPr>
            <p:cNvSpPr/>
            <p:nvPr/>
          </p:nvSpPr>
          <p:spPr>
            <a:xfrm>
              <a:off x="7050960" y="2964118"/>
              <a:ext cx="491178" cy="365744"/>
            </a:xfrm>
            <a:custGeom>
              <a:avLst/>
              <a:gdLst>
                <a:gd name="connsiteX0" fmla="*/ 490057 w 491178"/>
                <a:gd name="connsiteY0" fmla="*/ 286881 h 365744"/>
                <a:gd name="connsiteX1" fmla="*/ 470056 w 491178"/>
                <a:gd name="connsiteY1" fmla="*/ 238877 h 365744"/>
                <a:gd name="connsiteX2" fmla="*/ 440339 w 491178"/>
                <a:gd name="connsiteY2" fmla="*/ 218304 h 365744"/>
                <a:gd name="connsiteX3" fmla="*/ 428338 w 491178"/>
                <a:gd name="connsiteY3" fmla="*/ 217161 h 365744"/>
                <a:gd name="connsiteX4" fmla="*/ 399764 w 491178"/>
                <a:gd name="connsiteY4" fmla="*/ 217161 h 365744"/>
                <a:gd name="connsiteX5" fmla="*/ 375762 w 491178"/>
                <a:gd name="connsiteY5" fmla="*/ 176586 h 365744"/>
                <a:gd name="connsiteX6" fmla="*/ 376333 w 491178"/>
                <a:gd name="connsiteY6" fmla="*/ 168014 h 365744"/>
                <a:gd name="connsiteX7" fmla="*/ 349474 w 491178"/>
                <a:gd name="connsiteY7" fmla="*/ 33146 h 365744"/>
                <a:gd name="connsiteX8" fmla="*/ 308899 w 491178"/>
                <a:gd name="connsiteY8" fmla="*/ 6286 h 365744"/>
                <a:gd name="connsiteX9" fmla="*/ 273468 w 491178"/>
                <a:gd name="connsiteY9" fmla="*/ 0 h 365744"/>
                <a:gd name="connsiteX10" fmla="*/ 238036 w 491178"/>
                <a:gd name="connsiteY10" fmla="*/ 6286 h 365744"/>
                <a:gd name="connsiteX11" fmla="*/ 197461 w 491178"/>
                <a:gd name="connsiteY11" fmla="*/ 33146 h 365744"/>
                <a:gd name="connsiteX12" fmla="*/ 188318 w 491178"/>
                <a:gd name="connsiteY12" fmla="*/ 84007 h 365744"/>
                <a:gd name="connsiteX13" fmla="*/ 178031 w 491178"/>
                <a:gd name="connsiteY13" fmla="*/ 33146 h 365744"/>
                <a:gd name="connsiteX14" fmla="*/ 137456 w 491178"/>
                <a:gd name="connsiteY14" fmla="*/ 6286 h 365744"/>
                <a:gd name="connsiteX15" fmla="*/ 102025 w 491178"/>
                <a:gd name="connsiteY15" fmla="*/ 0 h 365744"/>
                <a:gd name="connsiteX16" fmla="*/ 66593 w 491178"/>
                <a:gd name="connsiteY16" fmla="*/ 6286 h 365744"/>
                <a:gd name="connsiteX17" fmla="*/ 26019 w 491178"/>
                <a:gd name="connsiteY17" fmla="*/ 33146 h 365744"/>
                <a:gd name="connsiteX18" fmla="*/ 302 w 491178"/>
                <a:gd name="connsiteY18" fmla="*/ 168014 h 365744"/>
                <a:gd name="connsiteX19" fmla="*/ 14018 w 491178"/>
                <a:gd name="connsiteY19" fmla="*/ 188016 h 365744"/>
                <a:gd name="connsiteX20" fmla="*/ 16875 w 491178"/>
                <a:gd name="connsiteY20" fmla="*/ 188587 h 365744"/>
                <a:gd name="connsiteX21" fmla="*/ 33448 w 491178"/>
                <a:gd name="connsiteY21" fmla="*/ 174872 h 365744"/>
                <a:gd name="connsiteX22" fmla="*/ 56878 w 491178"/>
                <a:gd name="connsiteY22" fmla="*/ 58862 h 365744"/>
                <a:gd name="connsiteX23" fmla="*/ 56878 w 491178"/>
                <a:gd name="connsiteY23" fmla="*/ 365745 h 365744"/>
                <a:gd name="connsiteX24" fmla="*/ 91167 w 491178"/>
                <a:gd name="connsiteY24" fmla="*/ 365745 h 365744"/>
                <a:gd name="connsiteX25" fmla="*/ 91167 w 491178"/>
                <a:gd name="connsiteY25" fmla="*/ 188587 h 365744"/>
                <a:gd name="connsiteX26" fmla="*/ 114026 w 491178"/>
                <a:gd name="connsiteY26" fmla="*/ 188587 h 365744"/>
                <a:gd name="connsiteX27" fmla="*/ 114026 w 491178"/>
                <a:gd name="connsiteY27" fmla="*/ 365745 h 365744"/>
                <a:gd name="connsiteX28" fmla="*/ 148315 w 491178"/>
                <a:gd name="connsiteY28" fmla="*/ 365745 h 365744"/>
                <a:gd name="connsiteX29" fmla="*/ 148315 w 491178"/>
                <a:gd name="connsiteY29" fmla="*/ 58862 h 365744"/>
                <a:gd name="connsiteX30" fmla="*/ 171745 w 491178"/>
                <a:gd name="connsiteY30" fmla="*/ 174872 h 365744"/>
                <a:gd name="connsiteX31" fmla="*/ 188318 w 491178"/>
                <a:gd name="connsiteY31" fmla="*/ 188587 h 365744"/>
                <a:gd name="connsiteX32" fmla="*/ 204891 w 491178"/>
                <a:gd name="connsiteY32" fmla="*/ 174872 h 365744"/>
                <a:gd name="connsiteX33" fmla="*/ 228321 w 491178"/>
                <a:gd name="connsiteY33" fmla="*/ 58862 h 365744"/>
                <a:gd name="connsiteX34" fmla="*/ 228321 w 491178"/>
                <a:gd name="connsiteY34" fmla="*/ 121153 h 365744"/>
                <a:gd name="connsiteX35" fmla="*/ 206605 w 491178"/>
                <a:gd name="connsiteY35" fmla="*/ 229162 h 365744"/>
                <a:gd name="connsiteX36" fmla="*/ 228321 w 491178"/>
                <a:gd name="connsiteY36" fmla="*/ 229162 h 365744"/>
                <a:gd name="connsiteX37" fmla="*/ 228321 w 491178"/>
                <a:gd name="connsiteY37" fmla="*/ 365745 h 365744"/>
                <a:gd name="connsiteX38" fmla="*/ 262610 w 491178"/>
                <a:gd name="connsiteY38" fmla="*/ 365745 h 365744"/>
                <a:gd name="connsiteX39" fmla="*/ 262610 w 491178"/>
                <a:gd name="connsiteY39" fmla="*/ 228590 h 365744"/>
                <a:gd name="connsiteX40" fmla="*/ 285469 w 491178"/>
                <a:gd name="connsiteY40" fmla="*/ 228590 h 365744"/>
                <a:gd name="connsiteX41" fmla="*/ 285469 w 491178"/>
                <a:gd name="connsiteY41" fmla="*/ 365745 h 365744"/>
                <a:gd name="connsiteX42" fmla="*/ 319757 w 491178"/>
                <a:gd name="connsiteY42" fmla="*/ 365745 h 365744"/>
                <a:gd name="connsiteX43" fmla="*/ 319757 w 491178"/>
                <a:gd name="connsiteY43" fmla="*/ 229162 h 365744"/>
                <a:gd name="connsiteX44" fmla="*/ 341473 w 491178"/>
                <a:gd name="connsiteY44" fmla="*/ 229162 h 365744"/>
                <a:gd name="connsiteX45" fmla="*/ 319757 w 491178"/>
                <a:gd name="connsiteY45" fmla="*/ 121153 h 365744"/>
                <a:gd name="connsiteX46" fmla="*/ 319757 w 491178"/>
                <a:gd name="connsiteY46" fmla="*/ 58862 h 365744"/>
                <a:gd name="connsiteX47" fmla="*/ 343188 w 491178"/>
                <a:gd name="connsiteY47" fmla="*/ 174872 h 365744"/>
                <a:gd name="connsiteX48" fmla="*/ 356332 w 491178"/>
                <a:gd name="connsiteY48" fmla="*/ 188016 h 365744"/>
                <a:gd name="connsiteX49" fmla="*/ 399764 w 491178"/>
                <a:gd name="connsiteY49" fmla="*/ 261736 h 365744"/>
                <a:gd name="connsiteX50" fmla="*/ 399764 w 491178"/>
                <a:gd name="connsiteY50" fmla="*/ 289167 h 365744"/>
                <a:gd name="connsiteX51" fmla="*/ 388334 w 491178"/>
                <a:gd name="connsiteY51" fmla="*/ 320027 h 365744"/>
                <a:gd name="connsiteX52" fmla="*/ 399764 w 491178"/>
                <a:gd name="connsiteY52" fmla="*/ 320027 h 365744"/>
                <a:gd name="connsiteX53" fmla="*/ 399764 w 491178"/>
                <a:gd name="connsiteY53" fmla="*/ 365745 h 365744"/>
                <a:gd name="connsiteX54" fmla="*/ 422623 w 491178"/>
                <a:gd name="connsiteY54" fmla="*/ 365745 h 365744"/>
                <a:gd name="connsiteX55" fmla="*/ 422623 w 491178"/>
                <a:gd name="connsiteY55" fmla="*/ 320027 h 365744"/>
                <a:gd name="connsiteX56" fmla="*/ 434053 w 491178"/>
                <a:gd name="connsiteY56" fmla="*/ 320027 h 365744"/>
                <a:gd name="connsiteX57" fmla="*/ 434053 w 491178"/>
                <a:gd name="connsiteY57" fmla="*/ 365745 h 365744"/>
                <a:gd name="connsiteX58" fmla="*/ 456912 w 491178"/>
                <a:gd name="connsiteY58" fmla="*/ 365745 h 365744"/>
                <a:gd name="connsiteX59" fmla="*/ 456912 w 491178"/>
                <a:gd name="connsiteY59" fmla="*/ 320027 h 365744"/>
                <a:gd name="connsiteX60" fmla="*/ 468341 w 491178"/>
                <a:gd name="connsiteY60" fmla="*/ 320027 h 365744"/>
                <a:gd name="connsiteX61" fmla="*/ 456912 w 491178"/>
                <a:gd name="connsiteY61" fmla="*/ 288595 h 365744"/>
                <a:gd name="connsiteX62" fmla="*/ 456912 w 491178"/>
                <a:gd name="connsiteY62" fmla="*/ 266308 h 365744"/>
                <a:gd name="connsiteX63" fmla="*/ 469484 w 491178"/>
                <a:gd name="connsiteY63" fmla="*/ 296025 h 365744"/>
                <a:gd name="connsiteX64" fmla="*/ 479771 w 491178"/>
                <a:gd name="connsiteY64" fmla="*/ 302882 h 365744"/>
                <a:gd name="connsiteX65" fmla="*/ 484342 w 491178"/>
                <a:gd name="connsiteY65" fmla="*/ 301739 h 365744"/>
                <a:gd name="connsiteX66" fmla="*/ 490057 w 491178"/>
                <a:gd name="connsiteY66" fmla="*/ 286881 h 36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91178" h="365744">
                  <a:moveTo>
                    <a:pt x="490057" y="286881"/>
                  </a:moveTo>
                  <a:lnTo>
                    <a:pt x="470056" y="238877"/>
                  </a:lnTo>
                  <a:cubicBezTo>
                    <a:pt x="463198" y="229162"/>
                    <a:pt x="452340" y="221733"/>
                    <a:pt x="440339" y="218304"/>
                  </a:cubicBezTo>
                  <a:cubicBezTo>
                    <a:pt x="436910" y="217732"/>
                    <a:pt x="432338" y="217161"/>
                    <a:pt x="428338" y="217161"/>
                  </a:cubicBezTo>
                  <a:lnTo>
                    <a:pt x="399764" y="217161"/>
                  </a:lnTo>
                  <a:lnTo>
                    <a:pt x="375762" y="176586"/>
                  </a:lnTo>
                  <a:cubicBezTo>
                    <a:pt x="376333" y="173729"/>
                    <a:pt x="376905" y="170871"/>
                    <a:pt x="376333" y="168014"/>
                  </a:cubicBezTo>
                  <a:lnTo>
                    <a:pt x="349474" y="33146"/>
                  </a:lnTo>
                  <a:cubicBezTo>
                    <a:pt x="338616" y="21145"/>
                    <a:pt x="324901" y="12001"/>
                    <a:pt x="308899" y="6286"/>
                  </a:cubicBezTo>
                  <a:cubicBezTo>
                    <a:pt x="298041" y="2286"/>
                    <a:pt x="286040" y="0"/>
                    <a:pt x="273468" y="0"/>
                  </a:cubicBezTo>
                  <a:cubicBezTo>
                    <a:pt x="260895" y="0"/>
                    <a:pt x="249466" y="2286"/>
                    <a:pt x="238036" y="6286"/>
                  </a:cubicBezTo>
                  <a:cubicBezTo>
                    <a:pt x="222606" y="12001"/>
                    <a:pt x="208891" y="21145"/>
                    <a:pt x="197461" y="33146"/>
                  </a:cubicBezTo>
                  <a:lnTo>
                    <a:pt x="188318" y="84007"/>
                  </a:lnTo>
                  <a:lnTo>
                    <a:pt x="178031" y="33146"/>
                  </a:lnTo>
                  <a:cubicBezTo>
                    <a:pt x="167173" y="21145"/>
                    <a:pt x="153458" y="12001"/>
                    <a:pt x="137456" y="6286"/>
                  </a:cubicBezTo>
                  <a:cubicBezTo>
                    <a:pt x="126598" y="2286"/>
                    <a:pt x="114597" y="0"/>
                    <a:pt x="102025" y="0"/>
                  </a:cubicBezTo>
                  <a:cubicBezTo>
                    <a:pt x="89452" y="0"/>
                    <a:pt x="78023" y="2286"/>
                    <a:pt x="66593" y="6286"/>
                  </a:cubicBezTo>
                  <a:cubicBezTo>
                    <a:pt x="51164" y="12001"/>
                    <a:pt x="37448" y="21145"/>
                    <a:pt x="26019" y="33146"/>
                  </a:cubicBezTo>
                  <a:lnTo>
                    <a:pt x="302" y="168014"/>
                  </a:lnTo>
                  <a:cubicBezTo>
                    <a:pt x="-1412" y="177158"/>
                    <a:pt x="4303" y="186301"/>
                    <a:pt x="14018" y="188016"/>
                  </a:cubicBezTo>
                  <a:cubicBezTo>
                    <a:pt x="14589" y="188587"/>
                    <a:pt x="15732" y="188587"/>
                    <a:pt x="16875" y="188587"/>
                  </a:cubicBezTo>
                  <a:cubicBezTo>
                    <a:pt x="24876" y="188587"/>
                    <a:pt x="32305" y="182872"/>
                    <a:pt x="33448" y="174872"/>
                  </a:cubicBezTo>
                  <a:lnTo>
                    <a:pt x="56878" y="58862"/>
                  </a:lnTo>
                  <a:lnTo>
                    <a:pt x="56878" y="365745"/>
                  </a:lnTo>
                  <a:lnTo>
                    <a:pt x="91167" y="365745"/>
                  </a:lnTo>
                  <a:lnTo>
                    <a:pt x="91167" y="188587"/>
                  </a:lnTo>
                  <a:lnTo>
                    <a:pt x="114026" y="188587"/>
                  </a:lnTo>
                  <a:lnTo>
                    <a:pt x="114026" y="365745"/>
                  </a:lnTo>
                  <a:lnTo>
                    <a:pt x="148315" y="365745"/>
                  </a:lnTo>
                  <a:lnTo>
                    <a:pt x="148315" y="58862"/>
                  </a:lnTo>
                  <a:lnTo>
                    <a:pt x="171745" y="174872"/>
                  </a:lnTo>
                  <a:cubicBezTo>
                    <a:pt x="172888" y="182872"/>
                    <a:pt x="180317" y="188587"/>
                    <a:pt x="188318" y="188587"/>
                  </a:cubicBezTo>
                  <a:cubicBezTo>
                    <a:pt x="196319" y="188587"/>
                    <a:pt x="203748" y="182872"/>
                    <a:pt x="204891" y="174872"/>
                  </a:cubicBezTo>
                  <a:lnTo>
                    <a:pt x="228321" y="58862"/>
                  </a:lnTo>
                  <a:lnTo>
                    <a:pt x="228321" y="121153"/>
                  </a:lnTo>
                  <a:lnTo>
                    <a:pt x="206605" y="229162"/>
                  </a:lnTo>
                  <a:lnTo>
                    <a:pt x="228321" y="229162"/>
                  </a:lnTo>
                  <a:lnTo>
                    <a:pt x="228321" y="365745"/>
                  </a:lnTo>
                  <a:lnTo>
                    <a:pt x="262610" y="365745"/>
                  </a:lnTo>
                  <a:lnTo>
                    <a:pt x="262610" y="228590"/>
                  </a:lnTo>
                  <a:lnTo>
                    <a:pt x="285469" y="228590"/>
                  </a:lnTo>
                  <a:lnTo>
                    <a:pt x="285469" y="365745"/>
                  </a:lnTo>
                  <a:lnTo>
                    <a:pt x="319757" y="365745"/>
                  </a:lnTo>
                  <a:lnTo>
                    <a:pt x="319757" y="229162"/>
                  </a:lnTo>
                  <a:lnTo>
                    <a:pt x="341473" y="229162"/>
                  </a:lnTo>
                  <a:lnTo>
                    <a:pt x="319757" y="121153"/>
                  </a:lnTo>
                  <a:lnTo>
                    <a:pt x="319757" y="58862"/>
                  </a:lnTo>
                  <a:lnTo>
                    <a:pt x="343188" y="174872"/>
                  </a:lnTo>
                  <a:cubicBezTo>
                    <a:pt x="344331" y="181729"/>
                    <a:pt x="350046" y="186873"/>
                    <a:pt x="356332" y="188016"/>
                  </a:cubicBezTo>
                  <a:lnTo>
                    <a:pt x="399764" y="261736"/>
                  </a:lnTo>
                  <a:lnTo>
                    <a:pt x="399764" y="289167"/>
                  </a:lnTo>
                  <a:lnTo>
                    <a:pt x="388334" y="320027"/>
                  </a:lnTo>
                  <a:lnTo>
                    <a:pt x="399764" y="320027"/>
                  </a:lnTo>
                  <a:lnTo>
                    <a:pt x="399764" y="365745"/>
                  </a:lnTo>
                  <a:lnTo>
                    <a:pt x="422623" y="365745"/>
                  </a:lnTo>
                  <a:lnTo>
                    <a:pt x="422623" y="320027"/>
                  </a:lnTo>
                  <a:lnTo>
                    <a:pt x="434053" y="320027"/>
                  </a:lnTo>
                  <a:lnTo>
                    <a:pt x="434053" y="365745"/>
                  </a:lnTo>
                  <a:lnTo>
                    <a:pt x="456912" y="365745"/>
                  </a:lnTo>
                  <a:lnTo>
                    <a:pt x="456912" y="320027"/>
                  </a:lnTo>
                  <a:lnTo>
                    <a:pt x="468341" y="320027"/>
                  </a:lnTo>
                  <a:lnTo>
                    <a:pt x="456912" y="288595"/>
                  </a:lnTo>
                  <a:lnTo>
                    <a:pt x="456912" y="266308"/>
                  </a:lnTo>
                  <a:lnTo>
                    <a:pt x="469484" y="296025"/>
                  </a:lnTo>
                  <a:cubicBezTo>
                    <a:pt x="471198" y="300596"/>
                    <a:pt x="475770" y="302882"/>
                    <a:pt x="479771" y="302882"/>
                  </a:cubicBezTo>
                  <a:cubicBezTo>
                    <a:pt x="481485" y="302882"/>
                    <a:pt x="482628" y="302882"/>
                    <a:pt x="484342" y="301739"/>
                  </a:cubicBezTo>
                  <a:cubicBezTo>
                    <a:pt x="490057" y="299453"/>
                    <a:pt x="492915" y="292596"/>
                    <a:pt x="490057" y="286881"/>
                  </a:cubicBezTo>
                  <a:close/>
                </a:path>
              </a:pathLst>
            </a:custGeom>
            <a:solidFill>
              <a:srgbClr val="000000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73" name="Graphic 132">
            <a:extLst>
              <a:ext uri="{FF2B5EF4-FFF2-40B4-BE49-F238E27FC236}">
                <a16:creationId xmlns:a16="http://schemas.microsoft.com/office/drawing/2014/main" id="{B48270A2-F15C-4B18-AD87-40CA634C8192}"/>
              </a:ext>
            </a:extLst>
          </p:cNvPr>
          <p:cNvGrpSpPr/>
          <p:nvPr/>
        </p:nvGrpSpPr>
        <p:grpSpPr>
          <a:xfrm>
            <a:off x="6505167" y="2868573"/>
            <a:ext cx="334317" cy="476329"/>
            <a:chOff x="6505167" y="2868573"/>
            <a:chExt cx="334317" cy="476329"/>
          </a:xfrm>
          <a:solidFill>
            <a:srgbClr val="000000"/>
          </a:solidFill>
        </p:grpSpPr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45467313-3C93-4F69-AF0D-C484129A61B2}"/>
                </a:ext>
              </a:extLst>
            </p:cNvPr>
            <p:cNvSpPr/>
            <p:nvPr/>
          </p:nvSpPr>
          <p:spPr>
            <a:xfrm>
              <a:off x="6571572" y="2868573"/>
              <a:ext cx="83357" cy="83357"/>
            </a:xfrm>
            <a:custGeom>
              <a:avLst/>
              <a:gdLst>
                <a:gd name="connsiteX0" fmla="*/ 83358 w 83357"/>
                <a:gd name="connsiteY0" fmla="*/ 41679 h 83357"/>
                <a:gd name="connsiteX1" fmla="*/ 41679 w 83357"/>
                <a:gd name="connsiteY1" fmla="*/ 83358 h 83357"/>
                <a:gd name="connsiteX2" fmla="*/ 0 w 83357"/>
                <a:gd name="connsiteY2" fmla="*/ 41679 h 83357"/>
                <a:gd name="connsiteX3" fmla="*/ 41679 w 83357"/>
                <a:gd name="connsiteY3" fmla="*/ 0 h 83357"/>
                <a:gd name="connsiteX4" fmla="*/ 83358 w 83357"/>
                <a:gd name="connsiteY4" fmla="*/ 41679 h 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57" h="83357">
                  <a:moveTo>
                    <a:pt x="83358" y="41679"/>
                  </a:moveTo>
                  <a:cubicBezTo>
                    <a:pt x="83358" y="64697"/>
                    <a:pt x="64697" y="83358"/>
                    <a:pt x="41679" y="83358"/>
                  </a:cubicBezTo>
                  <a:cubicBezTo>
                    <a:pt x="18660" y="83358"/>
                    <a:pt x="0" y="64697"/>
                    <a:pt x="0" y="41679"/>
                  </a:cubicBezTo>
                  <a:cubicBezTo>
                    <a:pt x="0" y="18660"/>
                    <a:pt x="18660" y="0"/>
                    <a:pt x="41679" y="0"/>
                  </a:cubicBezTo>
                  <a:cubicBezTo>
                    <a:pt x="64697" y="0"/>
                    <a:pt x="83358" y="18660"/>
                    <a:pt x="83358" y="41679"/>
                  </a:cubicBezTo>
                  <a:close/>
                </a:path>
              </a:pathLst>
            </a:custGeom>
            <a:solidFill>
              <a:srgbClr val="000000"/>
            </a:solidFill>
            <a:ln w="5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F51C5B7B-4F19-4E52-A5B3-0E4718F9813A}"/>
                </a:ext>
              </a:extLst>
            </p:cNvPr>
            <p:cNvSpPr/>
            <p:nvPr/>
          </p:nvSpPr>
          <p:spPr>
            <a:xfrm>
              <a:off x="6505167" y="2963839"/>
              <a:ext cx="215154" cy="381063"/>
            </a:xfrm>
            <a:custGeom>
              <a:avLst/>
              <a:gdLst>
                <a:gd name="connsiteX0" fmla="*/ 214663 w 215154"/>
                <a:gd name="connsiteY0" fmla="*/ 175051 h 381063"/>
                <a:gd name="connsiteX1" fmla="*/ 186679 w 215154"/>
                <a:gd name="connsiteY1" fmla="*/ 34534 h 381063"/>
                <a:gd name="connsiteX2" fmla="*/ 144404 w 215154"/>
                <a:gd name="connsiteY2" fmla="*/ 6550 h 381063"/>
                <a:gd name="connsiteX3" fmla="*/ 107489 w 215154"/>
                <a:gd name="connsiteY3" fmla="*/ 0 h 381063"/>
                <a:gd name="connsiteX4" fmla="*/ 70573 w 215154"/>
                <a:gd name="connsiteY4" fmla="*/ 6550 h 381063"/>
                <a:gd name="connsiteX5" fmla="*/ 28299 w 215154"/>
                <a:gd name="connsiteY5" fmla="*/ 34534 h 381063"/>
                <a:gd name="connsiteX6" fmla="*/ 315 w 215154"/>
                <a:gd name="connsiteY6" fmla="*/ 175051 h 381063"/>
                <a:gd name="connsiteX7" fmla="*/ 14605 w 215154"/>
                <a:gd name="connsiteY7" fmla="*/ 195890 h 381063"/>
                <a:gd name="connsiteX8" fmla="*/ 18177 w 215154"/>
                <a:gd name="connsiteY8" fmla="*/ 196486 h 381063"/>
                <a:gd name="connsiteX9" fmla="*/ 35444 w 215154"/>
                <a:gd name="connsiteY9" fmla="*/ 182196 h 381063"/>
                <a:gd name="connsiteX10" fmla="*/ 60451 w 215154"/>
                <a:gd name="connsiteY10" fmla="*/ 61327 h 381063"/>
                <a:gd name="connsiteX11" fmla="*/ 60451 w 215154"/>
                <a:gd name="connsiteY11" fmla="*/ 381063 h 381063"/>
                <a:gd name="connsiteX12" fmla="*/ 96176 w 215154"/>
                <a:gd name="connsiteY12" fmla="*/ 381063 h 381063"/>
                <a:gd name="connsiteX13" fmla="*/ 96176 w 215154"/>
                <a:gd name="connsiteY13" fmla="*/ 196486 h 381063"/>
                <a:gd name="connsiteX14" fmla="*/ 119993 w 215154"/>
                <a:gd name="connsiteY14" fmla="*/ 196486 h 381063"/>
                <a:gd name="connsiteX15" fmla="*/ 119993 w 215154"/>
                <a:gd name="connsiteY15" fmla="*/ 381063 h 381063"/>
                <a:gd name="connsiteX16" fmla="*/ 155717 w 215154"/>
                <a:gd name="connsiteY16" fmla="*/ 381063 h 381063"/>
                <a:gd name="connsiteX17" fmla="*/ 155717 w 215154"/>
                <a:gd name="connsiteY17" fmla="*/ 61327 h 381063"/>
                <a:gd name="connsiteX18" fmla="*/ 180129 w 215154"/>
                <a:gd name="connsiteY18" fmla="*/ 182196 h 381063"/>
                <a:gd name="connsiteX19" fmla="*/ 197396 w 215154"/>
                <a:gd name="connsiteY19" fmla="*/ 196486 h 381063"/>
                <a:gd name="connsiteX20" fmla="*/ 200969 w 215154"/>
                <a:gd name="connsiteY20" fmla="*/ 195890 h 381063"/>
                <a:gd name="connsiteX21" fmla="*/ 214663 w 215154"/>
                <a:gd name="connsiteY21" fmla="*/ 175051 h 38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5154" h="381063">
                  <a:moveTo>
                    <a:pt x="214663" y="175051"/>
                  </a:moveTo>
                  <a:lnTo>
                    <a:pt x="186679" y="34534"/>
                  </a:lnTo>
                  <a:cubicBezTo>
                    <a:pt x="175366" y="22030"/>
                    <a:pt x="161076" y="12504"/>
                    <a:pt x="144404" y="6550"/>
                  </a:cubicBezTo>
                  <a:cubicBezTo>
                    <a:pt x="133092" y="2382"/>
                    <a:pt x="120588" y="0"/>
                    <a:pt x="107489" y="0"/>
                  </a:cubicBezTo>
                  <a:cubicBezTo>
                    <a:pt x="94390" y="0"/>
                    <a:pt x="82482" y="2382"/>
                    <a:pt x="70573" y="6550"/>
                  </a:cubicBezTo>
                  <a:cubicBezTo>
                    <a:pt x="54497" y="12504"/>
                    <a:pt x="40207" y="22030"/>
                    <a:pt x="28299" y="34534"/>
                  </a:cubicBezTo>
                  <a:lnTo>
                    <a:pt x="315" y="175051"/>
                  </a:lnTo>
                  <a:cubicBezTo>
                    <a:pt x="-1471" y="184578"/>
                    <a:pt x="4483" y="194104"/>
                    <a:pt x="14605" y="195890"/>
                  </a:cubicBezTo>
                  <a:cubicBezTo>
                    <a:pt x="15796" y="195890"/>
                    <a:pt x="16986" y="196486"/>
                    <a:pt x="18177" y="196486"/>
                  </a:cubicBezTo>
                  <a:cubicBezTo>
                    <a:pt x="26513" y="196486"/>
                    <a:pt x="34253" y="190532"/>
                    <a:pt x="35444" y="182196"/>
                  </a:cubicBezTo>
                  <a:lnTo>
                    <a:pt x="60451" y="61327"/>
                  </a:lnTo>
                  <a:lnTo>
                    <a:pt x="60451" y="381063"/>
                  </a:lnTo>
                  <a:lnTo>
                    <a:pt x="96176" y="381063"/>
                  </a:lnTo>
                  <a:lnTo>
                    <a:pt x="96176" y="196486"/>
                  </a:lnTo>
                  <a:lnTo>
                    <a:pt x="119993" y="196486"/>
                  </a:lnTo>
                  <a:lnTo>
                    <a:pt x="119993" y="381063"/>
                  </a:lnTo>
                  <a:lnTo>
                    <a:pt x="155717" y="381063"/>
                  </a:lnTo>
                  <a:lnTo>
                    <a:pt x="155717" y="61327"/>
                  </a:lnTo>
                  <a:lnTo>
                    <a:pt x="180129" y="182196"/>
                  </a:lnTo>
                  <a:cubicBezTo>
                    <a:pt x="181320" y="190532"/>
                    <a:pt x="189060" y="196486"/>
                    <a:pt x="197396" y="196486"/>
                  </a:cubicBezTo>
                  <a:cubicBezTo>
                    <a:pt x="198587" y="196486"/>
                    <a:pt x="199778" y="196486"/>
                    <a:pt x="200969" y="195890"/>
                  </a:cubicBezTo>
                  <a:cubicBezTo>
                    <a:pt x="210495" y="194104"/>
                    <a:pt x="217045" y="184578"/>
                    <a:pt x="214663" y="175051"/>
                  </a:cubicBezTo>
                  <a:close/>
                </a:path>
              </a:pathLst>
            </a:custGeom>
            <a:solidFill>
              <a:srgbClr val="000000"/>
            </a:solidFill>
            <a:ln w="5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9F84E298-102C-43FD-8F97-FD21E01264DC}"/>
                </a:ext>
              </a:extLst>
            </p:cNvPr>
            <p:cNvSpPr/>
            <p:nvPr/>
          </p:nvSpPr>
          <p:spPr>
            <a:xfrm>
              <a:off x="6744242" y="3124600"/>
              <a:ext cx="59541" cy="59541"/>
            </a:xfrm>
            <a:custGeom>
              <a:avLst/>
              <a:gdLst>
                <a:gd name="connsiteX0" fmla="*/ 59541 w 59541"/>
                <a:gd name="connsiteY0" fmla="*/ 29771 h 59541"/>
                <a:gd name="connsiteX1" fmla="*/ 29771 w 59541"/>
                <a:gd name="connsiteY1" fmla="*/ 59541 h 59541"/>
                <a:gd name="connsiteX2" fmla="*/ 0 w 59541"/>
                <a:gd name="connsiteY2" fmla="*/ 29771 h 59541"/>
                <a:gd name="connsiteX3" fmla="*/ 29771 w 59541"/>
                <a:gd name="connsiteY3" fmla="*/ 0 h 59541"/>
                <a:gd name="connsiteX4" fmla="*/ 59541 w 59541"/>
                <a:gd name="connsiteY4" fmla="*/ 29771 h 59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541" h="59541">
                  <a:moveTo>
                    <a:pt x="59541" y="29771"/>
                  </a:moveTo>
                  <a:cubicBezTo>
                    <a:pt x="59541" y="46212"/>
                    <a:pt x="46212" y="59541"/>
                    <a:pt x="29771" y="59541"/>
                  </a:cubicBezTo>
                  <a:cubicBezTo>
                    <a:pt x="13329" y="59541"/>
                    <a:pt x="0" y="46212"/>
                    <a:pt x="0" y="29771"/>
                  </a:cubicBezTo>
                  <a:cubicBezTo>
                    <a:pt x="0" y="13329"/>
                    <a:pt x="13329" y="0"/>
                    <a:pt x="29771" y="0"/>
                  </a:cubicBezTo>
                  <a:cubicBezTo>
                    <a:pt x="46212" y="0"/>
                    <a:pt x="59541" y="13329"/>
                    <a:pt x="59541" y="29771"/>
                  </a:cubicBezTo>
                  <a:close/>
                </a:path>
              </a:pathLst>
            </a:custGeom>
            <a:solidFill>
              <a:srgbClr val="000000"/>
            </a:solidFill>
            <a:ln w="5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04E9A15D-B3FC-4759-A001-2BA66B763B4F}"/>
                </a:ext>
              </a:extLst>
            </p:cNvPr>
            <p:cNvSpPr/>
            <p:nvPr/>
          </p:nvSpPr>
          <p:spPr>
            <a:xfrm>
              <a:off x="6690608" y="3130508"/>
              <a:ext cx="148876" cy="214394"/>
            </a:xfrm>
            <a:custGeom>
              <a:avLst/>
              <a:gdLst>
                <a:gd name="connsiteX0" fmla="*/ 147709 w 148876"/>
                <a:gd name="connsiteY0" fmla="*/ 132228 h 214394"/>
                <a:gd name="connsiteX1" fmla="*/ 126869 w 148876"/>
                <a:gd name="connsiteY1" fmla="*/ 82214 h 214394"/>
                <a:gd name="connsiteX2" fmla="*/ 95908 w 148876"/>
                <a:gd name="connsiteY2" fmla="*/ 60779 h 214394"/>
                <a:gd name="connsiteX3" fmla="*/ 83404 w 148876"/>
                <a:gd name="connsiteY3" fmla="*/ 59588 h 214394"/>
                <a:gd name="connsiteX4" fmla="*/ 53634 w 148876"/>
                <a:gd name="connsiteY4" fmla="*/ 59588 h 214394"/>
                <a:gd name="connsiteX5" fmla="*/ 22077 w 148876"/>
                <a:gd name="connsiteY5" fmla="*/ 6001 h 214394"/>
                <a:gd name="connsiteX6" fmla="*/ 6001 w 148876"/>
                <a:gd name="connsiteY6" fmla="*/ 1833 h 214394"/>
                <a:gd name="connsiteX7" fmla="*/ 1833 w 148876"/>
                <a:gd name="connsiteY7" fmla="*/ 17909 h 214394"/>
                <a:gd name="connsiteX8" fmla="*/ 53634 w 148876"/>
                <a:gd name="connsiteY8" fmla="*/ 106030 h 214394"/>
                <a:gd name="connsiteX9" fmla="*/ 53634 w 148876"/>
                <a:gd name="connsiteY9" fmla="*/ 214395 h 214394"/>
                <a:gd name="connsiteX10" fmla="*/ 77450 w 148876"/>
                <a:gd name="connsiteY10" fmla="*/ 214395 h 214394"/>
                <a:gd name="connsiteX11" fmla="*/ 77450 w 148876"/>
                <a:gd name="connsiteY11" fmla="*/ 142946 h 214394"/>
                <a:gd name="connsiteX12" fmla="*/ 89358 w 148876"/>
                <a:gd name="connsiteY12" fmla="*/ 142946 h 214394"/>
                <a:gd name="connsiteX13" fmla="*/ 89358 w 148876"/>
                <a:gd name="connsiteY13" fmla="*/ 214395 h 214394"/>
                <a:gd name="connsiteX14" fmla="*/ 113175 w 148876"/>
                <a:gd name="connsiteY14" fmla="*/ 214395 h 214394"/>
                <a:gd name="connsiteX15" fmla="*/ 113175 w 148876"/>
                <a:gd name="connsiteY15" fmla="*/ 110793 h 214394"/>
                <a:gd name="connsiteX16" fmla="*/ 126274 w 148876"/>
                <a:gd name="connsiteY16" fmla="*/ 141755 h 214394"/>
                <a:gd name="connsiteX17" fmla="*/ 136991 w 148876"/>
                <a:gd name="connsiteY17" fmla="*/ 148900 h 214394"/>
                <a:gd name="connsiteX18" fmla="*/ 141755 w 148876"/>
                <a:gd name="connsiteY18" fmla="*/ 147709 h 214394"/>
                <a:gd name="connsiteX19" fmla="*/ 147709 w 148876"/>
                <a:gd name="connsiteY19" fmla="*/ 132228 h 21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8876" h="214394">
                  <a:moveTo>
                    <a:pt x="147709" y="132228"/>
                  </a:moveTo>
                  <a:lnTo>
                    <a:pt x="126869" y="82214"/>
                  </a:lnTo>
                  <a:cubicBezTo>
                    <a:pt x="119724" y="72092"/>
                    <a:pt x="108412" y="64351"/>
                    <a:pt x="95908" y="60779"/>
                  </a:cubicBezTo>
                  <a:cubicBezTo>
                    <a:pt x="92336" y="60183"/>
                    <a:pt x="87572" y="59588"/>
                    <a:pt x="83404" y="59588"/>
                  </a:cubicBezTo>
                  <a:lnTo>
                    <a:pt x="53634" y="59588"/>
                  </a:lnTo>
                  <a:lnTo>
                    <a:pt x="22077" y="6001"/>
                  </a:lnTo>
                  <a:cubicBezTo>
                    <a:pt x="18505" y="47"/>
                    <a:pt x="11360" y="-1739"/>
                    <a:pt x="6001" y="1833"/>
                  </a:cubicBezTo>
                  <a:cubicBezTo>
                    <a:pt x="47" y="5405"/>
                    <a:pt x="-1739" y="12550"/>
                    <a:pt x="1833" y="17909"/>
                  </a:cubicBezTo>
                  <a:lnTo>
                    <a:pt x="53634" y="106030"/>
                  </a:lnTo>
                  <a:lnTo>
                    <a:pt x="53634" y="214395"/>
                  </a:lnTo>
                  <a:lnTo>
                    <a:pt x="77450" y="214395"/>
                  </a:lnTo>
                  <a:lnTo>
                    <a:pt x="77450" y="142946"/>
                  </a:lnTo>
                  <a:lnTo>
                    <a:pt x="89358" y="142946"/>
                  </a:lnTo>
                  <a:lnTo>
                    <a:pt x="89358" y="214395"/>
                  </a:lnTo>
                  <a:lnTo>
                    <a:pt x="113175" y="214395"/>
                  </a:lnTo>
                  <a:lnTo>
                    <a:pt x="113175" y="110793"/>
                  </a:lnTo>
                  <a:lnTo>
                    <a:pt x="126274" y="141755"/>
                  </a:lnTo>
                  <a:cubicBezTo>
                    <a:pt x="128060" y="146518"/>
                    <a:pt x="132824" y="148900"/>
                    <a:pt x="136991" y="148900"/>
                  </a:cubicBezTo>
                  <a:cubicBezTo>
                    <a:pt x="138778" y="148900"/>
                    <a:pt x="139968" y="148900"/>
                    <a:pt x="141755" y="147709"/>
                  </a:cubicBezTo>
                  <a:cubicBezTo>
                    <a:pt x="147709" y="145327"/>
                    <a:pt x="150686" y="138182"/>
                    <a:pt x="147709" y="132228"/>
                  </a:cubicBezTo>
                  <a:close/>
                </a:path>
              </a:pathLst>
            </a:custGeom>
            <a:solidFill>
              <a:srgbClr val="000000"/>
            </a:solidFill>
            <a:ln w="5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78" name="Graphic 134">
            <a:extLst>
              <a:ext uri="{FF2B5EF4-FFF2-40B4-BE49-F238E27FC236}">
                <a16:creationId xmlns:a16="http://schemas.microsoft.com/office/drawing/2014/main" id="{74DB29E4-7A35-468C-B69E-057E6640275F}"/>
              </a:ext>
            </a:extLst>
          </p:cNvPr>
          <p:cNvGrpSpPr/>
          <p:nvPr/>
        </p:nvGrpSpPr>
        <p:grpSpPr>
          <a:xfrm>
            <a:off x="5870866" y="2893787"/>
            <a:ext cx="389364" cy="445650"/>
            <a:chOff x="5870866" y="2893787"/>
            <a:chExt cx="389364" cy="445650"/>
          </a:xfrm>
          <a:solidFill>
            <a:srgbClr val="000000"/>
          </a:solidFill>
        </p:grpSpPr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C21C9758-2BA7-49A9-8EA7-8FD467837366}"/>
                </a:ext>
              </a:extLst>
            </p:cNvPr>
            <p:cNvSpPr/>
            <p:nvPr/>
          </p:nvSpPr>
          <p:spPr>
            <a:xfrm>
              <a:off x="5937164" y="2893787"/>
              <a:ext cx="77988" cy="77988"/>
            </a:xfrm>
            <a:custGeom>
              <a:avLst/>
              <a:gdLst>
                <a:gd name="connsiteX0" fmla="*/ 77989 w 77988"/>
                <a:gd name="connsiteY0" fmla="*/ 38994 h 77988"/>
                <a:gd name="connsiteX1" fmla="*/ 38994 w 77988"/>
                <a:gd name="connsiteY1" fmla="*/ 77989 h 77988"/>
                <a:gd name="connsiteX2" fmla="*/ 0 w 77988"/>
                <a:gd name="connsiteY2" fmla="*/ 38994 h 77988"/>
                <a:gd name="connsiteX3" fmla="*/ 38994 w 77988"/>
                <a:gd name="connsiteY3" fmla="*/ 0 h 77988"/>
                <a:gd name="connsiteX4" fmla="*/ 77989 w 77988"/>
                <a:gd name="connsiteY4" fmla="*/ 38994 h 7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988" h="77988">
                  <a:moveTo>
                    <a:pt x="77989" y="38994"/>
                  </a:moveTo>
                  <a:cubicBezTo>
                    <a:pt x="77989" y="60530"/>
                    <a:pt x="60530" y="77989"/>
                    <a:pt x="38994" y="77989"/>
                  </a:cubicBezTo>
                  <a:cubicBezTo>
                    <a:pt x="17458" y="77989"/>
                    <a:pt x="0" y="60530"/>
                    <a:pt x="0" y="38994"/>
                  </a:cubicBezTo>
                  <a:cubicBezTo>
                    <a:pt x="0" y="17458"/>
                    <a:pt x="17458" y="0"/>
                    <a:pt x="38994" y="0"/>
                  </a:cubicBezTo>
                  <a:cubicBezTo>
                    <a:pt x="60530" y="0"/>
                    <a:pt x="77989" y="17458"/>
                    <a:pt x="77989" y="38994"/>
                  </a:cubicBezTo>
                  <a:close/>
                </a:path>
              </a:pathLst>
            </a:custGeom>
            <a:solidFill>
              <a:srgbClr val="000000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F50A77FA-C1E8-44A0-9781-B6577D830AA2}"/>
                </a:ext>
              </a:extLst>
            </p:cNvPr>
            <p:cNvSpPr/>
            <p:nvPr/>
          </p:nvSpPr>
          <p:spPr>
            <a:xfrm>
              <a:off x="6115424" y="2893787"/>
              <a:ext cx="77988" cy="77988"/>
            </a:xfrm>
            <a:custGeom>
              <a:avLst/>
              <a:gdLst>
                <a:gd name="connsiteX0" fmla="*/ 77989 w 77988"/>
                <a:gd name="connsiteY0" fmla="*/ 38994 h 77988"/>
                <a:gd name="connsiteX1" fmla="*/ 38994 w 77988"/>
                <a:gd name="connsiteY1" fmla="*/ 77989 h 77988"/>
                <a:gd name="connsiteX2" fmla="*/ 0 w 77988"/>
                <a:gd name="connsiteY2" fmla="*/ 38994 h 77988"/>
                <a:gd name="connsiteX3" fmla="*/ 38994 w 77988"/>
                <a:gd name="connsiteY3" fmla="*/ 0 h 77988"/>
                <a:gd name="connsiteX4" fmla="*/ 77989 w 77988"/>
                <a:gd name="connsiteY4" fmla="*/ 38994 h 7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988" h="77988">
                  <a:moveTo>
                    <a:pt x="77989" y="38994"/>
                  </a:moveTo>
                  <a:cubicBezTo>
                    <a:pt x="77989" y="60530"/>
                    <a:pt x="60530" y="77989"/>
                    <a:pt x="38994" y="77989"/>
                  </a:cubicBezTo>
                  <a:cubicBezTo>
                    <a:pt x="17458" y="77989"/>
                    <a:pt x="0" y="60530"/>
                    <a:pt x="0" y="38994"/>
                  </a:cubicBezTo>
                  <a:cubicBezTo>
                    <a:pt x="0" y="17458"/>
                    <a:pt x="17458" y="0"/>
                    <a:pt x="38994" y="0"/>
                  </a:cubicBezTo>
                  <a:cubicBezTo>
                    <a:pt x="60530" y="0"/>
                    <a:pt x="77989" y="17458"/>
                    <a:pt x="77989" y="38994"/>
                  </a:cubicBezTo>
                  <a:close/>
                </a:path>
              </a:pathLst>
            </a:custGeom>
            <a:solidFill>
              <a:srgbClr val="000000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2C06ED6-8D5A-4367-B5FD-EEABEE5D2FB7}"/>
                </a:ext>
              </a:extLst>
            </p:cNvPr>
            <p:cNvSpPr/>
            <p:nvPr/>
          </p:nvSpPr>
          <p:spPr>
            <a:xfrm>
              <a:off x="5870866" y="2982917"/>
              <a:ext cx="389364" cy="356520"/>
            </a:xfrm>
            <a:custGeom>
              <a:avLst/>
              <a:gdLst>
                <a:gd name="connsiteX0" fmla="*/ 388838 w 389364"/>
                <a:gd name="connsiteY0" fmla="*/ 156535 h 356520"/>
                <a:gd name="connsiteX1" fmla="*/ 357085 w 389364"/>
                <a:gd name="connsiteY1" fmla="*/ 38994 h 356520"/>
                <a:gd name="connsiteX2" fmla="*/ 352072 w 389364"/>
                <a:gd name="connsiteY2" fmla="*/ 30081 h 356520"/>
                <a:gd name="connsiteX3" fmla="*/ 313634 w 389364"/>
                <a:gd name="connsiteY3" fmla="*/ 5571 h 356520"/>
                <a:gd name="connsiteX4" fmla="*/ 283553 w 389364"/>
                <a:gd name="connsiteY4" fmla="*/ 0 h 356520"/>
                <a:gd name="connsiteX5" fmla="*/ 253471 w 389364"/>
                <a:gd name="connsiteY5" fmla="*/ 5014 h 356520"/>
                <a:gd name="connsiteX6" fmla="*/ 215034 w 389364"/>
                <a:gd name="connsiteY6" fmla="*/ 29524 h 356520"/>
                <a:gd name="connsiteX7" fmla="*/ 210021 w 389364"/>
                <a:gd name="connsiteY7" fmla="*/ 38437 h 356520"/>
                <a:gd name="connsiteX8" fmla="*/ 194423 w 389364"/>
                <a:gd name="connsiteY8" fmla="*/ 96929 h 356520"/>
                <a:gd name="connsiteX9" fmla="*/ 178825 w 389364"/>
                <a:gd name="connsiteY9" fmla="*/ 38994 h 356520"/>
                <a:gd name="connsiteX10" fmla="*/ 173811 w 389364"/>
                <a:gd name="connsiteY10" fmla="*/ 30081 h 356520"/>
                <a:gd name="connsiteX11" fmla="*/ 135374 w 389364"/>
                <a:gd name="connsiteY11" fmla="*/ 5571 h 356520"/>
                <a:gd name="connsiteX12" fmla="*/ 105293 w 389364"/>
                <a:gd name="connsiteY12" fmla="*/ 0 h 356520"/>
                <a:gd name="connsiteX13" fmla="*/ 75211 w 389364"/>
                <a:gd name="connsiteY13" fmla="*/ 5014 h 356520"/>
                <a:gd name="connsiteX14" fmla="*/ 36774 w 389364"/>
                <a:gd name="connsiteY14" fmla="*/ 29524 h 356520"/>
                <a:gd name="connsiteX15" fmla="*/ 31761 w 389364"/>
                <a:gd name="connsiteY15" fmla="*/ 38437 h 356520"/>
                <a:gd name="connsiteX16" fmla="*/ 565 w 389364"/>
                <a:gd name="connsiteY16" fmla="*/ 155978 h 356520"/>
                <a:gd name="connsiteX17" fmla="*/ 12263 w 389364"/>
                <a:gd name="connsiteY17" fmla="*/ 177146 h 356520"/>
                <a:gd name="connsiteX18" fmla="*/ 16163 w 389364"/>
                <a:gd name="connsiteY18" fmla="*/ 178260 h 356520"/>
                <a:gd name="connsiteX19" fmla="*/ 32318 w 389364"/>
                <a:gd name="connsiteY19" fmla="*/ 166005 h 356520"/>
                <a:gd name="connsiteX20" fmla="*/ 60728 w 389364"/>
                <a:gd name="connsiteY20" fmla="*/ 59049 h 356520"/>
                <a:gd name="connsiteX21" fmla="*/ 60728 w 389364"/>
                <a:gd name="connsiteY21" fmla="*/ 183831 h 356520"/>
                <a:gd name="connsiteX22" fmla="*/ 60728 w 389364"/>
                <a:gd name="connsiteY22" fmla="*/ 356520 h 356520"/>
                <a:gd name="connsiteX23" fmla="*/ 94152 w 389364"/>
                <a:gd name="connsiteY23" fmla="*/ 356520 h 356520"/>
                <a:gd name="connsiteX24" fmla="*/ 94152 w 389364"/>
                <a:gd name="connsiteY24" fmla="*/ 183831 h 356520"/>
                <a:gd name="connsiteX25" fmla="*/ 116434 w 389364"/>
                <a:gd name="connsiteY25" fmla="*/ 183831 h 356520"/>
                <a:gd name="connsiteX26" fmla="*/ 116434 w 389364"/>
                <a:gd name="connsiteY26" fmla="*/ 356520 h 356520"/>
                <a:gd name="connsiteX27" fmla="*/ 149858 w 389364"/>
                <a:gd name="connsiteY27" fmla="*/ 356520 h 356520"/>
                <a:gd name="connsiteX28" fmla="*/ 149858 w 389364"/>
                <a:gd name="connsiteY28" fmla="*/ 183831 h 356520"/>
                <a:gd name="connsiteX29" fmla="*/ 149858 w 389364"/>
                <a:gd name="connsiteY29" fmla="*/ 59049 h 356520"/>
                <a:gd name="connsiteX30" fmla="*/ 178268 w 389364"/>
                <a:gd name="connsiteY30" fmla="*/ 165448 h 356520"/>
                <a:gd name="connsiteX31" fmla="*/ 194423 w 389364"/>
                <a:gd name="connsiteY31" fmla="*/ 177703 h 356520"/>
                <a:gd name="connsiteX32" fmla="*/ 198879 w 389364"/>
                <a:gd name="connsiteY32" fmla="*/ 177146 h 356520"/>
                <a:gd name="connsiteX33" fmla="*/ 209464 w 389364"/>
                <a:gd name="connsiteY33" fmla="*/ 167119 h 356520"/>
                <a:gd name="connsiteX34" fmla="*/ 238988 w 389364"/>
                <a:gd name="connsiteY34" fmla="*/ 59049 h 356520"/>
                <a:gd name="connsiteX35" fmla="*/ 238988 w 389364"/>
                <a:gd name="connsiteY35" fmla="*/ 104171 h 356520"/>
                <a:gd name="connsiteX36" fmla="*/ 207235 w 389364"/>
                <a:gd name="connsiteY36" fmla="*/ 222825 h 356520"/>
                <a:gd name="connsiteX37" fmla="*/ 238988 w 389364"/>
                <a:gd name="connsiteY37" fmla="*/ 222825 h 356520"/>
                <a:gd name="connsiteX38" fmla="*/ 238988 w 389364"/>
                <a:gd name="connsiteY38" fmla="*/ 356520 h 356520"/>
                <a:gd name="connsiteX39" fmla="*/ 272412 w 389364"/>
                <a:gd name="connsiteY39" fmla="*/ 356520 h 356520"/>
                <a:gd name="connsiteX40" fmla="*/ 272412 w 389364"/>
                <a:gd name="connsiteY40" fmla="*/ 222825 h 356520"/>
                <a:gd name="connsiteX41" fmla="*/ 294694 w 389364"/>
                <a:gd name="connsiteY41" fmla="*/ 222825 h 356520"/>
                <a:gd name="connsiteX42" fmla="*/ 294694 w 389364"/>
                <a:gd name="connsiteY42" fmla="*/ 356520 h 356520"/>
                <a:gd name="connsiteX43" fmla="*/ 328118 w 389364"/>
                <a:gd name="connsiteY43" fmla="*/ 356520 h 356520"/>
                <a:gd name="connsiteX44" fmla="*/ 328118 w 389364"/>
                <a:gd name="connsiteY44" fmla="*/ 222825 h 356520"/>
                <a:gd name="connsiteX45" fmla="*/ 359870 w 389364"/>
                <a:gd name="connsiteY45" fmla="*/ 222825 h 356520"/>
                <a:gd name="connsiteX46" fmla="*/ 328118 w 389364"/>
                <a:gd name="connsiteY46" fmla="*/ 104171 h 356520"/>
                <a:gd name="connsiteX47" fmla="*/ 328118 w 389364"/>
                <a:gd name="connsiteY47" fmla="*/ 59049 h 356520"/>
                <a:gd name="connsiteX48" fmla="*/ 356528 w 389364"/>
                <a:gd name="connsiteY48" fmla="*/ 165448 h 356520"/>
                <a:gd name="connsiteX49" fmla="*/ 372683 w 389364"/>
                <a:gd name="connsiteY49" fmla="*/ 177703 h 356520"/>
                <a:gd name="connsiteX50" fmla="*/ 377139 w 389364"/>
                <a:gd name="connsiteY50" fmla="*/ 177146 h 356520"/>
                <a:gd name="connsiteX51" fmla="*/ 388838 w 389364"/>
                <a:gd name="connsiteY51" fmla="*/ 156535 h 356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89364" h="356520">
                  <a:moveTo>
                    <a:pt x="388838" y="156535"/>
                  </a:moveTo>
                  <a:lnTo>
                    <a:pt x="357085" y="38994"/>
                  </a:lnTo>
                  <a:cubicBezTo>
                    <a:pt x="355971" y="35652"/>
                    <a:pt x="354300" y="32310"/>
                    <a:pt x="352072" y="30081"/>
                  </a:cubicBezTo>
                  <a:cubicBezTo>
                    <a:pt x="341487" y="18940"/>
                    <a:pt x="328118" y="10584"/>
                    <a:pt x="313634" y="5571"/>
                  </a:cubicBezTo>
                  <a:cubicBezTo>
                    <a:pt x="304164" y="1671"/>
                    <a:pt x="294137" y="0"/>
                    <a:pt x="283553" y="0"/>
                  </a:cubicBezTo>
                  <a:cubicBezTo>
                    <a:pt x="272969" y="0"/>
                    <a:pt x="262942" y="1671"/>
                    <a:pt x="253471" y="5014"/>
                  </a:cubicBezTo>
                  <a:cubicBezTo>
                    <a:pt x="238431" y="10027"/>
                    <a:pt x="225618" y="18383"/>
                    <a:pt x="215034" y="29524"/>
                  </a:cubicBezTo>
                  <a:cubicBezTo>
                    <a:pt x="212806" y="32310"/>
                    <a:pt x="211135" y="35095"/>
                    <a:pt x="210021" y="38437"/>
                  </a:cubicBezTo>
                  <a:lnTo>
                    <a:pt x="194423" y="96929"/>
                  </a:lnTo>
                  <a:lnTo>
                    <a:pt x="178825" y="38994"/>
                  </a:lnTo>
                  <a:cubicBezTo>
                    <a:pt x="177711" y="35652"/>
                    <a:pt x="176040" y="32310"/>
                    <a:pt x="173811" y="30081"/>
                  </a:cubicBezTo>
                  <a:cubicBezTo>
                    <a:pt x="163227" y="18940"/>
                    <a:pt x="149858" y="10584"/>
                    <a:pt x="135374" y="5571"/>
                  </a:cubicBezTo>
                  <a:cubicBezTo>
                    <a:pt x="125904" y="1671"/>
                    <a:pt x="115877" y="0"/>
                    <a:pt x="105293" y="0"/>
                  </a:cubicBezTo>
                  <a:cubicBezTo>
                    <a:pt x="94709" y="0"/>
                    <a:pt x="84681" y="1671"/>
                    <a:pt x="75211" y="5014"/>
                  </a:cubicBezTo>
                  <a:cubicBezTo>
                    <a:pt x="60171" y="10027"/>
                    <a:pt x="47358" y="18383"/>
                    <a:pt x="36774" y="29524"/>
                  </a:cubicBezTo>
                  <a:cubicBezTo>
                    <a:pt x="34546" y="32310"/>
                    <a:pt x="32875" y="35095"/>
                    <a:pt x="31761" y="38437"/>
                  </a:cubicBezTo>
                  <a:lnTo>
                    <a:pt x="565" y="155978"/>
                  </a:lnTo>
                  <a:cubicBezTo>
                    <a:pt x="-1663" y="164890"/>
                    <a:pt x="2793" y="174918"/>
                    <a:pt x="12263" y="177146"/>
                  </a:cubicBezTo>
                  <a:cubicBezTo>
                    <a:pt x="13377" y="178260"/>
                    <a:pt x="14492" y="178260"/>
                    <a:pt x="16163" y="178260"/>
                  </a:cubicBezTo>
                  <a:cubicBezTo>
                    <a:pt x="23405" y="178260"/>
                    <a:pt x="30089" y="173246"/>
                    <a:pt x="32318" y="166005"/>
                  </a:cubicBezTo>
                  <a:lnTo>
                    <a:pt x="60728" y="59049"/>
                  </a:lnTo>
                  <a:lnTo>
                    <a:pt x="60728" y="183831"/>
                  </a:lnTo>
                  <a:lnTo>
                    <a:pt x="60728" y="356520"/>
                  </a:lnTo>
                  <a:lnTo>
                    <a:pt x="94152" y="356520"/>
                  </a:lnTo>
                  <a:lnTo>
                    <a:pt x="94152" y="183831"/>
                  </a:lnTo>
                  <a:lnTo>
                    <a:pt x="116434" y="183831"/>
                  </a:lnTo>
                  <a:lnTo>
                    <a:pt x="116434" y="356520"/>
                  </a:lnTo>
                  <a:lnTo>
                    <a:pt x="149858" y="356520"/>
                  </a:lnTo>
                  <a:lnTo>
                    <a:pt x="149858" y="183831"/>
                  </a:lnTo>
                  <a:lnTo>
                    <a:pt x="149858" y="59049"/>
                  </a:lnTo>
                  <a:lnTo>
                    <a:pt x="178268" y="165448"/>
                  </a:lnTo>
                  <a:cubicBezTo>
                    <a:pt x="180496" y="172689"/>
                    <a:pt x="187181" y="177703"/>
                    <a:pt x="194423" y="177703"/>
                  </a:cubicBezTo>
                  <a:cubicBezTo>
                    <a:pt x="196094" y="177703"/>
                    <a:pt x="197208" y="177703"/>
                    <a:pt x="198879" y="177146"/>
                  </a:cubicBezTo>
                  <a:cubicBezTo>
                    <a:pt x="203893" y="175475"/>
                    <a:pt x="207792" y="171575"/>
                    <a:pt x="209464" y="167119"/>
                  </a:cubicBezTo>
                  <a:cubicBezTo>
                    <a:pt x="210021" y="167119"/>
                    <a:pt x="238988" y="59049"/>
                    <a:pt x="238988" y="59049"/>
                  </a:cubicBezTo>
                  <a:lnTo>
                    <a:pt x="238988" y="104171"/>
                  </a:lnTo>
                  <a:lnTo>
                    <a:pt x="207235" y="222825"/>
                  </a:lnTo>
                  <a:lnTo>
                    <a:pt x="238988" y="222825"/>
                  </a:lnTo>
                  <a:lnTo>
                    <a:pt x="238988" y="356520"/>
                  </a:lnTo>
                  <a:lnTo>
                    <a:pt x="272412" y="356520"/>
                  </a:lnTo>
                  <a:lnTo>
                    <a:pt x="272412" y="222825"/>
                  </a:lnTo>
                  <a:lnTo>
                    <a:pt x="294694" y="222825"/>
                  </a:lnTo>
                  <a:lnTo>
                    <a:pt x="294694" y="356520"/>
                  </a:lnTo>
                  <a:lnTo>
                    <a:pt x="328118" y="356520"/>
                  </a:lnTo>
                  <a:lnTo>
                    <a:pt x="328118" y="222825"/>
                  </a:lnTo>
                  <a:lnTo>
                    <a:pt x="359870" y="222825"/>
                  </a:lnTo>
                  <a:lnTo>
                    <a:pt x="328118" y="104171"/>
                  </a:lnTo>
                  <a:lnTo>
                    <a:pt x="328118" y="59049"/>
                  </a:lnTo>
                  <a:lnTo>
                    <a:pt x="356528" y="165448"/>
                  </a:lnTo>
                  <a:cubicBezTo>
                    <a:pt x="358756" y="172689"/>
                    <a:pt x="365441" y="177703"/>
                    <a:pt x="372683" y="177703"/>
                  </a:cubicBezTo>
                  <a:cubicBezTo>
                    <a:pt x="374354" y="177703"/>
                    <a:pt x="375468" y="177703"/>
                    <a:pt x="377139" y="177146"/>
                  </a:cubicBezTo>
                  <a:cubicBezTo>
                    <a:pt x="386052" y="174918"/>
                    <a:pt x="391066" y="165448"/>
                    <a:pt x="388838" y="156535"/>
                  </a:cubicBezTo>
                  <a:close/>
                </a:path>
              </a:pathLst>
            </a:custGeom>
            <a:solidFill>
              <a:srgbClr val="000000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82" name="Graphic 136">
            <a:extLst>
              <a:ext uri="{FF2B5EF4-FFF2-40B4-BE49-F238E27FC236}">
                <a16:creationId xmlns:a16="http://schemas.microsoft.com/office/drawing/2014/main" id="{3BAB9A98-0F61-4583-B406-1743F010CB77}"/>
              </a:ext>
            </a:extLst>
          </p:cNvPr>
          <p:cNvGrpSpPr/>
          <p:nvPr/>
        </p:nvGrpSpPr>
        <p:grpSpPr>
          <a:xfrm>
            <a:off x="5299647" y="2906963"/>
            <a:ext cx="344150" cy="394218"/>
            <a:chOff x="5299647" y="2906963"/>
            <a:chExt cx="344150" cy="394218"/>
          </a:xfrm>
          <a:solidFill>
            <a:srgbClr val="000000"/>
          </a:solidFill>
        </p:grpSpPr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F44C5212-30D2-4614-A94F-FB4B60DB8BFC}"/>
                </a:ext>
              </a:extLst>
            </p:cNvPr>
            <p:cNvSpPr/>
            <p:nvPr/>
          </p:nvSpPr>
          <p:spPr>
            <a:xfrm>
              <a:off x="5358294" y="2906963"/>
              <a:ext cx="68988" cy="68988"/>
            </a:xfrm>
            <a:custGeom>
              <a:avLst/>
              <a:gdLst>
                <a:gd name="connsiteX0" fmla="*/ 68988 w 68988"/>
                <a:gd name="connsiteY0" fmla="*/ 34494 h 68988"/>
                <a:gd name="connsiteX1" fmla="*/ 34494 w 68988"/>
                <a:gd name="connsiteY1" fmla="*/ 68988 h 68988"/>
                <a:gd name="connsiteX2" fmla="*/ 0 w 68988"/>
                <a:gd name="connsiteY2" fmla="*/ 34494 h 68988"/>
                <a:gd name="connsiteX3" fmla="*/ 34494 w 68988"/>
                <a:gd name="connsiteY3" fmla="*/ 0 h 68988"/>
                <a:gd name="connsiteX4" fmla="*/ 68988 w 68988"/>
                <a:gd name="connsiteY4" fmla="*/ 34494 h 6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88" h="68988">
                  <a:moveTo>
                    <a:pt x="68988" y="34494"/>
                  </a:moveTo>
                  <a:cubicBezTo>
                    <a:pt x="68988" y="53545"/>
                    <a:pt x="53545" y="68988"/>
                    <a:pt x="34494" y="68988"/>
                  </a:cubicBezTo>
                  <a:cubicBezTo>
                    <a:pt x="15444" y="68988"/>
                    <a:pt x="0" y="53545"/>
                    <a:pt x="0" y="34494"/>
                  </a:cubicBezTo>
                  <a:cubicBezTo>
                    <a:pt x="0" y="15444"/>
                    <a:pt x="15444" y="0"/>
                    <a:pt x="34494" y="0"/>
                  </a:cubicBezTo>
                  <a:cubicBezTo>
                    <a:pt x="53545" y="0"/>
                    <a:pt x="68988" y="15444"/>
                    <a:pt x="68988" y="34494"/>
                  </a:cubicBezTo>
                  <a:close/>
                </a:path>
              </a:pathLst>
            </a:custGeom>
            <a:solidFill>
              <a:srgbClr val="000000"/>
            </a:solidFill>
            <a:ln w="48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CB743830-E884-4B3D-8E01-68CA19654DF6}"/>
                </a:ext>
              </a:extLst>
            </p:cNvPr>
            <p:cNvSpPr/>
            <p:nvPr/>
          </p:nvSpPr>
          <p:spPr>
            <a:xfrm>
              <a:off x="5515981" y="2906963"/>
              <a:ext cx="68988" cy="68988"/>
            </a:xfrm>
            <a:custGeom>
              <a:avLst/>
              <a:gdLst>
                <a:gd name="connsiteX0" fmla="*/ 68988 w 68988"/>
                <a:gd name="connsiteY0" fmla="*/ 34494 h 68988"/>
                <a:gd name="connsiteX1" fmla="*/ 34494 w 68988"/>
                <a:gd name="connsiteY1" fmla="*/ 68988 h 68988"/>
                <a:gd name="connsiteX2" fmla="*/ 0 w 68988"/>
                <a:gd name="connsiteY2" fmla="*/ 34494 h 68988"/>
                <a:gd name="connsiteX3" fmla="*/ 34494 w 68988"/>
                <a:gd name="connsiteY3" fmla="*/ 0 h 68988"/>
                <a:gd name="connsiteX4" fmla="*/ 68988 w 68988"/>
                <a:gd name="connsiteY4" fmla="*/ 34494 h 6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88" h="68988">
                  <a:moveTo>
                    <a:pt x="68988" y="34494"/>
                  </a:moveTo>
                  <a:cubicBezTo>
                    <a:pt x="68988" y="53545"/>
                    <a:pt x="53545" y="68988"/>
                    <a:pt x="34494" y="68988"/>
                  </a:cubicBezTo>
                  <a:cubicBezTo>
                    <a:pt x="15444" y="68988"/>
                    <a:pt x="0" y="53545"/>
                    <a:pt x="0" y="34494"/>
                  </a:cubicBezTo>
                  <a:cubicBezTo>
                    <a:pt x="0" y="15444"/>
                    <a:pt x="15444" y="0"/>
                    <a:pt x="34494" y="0"/>
                  </a:cubicBezTo>
                  <a:cubicBezTo>
                    <a:pt x="53545" y="0"/>
                    <a:pt x="68988" y="15444"/>
                    <a:pt x="68988" y="34494"/>
                  </a:cubicBezTo>
                  <a:close/>
                </a:path>
              </a:pathLst>
            </a:custGeom>
            <a:solidFill>
              <a:srgbClr val="000000"/>
            </a:solidFill>
            <a:ln w="48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696FC414-2695-4336-92B3-8EF6EF9DD03E}"/>
                </a:ext>
              </a:extLst>
            </p:cNvPr>
            <p:cNvSpPr/>
            <p:nvPr/>
          </p:nvSpPr>
          <p:spPr>
            <a:xfrm>
              <a:off x="5299647" y="2985807"/>
              <a:ext cx="344150" cy="315374"/>
            </a:xfrm>
            <a:custGeom>
              <a:avLst/>
              <a:gdLst>
                <a:gd name="connsiteX0" fmla="*/ 343470 w 344150"/>
                <a:gd name="connsiteY0" fmla="*/ 138469 h 315374"/>
                <a:gd name="connsiteX1" fmla="*/ 315875 w 344150"/>
                <a:gd name="connsiteY1" fmla="*/ 34494 h 315374"/>
                <a:gd name="connsiteX2" fmla="*/ 311440 w 344150"/>
                <a:gd name="connsiteY2" fmla="*/ 26610 h 315374"/>
                <a:gd name="connsiteX3" fmla="*/ 277438 w 344150"/>
                <a:gd name="connsiteY3" fmla="*/ 4928 h 315374"/>
                <a:gd name="connsiteX4" fmla="*/ 250828 w 344150"/>
                <a:gd name="connsiteY4" fmla="*/ 0 h 315374"/>
                <a:gd name="connsiteX5" fmla="*/ 224219 w 344150"/>
                <a:gd name="connsiteY5" fmla="*/ 4435 h 315374"/>
                <a:gd name="connsiteX6" fmla="*/ 190217 w 344150"/>
                <a:gd name="connsiteY6" fmla="*/ 26117 h 315374"/>
                <a:gd name="connsiteX7" fmla="*/ 185782 w 344150"/>
                <a:gd name="connsiteY7" fmla="*/ 34001 h 315374"/>
                <a:gd name="connsiteX8" fmla="*/ 171985 w 344150"/>
                <a:gd name="connsiteY8" fmla="*/ 85250 h 315374"/>
                <a:gd name="connsiteX9" fmla="*/ 158187 w 344150"/>
                <a:gd name="connsiteY9" fmla="*/ 34494 h 315374"/>
                <a:gd name="connsiteX10" fmla="*/ 153752 w 344150"/>
                <a:gd name="connsiteY10" fmla="*/ 26610 h 315374"/>
                <a:gd name="connsiteX11" fmla="*/ 119751 w 344150"/>
                <a:gd name="connsiteY11" fmla="*/ 4928 h 315374"/>
                <a:gd name="connsiteX12" fmla="*/ 93141 w 344150"/>
                <a:gd name="connsiteY12" fmla="*/ 0 h 315374"/>
                <a:gd name="connsiteX13" fmla="*/ 66531 w 344150"/>
                <a:gd name="connsiteY13" fmla="*/ 4435 h 315374"/>
                <a:gd name="connsiteX14" fmla="*/ 32530 w 344150"/>
                <a:gd name="connsiteY14" fmla="*/ 26117 h 315374"/>
                <a:gd name="connsiteX15" fmla="*/ 28095 w 344150"/>
                <a:gd name="connsiteY15" fmla="*/ 34001 h 315374"/>
                <a:gd name="connsiteX16" fmla="*/ 500 w 344150"/>
                <a:gd name="connsiteY16" fmla="*/ 137976 h 315374"/>
                <a:gd name="connsiteX17" fmla="*/ 10848 w 344150"/>
                <a:gd name="connsiteY17" fmla="*/ 156702 h 315374"/>
                <a:gd name="connsiteX18" fmla="*/ 14297 w 344150"/>
                <a:gd name="connsiteY18" fmla="*/ 157687 h 315374"/>
                <a:gd name="connsiteX19" fmla="*/ 28588 w 344150"/>
                <a:gd name="connsiteY19" fmla="*/ 146846 h 315374"/>
                <a:gd name="connsiteX20" fmla="*/ 53719 w 344150"/>
                <a:gd name="connsiteY20" fmla="*/ 52234 h 315374"/>
                <a:gd name="connsiteX21" fmla="*/ 53719 w 344150"/>
                <a:gd name="connsiteY21" fmla="*/ 92149 h 315374"/>
                <a:gd name="connsiteX22" fmla="*/ 25631 w 344150"/>
                <a:gd name="connsiteY22" fmla="*/ 197109 h 315374"/>
                <a:gd name="connsiteX23" fmla="*/ 53719 w 344150"/>
                <a:gd name="connsiteY23" fmla="*/ 197109 h 315374"/>
                <a:gd name="connsiteX24" fmla="*/ 53719 w 344150"/>
                <a:gd name="connsiteY24" fmla="*/ 315375 h 315374"/>
                <a:gd name="connsiteX25" fmla="*/ 83286 w 344150"/>
                <a:gd name="connsiteY25" fmla="*/ 315375 h 315374"/>
                <a:gd name="connsiteX26" fmla="*/ 83286 w 344150"/>
                <a:gd name="connsiteY26" fmla="*/ 197109 h 315374"/>
                <a:gd name="connsiteX27" fmla="*/ 102997 w 344150"/>
                <a:gd name="connsiteY27" fmla="*/ 197109 h 315374"/>
                <a:gd name="connsiteX28" fmla="*/ 102997 w 344150"/>
                <a:gd name="connsiteY28" fmla="*/ 315375 h 315374"/>
                <a:gd name="connsiteX29" fmla="*/ 132563 w 344150"/>
                <a:gd name="connsiteY29" fmla="*/ 315375 h 315374"/>
                <a:gd name="connsiteX30" fmla="*/ 132563 w 344150"/>
                <a:gd name="connsiteY30" fmla="*/ 197109 h 315374"/>
                <a:gd name="connsiteX31" fmla="*/ 160651 w 344150"/>
                <a:gd name="connsiteY31" fmla="*/ 197109 h 315374"/>
                <a:gd name="connsiteX32" fmla="*/ 132563 w 344150"/>
                <a:gd name="connsiteY32" fmla="*/ 92149 h 315374"/>
                <a:gd name="connsiteX33" fmla="*/ 132563 w 344150"/>
                <a:gd name="connsiteY33" fmla="*/ 52234 h 315374"/>
                <a:gd name="connsiteX34" fmla="*/ 157694 w 344150"/>
                <a:gd name="connsiteY34" fmla="*/ 146354 h 315374"/>
                <a:gd name="connsiteX35" fmla="*/ 171985 w 344150"/>
                <a:gd name="connsiteY35" fmla="*/ 157195 h 315374"/>
                <a:gd name="connsiteX36" fmla="*/ 175927 w 344150"/>
                <a:gd name="connsiteY36" fmla="*/ 156702 h 315374"/>
                <a:gd name="connsiteX37" fmla="*/ 185782 w 344150"/>
                <a:gd name="connsiteY37" fmla="*/ 146846 h 315374"/>
                <a:gd name="connsiteX38" fmla="*/ 211407 w 344150"/>
                <a:gd name="connsiteY38" fmla="*/ 52234 h 315374"/>
                <a:gd name="connsiteX39" fmla="*/ 211407 w 344150"/>
                <a:gd name="connsiteY39" fmla="*/ 92149 h 315374"/>
                <a:gd name="connsiteX40" fmla="*/ 183319 w 344150"/>
                <a:gd name="connsiteY40" fmla="*/ 197109 h 315374"/>
                <a:gd name="connsiteX41" fmla="*/ 211407 w 344150"/>
                <a:gd name="connsiteY41" fmla="*/ 197109 h 315374"/>
                <a:gd name="connsiteX42" fmla="*/ 211407 w 344150"/>
                <a:gd name="connsiteY42" fmla="*/ 315375 h 315374"/>
                <a:gd name="connsiteX43" fmla="*/ 240973 w 344150"/>
                <a:gd name="connsiteY43" fmla="*/ 315375 h 315374"/>
                <a:gd name="connsiteX44" fmla="*/ 240973 w 344150"/>
                <a:gd name="connsiteY44" fmla="*/ 197109 h 315374"/>
                <a:gd name="connsiteX45" fmla="*/ 260684 w 344150"/>
                <a:gd name="connsiteY45" fmla="*/ 197109 h 315374"/>
                <a:gd name="connsiteX46" fmla="*/ 260684 w 344150"/>
                <a:gd name="connsiteY46" fmla="*/ 315375 h 315374"/>
                <a:gd name="connsiteX47" fmla="*/ 290250 w 344150"/>
                <a:gd name="connsiteY47" fmla="*/ 315375 h 315374"/>
                <a:gd name="connsiteX48" fmla="*/ 290250 w 344150"/>
                <a:gd name="connsiteY48" fmla="*/ 197109 h 315374"/>
                <a:gd name="connsiteX49" fmla="*/ 318338 w 344150"/>
                <a:gd name="connsiteY49" fmla="*/ 197109 h 315374"/>
                <a:gd name="connsiteX50" fmla="*/ 290250 w 344150"/>
                <a:gd name="connsiteY50" fmla="*/ 92149 h 315374"/>
                <a:gd name="connsiteX51" fmla="*/ 290250 w 344150"/>
                <a:gd name="connsiteY51" fmla="*/ 52234 h 315374"/>
                <a:gd name="connsiteX52" fmla="*/ 315382 w 344150"/>
                <a:gd name="connsiteY52" fmla="*/ 146354 h 315374"/>
                <a:gd name="connsiteX53" fmla="*/ 329672 w 344150"/>
                <a:gd name="connsiteY53" fmla="*/ 157195 h 315374"/>
                <a:gd name="connsiteX54" fmla="*/ 333614 w 344150"/>
                <a:gd name="connsiteY54" fmla="*/ 156702 h 315374"/>
                <a:gd name="connsiteX55" fmla="*/ 343470 w 344150"/>
                <a:gd name="connsiteY55" fmla="*/ 138469 h 315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44150" h="315374">
                  <a:moveTo>
                    <a:pt x="343470" y="138469"/>
                  </a:moveTo>
                  <a:lnTo>
                    <a:pt x="315875" y="34494"/>
                  </a:lnTo>
                  <a:cubicBezTo>
                    <a:pt x="314889" y="31537"/>
                    <a:pt x="313411" y="28581"/>
                    <a:pt x="311440" y="26610"/>
                  </a:cubicBezTo>
                  <a:cubicBezTo>
                    <a:pt x="302077" y="16754"/>
                    <a:pt x="290250" y="9363"/>
                    <a:pt x="277438" y="4928"/>
                  </a:cubicBezTo>
                  <a:cubicBezTo>
                    <a:pt x="269061" y="1478"/>
                    <a:pt x="260191" y="0"/>
                    <a:pt x="250828" y="0"/>
                  </a:cubicBezTo>
                  <a:cubicBezTo>
                    <a:pt x="241466" y="0"/>
                    <a:pt x="232596" y="1478"/>
                    <a:pt x="224219" y="4435"/>
                  </a:cubicBezTo>
                  <a:cubicBezTo>
                    <a:pt x="210914" y="8870"/>
                    <a:pt x="199580" y="16262"/>
                    <a:pt x="190217" y="26117"/>
                  </a:cubicBezTo>
                  <a:cubicBezTo>
                    <a:pt x="188246" y="28581"/>
                    <a:pt x="186768" y="31045"/>
                    <a:pt x="185782" y="34001"/>
                  </a:cubicBezTo>
                  <a:lnTo>
                    <a:pt x="171985" y="85250"/>
                  </a:lnTo>
                  <a:lnTo>
                    <a:pt x="158187" y="34494"/>
                  </a:lnTo>
                  <a:cubicBezTo>
                    <a:pt x="157202" y="31537"/>
                    <a:pt x="155723" y="28581"/>
                    <a:pt x="153752" y="26610"/>
                  </a:cubicBezTo>
                  <a:cubicBezTo>
                    <a:pt x="144390" y="16754"/>
                    <a:pt x="132563" y="9363"/>
                    <a:pt x="119751" y="4928"/>
                  </a:cubicBezTo>
                  <a:cubicBezTo>
                    <a:pt x="111374" y="1478"/>
                    <a:pt x="102504" y="0"/>
                    <a:pt x="93141" y="0"/>
                  </a:cubicBezTo>
                  <a:cubicBezTo>
                    <a:pt x="83778" y="0"/>
                    <a:pt x="74909" y="1478"/>
                    <a:pt x="66531" y="4435"/>
                  </a:cubicBezTo>
                  <a:cubicBezTo>
                    <a:pt x="53227" y="8870"/>
                    <a:pt x="41893" y="16262"/>
                    <a:pt x="32530" y="26117"/>
                  </a:cubicBezTo>
                  <a:cubicBezTo>
                    <a:pt x="30559" y="28581"/>
                    <a:pt x="29081" y="31045"/>
                    <a:pt x="28095" y="34001"/>
                  </a:cubicBezTo>
                  <a:lnTo>
                    <a:pt x="500" y="137976"/>
                  </a:lnTo>
                  <a:cubicBezTo>
                    <a:pt x="-1471" y="145861"/>
                    <a:pt x="2471" y="154731"/>
                    <a:pt x="10848" y="156702"/>
                  </a:cubicBezTo>
                  <a:cubicBezTo>
                    <a:pt x="11341" y="157687"/>
                    <a:pt x="12819" y="157687"/>
                    <a:pt x="14297" y="157687"/>
                  </a:cubicBezTo>
                  <a:cubicBezTo>
                    <a:pt x="20704" y="157687"/>
                    <a:pt x="26617" y="153252"/>
                    <a:pt x="28588" y="146846"/>
                  </a:cubicBezTo>
                  <a:lnTo>
                    <a:pt x="53719" y="52234"/>
                  </a:lnTo>
                  <a:lnTo>
                    <a:pt x="53719" y="92149"/>
                  </a:lnTo>
                  <a:lnTo>
                    <a:pt x="25631" y="197109"/>
                  </a:lnTo>
                  <a:lnTo>
                    <a:pt x="53719" y="197109"/>
                  </a:lnTo>
                  <a:lnTo>
                    <a:pt x="53719" y="315375"/>
                  </a:lnTo>
                  <a:lnTo>
                    <a:pt x="83286" y="315375"/>
                  </a:lnTo>
                  <a:lnTo>
                    <a:pt x="83286" y="197109"/>
                  </a:lnTo>
                  <a:lnTo>
                    <a:pt x="102997" y="197109"/>
                  </a:lnTo>
                  <a:lnTo>
                    <a:pt x="102997" y="315375"/>
                  </a:lnTo>
                  <a:lnTo>
                    <a:pt x="132563" y="315375"/>
                  </a:lnTo>
                  <a:lnTo>
                    <a:pt x="132563" y="197109"/>
                  </a:lnTo>
                  <a:lnTo>
                    <a:pt x="160651" y="197109"/>
                  </a:lnTo>
                  <a:lnTo>
                    <a:pt x="132563" y="92149"/>
                  </a:lnTo>
                  <a:lnTo>
                    <a:pt x="132563" y="52234"/>
                  </a:lnTo>
                  <a:lnTo>
                    <a:pt x="157694" y="146354"/>
                  </a:lnTo>
                  <a:cubicBezTo>
                    <a:pt x="159666" y="152760"/>
                    <a:pt x="165579" y="157195"/>
                    <a:pt x="171985" y="157195"/>
                  </a:cubicBezTo>
                  <a:cubicBezTo>
                    <a:pt x="173463" y="157195"/>
                    <a:pt x="174449" y="157195"/>
                    <a:pt x="175927" y="156702"/>
                  </a:cubicBezTo>
                  <a:cubicBezTo>
                    <a:pt x="180855" y="155223"/>
                    <a:pt x="184304" y="151281"/>
                    <a:pt x="185782" y="146846"/>
                  </a:cubicBezTo>
                  <a:lnTo>
                    <a:pt x="211407" y="52234"/>
                  </a:lnTo>
                  <a:lnTo>
                    <a:pt x="211407" y="92149"/>
                  </a:lnTo>
                  <a:lnTo>
                    <a:pt x="183319" y="197109"/>
                  </a:lnTo>
                  <a:lnTo>
                    <a:pt x="211407" y="197109"/>
                  </a:lnTo>
                  <a:lnTo>
                    <a:pt x="211407" y="315375"/>
                  </a:lnTo>
                  <a:lnTo>
                    <a:pt x="240973" y="315375"/>
                  </a:lnTo>
                  <a:lnTo>
                    <a:pt x="240973" y="197109"/>
                  </a:lnTo>
                  <a:lnTo>
                    <a:pt x="260684" y="197109"/>
                  </a:lnTo>
                  <a:lnTo>
                    <a:pt x="260684" y="315375"/>
                  </a:lnTo>
                  <a:lnTo>
                    <a:pt x="290250" y="315375"/>
                  </a:lnTo>
                  <a:lnTo>
                    <a:pt x="290250" y="197109"/>
                  </a:lnTo>
                  <a:lnTo>
                    <a:pt x="318338" y="197109"/>
                  </a:lnTo>
                  <a:lnTo>
                    <a:pt x="290250" y="92149"/>
                  </a:lnTo>
                  <a:lnTo>
                    <a:pt x="290250" y="52234"/>
                  </a:lnTo>
                  <a:lnTo>
                    <a:pt x="315382" y="146354"/>
                  </a:lnTo>
                  <a:cubicBezTo>
                    <a:pt x="317353" y="152760"/>
                    <a:pt x="323266" y="157195"/>
                    <a:pt x="329672" y="157195"/>
                  </a:cubicBezTo>
                  <a:cubicBezTo>
                    <a:pt x="331150" y="157195"/>
                    <a:pt x="332136" y="157195"/>
                    <a:pt x="333614" y="156702"/>
                  </a:cubicBezTo>
                  <a:cubicBezTo>
                    <a:pt x="341499" y="154731"/>
                    <a:pt x="345934" y="146354"/>
                    <a:pt x="343470" y="138469"/>
                  </a:cubicBezTo>
                  <a:close/>
                </a:path>
              </a:pathLst>
            </a:custGeom>
            <a:solidFill>
              <a:srgbClr val="000000"/>
            </a:solidFill>
            <a:ln w="48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86" name="Graphic 138">
            <a:extLst>
              <a:ext uri="{FF2B5EF4-FFF2-40B4-BE49-F238E27FC236}">
                <a16:creationId xmlns:a16="http://schemas.microsoft.com/office/drawing/2014/main" id="{131E7D39-527B-4F9C-9802-70674D40BD10}"/>
              </a:ext>
            </a:extLst>
          </p:cNvPr>
          <p:cNvGrpSpPr/>
          <p:nvPr/>
        </p:nvGrpSpPr>
        <p:grpSpPr>
          <a:xfrm>
            <a:off x="5263194" y="3632206"/>
            <a:ext cx="409206" cy="409207"/>
            <a:chOff x="5263194" y="3632206"/>
            <a:chExt cx="409206" cy="409207"/>
          </a:xfrm>
          <a:solidFill>
            <a:srgbClr val="000000"/>
          </a:solidFill>
        </p:grpSpPr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6A39AFE2-4B68-419D-8FD2-BA48A20A14CC}"/>
                </a:ext>
              </a:extLst>
            </p:cNvPr>
            <p:cNvSpPr/>
            <p:nvPr/>
          </p:nvSpPr>
          <p:spPr>
            <a:xfrm>
              <a:off x="5310934" y="3727687"/>
              <a:ext cx="115941" cy="13640"/>
            </a:xfrm>
            <a:custGeom>
              <a:avLst/>
              <a:gdLst>
                <a:gd name="connsiteX0" fmla="*/ 6820 w 115941"/>
                <a:gd name="connsiteY0" fmla="*/ 13640 h 13640"/>
                <a:gd name="connsiteX1" fmla="*/ 109122 w 115941"/>
                <a:gd name="connsiteY1" fmla="*/ 13640 h 13640"/>
                <a:gd name="connsiteX2" fmla="*/ 115942 w 115941"/>
                <a:gd name="connsiteY2" fmla="*/ 6820 h 13640"/>
                <a:gd name="connsiteX3" fmla="*/ 109122 w 115941"/>
                <a:gd name="connsiteY3" fmla="*/ 0 h 13640"/>
                <a:gd name="connsiteX4" fmla="*/ 6820 w 115941"/>
                <a:gd name="connsiteY4" fmla="*/ 0 h 13640"/>
                <a:gd name="connsiteX5" fmla="*/ 0 w 115941"/>
                <a:gd name="connsiteY5" fmla="*/ 6820 h 13640"/>
                <a:gd name="connsiteX6" fmla="*/ 6820 w 115941"/>
                <a:gd name="connsiteY6" fmla="*/ 13640 h 1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941" h="13640">
                  <a:moveTo>
                    <a:pt x="6820" y="13640"/>
                  </a:moveTo>
                  <a:lnTo>
                    <a:pt x="109122" y="13640"/>
                  </a:lnTo>
                  <a:cubicBezTo>
                    <a:pt x="112886" y="13640"/>
                    <a:pt x="115942" y="10592"/>
                    <a:pt x="115942" y="6820"/>
                  </a:cubicBezTo>
                  <a:cubicBezTo>
                    <a:pt x="115942" y="3049"/>
                    <a:pt x="112886" y="0"/>
                    <a:pt x="109122" y="0"/>
                  </a:cubicBezTo>
                  <a:lnTo>
                    <a:pt x="6820" y="0"/>
                  </a:lnTo>
                  <a:cubicBezTo>
                    <a:pt x="3055" y="0"/>
                    <a:pt x="0" y="3049"/>
                    <a:pt x="0" y="6820"/>
                  </a:cubicBezTo>
                  <a:cubicBezTo>
                    <a:pt x="0" y="10592"/>
                    <a:pt x="3055" y="13640"/>
                    <a:pt x="6820" y="13640"/>
                  </a:cubicBezTo>
                  <a:close/>
                </a:path>
              </a:pathLst>
            </a:custGeom>
            <a:solidFill>
              <a:srgbClr val="000000"/>
            </a:solidFill>
            <a:ln w="6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24AE67A9-0200-441C-BA24-7ECC448E0978}"/>
                </a:ext>
              </a:extLst>
            </p:cNvPr>
            <p:cNvSpPr/>
            <p:nvPr/>
          </p:nvSpPr>
          <p:spPr>
            <a:xfrm>
              <a:off x="5310934" y="3707227"/>
              <a:ext cx="75021" cy="13640"/>
            </a:xfrm>
            <a:custGeom>
              <a:avLst/>
              <a:gdLst>
                <a:gd name="connsiteX0" fmla="*/ 6820 w 75021"/>
                <a:gd name="connsiteY0" fmla="*/ 13640 h 13640"/>
                <a:gd name="connsiteX1" fmla="*/ 68201 w 75021"/>
                <a:gd name="connsiteY1" fmla="*/ 13640 h 13640"/>
                <a:gd name="connsiteX2" fmla="*/ 75021 w 75021"/>
                <a:gd name="connsiteY2" fmla="*/ 6820 h 13640"/>
                <a:gd name="connsiteX3" fmla="*/ 68201 w 75021"/>
                <a:gd name="connsiteY3" fmla="*/ 0 h 13640"/>
                <a:gd name="connsiteX4" fmla="*/ 6820 w 75021"/>
                <a:gd name="connsiteY4" fmla="*/ 0 h 13640"/>
                <a:gd name="connsiteX5" fmla="*/ 0 w 75021"/>
                <a:gd name="connsiteY5" fmla="*/ 6820 h 13640"/>
                <a:gd name="connsiteX6" fmla="*/ 6820 w 75021"/>
                <a:gd name="connsiteY6" fmla="*/ 13640 h 1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021" h="13640">
                  <a:moveTo>
                    <a:pt x="6820" y="13640"/>
                  </a:moveTo>
                  <a:lnTo>
                    <a:pt x="68201" y="13640"/>
                  </a:lnTo>
                  <a:cubicBezTo>
                    <a:pt x="71966" y="13640"/>
                    <a:pt x="75021" y="10592"/>
                    <a:pt x="75021" y="6820"/>
                  </a:cubicBezTo>
                  <a:cubicBezTo>
                    <a:pt x="75021" y="3049"/>
                    <a:pt x="71966" y="0"/>
                    <a:pt x="68201" y="0"/>
                  </a:cubicBezTo>
                  <a:lnTo>
                    <a:pt x="6820" y="0"/>
                  </a:lnTo>
                  <a:cubicBezTo>
                    <a:pt x="3055" y="0"/>
                    <a:pt x="0" y="3049"/>
                    <a:pt x="0" y="6820"/>
                  </a:cubicBezTo>
                  <a:cubicBezTo>
                    <a:pt x="0" y="10592"/>
                    <a:pt x="3055" y="13640"/>
                    <a:pt x="6820" y="13640"/>
                  </a:cubicBezTo>
                  <a:close/>
                </a:path>
              </a:pathLst>
            </a:custGeom>
            <a:solidFill>
              <a:srgbClr val="000000"/>
            </a:solidFill>
            <a:ln w="6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643B7451-C290-4D5C-8007-AAD8803544C7}"/>
                </a:ext>
              </a:extLst>
            </p:cNvPr>
            <p:cNvSpPr/>
            <p:nvPr/>
          </p:nvSpPr>
          <p:spPr>
            <a:xfrm>
              <a:off x="5310934" y="3748147"/>
              <a:ext cx="115941" cy="13640"/>
            </a:xfrm>
            <a:custGeom>
              <a:avLst/>
              <a:gdLst>
                <a:gd name="connsiteX0" fmla="*/ 115942 w 115941"/>
                <a:gd name="connsiteY0" fmla="*/ 6820 h 13640"/>
                <a:gd name="connsiteX1" fmla="*/ 109122 w 115941"/>
                <a:gd name="connsiteY1" fmla="*/ 0 h 13640"/>
                <a:gd name="connsiteX2" fmla="*/ 6820 w 115941"/>
                <a:gd name="connsiteY2" fmla="*/ 0 h 13640"/>
                <a:gd name="connsiteX3" fmla="*/ 0 w 115941"/>
                <a:gd name="connsiteY3" fmla="*/ 6820 h 13640"/>
                <a:gd name="connsiteX4" fmla="*/ 6820 w 115941"/>
                <a:gd name="connsiteY4" fmla="*/ 13640 h 13640"/>
                <a:gd name="connsiteX5" fmla="*/ 109122 w 115941"/>
                <a:gd name="connsiteY5" fmla="*/ 13640 h 13640"/>
                <a:gd name="connsiteX6" fmla="*/ 115942 w 115941"/>
                <a:gd name="connsiteY6" fmla="*/ 6820 h 1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941" h="13640">
                  <a:moveTo>
                    <a:pt x="115942" y="6820"/>
                  </a:moveTo>
                  <a:cubicBezTo>
                    <a:pt x="115942" y="3049"/>
                    <a:pt x="112886" y="0"/>
                    <a:pt x="109122" y="0"/>
                  </a:cubicBezTo>
                  <a:lnTo>
                    <a:pt x="6820" y="0"/>
                  </a:lnTo>
                  <a:cubicBezTo>
                    <a:pt x="3055" y="0"/>
                    <a:pt x="0" y="3049"/>
                    <a:pt x="0" y="6820"/>
                  </a:cubicBezTo>
                  <a:cubicBezTo>
                    <a:pt x="0" y="10592"/>
                    <a:pt x="3055" y="13640"/>
                    <a:pt x="6820" y="13640"/>
                  </a:cubicBezTo>
                  <a:lnTo>
                    <a:pt x="109122" y="13640"/>
                  </a:lnTo>
                  <a:cubicBezTo>
                    <a:pt x="112886" y="13640"/>
                    <a:pt x="115942" y="10592"/>
                    <a:pt x="115942" y="6820"/>
                  </a:cubicBezTo>
                  <a:close/>
                </a:path>
              </a:pathLst>
            </a:custGeom>
            <a:solidFill>
              <a:srgbClr val="000000"/>
            </a:solidFill>
            <a:ln w="6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05E6B199-D4D8-4B34-B0D6-B06BBBF06F9B}"/>
                </a:ext>
              </a:extLst>
            </p:cNvPr>
            <p:cNvSpPr/>
            <p:nvPr/>
          </p:nvSpPr>
          <p:spPr>
            <a:xfrm>
              <a:off x="5263194" y="3632206"/>
              <a:ext cx="409206" cy="409207"/>
            </a:xfrm>
            <a:custGeom>
              <a:avLst/>
              <a:gdLst>
                <a:gd name="connsiteX0" fmla="*/ 409206 w 409206"/>
                <a:gd name="connsiteY0" fmla="*/ 27280 h 409207"/>
                <a:gd name="connsiteX1" fmla="*/ 211423 w 409206"/>
                <a:gd name="connsiteY1" fmla="*/ 27280 h 409207"/>
                <a:gd name="connsiteX2" fmla="*/ 211423 w 409206"/>
                <a:gd name="connsiteY2" fmla="*/ 6820 h 409207"/>
                <a:gd name="connsiteX3" fmla="*/ 204603 w 409206"/>
                <a:gd name="connsiteY3" fmla="*/ 0 h 409207"/>
                <a:gd name="connsiteX4" fmla="*/ 197783 w 409206"/>
                <a:gd name="connsiteY4" fmla="*/ 6820 h 409207"/>
                <a:gd name="connsiteX5" fmla="*/ 197783 w 409206"/>
                <a:gd name="connsiteY5" fmla="*/ 27280 h 409207"/>
                <a:gd name="connsiteX6" fmla="*/ 0 w 409206"/>
                <a:gd name="connsiteY6" fmla="*/ 27280 h 409207"/>
                <a:gd name="connsiteX7" fmla="*/ 0 w 409206"/>
                <a:gd name="connsiteY7" fmla="*/ 313725 h 409207"/>
                <a:gd name="connsiteX8" fmla="*/ 188139 w 409206"/>
                <a:gd name="connsiteY8" fmla="*/ 313725 h 409207"/>
                <a:gd name="connsiteX9" fmla="*/ 104300 w 409206"/>
                <a:gd name="connsiteY9" fmla="*/ 397565 h 409207"/>
                <a:gd name="connsiteX10" fmla="*/ 104300 w 409206"/>
                <a:gd name="connsiteY10" fmla="*/ 407209 h 409207"/>
                <a:gd name="connsiteX11" fmla="*/ 109122 w 409206"/>
                <a:gd name="connsiteY11" fmla="*/ 409207 h 409207"/>
                <a:gd name="connsiteX12" fmla="*/ 113943 w 409206"/>
                <a:gd name="connsiteY12" fmla="*/ 407209 h 409207"/>
                <a:gd name="connsiteX13" fmla="*/ 197783 w 409206"/>
                <a:gd name="connsiteY13" fmla="*/ 323369 h 409207"/>
                <a:gd name="connsiteX14" fmla="*/ 197783 w 409206"/>
                <a:gd name="connsiteY14" fmla="*/ 388747 h 409207"/>
                <a:gd name="connsiteX15" fmla="*/ 204603 w 409206"/>
                <a:gd name="connsiteY15" fmla="*/ 395567 h 409207"/>
                <a:gd name="connsiteX16" fmla="*/ 211423 w 409206"/>
                <a:gd name="connsiteY16" fmla="*/ 388747 h 409207"/>
                <a:gd name="connsiteX17" fmla="*/ 211423 w 409206"/>
                <a:gd name="connsiteY17" fmla="*/ 323369 h 409207"/>
                <a:gd name="connsiteX18" fmla="*/ 295263 w 409206"/>
                <a:gd name="connsiteY18" fmla="*/ 407209 h 409207"/>
                <a:gd name="connsiteX19" fmla="*/ 300084 w 409206"/>
                <a:gd name="connsiteY19" fmla="*/ 409207 h 409207"/>
                <a:gd name="connsiteX20" fmla="*/ 304906 w 409206"/>
                <a:gd name="connsiteY20" fmla="*/ 407209 h 409207"/>
                <a:gd name="connsiteX21" fmla="*/ 304906 w 409206"/>
                <a:gd name="connsiteY21" fmla="*/ 397565 h 409207"/>
                <a:gd name="connsiteX22" fmla="*/ 221067 w 409206"/>
                <a:gd name="connsiteY22" fmla="*/ 313725 h 409207"/>
                <a:gd name="connsiteX23" fmla="*/ 409206 w 409206"/>
                <a:gd name="connsiteY23" fmla="*/ 313725 h 409207"/>
                <a:gd name="connsiteX24" fmla="*/ 409206 w 409206"/>
                <a:gd name="connsiteY24" fmla="*/ 27280 h 409207"/>
                <a:gd name="connsiteX25" fmla="*/ 395566 w 409206"/>
                <a:gd name="connsiteY25" fmla="*/ 300085 h 409207"/>
                <a:gd name="connsiteX26" fmla="*/ 13640 w 409206"/>
                <a:gd name="connsiteY26" fmla="*/ 300085 h 409207"/>
                <a:gd name="connsiteX27" fmla="*/ 13640 w 409206"/>
                <a:gd name="connsiteY27" fmla="*/ 40921 h 409207"/>
                <a:gd name="connsiteX28" fmla="*/ 395566 w 409206"/>
                <a:gd name="connsiteY28" fmla="*/ 40921 h 409207"/>
                <a:gd name="connsiteX29" fmla="*/ 395566 w 409206"/>
                <a:gd name="connsiteY29" fmla="*/ 300085 h 40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09206" h="409207">
                  <a:moveTo>
                    <a:pt x="409206" y="27280"/>
                  </a:moveTo>
                  <a:lnTo>
                    <a:pt x="211423" y="27280"/>
                  </a:lnTo>
                  <a:lnTo>
                    <a:pt x="211423" y="6820"/>
                  </a:lnTo>
                  <a:cubicBezTo>
                    <a:pt x="211423" y="3049"/>
                    <a:pt x="208368" y="0"/>
                    <a:pt x="204603" y="0"/>
                  </a:cubicBezTo>
                  <a:cubicBezTo>
                    <a:pt x="200838" y="0"/>
                    <a:pt x="197783" y="3049"/>
                    <a:pt x="197783" y="6820"/>
                  </a:cubicBezTo>
                  <a:lnTo>
                    <a:pt x="197783" y="27280"/>
                  </a:lnTo>
                  <a:lnTo>
                    <a:pt x="0" y="27280"/>
                  </a:lnTo>
                  <a:lnTo>
                    <a:pt x="0" y="313725"/>
                  </a:lnTo>
                  <a:lnTo>
                    <a:pt x="188139" y="313725"/>
                  </a:lnTo>
                  <a:lnTo>
                    <a:pt x="104300" y="397565"/>
                  </a:lnTo>
                  <a:cubicBezTo>
                    <a:pt x="101633" y="400232"/>
                    <a:pt x="101633" y="404542"/>
                    <a:pt x="104300" y="407209"/>
                  </a:cubicBezTo>
                  <a:cubicBezTo>
                    <a:pt x="105630" y="408539"/>
                    <a:pt x="107376" y="409207"/>
                    <a:pt x="109122" y="409207"/>
                  </a:cubicBezTo>
                  <a:cubicBezTo>
                    <a:pt x="110868" y="409207"/>
                    <a:pt x="112613" y="408539"/>
                    <a:pt x="113943" y="407209"/>
                  </a:cubicBezTo>
                  <a:lnTo>
                    <a:pt x="197783" y="323369"/>
                  </a:lnTo>
                  <a:lnTo>
                    <a:pt x="197783" y="388747"/>
                  </a:lnTo>
                  <a:cubicBezTo>
                    <a:pt x="197783" y="392518"/>
                    <a:pt x="200838" y="395567"/>
                    <a:pt x="204603" y="395567"/>
                  </a:cubicBezTo>
                  <a:cubicBezTo>
                    <a:pt x="208368" y="395567"/>
                    <a:pt x="211423" y="392518"/>
                    <a:pt x="211423" y="388747"/>
                  </a:cubicBezTo>
                  <a:lnTo>
                    <a:pt x="211423" y="323369"/>
                  </a:lnTo>
                  <a:lnTo>
                    <a:pt x="295263" y="407209"/>
                  </a:lnTo>
                  <a:cubicBezTo>
                    <a:pt x="296593" y="408539"/>
                    <a:pt x="298338" y="409207"/>
                    <a:pt x="300084" y="409207"/>
                  </a:cubicBezTo>
                  <a:cubicBezTo>
                    <a:pt x="301830" y="409207"/>
                    <a:pt x="303576" y="408539"/>
                    <a:pt x="304906" y="407209"/>
                  </a:cubicBezTo>
                  <a:cubicBezTo>
                    <a:pt x="307573" y="404542"/>
                    <a:pt x="307573" y="400232"/>
                    <a:pt x="304906" y="397565"/>
                  </a:cubicBezTo>
                  <a:lnTo>
                    <a:pt x="221067" y="313725"/>
                  </a:lnTo>
                  <a:lnTo>
                    <a:pt x="409206" y="313725"/>
                  </a:lnTo>
                  <a:lnTo>
                    <a:pt x="409206" y="27280"/>
                  </a:lnTo>
                  <a:close/>
                  <a:moveTo>
                    <a:pt x="395566" y="300085"/>
                  </a:moveTo>
                  <a:lnTo>
                    <a:pt x="13640" y="300085"/>
                  </a:lnTo>
                  <a:lnTo>
                    <a:pt x="13640" y="40921"/>
                  </a:lnTo>
                  <a:lnTo>
                    <a:pt x="395566" y="40921"/>
                  </a:lnTo>
                  <a:lnTo>
                    <a:pt x="395566" y="300085"/>
                  </a:lnTo>
                  <a:close/>
                </a:path>
              </a:pathLst>
            </a:custGeom>
            <a:solidFill>
              <a:srgbClr val="000000"/>
            </a:solidFill>
            <a:ln w="6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66464BD5-075C-470B-9810-5F7F1E24AC24}"/>
                </a:ext>
              </a:extLst>
            </p:cNvPr>
            <p:cNvSpPr/>
            <p:nvPr/>
          </p:nvSpPr>
          <p:spPr>
            <a:xfrm>
              <a:off x="5338213" y="3754968"/>
              <a:ext cx="259165" cy="136402"/>
            </a:xfrm>
            <a:custGeom>
              <a:avLst/>
              <a:gdLst>
                <a:gd name="connsiteX0" fmla="*/ 204605 w 259165"/>
                <a:gd name="connsiteY0" fmla="*/ 13640 h 136402"/>
                <a:gd name="connsiteX1" fmla="*/ 235882 w 259165"/>
                <a:gd name="connsiteY1" fmla="*/ 13640 h 136402"/>
                <a:gd name="connsiteX2" fmla="*/ 154136 w 259165"/>
                <a:gd name="connsiteY2" fmla="*/ 95386 h 136402"/>
                <a:gd name="connsiteX3" fmla="*/ 97577 w 259165"/>
                <a:gd name="connsiteY3" fmla="*/ 38827 h 136402"/>
                <a:gd name="connsiteX4" fmla="*/ 87933 w 259165"/>
                <a:gd name="connsiteY4" fmla="*/ 38827 h 136402"/>
                <a:gd name="connsiteX5" fmla="*/ 2000 w 259165"/>
                <a:gd name="connsiteY5" fmla="*/ 124760 h 136402"/>
                <a:gd name="connsiteX6" fmla="*/ 2000 w 259165"/>
                <a:gd name="connsiteY6" fmla="*/ 134404 h 136402"/>
                <a:gd name="connsiteX7" fmla="*/ 6822 w 259165"/>
                <a:gd name="connsiteY7" fmla="*/ 136402 h 136402"/>
                <a:gd name="connsiteX8" fmla="*/ 11644 w 259165"/>
                <a:gd name="connsiteY8" fmla="*/ 134404 h 136402"/>
                <a:gd name="connsiteX9" fmla="*/ 92755 w 259165"/>
                <a:gd name="connsiteY9" fmla="*/ 53292 h 136402"/>
                <a:gd name="connsiteX10" fmla="*/ 149314 w 259165"/>
                <a:gd name="connsiteY10" fmla="*/ 109852 h 136402"/>
                <a:gd name="connsiteX11" fmla="*/ 154136 w 259165"/>
                <a:gd name="connsiteY11" fmla="*/ 111850 h 136402"/>
                <a:gd name="connsiteX12" fmla="*/ 158958 w 259165"/>
                <a:gd name="connsiteY12" fmla="*/ 109852 h 136402"/>
                <a:gd name="connsiteX13" fmla="*/ 245525 w 259165"/>
                <a:gd name="connsiteY13" fmla="*/ 23284 h 136402"/>
                <a:gd name="connsiteX14" fmla="*/ 245525 w 259165"/>
                <a:gd name="connsiteY14" fmla="*/ 54561 h 136402"/>
                <a:gd name="connsiteX15" fmla="*/ 252345 w 259165"/>
                <a:gd name="connsiteY15" fmla="*/ 61381 h 136402"/>
                <a:gd name="connsiteX16" fmla="*/ 259166 w 259165"/>
                <a:gd name="connsiteY16" fmla="*/ 54561 h 136402"/>
                <a:gd name="connsiteX17" fmla="*/ 259166 w 259165"/>
                <a:gd name="connsiteY17" fmla="*/ 6820 h 136402"/>
                <a:gd name="connsiteX18" fmla="*/ 258640 w 259165"/>
                <a:gd name="connsiteY18" fmla="*/ 4215 h 136402"/>
                <a:gd name="connsiteX19" fmla="*/ 254951 w 259165"/>
                <a:gd name="connsiteY19" fmla="*/ 525 h 136402"/>
                <a:gd name="connsiteX20" fmla="*/ 252345 w 259165"/>
                <a:gd name="connsiteY20" fmla="*/ 0 h 136402"/>
                <a:gd name="connsiteX21" fmla="*/ 204605 w 259165"/>
                <a:gd name="connsiteY21" fmla="*/ 0 h 136402"/>
                <a:gd name="connsiteX22" fmla="*/ 197785 w 259165"/>
                <a:gd name="connsiteY22" fmla="*/ 6820 h 136402"/>
                <a:gd name="connsiteX23" fmla="*/ 204605 w 259165"/>
                <a:gd name="connsiteY23" fmla="*/ 13640 h 13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9165" h="136402">
                  <a:moveTo>
                    <a:pt x="204605" y="13640"/>
                  </a:moveTo>
                  <a:lnTo>
                    <a:pt x="235882" y="13640"/>
                  </a:lnTo>
                  <a:lnTo>
                    <a:pt x="154136" y="95386"/>
                  </a:lnTo>
                  <a:lnTo>
                    <a:pt x="97577" y="38827"/>
                  </a:lnTo>
                  <a:cubicBezTo>
                    <a:pt x="94910" y="36160"/>
                    <a:pt x="90600" y="36160"/>
                    <a:pt x="87933" y="38827"/>
                  </a:cubicBezTo>
                  <a:lnTo>
                    <a:pt x="2000" y="124760"/>
                  </a:lnTo>
                  <a:cubicBezTo>
                    <a:pt x="-667" y="127427"/>
                    <a:pt x="-667" y="131737"/>
                    <a:pt x="2000" y="134404"/>
                  </a:cubicBezTo>
                  <a:cubicBezTo>
                    <a:pt x="3330" y="135734"/>
                    <a:pt x="5076" y="136402"/>
                    <a:pt x="6822" y="136402"/>
                  </a:cubicBezTo>
                  <a:cubicBezTo>
                    <a:pt x="8568" y="136402"/>
                    <a:pt x="10314" y="135734"/>
                    <a:pt x="11644" y="134404"/>
                  </a:cubicBezTo>
                  <a:lnTo>
                    <a:pt x="92755" y="53292"/>
                  </a:lnTo>
                  <a:lnTo>
                    <a:pt x="149314" y="109852"/>
                  </a:lnTo>
                  <a:cubicBezTo>
                    <a:pt x="150644" y="111182"/>
                    <a:pt x="152390" y="111850"/>
                    <a:pt x="154136" y="111850"/>
                  </a:cubicBezTo>
                  <a:cubicBezTo>
                    <a:pt x="155882" y="111850"/>
                    <a:pt x="157628" y="111182"/>
                    <a:pt x="158958" y="109852"/>
                  </a:cubicBezTo>
                  <a:lnTo>
                    <a:pt x="245525" y="23284"/>
                  </a:lnTo>
                  <a:lnTo>
                    <a:pt x="245525" y="54561"/>
                  </a:lnTo>
                  <a:cubicBezTo>
                    <a:pt x="245525" y="58332"/>
                    <a:pt x="248574" y="61381"/>
                    <a:pt x="252345" y="61381"/>
                  </a:cubicBezTo>
                  <a:cubicBezTo>
                    <a:pt x="256117" y="61381"/>
                    <a:pt x="259166" y="58332"/>
                    <a:pt x="259166" y="54561"/>
                  </a:cubicBezTo>
                  <a:lnTo>
                    <a:pt x="259166" y="6820"/>
                  </a:lnTo>
                  <a:cubicBezTo>
                    <a:pt x="259166" y="5934"/>
                    <a:pt x="258988" y="5047"/>
                    <a:pt x="258640" y="4215"/>
                  </a:cubicBezTo>
                  <a:cubicBezTo>
                    <a:pt x="257952" y="2544"/>
                    <a:pt x="256622" y="1214"/>
                    <a:pt x="254951" y="525"/>
                  </a:cubicBezTo>
                  <a:cubicBezTo>
                    <a:pt x="254119" y="177"/>
                    <a:pt x="253232" y="0"/>
                    <a:pt x="252345" y="0"/>
                  </a:cubicBezTo>
                  <a:lnTo>
                    <a:pt x="204605" y="0"/>
                  </a:lnTo>
                  <a:cubicBezTo>
                    <a:pt x="200840" y="0"/>
                    <a:pt x="197785" y="3049"/>
                    <a:pt x="197785" y="6820"/>
                  </a:cubicBezTo>
                  <a:cubicBezTo>
                    <a:pt x="197785" y="10592"/>
                    <a:pt x="200840" y="13640"/>
                    <a:pt x="204605" y="13640"/>
                  </a:cubicBezTo>
                  <a:close/>
                </a:path>
              </a:pathLst>
            </a:custGeom>
            <a:solidFill>
              <a:srgbClr val="000000"/>
            </a:solidFill>
            <a:ln w="6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92" name="Graphic 140">
            <a:extLst>
              <a:ext uri="{FF2B5EF4-FFF2-40B4-BE49-F238E27FC236}">
                <a16:creationId xmlns:a16="http://schemas.microsoft.com/office/drawing/2014/main" id="{4ED144EE-4094-4FE5-9E9F-03FF68444BA0}"/>
              </a:ext>
            </a:extLst>
          </p:cNvPr>
          <p:cNvGrpSpPr/>
          <p:nvPr/>
        </p:nvGrpSpPr>
        <p:grpSpPr>
          <a:xfrm>
            <a:off x="4727307" y="3632021"/>
            <a:ext cx="290608" cy="445991"/>
            <a:chOff x="4727307" y="3632021"/>
            <a:chExt cx="290608" cy="445991"/>
          </a:xfrm>
          <a:solidFill>
            <a:srgbClr val="000000"/>
          </a:solidFill>
        </p:grpSpPr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6D88B5A5-3B9D-4F09-82AD-17AE0A76901F}"/>
                </a:ext>
              </a:extLst>
            </p:cNvPr>
            <p:cNvSpPr/>
            <p:nvPr/>
          </p:nvSpPr>
          <p:spPr>
            <a:xfrm>
              <a:off x="4857097" y="3632021"/>
              <a:ext cx="82975" cy="82975"/>
            </a:xfrm>
            <a:custGeom>
              <a:avLst/>
              <a:gdLst>
                <a:gd name="connsiteX0" fmla="*/ 82975 w 82975"/>
                <a:gd name="connsiteY0" fmla="*/ 41488 h 82975"/>
                <a:gd name="connsiteX1" fmla="*/ 41488 w 82975"/>
                <a:gd name="connsiteY1" fmla="*/ 82975 h 82975"/>
                <a:gd name="connsiteX2" fmla="*/ 0 w 82975"/>
                <a:gd name="connsiteY2" fmla="*/ 41488 h 82975"/>
                <a:gd name="connsiteX3" fmla="*/ 41488 w 82975"/>
                <a:gd name="connsiteY3" fmla="*/ 0 h 82975"/>
                <a:gd name="connsiteX4" fmla="*/ 82975 w 82975"/>
                <a:gd name="connsiteY4" fmla="*/ 41488 h 8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975" h="82975">
                  <a:moveTo>
                    <a:pt x="82975" y="41488"/>
                  </a:moveTo>
                  <a:cubicBezTo>
                    <a:pt x="82975" y="64401"/>
                    <a:pt x="64401" y="82975"/>
                    <a:pt x="41488" y="82975"/>
                  </a:cubicBezTo>
                  <a:cubicBezTo>
                    <a:pt x="18575" y="82975"/>
                    <a:pt x="0" y="64401"/>
                    <a:pt x="0" y="41488"/>
                  </a:cubicBezTo>
                  <a:cubicBezTo>
                    <a:pt x="0" y="18575"/>
                    <a:pt x="18575" y="0"/>
                    <a:pt x="41488" y="0"/>
                  </a:cubicBezTo>
                  <a:cubicBezTo>
                    <a:pt x="64401" y="0"/>
                    <a:pt x="82975" y="18575"/>
                    <a:pt x="82975" y="41488"/>
                  </a:cubicBezTo>
                  <a:close/>
                </a:path>
              </a:pathLst>
            </a:custGeom>
            <a:solidFill>
              <a:srgbClr val="000000"/>
            </a:solidFill>
            <a:ln w="51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2FEF2460-1B1B-4175-8A47-0FB8A05BD762}"/>
                </a:ext>
              </a:extLst>
            </p:cNvPr>
            <p:cNvSpPr/>
            <p:nvPr/>
          </p:nvSpPr>
          <p:spPr>
            <a:xfrm>
              <a:off x="4727307" y="3725368"/>
              <a:ext cx="290608" cy="352644"/>
            </a:xfrm>
            <a:custGeom>
              <a:avLst/>
              <a:gdLst>
                <a:gd name="connsiteX0" fmla="*/ 276553 w 290608"/>
                <a:gd name="connsiteY0" fmla="*/ 109942 h 352644"/>
                <a:gd name="connsiteX1" fmla="*/ 223137 w 290608"/>
                <a:gd name="connsiteY1" fmla="*/ 92310 h 352644"/>
                <a:gd name="connsiteX2" fmla="*/ 192540 w 290608"/>
                <a:gd name="connsiteY2" fmla="*/ 21781 h 352644"/>
                <a:gd name="connsiteX3" fmla="*/ 156239 w 290608"/>
                <a:gd name="connsiteY3" fmla="*/ 0 h 352644"/>
                <a:gd name="connsiteX4" fmla="*/ 138606 w 290608"/>
                <a:gd name="connsiteY4" fmla="*/ 4149 h 352644"/>
                <a:gd name="connsiteX5" fmla="*/ 66003 w 290608"/>
                <a:gd name="connsiteY5" fmla="*/ 32671 h 352644"/>
                <a:gd name="connsiteX6" fmla="*/ 54594 w 290608"/>
                <a:gd name="connsiteY6" fmla="*/ 44081 h 352644"/>
                <a:gd name="connsiteX7" fmla="*/ 28664 w 290608"/>
                <a:gd name="connsiteY7" fmla="*/ 106312 h 352644"/>
                <a:gd name="connsiteX8" fmla="*/ 40073 w 290608"/>
                <a:gd name="connsiteY8" fmla="*/ 133279 h 352644"/>
                <a:gd name="connsiteX9" fmla="*/ 47852 w 290608"/>
                <a:gd name="connsiteY9" fmla="*/ 134835 h 352644"/>
                <a:gd name="connsiteX10" fmla="*/ 67040 w 290608"/>
                <a:gd name="connsiteY10" fmla="*/ 121870 h 352644"/>
                <a:gd name="connsiteX11" fmla="*/ 88303 w 290608"/>
                <a:gd name="connsiteY11" fmla="*/ 67936 h 352644"/>
                <a:gd name="connsiteX12" fmla="*/ 110084 w 290608"/>
                <a:gd name="connsiteY12" fmla="*/ 59638 h 352644"/>
                <a:gd name="connsiteX13" fmla="*/ 74301 w 290608"/>
                <a:gd name="connsiteY13" fmla="*/ 234405 h 352644"/>
                <a:gd name="connsiteX14" fmla="*/ 4809 w 290608"/>
                <a:gd name="connsiteY14" fmla="*/ 318936 h 352644"/>
                <a:gd name="connsiteX15" fmla="*/ 7402 w 290608"/>
                <a:gd name="connsiteY15" fmla="*/ 347977 h 352644"/>
                <a:gd name="connsiteX16" fmla="*/ 20367 w 290608"/>
                <a:gd name="connsiteY16" fmla="*/ 352644 h 352644"/>
                <a:gd name="connsiteX17" fmla="*/ 36443 w 290608"/>
                <a:gd name="connsiteY17" fmla="*/ 344866 h 352644"/>
                <a:gd name="connsiteX18" fmla="*/ 109046 w 290608"/>
                <a:gd name="connsiteY18" fmla="*/ 256704 h 352644"/>
                <a:gd name="connsiteX19" fmla="*/ 113195 w 290608"/>
                <a:gd name="connsiteY19" fmla="*/ 247888 h 352644"/>
                <a:gd name="connsiteX20" fmla="*/ 125642 w 290608"/>
                <a:gd name="connsiteY20" fmla="*/ 187731 h 352644"/>
                <a:gd name="connsiteX21" fmla="*/ 181650 w 290608"/>
                <a:gd name="connsiteY21" fmla="*/ 228182 h 352644"/>
                <a:gd name="connsiteX22" fmla="*/ 181650 w 290608"/>
                <a:gd name="connsiteY22" fmla="*/ 331901 h 352644"/>
                <a:gd name="connsiteX23" fmla="*/ 202394 w 290608"/>
                <a:gd name="connsiteY23" fmla="*/ 352644 h 352644"/>
                <a:gd name="connsiteX24" fmla="*/ 223137 w 290608"/>
                <a:gd name="connsiteY24" fmla="*/ 331901 h 352644"/>
                <a:gd name="connsiteX25" fmla="*/ 223137 w 290608"/>
                <a:gd name="connsiteY25" fmla="*/ 217810 h 352644"/>
                <a:gd name="connsiteX26" fmla="*/ 214840 w 290608"/>
                <a:gd name="connsiteY26" fmla="*/ 201215 h 352644"/>
                <a:gd name="connsiteX27" fmla="*/ 164536 w 290608"/>
                <a:gd name="connsiteY27" fmla="*/ 164395 h 352644"/>
                <a:gd name="connsiteX28" fmla="*/ 178538 w 290608"/>
                <a:gd name="connsiteY28" fmla="*/ 94384 h 352644"/>
                <a:gd name="connsiteX29" fmla="*/ 188391 w 290608"/>
                <a:gd name="connsiteY29" fmla="*/ 117202 h 352644"/>
                <a:gd name="connsiteX30" fmla="*/ 200838 w 290608"/>
                <a:gd name="connsiteY30" fmla="*/ 128612 h 352644"/>
                <a:gd name="connsiteX31" fmla="*/ 263069 w 290608"/>
                <a:gd name="connsiteY31" fmla="*/ 149355 h 352644"/>
                <a:gd name="connsiteX32" fmla="*/ 269811 w 290608"/>
                <a:gd name="connsiteY32" fmla="*/ 150392 h 352644"/>
                <a:gd name="connsiteX33" fmla="*/ 289518 w 290608"/>
                <a:gd name="connsiteY33" fmla="*/ 136390 h 352644"/>
                <a:gd name="connsiteX34" fmla="*/ 276553 w 290608"/>
                <a:gd name="connsiteY34" fmla="*/ 109942 h 35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90608" h="352644">
                  <a:moveTo>
                    <a:pt x="276553" y="109942"/>
                  </a:moveTo>
                  <a:lnTo>
                    <a:pt x="223137" y="92310"/>
                  </a:lnTo>
                  <a:cubicBezTo>
                    <a:pt x="223137" y="92310"/>
                    <a:pt x="193577" y="23855"/>
                    <a:pt x="192540" y="21781"/>
                  </a:cubicBezTo>
                  <a:cubicBezTo>
                    <a:pt x="185280" y="8816"/>
                    <a:pt x="171796" y="0"/>
                    <a:pt x="156239" y="0"/>
                  </a:cubicBezTo>
                  <a:cubicBezTo>
                    <a:pt x="150015" y="0"/>
                    <a:pt x="143792" y="1556"/>
                    <a:pt x="138606" y="4149"/>
                  </a:cubicBezTo>
                  <a:lnTo>
                    <a:pt x="66003" y="32671"/>
                  </a:lnTo>
                  <a:cubicBezTo>
                    <a:pt x="60817" y="34746"/>
                    <a:pt x="56668" y="38895"/>
                    <a:pt x="54594" y="44081"/>
                  </a:cubicBezTo>
                  <a:lnTo>
                    <a:pt x="28664" y="106312"/>
                  </a:lnTo>
                  <a:cubicBezTo>
                    <a:pt x="24516" y="116684"/>
                    <a:pt x="29183" y="129130"/>
                    <a:pt x="40073" y="133279"/>
                  </a:cubicBezTo>
                  <a:cubicBezTo>
                    <a:pt x="42666" y="134316"/>
                    <a:pt x="45259" y="134835"/>
                    <a:pt x="47852" y="134835"/>
                  </a:cubicBezTo>
                  <a:cubicBezTo>
                    <a:pt x="56150" y="134835"/>
                    <a:pt x="63929" y="130167"/>
                    <a:pt x="67040" y="121870"/>
                  </a:cubicBezTo>
                  <a:lnTo>
                    <a:pt x="88303" y="67936"/>
                  </a:lnTo>
                  <a:lnTo>
                    <a:pt x="110084" y="59638"/>
                  </a:lnTo>
                  <a:lnTo>
                    <a:pt x="74301" y="234405"/>
                  </a:lnTo>
                  <a:lnTo>
                    <a:pt x="4809" y="318936"/>
                  </a:lnTo>
                  <a:cubicBezTo>
                    <a:pt x="-2451" y="327752"/>
                    <a:pt x="-1414" y="340717"/>
                    <a:pt x="7402" y="347977"/>
                  </a:cubicBezTo>
                  <a:cubicBezTo>
                    <a:pt x="11032" y="351089"/>
                    <a:pt x="15699" y="352644"/>
                    <a:pt x="20367" y="352644"/>
                  </a:cubicBezTo>
                  <a:cubicBezTo>
                    <a:pt x="26590" y="352644"/>
                    <a:pt x="32294" y="350052"/>
                    <a:pt x="36443" y="344866"/>
                  </a:cubicBezTo>
                  <a:lnTo>
                    <a:pt x="109046" y="256704"/>
                  </a:lnTo>
                  <a:cubicBezTo>
                    <a:pt x="111121" y="254111"/>
                    <a:pt x="112677" y="251000"/>
                    <a:pt x="113195" y="247888"/>
                  </a:cubicBezTo>
                  <a:lnTo>
                    <a:pt x="125642" y="187731"/>
                  </a:lnTo>
                  <a:lnTo>
                    <a:pt x="181650" y="228182"/>
                  </a:lnTo>
                  <a:lnTo>
                    <a:pt x="181650" y="331901"/>
                  </a:lnTo>
                  <a:cubicBezTo>
                    <a:pt x="181650" y="343310"/>
                    <a:pt x="190984" y="352644"/>
                    <a:pt x="202394" y="352644"/>
                  </a:cubicBezTo>
                  <a:cubicBezTo>
                    <a:pt x="213803" y="352644"/>
                    <a:pt x="223137" y="343310"/>
                    <a:pt x="223137" y="331901"/>
                  </a:cubicBezTo>
                  <a:lnTo>
                    <a:pt x="223137" y="217810"/>
                  </a:lnTo>
                  <a:cubicBezTo>
                    <a:pt x="223137" y="211068"/>
                    <a:pt x="220026" y="204845"/>
                    <a:pt x="214840" y="201215"/>
                  </a:cubicBezTo>
                  <a:lnTo>
                    <a:pt x="164536" y="164395"/>
                  </a:lnTo>
                  <a:lnTo>
                    <a:pt x="178538" y="94384"/>
                  </a:lnTo>
                  <a:lnTo>
                    <a:pt x="188391" y="117202"/>
                  </a:lnTo>
                  <a:cubicBezTo>
                    <a:pt x="190984" y="122388"/>
                    <a:pt x="195133" y="126537"/>
                    <a:pt x="200838" y="128612"/>
                  </a:cubicBezTo>
                  <a:lnTo>
                    <a:pt x="263069" y="149355"/>
                  </a:lnTo>
                  <a:cubicBezTo>
                    <a:pt x="265144" y="149874"/>
                    <a:pt x="267218" y="150392"/>
                    <a:pt x="269811" y="150392"/>
                  </a:cubicBezTo>
                  <a:cubicBezTo>
                    <a:pt x="278627" y="150392"/>
                    <a:pt x="286406" y="144688"/>
                    <a:pt x="289518" y="136390"/>
                  </a:cubicBezTo>
                  <a:cubicBezTo>
                    <a:pt x="293148" y="125500"/>
                    <a:pt x="287443" y="113572"/>
                    <a:pt x="276553" y="109942"/>
                  </a:cubicBezTo>
                  <a:close/>
                </a:path>
              </a:pathLst>
            </a:custGeom>
            <a:solidFill>
              <a:srgbClr val="000000"/>
            </a:solidFill>
            <a:ln w="51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95" name="Graphic 142">
            <a:extLst>
              <a:ext uri="{FF2B5EF4-FFF2-40B4-BE49-F238E27FC236}">
                <a16:creationId xmlns:a16="http://schemas.microsoft.com/office/drawing/2014/main" id="{80E4DF51-03C8-4535-9D5C-6835FF83C0F0}"/>
              </a:ext>
            </a:extLst>
          </p:cNvPr>
          <p:cNvGrpSpPr/>
          <p:nvPr/>
        </p:nvGrpSpPr>
        <p:grpSpPr>
          <a:xfrm>
            <a:off x="4015012" y="3702761"/>
            <a:ext cx="456037" cy="305062"/>
            <a:chOff x="4015012" y="3702761"/>
            <a:chExt cx="456037" cy="305062"/>
          </a:xfrm>
          <a:solidFill>
            <a:srgbClr val="000000"/>
          </a:solidFill>
        </p:grpSpPr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93A1E067-4278-439E-826E-C71BAE3B55ED}"/>
                </a:ext>
              </a:extLst>
            </p:cNvPr>
            <p:cNvSpPr/>
            <p:nvPr/>
          </p:nvSpPr>
          <p:spPr>
            <a:xfrm>
              <a:off x="4383104" y="3702761"/>
              <a:ext cx="87945" cy="87945"/>
            </a:xfrm>
            <a:custGeom>
              <a:avLst/>
              <a:gdLst>
                <a:gd name="connsiteX0" fmla="*/ 87946 w 87945"/>
                <a:gd name="connsiteY0" fmla="*/ 43973 h 87945"/>
                <a:gd name="connsiteX1" fmla="*/ 43973 w 87945"/>
                <a:gd name="connsiteY1" fmla="*/ 87946 h 87945"/>
                <a:gd name="connsiteX2" fmla="*/ 0 w 87945"/>
                <a:gd name="connsiteY2" fmla="*/ 43973 h 87945"/>
                <a:gd name="connsiteX3" fmla="*/ 43973 w 87945"/>
                <a:gd name="connsiteY3" fmla="*/ 0 h 87945"/>
                <a:gd name="connsiteX4" fmla="*/ 87946 w 87945"/>
                <a:gd name="connsiteY4" fmla="*/ 43973 h 8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45" h="87945">
                  <a:moveTo>
                    <a:pt x="87946" y="43973"/>
                  </a:moveTo>
                  <a:cubicBezTo>
                    <a:pt x="87946" y="68258"/>
                    <a:pt x="68258" y="87946"/>
                    <a:pt x="43973" y="87946"/>
                  </a:cubicBezTo>
                  <a:cubicBezTo>
                    <a:pt x="19687" y="87946"/>
                    <a:pt x="0" y="68258"/>
                    <a:pt x="0" y="43973"/>
                  </a:cubicBezTo>
                  <a:cubicBezTo>
                    <a:pt x="0" y="19687"/>
                    <a:pt x="19687" y="0"/>
                    <a:pt x="43973" y="0"/>
                  </a:cubicBezTo>
                  <a:cubicBezTo>
                    <a:pt x="68258" y="0"/>
                    <a:pt x="87946" y="19687"/>
                    <a:pt x="87946" y="43973"/>
                  </a:cubicBezTo>
                  <a:close/>
                </a:path>
              </a:pathLst>
            </a:custGeom>
            <a:solidFill>
              <a:srgbClr val="000000"/>
            </a:solidFill>
            <a:ln w="5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0C921EE8-1F99-4688-B70E-021A6A39AB74}"/>
                </a:ext>
              </a:extLst>
            </p:cNvPr>
            <p:cNvSpPr/>
            <p:nvPr/>
          </p:nvSpPr>
          <p:spPr>
            <a:xfrm>
              <a:off x="4015012" y="3746332"/>
              <a:ext cx="357648" cy="261491"/>
            </a:xfrm>
            <a:custGeom>
              <a:avLst/>
              <a:gdLst>
                <a:gd name="connsiteX0" fmla="*/ 320821 w 357648"/>
                <a:gd name="connsiteY0" fmla="*/ 6998 h 261491"/>
                <a:gd name="connsiteX1" fmla="*/ 320821 w 357648"/>
                <a:gd name="connsiteY1" fmla="*/ 6998 h 261491"/>
                <a:gd name="connsiteX2" fmla="*/ 132288 w 357648"/>
                <a:gd name="connsiteY2" fmla="*/ 38878 h 261491"/>
                <a:gd name="connsiteX3" fmla="*/ 132288 w 357648"/>
                <a:gd name="connsiteY3" fmla="*/ 38878 h 261491"/>
                <a:gd name="connsiteX4" fmla="*/ 104255 w 357648"/>
                <a:gd name="connsiteY4" fmla="*/ 83401 h 261491"/>
                <a:gd name="connsiteX5" fmla="*/ 104255 w 357648"/>
                <a:gd name="connsiteY5" fmla="*/ 175744 h 261491"/>
                <a:gd name="connsiteX6" fmla="*/ 12462 w 357648"/>
                <a:gd name="connsiteY6" fmla="*/ 219167 h 261491"/>
                <a:gd name="connsiteX7" fmla="*/ 2018 w 357648"/>
                <a:gd name="connsiteY7" fmla="*/ 248299 h 261491"/>
                <a:gd name="connsiteX8" fmla="*/ 21806 w 357648"/>
                <a:gd name="connsiteY8" fmla="*/ 260942 h 261491"/>
                <a:gd name="connsiteX9" fmla="*/ 31150 w 357648"/>
                <a:gd name="connsiteY9" fmla="*/ 258743 h 261491"/>
                <a:gd name="connsiteX10" fmla="*/ 135586 w 357648"/>
                <a:gd name="connsiteY10" fmla="*/ 209273 h 261491"/>
                <a:gd name="connsiteX11" fmla="*/ 148228 w 357648"/>
                <a:gd name="connsiteY11" fmla="*/ 189486 h 261491"/>
                <a:gd name="connsiteX12" fmla="*/ 148228 w 357648"/>
                <a:gd name="connsiteY12" fmla="*/ 109235 h 261491"/>
                <a:gd name="connsiteX13" fmla="*/ 207591 w 357648"/>
                <a:gd name="connsiteY13" fmla="*/ 152109 h 261491"/>
                <a:gd name="connsiteX14" fmla="*/ 167466 w 357648"/>
                <a:gd name="connsiteY14" fmla="*/ 228512 h 261491"/>
                <a:gd name="connsiteX15" fmla="*/ 176810 w 357648"/>
                <a:gd name="connsiteY15" fmla="*/ 258193 h 261491"/>
                <a:gd name="connsiteX16" fmla="*/ 187254 w 357648"/>
                <a:gd name="connsiteY16" fmla="*/ 260942 h 261491"/>
                <a:gd name="connsiteX17" fmla="*/ 206492 w 357648"/>
                <a:gd name="connsiteY17" fmla="*/ 249399 h 261491"/>
                <a:gd name="connsiteX18" fmla="*/ 255962 w 357648"/>
                <a:gd name="connsiteY18" fmla="*/ 155956 h 261491"/>
                <a:gd name="connsiteX19" fmla="*/ 249366 w 357648"/>
                <a:gd name="connsiteY19" fmla="*/ 127923 h 261491"/>
                <a:gd name="connsiteX20" fmla="*/ 205393 w 357648"/>
                <a:gd name="connsiteY20" fmla="*/ 96593 h 261491"/>
                <a:gd name="connsiteX21" fmla="*/ 313676 w 357648"/>
                <a:gd name="connsiteY21" fmla="*/ 96593 h 261491"/>
                <a:gd name="connsiteX22" fmla="*/ 313676 w 357648"/>
                <a:gd name="connsiteY22" fmla="*/ 239505 h 261491"/>
                <a:gd name="connsiteX23" fmla="*/ 335662 w 357648"/>
                <a:gd name="connsiteY23" fmla="*/ 261491 h 261491"/>
                <a:gd name="connsiteX24" fmla="*/ 357649 w 357648"/>
                <a:gd name="connsiteY24" fmla="*/ 239505 h 261491"/>
                <a:gd name="connsiteX25" fmla="*/ 357649 w 357648"/>
                <a:gd name="connsiteY25" fmla="*/ 49872 h 261491"/>
                <a:gd name="connsiteX26" fmla="*/ 320821 w 357648"/>
                <a:gd name="connsiteY26" fmla="*/ 6998 h 26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57648" h="261491">
                  <a:moveTo>
                    <a:pt x="320821" y="6998"/>
                  </a:moveTo>
                  <a:lnTo>
                    <a:pt x="320821" y="6998"/>
                  </a:lnTo>
                  <a:cubicBezTo>
                    <a:pt x="242220" y="-14989"/>
                    <a:pt x="169115" y="20190"/>
                    <a:pt x="132288" y="38878"/>
                  </a:cubicBezTo>
                  <a:lnTo>
                    <a:pt x="132288" y="38878"/>
                  </a:lnTo>
                  <a:cubicBezTo>
                    <a:pt x="115798" y="47123"/>
                    <a:pt x="104255" y="63613"/>
                    <a:pt x="104255" y="83401"/>
                  </a:cubicBezTo>
                  <a:lnTo>
                    <a:pt x="104255" y="175744"/>
                  </a:lnTo>
                  <a:lnTo>
                    <a:pt x="12462" y="219167"/>
                  </a:lnTo>
                  <a:cubicBezTo>
                    <a:pt x="1469" y="224114"/>
                    <a:pt x="-2929" y="237306"/>
                    <a:pt x="2018" y="248299"/>
                  </a:cubicBezTo>
                  <a:cubicBezTo>
                    <a:pt x="5866" y="255995"/>
                    <a:pt x="13561" y="260942"/>
                    <a:pt x="21806" y="260942"/>
                  </a:cubicBezTo>
                  <a:cubicBezTo>
                    <a:pt x="25104" y="260942"/>
                    <a:pt x="28402" y="260392"/>
                    <a:pt x="31150" y="258743"/>
                  </a:cubicBezTo>
                  <a:lnTo>
                    <a:pt x="135586" y="209273"/>
                  </a:lnTo>
                  <a:cubicBezTo>
                    <a:pt x="143281" y="205426"/>
                    <a:pt x="148228" y="197730"/>
                    <a:pt x="148228" y="189486"/>
                  </a:cubicBezTo>
                  <a:lnTo>
                    <a:pt x="148228" y="109235"/>
                  </a:lnTo>
                  <a:lnTo>
                    <a:pt x="207591" y="152109"/>
                  </a:lnTo>
                  <a:lnTo>
                    <a:pt x="167466" y="228512"/>
                  </a:lnTo>
                  <a:cubicBezTo>
                    <a:pt x="161970" y="239505"/>
                    <a:pt x="165817" y="252697"/>
                    <a:pt x="176810" y="258193"/>
                  </a:cubicBezTo>
                  <a:cubicBezTo>
                    <a:pt x="180108" y="259842"/>
                    <a:pt x="183406" y="260942"/>
                    <a:pt x="187254" y="260942"/>
                  </a:cubicBezTo>
                  <a:cubicBezTo>
                    <a:pt x="194949" y="260942"/>
                    <a:pt x="202645" y="256544"/>
                    <a:pt x="206492" y="249399"/>
                  </a:cubicBezTo>
                  <a:lnTo>
                    <a:pt x="255962" y="155956"/>
                  </a:lnTo>
                  <a:cubicBezTo>
                    <a:pt x="260908" y="146062"/>
                    <a:pt x="258160" y="133970"/>
                    <a:pt x="249366" y="127923"/>
                  </a:cubicBezTo>
                  <a:lnTo>
                    <a:pt x="205393" y="96593"/>
                  </a:lnTo>
                  <a:lnTo>
                    <a:pt x="313676" y="96593"/>
                  </a:lnTo>
                  <a:lnTo>
                    <a:pt x="313676" y="239505"/>
                  </a:lnTo>
                  <a:cubicBezTo>
                    <a:pt x="313676" y="251597"/>
                    <a:pt x="323570" y="261491"/>
                    <a:pt x="335662" y="261491"/>
                  </a:cubicBezTo>
                  <a:cubicBezTo>
                    <a:pt x="347755" y="261491"/>
                    <a:pt x="357649" y="251597"/>
                    <a:pt x="357649" y="239505"/>
                  </a:cubicBezTo>
                  <a:lnTo>
                    <a:pt x="357649" y="49872"/>
                  </a:lnTo>
                  <a:cubicBezTo>
                    <a:pt x="357099" y="28435"/>
                    <a:pt x="341159" y="10296"/>
                    <a:pt x="320821" y="6998"/>
                  </a:cubicBezTo>
                  <a:close/>
                </a:path>
              </a:pathLst>
            </a:custGeom>
            <a:solidFill>
              <a:srgbClr val="000000"/>
            </a:solidFill>
            <a:ln w="5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98" name="Graphic 144">
            <a:extLst>
              <a:ext uri="{FF2B5EF4-FFF2-40B4-BE49-F238E27FC236}">
                <a16:creationId xmlns:a16="http://schemas.microsoft.com/office/drawing/2014/main" id="{A47CA61C-6461-481A-A1CC-96745836CF06}"/>
              </a:ext>
            </a:extLst>
          </p:cNvPr>
          <p:cNvGrpSpPr/>
          <p:nvPr/>
        </p:nvGrpSpPr>
        <p:grpSpPr>
          <a:xfrm>
            <a:off x="3440248" y="3667671"/>
            <a:ext cx="377807" cy="362185"/>
            <a:chOff x="3440248" y="3667671"/>
            <a:chExt cx="377807" cy="362185"/>
          </a:xfrm>
          <a:solidFill>
            <a:srgbClr val="000000"/>
          </a:solidFill>
        </p:grpSpPr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7EEA4C9E-BA21-4B68-903F-F5C2772C4C75}"/>
                </a:ext>
              </a:extLst>
            </p:cNvPr>
            <p:cNvSpPr/>
            <p:nvPr/>
          </p:nvSpPr>
          <p:spPr>
            <a:xfrm>
              <a:off x="3741537" y="3861517"/>
              <a:ext cx="71416" cy="71416"/>
            </a:xfrm>
            <a:custGeom>
              <a:avLst/>
              <a:gdLst>
                <a:gd name="connsiteX0" fmla="*/ 71417 w 71416"/>
                <a:gd name="connsiteY0" fmla="*/ 35708 h 71416"/>
                <a:gd name="connsiteX1" fmla="*/ 35708 w 71416"/>
                <a:gd name="connsiteY1" fmla="*/ 71417 h 71416"/>
                <a:gd name="connsiteX2" fmla="*/ 0 w 71416"/>
                <a:gd name="connsiteY2" fmla="*/ 35708 h 71416"/>
                <a:gd name="connsiteX3" fmla="*/ 35708 w 71416"/>
                <a:gd name="connsiteY3" fmla="*/ 0 h 71416"/>
                <a:gd name="connsiteX4" fmla="*/ 71417 w 71416"/>
                <a:gd name="connsiteY4" fmla="*/ 35708 h 7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416" h="71416">
                  <a:moveTo>
                    <a:pt x="71417" y="35708"/>
                  </a:moveTo>
                  <a:cubicBezTo>
                    <a:pt x="71417" y="55430"/>
                    <a:pt x="55430" y="71417"/>
                    <a:pt x="35708" y="71417"/>
                  </a:cubicBezTo>
                  <a:cubicBezTo>
                    <a:pt x="15987" y="71417"/>
                    <a:pt x="0" y="55430"/>
                    <a:pt x="0" y="35708"/>
                  </a:cubicBezTo>
                  <a:cubicBezTo>
                    <a:pt x="0" y="15987"/>
                    <a:pt x="15987" y="0"/>
                    <a:pt x="35708" y="0"/>
                  </a:cubicBezTo>
                  <a:cubicBezTo>
                    <a:pt x="55430" y="0"/>
                    <a:pt x="71417" y="15987"/>
                    <a:pt x="71417" y="35708"/>
                  </a:cubicBezTo>
                  <a:close/>
                </a:path>
              </a:pathLst>
            </a:custGeom>
            <a:solidFill>
              <a:srgbClr val="000000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3418C53-0D13-4A6D-9EDB-E78BD65AEEC4}"/>
                </a:ext>
              </a:extLst>
            </p:cNvPr>
            <p:cNvSpPr/>
            <p:nvPr/>
          </p:nvSpPr>
          <p:spPr>
            <a:xfrm>
              <a:off x="3598704" y="3667671"/>
              <a:ext cx="81619" cy="81619"/>
            </a:xfrm>
            <a:custGeom>
              <a:avLst/>
              <a:gdLst>
                <a:gd name="connsiteX0" fmla="*/ 81619 w 81619"/>
                <a:gd name="connsiteY0" fmla="*/ 40810 h 81619"/>
                <a:gd name="connsiteX1" fmla="*/ 40810 w 81619"/>
                <a:gd name="connsiteY1" fmla="*/ 81619 h 81619"/>
                <a:gd name="connsiteX2" fmla="*/ 0 w 81619"/>
                <a:gd name="connsiteY2" fmla="*/ 40810 h 81619"/>
                <a:gd name="connsiteX3" fmla="*/ 40810 w 81619"/>
                <a:gd name="connsiteY3" fmla="*/ 0 h 81619"/>
                <a:gd name="connsiteX4" fmla="*/ 81619 w 81619"/>
                <a:gd name="connsiteY4" fmla="*/ 40810 h 81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619" h="81619">
                  <a:moveTo>
                    <a:pt x="81619" y="40810"/>
                  </a:moveTo>
                  <a:cubicBezTo>
                    <a:pt x="81619" y="63348"/>
                    <a:pt x="63348" y="81619"/>
                    <a:pt x="40810" y="81619"/>
                  </a:cubicBezTo>
                  <a:cubicBezTo>
                    <a:pt x="18271" y="81619"/>
                    <a:pt x="0" y="63348"/>
                    <a:pt x="0" y="40810"/>
                  </a:cubicBezTo>
                  <a:cubicBezTo>
                    <a:pt x="0" y="18271"/>
                    <a:pt x="18271" y="0"/>
                    <a:pt x="40810" y="0"/>
                  </a:cubicBezTo>
                  <a:cubicBezTo>
                    <a:pt x="63348" y="0"/>
                    <a:pt x="81619" y="18271"/>
                    <a:pt x="81619" y="40810"/>
                  </a:cubicBezTo>
                  <a:close/>
                </a:path>
              </a:pathLst>
            </a:custGeom>
            <a:solidFill>
              <a:srgbClr val="000000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6013EA8-D90B-429E-957F-9240FB5C373D}"/>
                </a:ext>
              </a:extLst>
            </p:cNvPr>
            <p:cNvSpPr/>
            <p:nvPr/>
          </p:nvSpPr>
          <p:spPr>
            <a:xfrm>
              <a:off x="3598723" y="3836249"/>
              <a:ext cx="132611" cy="96684"/>
            </a:xfrm>
            <a:custGeom>
              <a:avLst/>
              <a:gdLst>
                <a:gd name="connsiteX0" fmla="*/ 6102 w 132611"/>
                <a:gd name="connsiteY0" fmla="*/ 19146 h 96684"/>
                <a:gd name="connsiteX1" fmla="*/ 41300 w 132611"/>
                <a:gd name="connsiteY1" fmla="*/ 34960 h 96684"/>
                <a:gd name="connsiteX2" fmla="*/ 21916 w 132611"/>
                <a:gd name="connsiteY2" fmla="*/ 64037 h 96684"/>
                <a:gd name="connsiteX3" fmla="*/ 18345 w 132611"/>
                <a:gd name="connsiteY3" fmla="*/ 73219 h 96684"/>
                <a:gd name="connsiteX4" fmla="*/ 36199 w 132611"/>
                <a:gd name="connsiteY4" fmla="*/ 96684 h 96684"/>
                <a:gd name="connsiteX5" fmla="*/ 112207 w 132611"/>
                <a:gd name="connsiteY5" fmla="*/ 96684 h 96684"/>
                <a:gd name="connsiteX6" fmla="*/ 132612 w 132611"/>
                <a:gd name="connsiteY6" fmla="*/ 76280 h 96684"/>
                <a:gd name="connsiteX7" fmla="*/ 127510 w 132611"/>
                <a:gd name="connsiteY7" fmla="*/ 19146 h 96684"/>
                <a:gd name="connsiteX8" fmla="*/ 116288 w 132611"/>
                <a:gd name="connsiteY8" fmla="*/ 9964 h 96684"/>
                <a:gd name="connsiteX9" fmla="*/ 107106 w 132611"/>
                <a:gd name="connsiteY9" fmla="*/ 21187 h 96684"/>
                <a:gd name="connsiteX10" fmla="*/ 110676 w 132611"/>
                <a:gd name="connsiteY10" fmla="*/ 55875 h 96684"/>
                <a:gd name="connsiteX11" fmla="*/ 62725 w 132611"/>
                <a:gd name="connsiteY11" fmla="*/ 55875 h 96684"/>
                <a:gd name="connsiteX12" fmla="*/ 65786 w 132611"/>
                <a:gd name="connsiteY12" fmla="*/ 31389 h 96684"/>
                <a:gd name="connsiteX13" fmla="*/ 60175 w 132611"/>
                <a:gd name="connsiteY13" fmla="*/ 21187 h 96684"/>
                <a:gd name="connsiteX14" fmla="*/ 14264 w 132611"/>
                <a:gd name="connsiteY14" fmla="*/ 782 h 96684"/>
                <a:gd name="connsiteX15" fmla="*/ 1001 w 132611"/>
                <a:gd name="connsiteY15" fmla="*/ 5883 h 96684"/>
                <a:gd name="connsiteX16" fmla="*/ 6102 w 132611"/>
                <a:gd name="connsiteY16" fmla="*/ 19146 h 9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2611" h="96684">
                  <a:moveTo>
                    <a:pt x="6102" y="19146"/>
                  </a:moveTo>
                  <a:lnTo>
                    <a:pt x="41300" y="34960"/>
                  </a:lnTo>
                  <a:lnTo>
                    <a:pt x="21916" y="64037"/>
                  </a:lnTo>
                  <a:cubicBezTo>
                    <a:pt x="20385" y="66587"/>
                    <a:pt x="18855" y="69648"/>
                    <a:pt x="18345" y="73219"/>
                  </a:cubicBezTo>
                  <a:cubicBezTo>
                    <a:pt x="16814" y="84952"/>
                    <a:pt x="24976" y="95154"/>
                    <a:pt x="36199" y="96684"/>
                  </a:cubicBezTo>
                  <a:cubicBezTo>
                    <a:pt x="37219" y="96684"/>
                    <a:pt x="112207" y="96684"/>
                    <a:pt x="112207" y="96684"/>
                  </a:cubicBezTo>
                  <a:cubicBezTo>
                    <a:pt x="123429" y="96684"/>
                    <a:pt x="132612" y="87502"/>
                    <a:pt x="132612" y="76280"/>
                  </a:cubicBezTo>
                  <a:lnTo>
                    <a:pt x="127510" y="19146"/>
                  </a:lnTo>
                  <a:cubicBezTo>
                    <a:pt x="127000" y="13535"/>
                    <a:pt x="121899" y="9454"/>
                    <a:pt x="116288" y="9964"/>
                  </a:cubicBezTo>
                  <a:cubicBezTo>
                    <a:pt x="110676" y="10474"/>
                    <a:pt x="106595" y="15575"/>
                    <a:pt x="107106" y="21187"/>
                  </a:cubicBezTo>
                  <a:lnTo>
                    <a:pt x="110676" y="55875"/>
                  </a:lnTo>
                  <a:lnTo>
                    <a:pt x="62725" y="55875"/>
                  </a:lnTo>
                  <a:lnTo>
                    <a:pt x="65786" y="31389"/>
                  </a:lnTo>
                  <a:cubicBezTo>
                    <a:pt x="66296" y="27308"/>
                    <a:pt x="64255" y="22717"/>
                    <a:pt x="60175" y="21187"/>
                  </a:cubicBezTo>
                  <a:lnTo>
                    <a:pt x="14264" y="782"/>
                  </a:lnTo>
                  <a:cubicBezTo>
                    <a:pt x="9163" y="-1259"/>
                    <a:pt x="3041" y="782"/>
                    <a:pt x="1001" y="5883"/>
                  </a:cubicBezTo>
                  <a:cubicBezTo>
                    <a:pt x="-1550" y="10984"/>
                    <a:pt x="1001" y="17106"/>
                    <a:pt x="6102" y="19146"/>
                  </a:cubicBezTo>
                  <a:close/>
                </a:path>
              </a:pathLst>
            </a:custGeom>
            <a:solidFill>
              <a:srgbClr val="000000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EC9AD3C0-8C5B-43BE-9715-FF55965A6277}"/>
                </a:ext>
              </a:extLst>
            </p:cNvPr>
            <p:cNvSpPr/>
            <p:nvPr/>
          </p:nvSpPr>
          <p:spPr>
            <a:xfrm>
              <a:off x="3598704" y="3948237"/>
              <a:ext cx="219351" cy="20404"/>
            </a:xfrm>
            <a:custGeom>
              <a:avLst/>
              <a:gdLst>
                <a:gd name="connsiteX0" fmla="*/ 0 w 219351"/>
                <a:gd name="connsiteY0" fmla="*/ 0 h 20404"/>
                <a:gd name="connsiteX1" fmla="*/ 219352 w 219351"/>
                <a:gd name="connsiteY1" fmla="*/ 0 h 20404"/>
                <a:gd name="connsiteX2" fmla="*/ 219352 w 219351"/>
                <a:gd name="connsiteY2" fmla="*/ 20405 h 20404"/>
                <a:gd name="connsiteX3" fmla="*/ 0 w 219351"/>
                <a:gd name="connsiteY3" fmla="*/ 20405 h 2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351" h="20404">
                  <a:moveTo>
                    <a:pt x="0" y="0"/>
                  </a:moveTo>
                  <a:lnTo>
                    <a:pt x="219352" y="0"/>
                  </a:lnTo>
                  <a:lnTo>
                    <a:pt x="219352" y="20405"/>
                  </a:lnTo>
                  <a:lnTo>
                    <a:pt x="0" y="20405"/>
                  </a:lnTo>
                  <a:close/>
                </a:path>
              </a:pathLst>
            </a:custGeom>
            <a:solidFill>
              <a:srgbClr val="000000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F489F201-3C58-41DB-B846-13550B2E2387}"/>
                </a:ext>
              </a:extLst>
            </p:cNvPr>
            <p:cNvSpPr/>
            <p:nvPr/>
          </p:nvSpPr>
          <p:spPr>
            <a:xfrm>
              <a:off x="3440248" y="3708590"/>
              <a:ext cx="239816" cy="321266"/>
            </a:xfrm>
            <a:custGeom>
              <a:avLst/>
              <a:gdLst>
                <a:gd name="connsiteX0" fmla="*/ 219670 w 239816"/>
                <a:gd name="connsiteY0" fmla="*/ 127421 h 321266"/>
                <a:gd name="connsiteX1" fmla="*/ 238034 w 239816"/>
                <a:gd name="connsiteY1" fmla="*/ 115688 h 321266"/>
                <a:gd name="connsiteX2" fmla="*/ 227832 w 239816"/>
                <a:gd name="connsiteY2" fmla="*/ 88652 h 321266"/>
                <a:gd name="connsiteX3" fmla="*/ 168658 w 239816"/>
                <a:gd name="connsiteY3" fmla="*/ 61105 h 321266"/>
                <a:gd name="connsiteX4" fmla="*/ 145703 w 239816"/>
                <a:gd name="connsiteY4" fmla="*/ 10603 h 321266"/>
                <a:gd name="connsiteX5" fmla="*/ 102342 w 239816"/>
                <a:gd name="connsiteY5" fmla="*/ 7543 h 321266"/>
                <a:gd name="connsiteX6" fmla="*/ 10521 w 239816"/>
                <a:gd name="connsiteY6" fmla="*/ 87121 h 321266"/>
                <a:gd name="connsiteX7" fmla="*/ 318 w 239816"/>
                <a:gd name="connsiteY7" fmla="*/ 114668 h 321266"/>
                <a:gd name="connsiteX8" fmla="*/ 10521 w 239816"/>
                <a:gd name="connsiteY8" fmla="*/ 200878 h 321266"/>
                <a:gd name="connsiteX9" fmla="*/ 318 w 239816"/>
                <a:gd name="connsiteY9" fmla="*/ 298821 h 321266"/>
                <a:gd name="connsiteX10" fmla="*/ 18683 w 239816"/>
                <a:gd name="connsiteY10" fmla="*/ 321266 h 321266"/>
                <a:gd name="connsiteX11" fmla="*/ 20723 w 239816"/>
                <a:gd name="connsiteY11" fmla="*/ 321266 h 321266"/>
                <a:gd name="connsiteX12" fmla="*/ 41128 w 239816"/>
                <a:gd name="connsiteY12" fmla="*/ 302902 h 321266"/>
                <a:gd name="connsiteX13" fmla="*/ 51330 w 239816"/>
                <a:gd name="connsiteY13" fmla="*/ 202919 h 321266"/>
                <a:gd name="connsiteX14" fmla="*/ 51330 w 239816"/>
                <a:gd name="connsiteY14" fmla="*/ 198328 h 321266"/>
                <a:gd name="connsiteX15" fmla="*/ 48780 w 239816"/>
                <a:gd name="connsiteY15" fmla="*/ 175882 h 321266"/>
                <a:gd name="connsiteX16" fmla="*/ 71735 w 239816"/>
                <a:gd name="connsiteY16" fmla="*/ 214141 h 321266"/>
                <a:gd name="connsiteX17" fmla="*/ 66634 w 239816"/>
                <a:gd name="connsiteY17" fmla="*/ 299841 h 321266"/>
                <a:gd name="connsiteX18" fmla="*/ 86019 w 239816"/>
                <a:gd name="connsiteY18" fmla="*/ 321266 h 321266"/>
                <a:gd name="connsiteX19" fmla="*/ 87039 w 239816"/>
                <a:gd name="connsiteY19" fmla="*/ 321266 h 321266"/>
                <a:gd name="connsiteX20" fmla="*/ 107444 w 239816"/>
                <a:gd name="connsiteY20" fmla="*/ 301882 h 321266"/>
                <a:gd name="connsiteX21" fmla="*/ 112545 w 239816"/>
                <a:gd name="connsiteY21" fmla="*/ 210060 h 321266"/>
                <a:gd name="connsiteX22" fmla="*/ 109484 w 239816"/>
                <a:gd name="connsiteY22" fmla="*/ 198328 h 321266"/>
                <a:gd name="connsiteX23" fmla="*/ 63573 w 239816"/>
                <a:gd name="connsiteY23" fmla="*/ 121810 h 321266"/>
                <a:gd name="connsiteX24" fmla="*/ 126828 w 239816"/>
                <a:gd name="connsiteY24" fmla="*/ 67227 h 321266"/>
                <a:gd name="connsiteX25" fmla="*/ 134480 w 239816"/>
                <a:gd name="connsiteY25" fmla="*/ 84571 h 321266"/>
                <a:gd name="connsiteX26" fmla="*/ 144682 w 239816"/>
                <a:gd name="connsiteY26" fmla="*/ 94773 h 321266"/>
                <a:gd name="connsiteX27" fmla="*/ 210998 w 239816"/>
                <a:gd name="connsiteY27" fmla="*/ 125380 h 321266"/>
                <a:gd name="connsiteX28" fmla="*/ 219670 w 239816"/>
                <a:gd name="connsiteY28" fmla="*/ 127421 h 321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816" h="321266">
                  <a:moveTo>
                    <a:pt x="219670" y="127421"/>
                  </a:moveTo>
                  <a:cubicBezTo>
                    <a:pt x="227322" y="127421"/>
                    <a:pt x="234974" y="122830"/>
                    <a:pt x="238034" y="115688"/>
                  </a:cubicBezTo>
                  <a:cubicBezTo>
                    <a:pt x="242625" y="105486"/>
                    <a:pt x="238034" y="93243"/>
                    <a:pt x="227832" y="88652"/>
                  </a:cubicBezTo>
                  <a:lnTo>
                    <a:pt x="168658" y="61105"/>
                  </a:lnTo>
                  <a:lnTo>
                    <a:pt x="145703" y="10603"/>
                  </a:lnTo>
                  <a:cubicBezTo>
                    <a:pt x="134480" y="-2150"/>
                    <a:pt x="115095" y="-3680"/>
                    <a:pt x="102342" y="7543"/>
                  </a:cubicBezTo>
                  <a:lnTo>
                    <a:pt x="10521" y="87121"/>
                  </a:lnTo>
                  <a:cubicBezTo>
                    <a:pt x="2869" y="93753"/>
                    <a:pt x="-1212" y="101915"/>
                    <a:pt x="318" y="114668"/>
                  </a:cubicBezTo>
                  <a:lnTo>
                    <a:pt x="10521" y="200878"/>
                  </a:lnTo>
                  <a:lnTo>
                    <a:pt x="318" y="298821"/>
                  </a:lnTo>
                  <a:cubicBezTo>
                    <a:pt x="-702" y="310044"/>
                    <a:pt x="7460" y="320246"/>
                    <a:pt x="18683" y="321266"/>
                  </a:cubicBezTo>
                  <a:cubicBezTo>
                    <a:pt x="19193" y="321266"/>
                    <a:pt x="20213" y="321266"/>
                    <a:pt x="20723" y="321266"/>
                  </a:cubicBezTo>
                  <a:cubicBezTo>
                    <a:pt x="30926" y="321266"/>
                    <a:pt x="40108" y="313615"/>
                    <a:pt x="41128" y="302902"/>
                  </a:cubicBezTo>
                  <a:lnTo>
                    <a:pt x="51330" y="202919"/>
                  </a:lnTo>
                  <a:cubicBezTo>
                    <a:pt x="51330" y="201388"/>
                    <a:pt x="51330" y="199858"/>
                    <a:pt x="51330" y="198328"/>
                  </a:cubicBezTo>
                  <a:lnTo>
                    <a:pt x="48780" y="175882"/>
                  </a:lnTo>
                  <a:lnTo>
                    <a:pt x="71735" y="214141"/>
                  </a:lnTo>
                  <a:lnTo>
                    <a:pt x="66634" y="299841"/>
                  </a:lnTo>
                  <a:cubicBezTo>
                    <a:pt x="66124" y="311064"/>
                    <a:pt x="74796" y="320756"/>
                    <a:pt x="86019" y="321266"/>
                  </a:cubicBezTo>
                  <a:cubicBezTo>
                    <a:pt x="86529" y="321266"/>
                    <a:pt x="87039" y="321266"/>
                    <a:pt x="87039" y="321266"/>
                  </a:cubicBezTo>
                  <a:cubicBezTo>
                    <a:pt x="97751" y="321266"/>
                    <a:pt x="106933" y="313105"/>
                    <a:pt x="107444" y="301882"/>
                  </a:cubicBezTo>
                  <a:lnTo>
                    <a:pt x="112545" y="210060"/>
                  </a:lnTo>
                  <a:cubicBezTo>
                    <a:pt x="112545" y="205979"/>
                    <a:pt x="111525" y="201898"/>
                    <a:pt x="109484" y="198328"/>
                  </a:cubicBezTo>
                  <a:lnTo>
                    <a:pt x="63573" y="121810"/>
                  </a:lnTo>
                  <a:lnTo>
                    <a:pt x="126828" y="67227"/>
                  </a:lnTo>
                  <a:lnTo>
                    <a:pt x="134480" y="84571"/>
                  </a:lnTo>
                  <a:cubicBezTo>
                    <a:pt x="136520" y="89162"/>
                    <a:pt x="140091" y="92733"/>
                    <a:pt x="144682" y="94773"/>
                  </a:cubicBezTo>
                  <a:lnTo>
                    <a:pt x="210998" y="125380"/>
                  </a:lnTo>
                  <a:cubicBezTo>
                    <a:pt x="214059" y="126911"/>
                    <a:pt x="216609" y="127421"/>
                    <a:pt x="219670" y="127421"/>
                  </a:cubicBezTo>
                  <a:close/>
                </a:path>
              </a:pathLst>
            </a:custGeom>
            <a:solidFill>
              <a:srgbClr val="000000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04" name="Graphic 146">
            <a:extLst>
              <a:ext uri="{FF2B5EF4-FFF2-40B4-BE49-F238E27FC236}">
                <a16:creationId xmlns:a16="http://schemas.microsoft.com/office/drawing/2014/main" id="{34C65FC2-2DFB-4DAC-ABE9-4EEB3608B6D3}"/>
              </a:ext>
            </a:extLst>
          </p:cNvPr>
          <p:cNvGrpSpPr/>
          <p:nvPr/>
        </p:nvGrpSpPr>
        <p:grpSpPr>
          <a:xfrm>
            <a:off x="2802484" y="3590161"/>
            <a:ext cx="493298" cy="493298"/>
            <a:chOff x="2802484" y="3590161"/>
            <a:chExt cx="493298" cy="493298"/>
          </a:xfrm>
        </p:grpSpPr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565737DE-1CDA-487F-BD0D-81DF03971B72}"/>
                </a:ext>
              </a:extLst>
            </p:cNvPr>
            <p:cNvSpPr/>
            <p:nvPr/>
          </p:nvSpPr>
          <p:spPr>
            <a:xfrm>
              <a:off x="2984901" y="3631269"/>
              <a:ext cx="128463" cy="128463"/>
            </a:xfrm>
            <a:custGeom>
              <a:avLst/>
              <a:gdLst>
                <a:gd name="connsiteX0" fmla="*/ 128463 w 128463"/>
                <a:gd name="connsiteY0" fmla="*/ 64232 h 128463"/>
                <a:gd name="connsiteX1" fmla="*/ 64232 w 128463"/>
                <a:gd name="connsiteY1" fmla="*/ 128463 h 128463"/>
                <a:gd name="connsiteX2" fmla="*/ 0 w 128463"/>
                <a:gd name="connsiteY2" fmla="*/ 64232 h 128463"/>
                <a:gd name="connsiteX3" fmla="*/ 64232 w 128463"/>
                <a:gd name="connsiteY3" fmla="*/ 0 h 128463"/>
                <a:gd name="connsiteX4" fmla="*/ 128463 w 128463"/>
                <a:gd name="connsiteY4" fmla="*/ 64232 h 128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463" h="128463">
                  <a:moveTo>
                    <a:pt x="128463" y="64232"/>
                  </a:moveTo>
                  <a:cubicBezTo>
                    <a:pt x="128463" y="99706"/>
                    <a:pt x="99706" y="128463"/>
                    <a:pt x="64232" y="128463"/>
                  </a:cubicBezTo>
                  <a:cubicBezTo>
                    <a:pt x="28757" y="128463"/>
                    <a:pt x="0" y="99706"/>
                    <a:pt x="0" y="64232"/>
                  </a:cubicBezTo>
                  <a:cubicBezTo>
                    <a:pt x="0" y="28757"/>
                    <a:pt x="28757" y="0"/>
                    <a:pt x="64232" y="0"/>
                  </a:cubicBezTo>
                  <a:cubicBezTo>
                    <a:pt x="99706" y="0"/>
                    <a:pt x="128463" y="28757"/>
                    <a:pt x="128463" y="64232"/>
                  </a:cubicBezTo>
                  <a:close/>
                </a:path>
              </a:pathLst>
            </a:custGeom>
            <a:solidFill>
              <a:srgbClr val="000000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5A535D9A-ACC6-4762-98A3-D2F913A09CA5}"/>
                </a:ext>
              </a:extLst>
            </p:cNvPr>
            <p:cNvSpPr/>
            <p:nvPr/>
          </p:nvSpPr>
          <p:spPr>
            <a:xfrm>
              <a:off x="2889727" y="3770009"/>
              <a:ext cx="318700" cy="267014"/>
            </a:xfrm>
            <a:custGeom>
              <a:avLst/>
              <a:gdLst>
                <a:gd name="connsiteX0" fmla="*/ 205652 w 318700"/>
                <a:gd name="connsiteY0" fmla="*/ 141309 h 267014"/>
                <a:gd name="connsiteX1" fmla="*/ 205652 w 318700"/>
                <a:gd name="connsiteY1" fmla="*/ 142851 h 267014"/>
                <a:gd name="connsiteX2" fmla="*/ 174821 w 318700"/>
                <a:gd name="connsiteY2" fmla="*/ 177279 h 267014"/>
                <a:gd name="connsiteX3" fmla="*/ 178932 w 318700"/>
                <a:gd name="connsiteY3" fmla="*/ 191667 h 267014"/>
                <a:gd name="connsiteX4" fmla="*/ 158378 w 318700"/>
                <a:gd name="connsiteY4" fmla="*/ 194750 h 267014"/>
                <a:gd name="connsiteX5" fmla="*/ 138338 w 318700"/>
                <a:gd name="connsiteY5" fmla="*/ 191667 h 267014"/>
                <a:gd name="connsiteX6" fmla="*/ 137824 w 318700"/>
                <a:gd name="connsiteY6" fmla="*/ 153128 h 267014"/>
                <a:gd name="connsiteX7" fmla="*/ 113159 w 318700"/>
                <a:gd name="connsiteY7" fmla="*/ 138740 h 267014"/>
                <a:gd name="connsiteX8" fmla="*/ 113159 w 318700"/>
                <a:gd name="connsiteY8" fmla="*/ 128463 h 267014"/>
                <a:gd name="connsiteX9" fmla="*/ 205652 w 318700"/>
                <a:gd name="connsiteY9" fmla="*/ 128463 h 267014"/>
                <a:gd name="connsiteX10" fmla="*/ 205652 w 318700"/>
                <a:gd name="connsiteY10" fmla="*/ 141309 h 267014"/>
                <a:gd name="connsiteX11" fmla="*/ 304312 w 318700"/>
                <a:gd name="connsiteY11" fmla="*/ 47274 h 267014"/>
                <a:gd name="connsiteX12" fmla="*/ 215929 w 318700"/>
                <a:gd name="connsiteY12" fmla="*/ 1028 h 267014"/>
                <a:gd name="connsiteX13" fmla="*/ 209763 w 318700"/>
                <a:gd name="connsiteY13" fmla="*/ 0 h 267014"/>
                <a:gd name="connsiteX14" fmla="*/ 113159 w 318700"/>
                <a:gd name="connsiteY14" fmla="*/ 0 h 267014"/>
                <a:gd name="connsiteX15" fmla="*/ 105965 w 318700"/>
                <a:gd name="connsiteY15" fmla="*/ 1028 h 267014"/>
                <a:gd name="connsiteX16" fmla="*/ 13472 w 318700"/>
                <a:gd name="connsiteY16" fmla="*/ 52413 h 267014"/>
                <a:gd name="connsiteX17" fmla="*/ 1139 w 318700"/>
                <a:gd name="connsiteY17" fmla="*/ 78619 h 267014"/>
                <a:gd name="connsiteX18" fmla="*/ 20666 w 318700"/>
                <a:gd name="connsiteY18" fmla="*/ 92493 h 267014"/>
                <a:gd name="connsiteX19" fmla="*/ 27860 w 318700"/>
                <a:gd name="connsiteY19" fmla="*/ 91466 h 267014"/>
                <a:gd name="connsiteX20" fmla="*/ 92605 w 318700"/>
                <a:gd name="connsiteY20" fmla="*/ 57551 h 267014"/>
                <a:gd name="connsiteX21" fmla="*/ 92605 w 318700"/>
                <a:gd name="connsiteY21" fmla="*/ 143879 h 267014"/>
                <a:gd name="connsiteX22" fmla="*/ 50469 w 318700"/>
                <a:gd name="connsiteY22" fmla="*/ 173168 h 267014"/>
                <a:gd name="connsiteX23" fmla="*/ 44817 w 318700"/>
                <a:gd name="connsiteY23" fmla="*/ 200916 h 267014"/>
                <a:gd name="connsiteX24" fmla="*/ 80786 w 318700"/>
                <a:gd name="connsiteY24" fmla="*/ 257440 h 267014"/>
                <a:gd name="connsiteX25" fmla="*/ 109048 w 318700"/>
                <a:gd name="connsiteY25" fmla="*/ 263606 h 267014"/>
                <a:gd name="connsiteX26" fmla="*/ 115214 w 318700"/>
                <a:gd name="connsiteY26" fmla="*/ 235344 h 267014"/>
                <a:gd name="connsiteX27" fmla="*/ 97744 w 318700"/>
                <a:gd name="connsiteY27" fmla="*/ 207082 h 267014"/>
                <a:gd name="connsiteX28" fmla="*/ 109048 w 318700"/>
                <a:gd name="connsiteY28" fmla="*/ 207082 h 267014"/>
                <a:gd name="connsiteX29" fmla="*/ 119839 w 318700"/>
                <a:gd name="connsiteY29" fmla="*/ 205541 h 267014"/>
                <a:gd name="connsiteX30" fmla="*/ 157864 w 318700"/>
                <a:gd name="connsiteY30" fmla="*/ 215304 h 267014"/>
                <a:gd name="connsiteX31" fmla="*/ 195375 w 318700"/>
                <a:gd name="connsiteY31" fmla="*/ 206569 h 267014"/>
                <a:gd name="connsiteX32" fmla="*/ 209763 w 318700"/>
                <a:gd name="connsiteY32" fmla="*/ 209138 h 267014"/>
                <a:gd name="connsiteX33" fmla="*/ 219013 w 318700"/>
                <a:gd name="connsiteY33" fmla="*/ 208624 h 267014"/>
                <a:gd name="connsiteX34" fmla="*/ 200514 w 318700"/>
                <a:gd name="connsiteY34" fmla="*/ 234317 h 267014"/>
                <a:gd name="connsiteX35" fmla="*/ 205139 w 318700"/>
                <a:gd name="connsiteY35" fmla="*/ 263092 h 267014"/>
                <a:gd name="connsiteX36" fmla="*/ 233914 w 318700"/>
                <a:gd name="connsiteY36" fmla="*/ 258468 h 267014"/>
                <a:gd name="connsiteX37" fmla="*/ 275022 w 318700"/>
                <a:gd name="connsiteY37" fmla="*/ 201944 h 267014"/>
                <a:gd name="connsiteX38" fmla="*/ 276050 w 318700"/>
                <a:gd name="connsiteY38" fmla="*/ 199888 h 267014"/>
                <a:gd name="connsiteX39" fmla="*/ 268342 w 318700"/>
                <a:gd name="connsiteY39" fmla="*/ 171627 h 267014"/>
                <a:gd name="connsiteX40" fmla="*/ 226207 w 318700"/>
                <a:gd name="connsiteY40" fmla="*/ 147989 h 267014"/>
                <a:gd name="connsiteX41" fmla="*/ 226207 w 318700"/>
                <a:gd name="connsiteY41" fmla="*/ 55496 h 267014"/>
                <a:gd name="connsiteX42" fmla="*/ 291980 w 318700"/>
                <a:gd name="connsiteY42" fmla="*/ 86841 h 267014"/>
                <a:gd name="connsiteX43" fmla="*/ 298146 w 318700"/>
                <a:gd name="connsiteY43" fmla="*/ 87869 h 267014"/>
                <a:gd name="connsiteX44" fmla="*/ 317672 w 318700"/>
                <a:gd name="connsiteY44" fmla="*/ 73481 h 267014"/>
                <a:gd name="connsiteX45" fmla="*/ 304312 w 318700"/>
                <a:gd name="connsiteY45" fmla="*/ 47274 h 267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18700" h="267014">
                  <a:moveTo>
                    <a:pt x="205652" y="141309"/>
                  </a:moveTo>
                  <a:cubicBezTo>
                    <a:pt x="205652" y="141823"/>
                    <a:pt x="205652" y="142337"/>
                    <a:pt x="205652" y="142851"/>
                  </a:cubicBezTo>
                  <a:cubicBezTo>
                    <a:pt x="187668" y="144392"/>
                    <a:pt x="174307" y="159294"/>
                    <a:pt x="174821" y="177279"/>
                  </a:cubicBezTo>
                  <a:cubicBezTo>
                    <a:pt x="174821" y="182417"/>
                    <a:pt x="176363" y="187556"/>
                    <a:pt x="178932" y="191667"/>
                  </a:cubicBezTo>
                  <a:cubicBezTo>
                    <a:pt x="173280" y="193722"/>
                    <a:pt x="166086" y="194750"/>
                    <a:pt x="158378" y="194750"/>
                  </a:cubicBezTo>
                  <a:cubicBezTo>
                    <a:pt x="150156" y="194750"/>
                    <a:pt x="143476" y="193722"/>
                    <a:pt x="138338" y="191667"/>
                  </a:cubicBezTo>
                  <a:cubicBezTo>
                    <a:pt x="146046" y="180362"/>
                    <a:pt x="146046" y="164947"/>
                    <a:pt x="137824" y="153128"/>
                  </a:cubicBezTo>
                  <a:cubicBezTo>
                    <a:pt x="131658" y="144906"/>
                    <a:pt x="122922" y="139768"/>
                    <a:pt x="113159" y="138740"/>
                  </a:cubicBezTo>
                  <a:lnTo>
                    <a:pt x="113159" y="128463"/>
                  </a:lnTo>
                  <a:lnTo>
                    <a:pt x="205652" y="128463"/>
                  </a:lnTo>
                  <a:lnTo>
                    <a:pt x="205652" y="141309"/>
                  </a:lnTo>
                  <a:close/>
                  <a:moveTo>
                    <a:pt x="304312" y="47274"/>
                  </a:moveTo>
                  <a:lnTo>
                    <a:pt x="215929" y="1028"/>
                  </a:lnTo>
                  <a:cubicBezTo>
                    <a:pt x="213874" y="514"/>
                    <a:pt x="211819" y="0"/>
                    <a:pt x="209763" y="0"/>
                  </a:cubicBezTo>
                  <a:lnTo>
                    <a:pt x="113159" y="0"/>
                  </a:lnTo>
                  <a:cubicBezTo>
                    <a:pt x="110590" y="0"/>
                    <a:pt x="108534" y="514"/>
                    <a:pt x="105965" y="1028"/>
                  </a:cubicBezTo>
                  <a:lnTo>
                    <a:pt x="13472" y="52413"/>
                  </a:lnTo>
                  <a:cubicBezTo>
                    <a:pt x="2681" y="56524"/>
                    <a:pt x="-2458" y="68342"/>
                    <a:pt x="1139" y="78619"/>
                  </a:cubicBezTo>
                  <a:cubicBezTo>
                    <a:pt x="4222" y="87355"/>
                    <a:pt x="12444" y="92493"/>
                    <a:pt x="20666" y="92493"/>
                  </a:cubicBezTo>
                  <a:cubicBezTo>
                    <a:pt x="23235" y="92493"/>
                    <a:pt x="25290" y="91980"/>
                    <a:pt x="27860" y="91466"/>
                  </a:cubicBezTo>
                  <a:lnTo>
                    <a:pt x="92605" y="57551"/>
                  </a:lnTo>
                  <a:cubicBezTo>
                    <a:pt x="92605" y="57551"/>
                    <a:pt x="92605" y="142337"/>
                    <a:pt x="92605" y="143879"/>
                  </a:cubicBezTo>
                  <a:cubicBezTo>
                    <a:pt x="91577" y="144392"/>
                    <a:pt x="50469" y="173168"/>
                    <a:pt x="50469" y="173168"/>
                  </a:cubicBezTo>
                  <a:cubicBezTo>
                    <a:pt x="41734" y="179334"/>
                    <a:pt x="39164" y="191667"/>
                    <a:pt x="44817" y="200916"/>
                  </a:cubicBezTo>
                  <a:lnTo>
                    <a:pt x="80786" y="257440"/>
                  </a:lnTo>
                  <a:cubicBezTo>
                    <a:pt x="86953" y="267203"/>
                    <a:pt x="99799" y="269772"/>
                    <a:pt x="109048" y="263606"/>
                  </a:cubicBezTo>
                  <a:cubicBezTo>
                    <a:pt x="118298" y="257440"/>
                    <a:pt x="121381" y="244594"/>
                    <a:pt x="115214" y="235344"/>
                  </a:cubicBezTo>
                  <a:lnTo>
                    <a:pt x="97744" y="207082"/>
                  </a:lnTo>
                  <a:lnTo>
                    <a:pt x="109048" y="207082"/>
                  </a:lnTo>
                  <a:cubicBezTo>
                    <a:pt x="112645" y="207082"/>
                    <a:pt x="116242" y="206569"/>
                    <a:pt x="119839" y="205541"/>
                  </a:cubicBezTo>
                  <a:cubicBezTo>
                    <a:pt x="129088" y="211707"/>
                    <a:pt x="141421" y="215304"/>
                    <a:pt x="157864" y="215304"/>
                  </a:cubicBezTo>
                  <a:cubicBezTo>
                    <a:pt x="173280" y="215304"/>
                    <a:pt x="185612" y="211707"/>
                    <a:pt x="195375" y="206569"/>
                  </a:cubicBezTo>
                  <a:cubicBezTo>
                    <a:pt x="199486" y="208624"/>
                    <a:pt x="204625" y="209138"/>
                    <a:pt x="209763" y="209138"/>
                  </a:cubicBezTo>
                  <a:lnTo>
                    <a:pt x="219013" y="208624"/>
                  </a:lnTo>
                  <a:lnTo>
                    <a:pt x="200514" y="234317"/>
                  </a:lnTo>
                  <a:cubicBezTo>
                    <a:pt x="193834" y="243566"/>
                    <a:pt x="195889" y="256412"/>
                    <a:pt x="205139" y="263092"/>
                  </a:cubicBezTo>
                  <a:cubicBezTo>
                    <a:pt x="214388" y="269772"/>
                    <a:pt x="227234" y="267717"/>
                    <a:pt x="233914" y="258468"/>
                  </a:cubicBezTo>
                  <a:lnTo>
                    <a:pt x="275022" y="201944"/>
                  </a:lnTo>
                  <a:cubicBezTo>
                    <a:pt x="275536" y="201430"/>
                    <a:pt x="276050" y="200916"/>
                    <a:pt x="276050" y="199888"/>
                  </a:cubicBezTo>
                  <a:cubicBezTo>
                    <a:pt x="281703" y="190125"/>
                    <a:pt x="278106" y="177279"/>
                    <a:pt x="268342" y="171627"/>
                  </a:cubicBezTo>
                  <a:lnTo>
                    <a:pt x="226207" y="147989"/>
                  </a:lnTo>
                  <a:cubicBezTo>
                    <a:pt x="226207" y="145934"/>
                    <a:pt x="226207" y="55496"/>
                    <a:pt x="226207" y="55496"/>
                  </a:cubicBezTo>
                  <a:lnTo>
                    <a:pt x="291980" y="86841"/>
                  </a:lnTo>
                  <a:cubicBezTo>
                    <a:pt x="294035" y="87355"/>
                    <a:pt x="296090" y="87869"/>
                    <a:pt x="298146" y="87869"/>
                  </a:cubicBezTo>
                  <a:cubicBezTo>
                    <a:pt x="306881" y="87869"/>
                    <a:pt x="315103" y="82216"/>
                    <a:pt x="317672" y="73481"/>
                  </a:cubicBezTo>
                  <a:cubicBezTo>
                    <a:pt x="321269" y="62176"/>
                    <a:pt x="315103" y="50871"/>
                    <a:pt x="304312" y="47274"/>
                  </a:cubicBezTo>
                  <a:close/>
                </a:path>
              </a:pathLst>
            </a:custGeom>
            <a:solidFill>
              <a:srgbClr val="000000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07" name="Graphic 150">
            <a:extLst>
              <a:ext uri="{FF2B5EF4-FFF2-40B4-BE49-F238E27FC236}">
                <a16:creationId xmlns:a16="http://schemas.microsoft.com/office/drawing/2014/main" id="{BD787687-C7CD-4F61-B341-8603354E25AC}"/>
              </a:ext>
            </a:extLst>
          </p:cNvPr>
          <p:cNvGrpSpPr/>
          <p:nvPr/>
        </p:nvGrpSpPr>
        <p:grpSpPr>
          <a:xfrm>
            <a:off x="2242769" y="3706772"/>
            <a:ext cx="418305" cy="297838"/>
            <a:chOff x="2242769" y="3706772"/>
            <a:chExt cx="418305" cy="297838"/>
          </a:xfrm>
          <a:solidFill>
            <a:srgbClr val="000000"/>
          </a:solidFill>
        </p:grpSpPr>
        <p:grpSp>
          <p:nvGrpSpPr>
            <p:cNvPr id="608" name="Graphic 150">
              <a:extLst>
                <a:ext uri="{FF2B5EF4-FFF2-40B4-BE49-F238E27FC236}">
                  <a16:creationId xmlns:a16="http://schemas.microsoft.com/office/drawing/2014/main" id="{BD787687-C7CD-4F61-B341-8603354E25AC}"/>
                </a:ext>
              </a:extLst>
            </p:cNvPr>
            <p:cNvGrpSpPr/>
            <p:nvPr/>
          </p:nvGrpSpPr>
          <p:grpSpPr>
            <a:xfrm>
              <a:off x="2242769" y="3706772"/>
              <a:ext cx="418305" cy="297838"/>
              <a:chOff x="2242769" y="3706772"/>
              <a:chExt cx="418305" cy="297838"/>
            </a:xfrm>
            <a:solidFill>
              <a:srgbClr val="000000"/>
            </a:solidFill>
          </p:grpSpPr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C904B8A1-F29C-4D85-817B-218FB9952255}"/>
                  </a:ext>
                </a:extLst>
              </p:cNvPr>
              <p:cNvSpPr/>
              <p:nvPr/>
            </p:nvSpPr>
            <p:spPr>
              <a:xfrm>
                <a:off x="2242769" y="3706772"/>
                <a:ext cx="418305" cy="297838"/>
              </a:xfrm>
              <a:custGeom>
                <a:avLst/>
                <a:gdLst>
                  <a:gd name="connsiteX0" fmla="*/ 0 w 418305"/>
                  <a:gd name="connsiteY0" fmla="*/ 266740 h 297838"/>
                  <a:gd name="connsiteX1" fmla="*/ 0 w 418305"/>
                  <a:gd name="connsiteY1" fmla="*/ 31098 h 297838"/>
                  <a:gd name="connsiteX2" fmla="*/ 31088 w 418305"/>
                  <a:gd name="connsiteY2" fmla="*/ 0 h 297838"/>
                  <a:gd name="connsiteX3" fmla="*/ 387187 w 418305"/>
                  <a:gd name="connsiteY3" fmla="*/ 0 h 297838"/>
                  <a:gd name="connsiteX4" fmla="*/ 418306 w 418305"/>
                  <a:gd name="connsiteY4" fmla="*/ 31098 h 297838"/>
                  <a:gd name="connsiteX5" fmla="*/ 418306 w 418305"/>
                  <a:gd name="connsiteY5" fmla="*/ 266740 h 297838"/>
                  <a:gd name="connsiteX6" fmla="*/ 387187 w 418305"/>
                  <a:gd name="connsiteY6" fmla="*/ 297838 h 297838"/>
                  <a:gd name="connsiteX7" fmla="*/ 31088 w 418305"/>
                  <a:gd name="connsiteY7" fmla="*/ 297838 h 297838"/>
                  <a:gd name="connsiteX8" fmla="*/ 0 w 418305"/>
                  <a:gd name="connsiteY8" fmla="*/ 266740 h 297838"/>
                  <a:gd name="connsiteX9" fmla="*/ 398635 w 418305"/>
                  <a:gd name="connsiteY9" fmla="*/ 266740 h 297838"/>
                  <a:gd name="connsiteX10" fmla="*/ 398635 w 418305"/>
                  <a:gd name="connsiteY10" fmla="*/ 31098 h 297838"/>
                  <a:gd name="connsiteX11" fmla="*/ 387187 w 418305"/>
                  <a:gd name="connsiteY11" fmla="*/ 19681 h 297838"/>
                  <a:gd name="connsiteX12" fmla="*/ 31088 w 418305"/>
                  <a:gd name="connsiteY12" fmla="*/ 19681 h 297838"/>
                  <a:gd name="connsiteX13" fmla="*/ 19680 w 418305"/>
                  <a:gd name="connsiteY13" fmla="*/ 31098 h 297838"/>
                  <a:gd name="connsiteX14" fmla="*/ 19680 w 418305"/>
                  <a:gd name="connsiteY14" fmla="*/ 266740 h 297838"/>
                  <a:gd name="connsiteX15" fmla="*/ 31088 w 418305"/>
                  <a:gd name="connsiteY15" fmla="*/ 278158 h 297838"/>
                  <a:gd name="connsiteX16" fmla="*/ 387187 w 418305"/>
                  <a:gd name="connsiteY16" fmla="*/ 278158 h 297838"/>
                  <a:gd name="connsiteX17" fmla="*/ 398635 w 418305"/>
                  <a:gd name="connsiteY17" fmla="*/ 266740 h 297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18305" h="297838">
                    <a:moveTo>
                      <a:pt x="0" y="266740"/>
                    </a:moveTo>
                    <a:lnTo>
                      <a:pt x="0" y="31098"/>
                    </a:lnTo>
                    <a:cubicBezTo>
                      <a:pt x="0" y="13925"/>
                      <a:pt x="13925" y="0"/>
                      <a:pt x="31088" y="0"/>
                    </a:cubicBezTo>
                    <a:lnTo>
                      <a:pt x="387187" y="0"/>
                    </a:lnTo>
                    <a:cubicBezTo>
                      <a:pt x="404329" y="0"/>
                      <a:pt x="418306" y="13905"/>
                      <a:pt x="418306" y="31098"/>
                    </a:cubicBezTo>
                    <a:lnTo>
                      <a:pt x="418306" y="266740"/>
                    </a:lnTo>
                    <a:cubicBezTo>
                      <a:pt x="418306" y="283903"/>
                      <a:pt x="404370" y="297838"/>
                      <a:pt x="387187" y="297838"/>
                    </a:cubicBezTo>
                    <a:lnTo>
                      <a:pt x="31088" y="297838"/>
                    </a:lnTo>
                    <a:cubicBezTo>
                      <a:pt x="13925" y="297838"/>
                      <a:pt x="0" y="283903"/>
                      <a:pt x="0" y="266740"/>
                    </a:cubicBezTo>
                    <a:close/>
                    <a:moveTo>
                      <a:pt x="398635" y="266740"/>
                    </a:moveTo>
                    <a:lnTo>
                      <a:pt x="398635" y="31098"/>
                    </a:lnTo>
                    <a:cubicBezTo>
                      <a:pt x="398635" y="24829"/>
                      <a:pt x="393507" y="19681"/>
                      <a:pt x="387187" y="19681"/>
                    </a:cubicBezTo>
                    <a:lnTo>
                      <a:pt x="31088" y="19681"/>
                    </a:lnTo>
                    <a:cubicBezTo>
                      <a:pt x="24809" y="19681"/>
                      <a:pt x="19680" y="24798"/>
                      <a:pt x="19680" y="31098"/>
                    </a:cubicBezTo>
                    <a:lnTo>
                      <a:pt x="19680" y="266740"/>
                    </a:lnTo>
                    <a:cubicBezTo>
                      <a:pt x="19680" y="273040"/>
                      <a:pt x="24809" y="278158"/>
                      <a:pt x="31088" y="278158"/>
                    </a:cubicBezTo>
                    <a:lnTo>
                      <a:pt x="387187" y="278158"/>
                    </a:lnTo>
                    <a:cubicBezTo>
                      <a:pt x="393497" y="278158"/>
                      <a:pt x="398635" y="273040"/>
                      <a:pt x="398635" y="2667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0D29C07B-1BDD-4A2A-8274-4B28AC9A027E}"/>
                  </a:ext>
                </a:extLst>
              </p:cNvPr>
              <p:cNvSpPr/>
              <p:nvPr/>
            </p:nvSpPr>
            <p:spPr>
              <a:xfrm>
                <a:off x="2277310" y="3736780"/>
                <a:ext cx="72309" cy="18868"/>
              </a:xfrm>
              <a:custGeom>
                <a:avLst/>
                <a:gdLst>
                  <a:gd name="connsiteX0" fmla="*/ 0 w 72309"/>
                  <a:gd name="connsiteY0" fmla="*/ 9445 h 18868"/>
                  <a:gd name="connsiteX1" fmla="*/ 9455 w 72309"/>
                  <a:gd name="connsiteY1" fmla="*/ 0 h 18868"/>
                  <a:gd name="connsiteX2" fmla="*/ 18889 w 72309"/>
                  <a:gd name="connsiteY2" fmla="*/ 9445 h 18868"/>
                  <a:gd name="connsiteX3" fmla="*/ 9455 w 72309"/>
                  <a:gd name="connsiteY3" fmla="*/ 18869 h 18868"/>
                  <a:gd name="connsiteX4" fmla="*/ 0 w 72309"/>
                  <a:gd name="connsiteY4" fmla="*/ 9445 h 18868"/>
                  <a:gd name="connsiteX5" fmla="*/ 26741 w 72309"/>
                  <a:gd name="connsiteY5" fmla="*/ 9445 h 18868"/>
                  <a:gd name="connsiteX6" fmla="*/ 36165 w 72309"/>
                  <a:gd name="connsiteY6" fmla="*/ 0 h 18868"/>
                  <a:gd name="connsiteX7" fmla="*/ 45609 w 72309"/>
                  <a:gd name="connsiteY7" fmla="*/ 9445 h 18868"/>
                  <a:gd name="connsiteX8" fmla="*/ 36165 w 72309"/>
                  <a:gd name="connsiteY8" fmla="*/ 18869 h 18868"/>
                  <a:gd name="connsiteX9" fmla="*/ 26741 w 72309"/>
                  <a:gd name="connsiteY9" fmla="*/ 9445 h 18868"/>
                  <a:gd name="connsiteX10" fmla="*/ 53441 w 72309"/>
                  <a:gd name="connsiteY10" fmla="*/ 9445 h 18868"/>
                  <a:gd name="connsiteX11" fmla="*/ 62865 w 72309"/>
                  <a:gd name="connsiteY11" fmla="*/ 0 h 18868"/>
                  <a:gd name="connsiteX12" fmla="*/ 72309 w 72309"/>
                  <a:gd name="connsiteY12" fmla="*/ 9445 h 18868"/>
                  <a:gd name="connsiteX13" fmla="*/ 62865 w 72309"/>
                  <a:gd name="connsiteY13" fmla="*/ 18869 h 18868"/>
                  <a:gd name="connsiteX14" fmla="*/ 53441 w 72309"/>
                  <a:gd name="connsiteY14" fmla="*/ 9445 h 1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2309" h="18868">
                    <a:moveTo>
                      <a:pt x="0" y="9445"/>
                    </a:moveTo>
                    <a:cubicBezTo>
                      <a:pt x="0" y="4244"/>
                      <a:pt x="4244" y="0"/>
                      <a:pt x="9455" y="0"/>
                    </a:cubicBezTo>
                    <a:cubicBezTo>
                      <a:pt x="14665" y="0"/>
                      <a:pt x="18889" y="4244"/>
                      <a:pt x="18889" y="9445"/>
                    </a:cubicBezTo>
                    <a:cubicBezTo>
                      <a:pt x="18889" y="14624"/>
                      <a:pt x="14665" y="18869"/>
                      <a:pt x="9455" y="18869"/>
                    </a:cubicBezTo>
                    <a:cubicBezTo>
                      <a:pt x="4244" y="18869"/>
                      <a:pt x="0" y="14624"/>
                      <a:pt x="0" y="9445"/>
                    </a:cubicBezTo>
                    <a:close/>
                    <a:moveTo>
                      <a:pt x="26741" y="9445"/>
                    </a:moveTo>
                    <a:cubicBezTo>
                      <a:pt x="26741" y="4244"/>
                      <a:pt x="30965" y="0"/>
                      <a:pt x="36165" y="0"/>
                    </a:cubicBezTo>
                    <a:cubicBezTo>
                      <a:pt x="41375" y="0"/>
                      <a:pt x="45609" y="4244"/>
                      <a:pt x="45609" y="9445"/>
                    </a:cubicBezTo>
                    <a:cubicBezTo>
                      <a:pt x="45609" y="14624"/>
                      <a:pt x="41375" y="18869"/>
                      <a:pt x="36165" y="18869"/>
                    </a:cubicBezTo>
                    <a:cubicBezTo>
                      <a:pt x="30965" y="18869"/>
                      <a:pt x="26741" y="14624"/>
                      <a:pt x="26741" y="9445"/>
                    </a:cubicBezTo>
                    <a:close/>
                    <a:moveTo>
                      <a:pt x="53441" y="9445"/>
                    </a:moveTo>
                    <a:cubicBezTo>
                      <a:pt x="53441" y="4244"/>
                      <a:pt x="57675" y="0"/>
                      <a:pt x="62865" y="0"/>
                    </a:cubicBezTo>
                    <a:cubicBezTo>
                      <a:pt x="68065" y="0"/>
                      <a:pt x="72309" y="4244"/>
                      <a:pt x="72309" y="9445"/>
                    </a:cubicBezTo>
                    <a:cubicBezTo>
                      <a:pt x="72309" y="14624"/>
                      <a:pt x="68065" y="18869"/>
                      <a:pt x="62865" y="18869"/>
                    </a:cubicBezTo>
                    <a:cubicBezTo>
                      <a:pt x="57675" y="18869"/>
                      <a:pt x="53441" y="14624"/>
                      <a:pt x="53441" y="94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2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81307ED3-5AC2-4313-87A7-A3DC247B4B8A}"/>
                </a:ext>
              </a:extLst>
            </p:cNvPr>
            <p:cNvSpPr/>
            <p:nvPr/>
          </p:nvSpPr>
          <p:spPr>
            <a:xfrm>
              <a:off x="2283826" y="3783736"/>
              <a:ext cx="157413" cy="158194"/>
            </a:xfrm>
            <a:custGeom>
              <a:avLst/>
              <a:gdLst>
                <a:gd name="connsiteX0" fmla="*/ 0 w 157413"/>
                <a:gd name="connsiteY0" fmla="*/ 87252 h 158194"/>
                <a:gd name="connsiteX1" fmla="*/ 10935 w 157413"/>
                <a:gd name="connsiteY1" fmla="*/ 87252 h 158194"/>
                <a:gd name="connsiteX2" fmla="*/ 10935 w 157413"/>
                <a:gd name="connsiteY2" fmla="*/ 99029 h 158194"/>
                <a:gd name="connsiteX3" fmla="*/ 24357 w 157413"/>
                <a:gd name="connsiteY3" fmla="*/ 99029 h 158194"/>
                <a:gd name="connsiteX4" fmla="*/ 24357 w 157413"/>
                <a:gd name="connsiteY4" fmla="*/ 110560 h 158194"/>
                <a:gd name="connsiteX5" fmla="*/ 37963 w 157413"/>
                <a:gd name="connsiteY5" fmla="*/ 110560 h 158194"/>
                <a:gd name="connsiteX6" fmla="*/ 37963 w 157413"/>
                <a:gd name="connsiteY6" fmla="*/ 102256 h 158194"/>
                <a:gd name="connsiteX7" fmla="*/ 51539 w 157413"/>
                <a:gd name="connsiteY7" fmla="*/ 102256 h 158194"/>
                <a:gd name="connsiteX8" fmla="*/ 51539 w 157413"/>
                <a:gd name="connsiteY8" fmla="*/ 91948 h 158194"/>
                <a:gd name="connsiteX9" fmla="*/ 65115 w 157413"/>
                <a:gd name="connsiteY9" fmla="*/ 91948 h 158194"/>
                <a:gd name="connsiteX10" fmla="*/ 65115 w 157413"/>
                <a:gd name="connsiteY10" fmla="*/ 110560 h 158194"/>
                <a:gd name="connsiteX11" fmla="*/ 78701 w 157413"/>
                <a:gd name="connsiteY11" fmla="*/ 110560 h 158194"/>
                <a:gd name="connsiteX12" fmla="*/ 78701 w 157413"/>
                <a:gd name="connsiteY12" fmla="*/ 93243 h 158194"/>
                <a:gd name="connsiteX13" fmla="*/ 92288 w 157413"/>
                <a:gd name="connsiteY13" fmla="*/ 93243 h 158194"/>
                <a:gd name="connsiteX14" fmla="*/ 92288 w 157413"/>
                <a:gd name="connsiteY14" fmla="*/ 127867 h 158194"/>
                <a:gd name="connsiteX15" fmla="*/ 105884 w 157413"/>
                <a:gd name="connsiteY15" fmla="*/ 127867 h 158194"/>
                <a:gd name="connsiteX16" fmla="*/ 105884 w 157413"/>
                <a:gd name="connsiteY16" fmla="*/ 99029 h 158194"/>
                <a:gd name="connsiteX17" fmla="*/ 119337 w 157413"/>
                <a:gd name="connsiteY17" fmla="*/ 99029 h 158194"/>
                <a:gd name="connsiteX18" fmla="*/ 119337 w 157413"/>
                <a:gd name="connsiteY18" fmla="*/ 110560 h 158194"/>
                <a:gd name="connsiteX19" fmla="*/ 132913 w 157413"/>
                <a:gd name="connsiteY19" fmla="*/ 110560 h 158194"/>
                <a:gd name="connsiteX20" fmla="*/ 132913 w 157413"/>
                <a:gd name="connsiteY20" fmla="*/ 102256 h 158194"/>
                <a:gd name="connsiteX21" fmla="*/ 146499 w 157413"/>
                <a:gd name="connsiteY21" fmla="*/ 102256 h 158194"/>
                <a:gd name="connsiteX22" fmla="*/ 146499 w 157413"/>
                <a:gd name="connsiteY22" fmla="*/ 87252 h 158194"/>
                <a:gd name="connsiteX23" fmla="*/ 157413 w 157413"/>
                <a:gd name="connsiteY23" fmla="*/ 87252 h 158194"/>
                <a:gd name="connsiteX24" fmla="*/ 78722 w 157413"/>
                <a:gd name="connsiteY24" fmla="*/ 158194 h 158194"/>
                <a:gd name="connsiteX25" fmla="*/ 0 w 157413"/>
                <a:gd name="connsiteY25" fmla="*/ 87252 h 158194"/>
                <a:gd name="connsiteX26" fmla="*/ 78722 w 157413"/>
                <a:gd name="connsiteY26" fmla="*/ 0 h 158194"/>
                <a:gd name="connsiteX27" fmla="*/ 157413 w 157413"/>
                <a:gd name="connsiteY27" fmla="*/ 70963 h 158194"/>
                <a:gd name="connsiteX28" fmla="*/ 146499 w 157413"/>
                <a:gd name="connsiteY28" fmla="*/ 70963 h 158194"/>
                <a:gd name="connsiteX29" fmla="*/ 146499 w 157413"/>
                <a:gd name="connsiteY29" fmla="*/ 55999 h 158194"/>
                <a:gd name="connsiteX30" fmla="*/ 132913 w 157413"/>
                <a:gd name="connsiteY30" fmla="*/ 55999 h 158194"/>
                <a:gd name="connsiteX31" fmla="*/ 132913 w 157413"/>
                <a:gd name="connsiteY31" fmla="*/ 47685 h 158194"/>
                <a:gd name="connsiteX32" fmla="*/ 119337 w 157413"/>
                <a:gd name="connsiteY32" fmla="*/ 47685 h 158194"/>
                <a:gd name="connsiteX33" fmla="*/ 119337 w 157413"/>
                <a:gd name="connsiteY33" fmla="*/ 59206 h 158194"/>
                <a:gd name="connsiteX34" fmla="*/ 105884 w 157413"/>
                <a:gd name="connsiteY34" fmla="*/ 59206 h 158194"/>
                <a:gd name="connsiteX35" fmla="*/ 105884 w 157413"/>
                <a:gd name="connsiteY35" fmla="*/ 30348 h 158194"/>
                <a:gd name="connsiteX36" fmla="*/ 92288 w 157413"/>
                <a:gd name="connsiteY36" fmla="*/ 30348 h 158194"/>
                <a:gd name="connsiteX37" fmla="*/ 92288 w 157413"/>
                <a:gd name="connsiteY37" fmla="*/ 64982 h 158194"/>
                <a:gd name="connsiteX38" fmla="*/ 78701 w 157413"/>
                <a:gd name="connsiteY38" fmla="*/ 64982 h 158194"/>
                <a:gd name="connsiteX39" fmla="*/ 78701 w 157413"/>
                <a:gd name="connsiteY39" fmla="*/ 47644 h 158194"/>
                <a:gd name="connsiteX40" fmla="*/ 65115 w 157413"/>
                <a:gd name="connsiteY40" fmla="*/ 47644 h 158194"/>
                <a:gd name="connsiteX41" fmla="*/ 65115 w 157413"/>
                <a:gd name="connsiteY41" fmla="*/ 66307 h 158194"/>
                <a:gd name="connsiteX42" fmla="*/ 51539 w 157413"/>
                <a:gd name="connsiteY42" fmla="*/ 66307 h 158194"/>
                <a:gd name="connsiteX43" fmla="*/ 51539 w 157413"/>
                <a:gd name="connsiteY43" fmla="*/ 55999 h 158194"/>
                <a:gd name="connsiteX44" fmla="*/ 37963 w 157413"/>
                <a:gd name="connsiteY44" fmla="*/ 55999 h 158194"/>
                <a:gd name="connsiteX45" fmla="*/ 37963 w 157413"/>
                <a:gd name="connsiteY45" fmla="*/ 47685 h 158194"/>
                <a:gd name="connsiteX46" fmla="*/ 24357 w 157413"/>
                <a:gd name="connsiteY46" fmla="*/ 47685 h 158194"/>
                <a:gd name="connsiteX47" fmla="*/ 24357 w 157413"/>
                <a:gd name="connsiteY47" fmla="*/ 59206 h 158194"/>
                <a:gd name="connsiteX48" fmla="*/ 10935 w 157413"/>
                <a:gd name="connsiteY48" fmla="*/ 59206 h 158194"/>
                <a:gd name="connsiteX49" fmla="*/ 10935 w 157413"/>
                <a:gd name="connsiteY49" fmla="*/ 70963 h 158194"/>
                <a:gd name="connsiteX50" fmla="*/ 0 w 157413"/>
                <a:gd name="connsiteY50" fmla="*/ 70963 h 158194"/>
                <a:gd name="connsiteX51" fmla="*/ 78722 w 157413"/>
                <a:gd name="connsiteY51" fmla="*/ 0 h 158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57413" h="158194">
                  <a:moveTo>
                    <a:pt x="0" y="87252"/>
                  </a:moveTo>
                  <a:lnTo>
                    <a:pt x="10935" y="87252"/>
                  </a:lnTo>
                  <a:lnTo>
                    <a:pt x="10935" y="99029"/>
                  </a:lnTo>
                  <a:lnTo>
                    <a:pt x="24357" y="99029"/>
                  </a:lnTo>
                  <a:lnTo>
                    <a:pt x="24357" y="110560"/>
                  </a:lnTo>
                  <a:lnTo>
                    <a:pt x="37963" y="110560"/>
                  </a:lnTo>
                  <a:lnTo>
                    <a:pt x="37963" y="102256"/>
                  </a:lnTo>
                  <a:lnTo>
                    <a:pt x="51539" y="102256"/>
                  </a:lnTo>
                  <a:lnTo>
                    <a:pt x="51539" y="91948"/>
                  </a:lnTo>
                  <a:lnTo>
                    <a:pt x="65115" y="91948"/>
                  </a:lnTo>
                  <a:lnTo>
                    <a:pt x="65115" y="110560"/>
                  </a:lnTo>
                  <a:lnTo>
                    <a:pt x="78701" y="110560"/>
                  </a:lnTo>
                  <a:lnTo>
                    <a:pt x="78701" y="93243"/>
                  </a:lnTo>
                  <a:lnTo>
                    <a:pt x="92288" y="93243"/>
                  </a:lnTo>
                  <a:lnTo>
                    <a:pt x="92288" y="127867"/>
                  </a:lnTo>
                  <a:lnTo>
                    <a:pt x="105884" y="127867"/>
                  </a:lnTo>
                  <a:lnTo>
                    <a:pt x="105884" y="99029"/>
                  </a:lnTo>
                  <a:lnTo>
                    <a:pt x="119337" y="99029"/>
                  </a:lnTo>
                  <a:lnTo>
                    <a:pt x="119337" y="110560"/>
                  </a:lnTo>
                  <a:lnTo>
                    <a:pt x="132913" y="110560"/>
                  </a:lnTo>
                  <a:lnTo>
                    <a:pt x="132913" y="102256"/>
                  </a:lnTo>
                  <a:lnTo>
                    <a:pt x="146499" y="102256"/>
                  </a:lnTo>
                  <a:lnTo>
                    <a:pt x="146499" y="87252"/>
                  </a:lnTo>
                  <a:lnTo>
                    <a:pt x="157413" y="87252"/>
                  </a:lnTo>
                  <a:cubicBezTo>
                    <a:pt x="153323" y="127096"/>
                    <a:pt x="119614" y="158194"/>
                    <a:pt x="78722" y="158194"/>
                  </a:cubicBezTo>
                  <a:cubicBezTo>
                    <a:pt x="37809" y="158194"/>
                    <a:pt x="4101" y="127096"/>
                    <a:pt x="0" y="87252"/>
                  </a:cubicBezTo>
                  <a:close/>
                  <a:moveTo>
                    <a:pt x="78722" y="0"/>
                  </a:moveTo>
                  <a:cubicBezTo>
                    <a:pt x="119635" y="0"/>
                    <a:pt x="153323" y="31139"/>
                    <a:pt x="157413" y="70963"/>
                  </a:cubicBezTo>
                  <a:lnTo>
                    <a:pt x="146499" y="70963"/>
                  </a:lnTo>
                  <a:lnTo>
                    <a:pt x="146499" y="55999"/>
                  </a:lnTo>
                  <a:lnTo>
                    <a:pt x="132913" y="55999"/>
                  </a:lnTo>
                  <a:lnTo>
                    <a:pt x="132913" y="47685"/>
                  </a:lnTo>
                  <a:lnTo>
                    <a:pt x="119337" y="47685"/>
                  </a:lnTo>
                  <a:lnTo>
                    <a:pt x="119337" y="59206"/>
                  </a:lnTo>
                  <a:lnTo>
                    <a:pt x="105884" y="59206"/>
                  </a:lnTo>
                  <a:lnTo>
                    <a:pt x="105884" y="30348"/>
                  </a:lnTo>
                  <a:lnTo>
                    <a:pt x="92288" y="30348"/>
                  </a:lnTo>
                  <a:lnTo>
                    <a:pt x="92288" y="64982"/>
                  </a:lnTo>
                  <a:lnTo>
                    <a:pt x="78701" y="64982"/>
                  </a:lnTo>
                  <a:lnTo>
                    <a:pt x="78701" y="47644"/>
                  </a:lnTo>
                  <a:lnTo>
                    <a:pt x="65115" y="47644"/>
                  </a:lnTo>
                  <a:lnTo>
                    <a:pt x="65115" y="66307"/>
                  </a:lnTo>
                  <a:lnTo>
                    <a:pt x="51539" y="66307"/>
                  </a:lnTo>
                  <a:lnTo>
                    <a:pt x="51539" y="55999"/>
                  </a:lnTo>
                  <a:lnTo>
                    <a:pt x="37963" y="55999"/>
                  </a:lnTo>
                  <a:lnTo>
                    <a:pt x="37963" y="47685"/>
                  </a:lnTo>
                  <a:lnTo>
                    <a:pt x="24357" y="47685"/>
                  </a:lnTo>
                  <a:lnTo>
                    <a:pt x="24357" y="59206"/>
                  </a:lnTo>
                  <a:lnTo>
                    <a:pt x="10935" y="59206"/>
                  </a:lnTo>
                  <a:lnTo>
                    <a:pt x="10935" y="70963"/>
                  </a:lnTo>
                  <a:lnTo>
                    <a:pt x="0" y="70963"/>
                  </a:lnTo>
                  <a:cubicBezTo>
                    <a:pt x="4101" y="31139"/>
                    <a:pt x="37789" y="0"/>
                    <a:pt x="78722" y="0"/>
                  </a:cubicBezTo>
                  <a:close/>
                </a:path>
              </a:pathLst>
            </a:custGeom>
            <a:solidFill>
              <a:srgbClr val="000000"/>
            </a:solidFill>
            <a:ln w="1012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FD3F699D-3F92-46D4-9692-17B87CF5979F}"/>
                </a:ext>
              </a:extLst>
            </p:cNvPr>
            <p:cNvSpPr/>
            <p:nvPr/>
          </p:nvSpPr>
          <p:spPr>
            <a:xfrm>
              <a:off x="2462913" y="3783551"/>
              <a:ext cx="158502" cy="158502"/>
            </a:xfrm>
            <a:custGeom>
              <a:avLst/>
              <a:gdLst>
                <a:gd name="connsiteX0" fmla="*/ 0 w 158502"/>
                <a:gd name="connsiteY0" fmla="*/ 79256 h 158502"/>
                <a:gd name="connsiteX1" fmla="*/ 79246 w 158502"/>
                <a:gd name="connsiteY1" fmla="*/ 0 h 158502"/>
                <a:gd name="connsiteX2" fmla="*/ 158502 w 158502"/>
                <a:gd name="connsiteY2" fmla="*/ 79256 h 158502"/>
                <a:gd name="connsiteX3" fmla="*/ 138801 w 158502"/>
                <a:gd name="connsiteY3" fmla="*/ 79256 h 158502"/>
                <a:gd name="connsiteX4" fmla="*/ 79246 w 158502"/>
                <a:gd name="connsiteY4" fmla="*/ 19691 h 158502"/>
                <a:gd name="connsiteX5" fmla="*/ 19670 w 158502"/>
                <a:gd name="connsiteY5" fmla="*/ 79256 h 158502"/>
                <a:gd name="connsiteX6" fmla="*/ 79246 w 158502"/>
                <a:gd name="connsiteY6" fmla="*/ 138832 h 158502"/>
                <a:gd name="connsiteX7" fmla="*/ 79246 w 158502"/>
                <a:gd name="connsiteY7" fmla="*/ 158503 h 158502"/>
                <a:gd name="connsiteX8" fmla="*/ 0 w 158502"/>
                <a:gd name="connsiteY8" fmla="*/ 79256 h 15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502" h="158502">
                  <a:moveTo>
                    <a:pt x="0" y="79256"/>
                  </a:moveTo>
                  <a:cubicBezTo>
                    <a:pt x="0" y="35517"/>
                    <a:pt x="35487" y="0"/>
                    <a:pt x="79246" y="0"/>
                  </a:cubicBezTo>
                  <a:cubicBezTo>
                    <a:pt x="122985" y="0"/>
                    <a:pt x="158502" y="35517"/>
                    <a:pt x="158502" y="79256"/>
                  </a:cubicBezTo>
                  <a:lnTo>
                    <a:pt x="138801" y="79256"/>
                  </a:lnTo>
                  <a:cubicBezTo>
                    <a:pt x="138801" y="46380"/>
                    <a:pt x="112122" y="19691"/>
                    <a:pt x="79246" y="19691"/>
                  </a:cubicBezTo>
                  <a:cubicBezTo>
                    <a:pt x="46360" y="19691"/>
                    <a:pt x="19670" y="46380"/>
                    <a:pt x="19670" y="79256"/>
                  </a:cubicBezTo>
                  <a:cubicBezTo>
                    <a:pt x="19670" y="112143"/>
                    <a:pt x="46360" y="138832"/>
                    <a:pt x="79246" y="138832"/>
                  </a:cubicBezTo>
                  <a:lnTo>
                    <a:pt x="79246" y="158503"/>
                  </a:lnTo>
                  <a:cubicBezTo>
                    <a:pt x="35487" y="158503"/>
                    <a:pt x="0" y="123016"/>
                    <a:pt x="0" y="79256"/>
                  </a:cubicBezTo>
                  <a:close/>
                </a:path>
              </a:pathLst>
            </a:custGeom>
            <a:solidFill>
              <a:srgbClr val="000000"/>
            </a:solidFill>
            <a:ln w="1012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0A03C592-54DB-4C97-A71B-1D27F29A79B8}"/>
                </a:ext>
              </a:extLst>
            </p:cNvPr>
            <p:cNvSpPr/>
            <p:nvPr/>
          </p:nvSpPr>
          <p:spPr>
            <a:xfrm>
              <a:off x="2520105" y="3830822"/>
              <a:ext cx="56706" cy="64048"/>
            </a:xfrm>
            <a:custGeom>
              <a:avLst/>
              <a:gdLst>
                <a:gd name="connsiteX0" fmla="*/ 53800 w 56706"/>
                <a:gd name="connsiteY0" fmla="*/ 36066 h 64048"/>
                <a:gd name="connsiteX1" fmla="*/ 7029 w 56706"/>
                <a:gd name="connsiteY1" fmla="*/ 63094 h 64048"/>
                <a:gd name="connsiteX2" fmla="*/ 10 w 56706"/>
                <a:gd name="connsiteY2" fmla="*/ 59035 h 64048"/>
                <a:gd name="connsiteX3" fmla="*/ 0 w 56706"/>
                <a:gd name="connsiteY3" fmla="*/ 5008 h 64048"/>
                <a:gd name="connsiteX4" fmla="*/ 7029 w 56706"/>
                <a:gd name="connsiteY4" fmla="*/ 959 h 64048"/>
                <a:gd name="connsiteX5" fmla="*/ 53800 w 56706"/>
                <a:gd name="connsiteY5" fmla="*/ 27967 h 64048"/>
                <a:gd name="connsiteX6" fmla="*/ 53800 w 56706"/>
                <a:gd name="connsiteY6" fmla="*/ 36066 h 6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706" h="64048">
                  <a:moveTo>
                    <a:pt x="53800" y="36066"/>
                  </a:moveTo>
                  <a:lnTo>
                    <a:pt x="7029" y="63094"/>
                  </a:lnTo>
                  <a:cubicBezTo>
                    <a:pt x="3165" y="65324"/>
                    <a:pt x="10" y="63516"/>
                    <a:pt x="10" y="59035"/>
                  </a:cubicBezTo>
                  <a:lnTo>
                    <a:pt x="0" y="5008"/>
                  </a:lnTo>
                  <a:cubicBezTo>
                    <a:pt x="0" y="538"/>
                    <a:pt x="3155" y="-1281"/>
                    <a:pt x="7029" y="959"/>
                  </a:cubicBezTo>
                  <a:lnTo>
                    <a:pt x="53800" y="27967"/>
                  </a:lnTo>
                  <a:cubicBezTo>
                    <a:pt x="57675" y="30197"/>
                    <a:pt x="57675" y="33835"/>
                    <a:pt x="53800" y="36066"/>
                  </a:cubicBezTo>
                  <a:close/>
                </a:path>
              </a:pathLst>
            </a:custGeom>
            <a:solidFill>
              <a:srgbClr val="000000"/>
            </a:solidFill>
            <a:ln w="1012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4" name="Graphic 152">
            <a:extLst>
              <a:ext uri="{FF2B5EF4-FFF2-40B4-BE49-F238E27FC236}">
                <a16:creationId xmlns:a16="http://schemas.microsoft.com/office/drawing/2014/main" id="{6621A3E7-44AB-4D26-A05D-688676B323CA}"/>
              </a:ext>
            </a:extLst>
          </p:cNvPr>
          <p:cNvGrpSpPr/>
          <p:nvPr/>
        </p:nvGrpSpPr>
        <p:grpSpPr>
          <a:xfrm>
            <a:off x="1637196" y="3707833"/>
            <a:ext cx="401145" cy="285619"/>
            <a:chOff x="1637196" y="3707833"/>
            <a:chExt cx="401145" cy="285619"/>
          </a:xfrm>
          <a:solidFill>
            <a:srgbClr val="000000"/>
          </a:solidFill>
        </p:grpSpPr>
        <p:grpSp>
          <p:nvGrpSpPr>
            <p:cNvPr id="615" name="Graphic 152">
              <a:extLst>
                <a:ext uri="{FF2B5EF4-FFF2-40B4-BE49-F238E27FC236}">
                  <a16:creationId xmlns:a16="http://schemas.microsoft.com/office/drawing/2014/main" id="{6621A3E7-44AB-4D26-A05D-688676B323CA}"/>
                </a:ext>
              </a:extLst>
            </p:cNvPr>
            <p:cNvGrpSpPr/>
            <p:nvPr/>
          </p:nvGrpSpPr>
          <p:grpSpPr>
            <a:xfrm>
              <a:off x="1637196" y="3707833"/>
              <a:ext cx="401145" cy="285619"/>
              <a:chOff x="1637196" y="3707833"/>
              <a:chExt cx="401145" cy="285619"/>
            </a:xfrm>
            <a:solidFill>
              <a:srgbClr val="000000"/>
            </a:solidFill>
          </p:grpSpPr>
          <p:sp>
            <p:nvSpPr>
              <p:cNvPr id="616" name="Freeform: Shape 615">
                <a:extLst>
                  <a:ext uri="{FF2B5EF4-FFF2-40B4-BE49-F238E27FC236}">
                    <a16:creationId xmlns:a16="http://schemas.microsoft.com/office/drawing/2014/main" id="{53F4B325-8450-421D-8BB4-17F8744B2492}"/>
                  </a:ext>
                </a:extLst>
              </p:cNvPr>
              <p:cNvSpPr/>
              <p:nvPr/>
            </p:nvSpPr>
            <p:spPr>
              <a:xfrm>
                <a:off x="1637196" y="3707833"/>
                <a:ext cx="401145" cy="285619"/>
              </a:xfrm>
              <a:custGeom>
                <a:avLst/>
                <a:gdLst>
                  <a:gd name="connsiteX0" fmla="*/ 0 w 401145"/>
                  <a:gd name="connsiteY0" fmla="*/ 255797 h 285619"/>
                  <a:gd name="connsiteX1" fmla="*/ 0 w 401145"/>
                  <a:gd name="connsiteY1" fmla="*/ 29822 h 285619"/>
                  <a:gd name="connsiteX2" fmla="*/ 29822 w 401145"/>
                  <a:gd name="connsiteY2" fmla="*/ 0 h 285619"/>
                  <a:gd name="connsiteX3" fmla="*/ 371303 w 401145"/>
                  <a:gd name="connsiteY3" fmla="*/ 0 h 285619"/>
                  <a:gd name="connsiteX4" fmla="*/ 401145 w 401145"/>
                  <a:gd name="connsiteY4" fmla="*/ 29822 h 285619"/>
                  <a:gd name="connsiteX5" fmla="*/ 401145 w 401145"/>
                  <a:gd name="connsiteY5" fmla="*/ 255797 h 285619"/>
                  <a:gd name="connsiteX6" fmla="*/ 371303 w 401145"/>
                  <a:gd name="connsiteY6" fmla="*/ 285620 h 285619"/>
                  <a:gd name="connsiteX7" fmla="*/ 29822 w 401145"/>
                  <a:gd name="connsiteY7" fmla="*/ 285620 h 285619"/>
                  <a:gd name="connsiteX8" fmla="*/ 0 w 401145"/>
                  <a:gd name="connsiteY8" fmla="*/ 255797 h 285619"/>
                  <a:gd name="connsiteX9" fmla="*/ 119103 w 401145"/>
                  <a:gd name="connsiteY9" fmla="*/ 266747 h 285619"/>
                  <a:gd name="connsiteX10" fmla="*/ 119103 w 401145"/>
                  <a:gd name="connsiteY10" fmla="*/ 18873 h 285619"/>
                  <a:gd name="connsiteX11" fmla="*/ 29822 w 401145"/>
                  <a:gd name="connsiteY11" fmla="*/ 18873 h 285619"/>
                  <a:gd name="connsiteX12" fmla="*/ 18883 w 401145"/>
                  <a:gd name="connsiteY12" fmla="*/ 29822 h 285619"/>
                  <a:gd name="connsiteX13" fmla="*/ 18883 w 401145"/>
                  <a:gd name="connsiteY13" fmla="*/ 255797 h 285619"/>
                  <a:gd name="connsiteX14" fmla="*/ 29822 w 401145"/>
                  <a:gd name="connsiteY14" fmla="*/ 266747 h 285619"/>
                  <a:gd name="connsiteX15" fmla="*/ 119103 w 401145"/>
                  <a:gd name="connsiteY15" fmla="*/ 266747 h 285619"/>
                  <a:gd name="connsiteX16" fmla="*/ 382282 w 401145"/>
                  <a:gd name="connsiteY16" fmla="*/ 255797 h 285619"/>
                  <a:gd name="connsiteX17" fmla="*/ 382282 w 401145"/>
                  <a:gd name="connsiteY17" fmla="*/ 29822 h 285619"/>
                  <a:gd name="connsiteX18" fmla="*/ 371303 w 401145"/>
                  <a:gd name="connsiteY18" fmla="*/ 18873 h 285619"/>
                  <a:gd name="connsiteX19" fmla="*/ 129579 w 401145"/>
                  <a:gd name="connsiteY19" fmla="*/ 18873 h 285619"/>
                  <a:gd name="connsiteX20" fmla="*/ 129579 w 401145"/>
                  <a:gd name="connsiteY20" fmla="*/ 266747 h 285619"/>
                  <a:gd name="connsiteX21" fmla="*/ 371303 w 401145"/>
                  <a:gd name="connsiteY21" fmla="*/ 266747 h 285619"/>
                  <a:gd name="connsiteX22" fmla="*/ 382282 w 401145"/>
                  <a:gd name="connsiteY22" fmla="*/ 255797 h 285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1145" h="285619">
                    <a:moveTo>
                      <a:pt x="0" y="255797"/>
                    </a:moveTo>
                    <a:lnTo>
                      <a:pt x="0" y="29822"/>
                    </a:lnTo>
                    <a:cubicBezTo>
                      <a:pt x="0" y="13364"/>
                      <a:pt x="13364" y="0"/>
                      <a:pt x="29822" y="0"/>
                    </a:cubicBezTo>
                    <a:lnTo>
                      <a:pt x="371303" y="0"/>
                    </a:lnTo>
                    <a:cubicBezTo>
                      <a:pt x="387742" y="0"/>
                      <a:pt x="401145" y="13344"/>
                      <a:pt x="401145" y="29822"/>
                    </a:cubicBezTo>
                    <a:lnTo>
                      <a:pt x="401145" y="255797"/>
                    </a:lnTo>
                    <a:cubicBezTo>
                      <a:pt x="401145" y="272266"/>
                      <a:pt x="387771" y="285620"/>
                      <a:pt x="371303" y="285620"/>
                    </a:cubicBezTo>
                    <a:lnTo>
                      <a:pt x="29822" y="285620"/>
                    </a:lnTo>
                    <a:cubicBezTo>
                      <a:pt x="13364" y="285620"/>
                      <a:pt x="0" y="272266"/>
                      <a:pt x="0" y="255797"/>
                    </a:cubicBezTo>
                    <a:close/>
                    <a:moveTo>
                      <a:pt x="119103" y="266747"/>
                    </a:moveTo>
                    <a:lnTo>
                      <a:pt x="119103" y="18873"/>
                    </a:lnTo>
                    <a:lnTo>
                      <a:pt x="29822" y="18873"/>
                    </a:lnTo>
                    <a:cubicBezTo>
                      <a:pt x="23781" y="18873"/>
                      <a:pt x="18883" y="23781"/>
                      <a:pt x="18883" y="29822"/>
                    </a:cubicBezTo>
                    <a:lnTo>
                      <a:pt x="18883" y="255797"/>
                    </a:lnTo>
                    <a:cubicBezTo>
                      <a:pt x="18883" y="261829"/>
                      <a:pt x="23781" y="266747"/>
                      <a:pt x="29822" y="266747"/>
                    </a:cubicBezTo>
                    <a:lnTo>
                      <a:pt x="119103" y="266747"/>
                    </a:lnTo>
                    <a:close/>
                    <a:moveTo>
                      <a:pt x="382282" y="255797"/>
                    </a:moveTo>
                    <a:lnTo>
                      <a:pt x="382282" y="29822"/>
                    </a:lnTo>
                    <a:cubicBezTo>
                      <a:pt x="382282" y="23801"/>
                      <a:pt x="377374" y="18873"/>
                      <a:pt x="371303" y="18873"/>
                    </a:cubicBezTo>
                    <a:lnTo>
                      <a:pt x="129579" y="18873"/>
                    </a:lnTo>
                    <a:lnTo>
                      <a:pt x="129579" y="266747"/>
                    </a:lnTo>
                    <a:lnTo>
                      <a:pt x="371303" y="266747"/>
                    </a:lnTo>
                    <a:cubicBezTo>
                      <a:pt x="377354" y="266747"/>
                      <a:pt x="382282" y="261829"/>
                      <a:pt x="382282" y="2557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72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" name="Freeform: Shape 616">
                <a:extLst>
                  <a:ext uri="{FF2B5EF4-FFF2-40B4-BE49-F238E27FC236}">
                    <a16:creationId xmlns:a16="http://schemas.microsoft.com/office/drawing/2014/main" id="{A2A5B2F2-4892-415E-831D-B85636B2C963}"/>
                  </a:ext>
                </a:extLst>
              </p:cNvPr>
              <p:cNvSpPr/>
              <p:nvPr/>
            </p:nvSpPr>
            <p:spPr>
              <a:xfrm>
                <a:off x="1670330" y="3736611"/>
                <a:ext cx="69332" cy="18094"/>
              </a:xfrm>
              <a:custGeom>
                <a:avLst/>
                <a:gdLst>
                  <a:gd name="connsiteX0" fmla="*/ 0 w 69332"/>
                  <a:gd name="connsiteY0" fmla="*/ 9057 h 18094"/>
                  <a:gd name="connsiteX1" fmla="*/ 9057 w 69332"/>
                  <a:gd name="connsiteY1" fmla="*/ 0 h 18094"/>
                  <a:gd name="connsiteX2" fmla="*/ 18104 w 69332"/>
                  <a:gd name="connsiteY2" fmla="*/ 9057 h 18094"/>
                  <a:gd name="connsiteX3" fmla="*/ 9057 w 69332"/>
                  <a:gd name="connsiteY3" fmla="*/ 18095 h 18094"/>
                  <a:gd name="connsiteX4" fmla="*/ 0 w 69332"/>
                  <a:gd name="connsiteY4" fmla="*/ 9057 h 18094"/>
                  <a:gd name="connsiteX5" fmla="*/ 25624 w 69332"/>
                  <a:gd name="connsiteY5" fmla="*/ 9057 h 18094"/>
                  <a:gd name="connsiteX6" fmla="*/ 34671 w 69332"/>
                  <a:gd name="connsiteY6" fmla="*/ 0 h 18094"/>
                  <a:gd name="connsiteX7" fmla="*/ 43728 w 69332"/>
                  <a:gd name="connsiteY7" fmla="*/ 9057 h 18094"/>
                  <a:gd name="connsiteX8" fmla="*/ 34671 w 69332"/>
                  <a:gd name="connsiteY8" fmla="*/ 18095 h 18094"/>
                  <a:gd name="connsiteX9" fmla="*/ 25624 w 69332"/>
                  <a:gd name="connsiteY9" fmla="*/ 9057 h 18094"/>
                  <a:gd name="connsiteX10" fmla="*/ 51238 w 69332"/>
                  <a:gd name="connsiteY10" fmla="*/ 9057 h 18094"/>
                  <a:gd name="connsiteX11" fmla="*/ 60276 w 69332"/>
                  <a:gd name="connsiteY11" fmla="*/ 0 h 18094"/>
                  <a:gd name="connsiteX12" fmla="*/ 69333 w 69332"/>
                  <a:gd name="connsiteY12" fmla="*/ 9057 h 18094"/>
                  <a:gd name="connsiteX13" fmla="*/ 60276 w 69332"/>
                  <a:gd name="connsiteY13" fmla="*/ 18095 h 18094"/>
                  <a:gd name="connsiteX14" fmla="*/ 51238 w 69332"/>
                  <a:gd name="connsiteY14" fmla="*/ 9057 h 18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332" h="18094">
                    <a:moveTo>
                      <a:pt x="0" y="9057"/>
                    </a:moveTo>
                    <a:cubicBezTo>
                      <a:pt x="0" y="4060"/>
                      <a:pt x="4070" y="0"/>
                      <a:pt x="9057" y="0"/>
                    </a:cubicBezTo>
                    <a:cubicBezTo>
                      <a:pt x="14054" y="0"/>
                      <a:pt x="18104" y="4060"/>
                      <a:pt x="18104" y="9057"/>
                    </a:cubicBezTo>
                    <a:cubicBezTo>
                      <a:pt x="18104" y="14024"/>
                      <a:pt x="14054" y="18095"/>
                      <a:pt x="9057" y="18095"/>
                    </a:cubicBezTo>
                    <a:cubicBezTo>
                      <a:pt x="4070" y="18095"/>
                      <a:pt x="0" y="14024"/>
                      <a:pt x="0" y="9057"/>
                    </a:cubicBezTo>
                    <a:close/>
                    <a:moveTo>
                      <a:pt x="25624" y="9057"/>
                    </a:moveTo>
                    <a:cubicBezTo>
                      <a:pt x="25624" y="4060"/>
                      <a:pt x="29685" y="0"/>
                      <a:pt x="34671" y="0"/>
                    </a:cubicBezTo>
                    <a:cubicBezTo>
                      <a:pt x="39658" y="0"/>
                      <a:pt x="43728" y="4060"/>
                      <a:pt x="43728" y="9057"/>
                    </a:cubicBezTo>
                    <a:cubicBezTo>
                      <a:pt x="43728" y="14024"/>
                      <a:pt x="39658" y="18095"/>
                      <a:pt x="34671" y="18095"/>
                    </a:cubicBezTo>
                    <a:cubicBezTo>
                      <a:pt x="29685" y="18095"/>
                      <a:pt x="25624" y="14024"/>
                      <a:pt x="25624" y="9057"/>
                    </a:cubicBezTo>
                    <a:close/>
                    <a:moveTo>
                      <a:pt x="51238" y="9057"/>
                    </a:moveTo>
                    <a:cubicBezTo>
                      <a:pt x="51238" y="4060"/>
                      <a:pt x="55299" y="0"/>
                      <a:pt x="60276" y="0"/>
                    </a:cubicBezTo>
                    <a:cubicBezTo>
                      <a:pt x="65263" y="0"/>
                      <a:pt x="69333" y="4060"/>
                      <a:pt x="69333" y="9057"/>
                    </a:cubicBezTo>
                    <a:cubicBezTo>
                      <a:pt x="69333" y="14024"/>
                      <a:pt x="65263" y="18095"/>
                      <a:pt x="60276" y="18095"/>
                    </a:cubicBezTo>
                    <a:cubicBezTo>
                      <a:pt x="55299" y="18095"/>
                      <a:pt x="51238" y="14024"/>
                      <a:pt x="51238" y="90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72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18" name="Graphic 152">
              <a:extLst>
                <a:ext uri="{FF2B5EF4-FFF2-40B4-BE49-F238E27FC236}">
                  <a16:creationId xmlns:a16="http://schemas.microsoft.com/office/drawing/2014/main" id="{6621A3E7-44AB-4D26-A05D-688676B323CA}"/>
                </a:ext>
              </a:extLst>
            </p:cNvPr>
            <p:cNvGrpSpPr/>
            <p:nvPr/>
          </p:nvGrpSpPr>
          <p:grpSpPr>
            <a:xfrm>
              <a:off x="1796272" y="3920838"/>
              <a:ext cx="203149" cy="42437"/>
              <a:chOff x="1796272" y="3920838"/>
              <a:chExt cx="203149" cy="42437"/>
            </a:xfrm>
            <a:solidFill>
              <a:srgbClr val="000000"/>
            </a:solidFill>
          </p:grpSpPr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CCCFFC47-DC54-4218-8979-30420C417F06}"/>
                  </a:ext>
                </a:extLst>
              </p:cNvPr>
              <p:cNvSpPr/>
              <p:nvPr/>
            </p:nvSpPr>
            <p:spPr>
              <a:xfrm>
                <a:off x="1796272" y="3938105"/>
                <a:ext cx="203149" cy="10486"/>
              </a:xfrm>
              <a:custGeom>
                <a:avLst/>
                <a:gdLst>
                  <a:gd name="connsiteX0" fmla="*/ 0 w 203149"/>
                  <a:gd name="connsiteY0" fmla="*/ 5243 h 10486"/>
                  <a:gd name="connsiteX1" fmla="*/ 5233 w 203149"/>
                  <a:gd name="connsiteY1" fmla="*/ 0 h 10486"/>
                  <a:gd name="connsiteX2" fmla="*/ 197907 w 203149"/>
                  <a:gd name="connsiteY2" fmla="*/ 0 h 10486"/>
                  <a:gd name="connsiteX3" fmla="*/ 203150 w 203149"/>
                  <a:gd name="connsiteY3" fmla="*/ 5243 h 10486"/>
                  <a:gd name="connsiteX4" fmla="*/ 197907 w 203149"/>
                  <a:gd name="connsiteY4" fmla="*/ 10486 h 10486"/>
                  <a:gd name="connsiteX5" fmla="*/ 5233 w 203149"/>
                  <a:gd name="connsiteY5" fmla="*/ 10486 h 10486"/>
                  <a:gd name="connsiteX6" fmla="*/ 0 w 203149"/>
                  <a:gd name="connsiteY6" fmla="*/ 5243 h 1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149" h="10486">
                    <a:moveTo>
                      <a:pt x="0" y="5243"/>
                    </a:moveTo>
                    <a:cubicBezTo>
                      <a:pt x="0" y="2365"/>
                      <a:pt x="2346" y="0"/>
                      <a:pt x="5233" y="0"/>
                    </a:cubicBezTo>
                    <a:lnTo>
                      <a:pt x="197907" y="0"/>
                    </a:lnTo>
                    <a:cubicBezTo>
                      <a:pt x="200784" y="0"/>
                      <a:pt x="203150" y="2365"/>
                      <a:pt x="203150" y="5243"/>
                    </a:cubicBezTo>
                    <a:cubicBezTo>
                      <a:pt x="203150" y="8141"/>
                      <a:pt x="200784" y="10486"/>
                      <a:pt x="197907" y="10486"/>
                    </a:cubicBezTo>
                    <a:lnTo>
                      <a:pt x="5233" y="10486"/>
                    </a:lnTo>
                    <a:cubicBezTo>
                      <a:pt x="2346" y="10486"/>
                      <a:pt x="0" y="8141"/>
                      <a:pt x="0" y="52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72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28597AA9-2C93-4504-BD58-3271BA656FA4}"/>
                  </a:ext>
                </a:extLst>
              </p:cNvPr>
              <p:cNvSpPr/>
              <p:nvPr/>
            </p:nvSpPr>
            <p:spPr>
              <a:xfrm>
                <a:off x="1826992" y="3920838"/>
                <a:ext cx="42437" cy="42437"/>
              </a:xfrm>
              <a:custGeom>
                <a:avLst/>
                <a:gdLst>
                  <a:gd name="connsiteX0" fmla="*/ 21219 w 42437"/>
                  <a:gd name="connsiteY0" fmla="*/ 0 h 42437"/>
                  <a:gd name="connsiteX1" fmla="*/ 42437 w 42437"/>
                  <a:gd name="connsiteY1" fmla="*/ 21219 h 42437"/>
                  <a:gd name="connsiteX2" fmla="*/ 21219 w 42437"/>
                  <a:gd name="connsiteY2" fmla="*/ 42437 h 42437"/>
                  <a:gd name="connsiteX3" fmla="*/ 0 w 42437"/>
                  <a:gd name="connsiteY3" fmla="*/ 21219 h 42437"/>
                  <a:gd name="connsiteX4" fmla="*/ 21219 w 42437"/>
                  <a:gd name="connsiteY4" fmla="*/ 0 h 42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437" h="42437">
                    <a:moveTo>
                      <a:pt x="21219" y="0"/>
                    </a:moveTo>
                    <a:cubicBezTo>
                      <a:pt x="32907" y="0"/>
                      <a:pt x="42437" y="9530"/>
                      <a:pt x="42437" y="21219"/>
                    </a:cubicBezTo>
                    <a:cubicBezTo>
                      <a:pt x="42437" y="32907"/>
                      <a:pt x="32907" y="42437"/>
                      <a:pt x="21219" y="42437"/>
                    </a:cubicBezTo>
                    <a:cubicBezTo>
                      <a:pt x="9530" y="42437"/>
                      <a:pt x="0" y="32907"/>
                      <a:pt x="0" y="21219"/>
                    </a:cubicBezTo>
                    <a:cubicBezTo>
                      <a:pt x="0" y="9530"/>
                      <a:pt x="9530" y="0"/>
                      <a:pt x="2121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72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FFBDC97B-2B7D-4D7C-8B07-3F3F65A84FB4}"/>
                </a:ext>
              </a:extLst>
            </p:cNvPr>
            <p:cNvSpPr/>
            <p:nvPr/>
          </p:nvSpPr>
          <p:spPr>
            <a:xfrm>
              <a:off x="1685281" y="3826795"/>
              <a:ext cx="54379" cy="61421"/>
            </a:xfrm>
            <a:custGeom>
              <a:avLst/>
              <a:gdLst>
                <a:gd name="connsiteX0" fmla="*/ 51593 w 54379"/>
                <a:gd name="connsiteY0" fmla="*/ 34586 h 61421"/>
                <a:gd name="connsiteX1" fmla="*/ 6741 w 54379"/>
                <a:gd name="connsiteY1" fmla="*/ 60506 h 61421"/>
                <a:gd name="connsiteX2" fmla="*/ 10 w 54379"/>
                <a:gd name="connsiteY2" fmla="*/ 56613 h 61421"/>
                <a:gd name="connsiteX3" fmla="*/ 0 w 54379"/>
                <a:gd name="connsiteY3" fmla="*/ 4803 h 61421"/>
                <a:gd name="connsiteX4" fmla="*/ 6741 w 54379"/>
                <a:gd name="connsiteY4" fmla="*/ 920 h 61421"/>
                <a:gd name="connsiteX5" fmla="*/ 51593 w 54379"/>
                <a:gd name="connsiteY5" fmla="*/ 26820 h 61421"/>
                <a:gd name="connsiteX6" fmla="*/ 51593 w 54379"/>
                <a:gd name="connsiteY6" fmla="*/ 34586 h 6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379" h="61421">
                  <a:moveTo>
                    <a:pt x="51593" y="34586"/>
                  </a:moveTo>
                  <a:lnTo>
                    <a:pt x="6741" y="60506"/>
                  </a:lnTo>
                  <a:cubicBezTo>
                    <a:pt x="3035" y="62644"/>
                    <a:pt x="10" y="60910"/>
                    <a:pt x="10" y="56613"/>
                  </a:cubicBezTo>
                  <a:lnTo>
                    <a:pt x="0" y="4803"/>
                  </a:lnTo>
                  <a:cubicBezTo>
                    <a:pt x="0" y="516"/>
                    <a:pt x="3026" y="-1229"/>
                    <a:pt x="6741" y="920"/>
                  </a:cubicBezTo>
                  <a:lnTo>
                    <a:pt x="51593" y="26820"/>
                  </a:lnTo>
                  <a:cubicBezTo>
                    <a:pt x="55309" y="28959"/>
                    <a:pt x="55309" y="32447"/>
                    <a:pt x="51593" y="34586"/>
                  </a:cubicBezTo>
                  <a:close/>
                </a:path>
              </a:pathLst>
            </a:custGeom>
            <a:solidFill>
              <a:srgbClr val="000000"/>
            </a:solidFill>
            <a:ln w="972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F2C0AC2B-7139-4888-8009-EA92FB12B1DD}"/>
                </a:ext>
              </a:extLst>
            </p:cNvPr>
            <p:cNvSpPr/>
            <p:nvPr/>
          </p:nvSpPr>
          <p:spPr>
            <a:xfrm>
              <a:off x="1798214" y="3787091"/>
              <a:ext cx="202213" cy="111671"/>
            </a:xfrm>
            <a:custGeom>
              <a:avLst/>
              <a:gdLst>
                <a:gd name="connsiteX0" fmla="*/ 0 w 202213"/>
                <a:gd name="connsiteY0" fmla="*/ 111672 h 111671"/>
                <a:gd name="connsiteX1" fmla="*/ 0 w 202213"/>
                <a:gd name="connsiteY1" fmla="*/ 0 h 111671"/>
                <a:gd name="connsiteX2" fmla="*/ 18439 w 202213"/>
                <a:gd name="connsiteY2" fmla="*/ 0 h 111671"/>
                <a:gd name="connsiteX3" fmla="*/ 18439 w 202213"/>
                <a:gd name="connsiteY3" fmla="*/ 33045 h 111671"/>
                <a:gd name="connsiteX4" fmla="*/ 36642 w 202213"/>
                <a:gd name="connsiteY4" fmla="*/ 33045 h 111671"/>
                <a:gd name="connsiteX5" fmla="*/ 36642 w 202213"/>
                <a:gd name="connsiteY5" fmla="*/ 19859 h 111671"/>
                <a:gd name="connsiteX6" fmla="*/ 55072 w 202213"/>
                <a:gd name="connsiteY6" fmla="*/ 19859 h 111671"/>
                <a:gd name="connsiteX7" fmla="*/ 55072 w 202213"/>
                <a:gd name="connsiteY7" fmla="*/ 29379 h 111671"/>
                <a:gd name="connsiteX8" fmla="*/ 73492 w 202213"/>
                <a:gd name="connsiteY8" fmla="*/ 29379 h 111671"/>
                <a:gd name="connsiteX9" fmla="*/ 73492 w 202213"/>
                <a:gd name="connsiteY9" fmla="*/ 41166 h 111671"/>
                <a:gd name="connsiteX10" fmla="*/ 91882 w 202213"/>
                <a:gd name="connsiteY10" fmla="*/ 41166 h 111671"/>
                <a:gd name="connsiteX11" fmla="*/ 91882 w 202213"/>
                <a:gd name="connsiteY11" fmla="*/ 19819 h 111671"/>
                <a:gd name="connsiteX12" fmla="*/ 110312 w 202213"/>
                <a:gd name="connsiteY12" fmla="*/ 19819 h 111671"/>
                <a:gd name="connsiteX13" fmla="*/ 110312 w 202213"/>
                <a:gd name="connsiteY13" fmla="*/ 39678 h 111671"/>
                <a:gd name="connsiteX14" fmla="*/ 128731 w 202213"/>
                <a:gd name="connsiteY14" fmla="*/ 39678 h 111671"/>
                <a:gd name="connsiteX15" fmla="*/ 128731 w 202213"/>
                <a:gd name="connsiteY15" fmla="*/ 0 h 111671"/>
                <a:gd name="connsiteX16" fmla="*/ 147161 w 202213"/>
                <a:gd name="connsiteY16" fmla="*/ 0 h 111671"/>
                <a:gd name="connsiteX17" fmla="*/ 147161 w 202213"/>
                <a:gd name="connsiteY17" fmla="*/ 33045 h 111671"/>
                <a:gd name="connsiteX18" fmla="*/ 165364 w 202213"/>
                <a:gd name="connsiteY18" fmla="*/ 33045 h 111671"/>
                <a:gd name="connsiteX19" fmla="*/ 165364 w 202213"/>
                <a:gd name="connsiteY19" fmla="*/ 19859 h 111671"/>
                <a:gd name="connsiteX20" fmla="*/ 183804 w 202213"/>
                <a:gd name="connsiteY20" fmla="*/ 19859 h 111671"/>
                <a:gd name="connsiteX21" fmla="*/ 183804 w 202213"/>
                <a:gd name="connsiteY21" fmla="*/ 29379 h 111671"/>
                <a:gd name="connsiteX22" fmla="*/ 202213 w 202213"/>
                <a:gd name="connsiteY22" fmla="*/ 29379 h 111671"/>
                <a:gd name="connsiteX23" fmla="*/ 202213 w 202213"/>
                <a:gd name="connsiteY23" fmla="*/ 82332 h 111671"/>
                <a:gd name="connsiteX24" fmla="*/ 183804 w 202213"/>
                <a:gd name="connsiteY24" fmla="*/ 82332 h 111671"/>
                <a:gd name="connsiteX25" fmla="*/ 183804 w 202213"/>
                <a:gd name="connsiteY25" fmla="*/ 91852 h 111671"/>
                <a:gd name="connsiteX26" fmla="*/ 165364 w 202213"/>
                <a:gd name="connsiteY26" fmla="*/ 91852 h 111671"/>
                <a:gd name="connsiteX27" fmla="*/ 165364 w 202213"/>
                <a:gd name="connsiteY27" fmla="*/ 78666 h 111671"/>
                <a:gd name="connsiteX28" fmla="*/ 147161 w 202213"/>
                <a:gd name="connsiteY28" fmla="*/ 78666 h 111671"/>
                <a:gd name="connsiteX29" fmla="*/ 147161 w 202213"/>
                <a:gd name="connsiteY29" fmla="*/ 111672 h 111671"/>
                <a:gd name="connsiteX30" fmla="*/ 128731 w 202213"/>
                <a:gd name="connsiteY30" fmla="*/ 111672 h 111671"/>
                <a:gd name="connsiteX31" fmla="*/ 128731 w 202213"/>
                <a:gd name="connsiteY31" fmla="*/ 72043 h 111671"/>
                <a:gd name="connsiteX32" fmla="*/ 110312 w 202213"/>
                <a:gd name="connsiteY32" fmla="*/ 72043 h 111671"/>
                <a:gd name="connsiteX33" fmla="*/ 110312 w 202213"/>
                <a:gd name="connsiteY33" fmla="*/ 91852 h 111671"/>
                <a:gd name="connsiteX34" fmla="*/ 91882 w 202213"/>
                <a:gd name="connsiteY34" fmla="*/ 91852 h 111671"/>
                <a:gd name="connsiteX35" fmla="*/ 91882 w 202213"/>
                <a:gd name="connsiteY35" fmla="*/ 70545 h 111671"/>
                <a:gd name="connsiteX36" fmla="*/ 73492 w 202213"/>
                <a:gd name="connsiteY36" fmla="*/ 70545 h 111671"/>
                <a:gd name="connsiteX37" fmla="*/ 73492 w 202213"/>
                <a:gd name="connsiteY37" fmla="*/ 82332 h 111671"/>
                <a:gd name="connsiteX38" fmla="*/ 55072 w 202213"/>
                <a:gd name="connsiteY38" fmla="*/ 82332 h 111671"/>
                <a:gd name="connsiteX39" fmla="*/ 55072 w 202213"/>
                <a:gd name="connsiteY39" fmla="*/ 91852 h 111671"/>
                <a:gd name="connsiteX40" fmla="*/ 36642 w 202213"/>
                <a:gd name="connsiteY40" fmla="*/ 91852 h 111671"/>
                <a:gd name="connsiteX41" fmla="*/ 36642 w 202213"/>
                <a:gd name="connsiteY41" fmla="*/ 78666 h 111671"/>
                <a:gd name="connsiteX42" fmla="*/ 18439 w 202213"/>
                <a:gd name="connsiteY42" fmla="*/ 78666 h 111671"/>
                <a:gd name="connsiteX43" fmla="*/ 18439 w 202213"/>
                <a:gd name="connsiteY43" fmla="*/ 111672 h 111671"/>
                <a:gd name="connsiteX44" fmla="*/ 0 w 202213"/>
                <a:gd name="connsiteY44" fmla="*/ 111672 h 11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02213" h="111671">
                  <a:moveTo>
                    <a:pt x="0" y="111672"/>
                  </a:moveTo>
                  <a:lnTo>
                    <a:pt x="0" y="0"/>
                  </a:lnTo>
                  <a:lnTo>
                    <a:pt x="18439" y="0"/>
                  </a:lnTo>
                  <a:lnTo>
                    <a:pt x="18439" y="33045"/>
                  </a:lnTo>
                  <a:lnTo>
                    <a:pt x="36642" y="33045"/>
                  </a:lnTo>
                  <a:lnTo>
                    <a:pt x="36642" y="19859"/>
                  </a:lnTo>
                  <a:lnTo>
                    <a:pt x="55072" y="19859"/>
                  </a:lnTo>
                  <a:lnTo>
                    <a:pt x="55072" y="29379"/>
                  </a:lnTo>
                  <a:lnTo>
                    <a:pt x="73492" y="29379"/>
                  </a:lnTo>
                  <a:lnTo>
                    <a:pt x="73492" y="41166"/>
                  </a:lnTo>
                  <a:lnTo>
                    <a:pt x="91882" y="41166"/>
                  </a:lnTo>
                  <a:lnTo>
                    <a:pt x="91882" y="19819"/>
                  </a:lnTo>
                  <a:lnTo>
                    <a:pt x="110312" y="19819"/>
                  </a:lnTo>
                  <a:lnTo>
                    <a:pt x="110312" y="39678"/>
                  </a:lnTo>
                  <a:lnTo>
                    <a:pt x="128731" y="39678"/>
                  </a:lnTo>
                  <a:lnTo>
                    <a:pt x="128731" y="0"/>
                  </a:lnTo>
                  <a:lnTo>
                    <a:pt x="147161" y="0"/>
                  </a:lnTo>
                  <a:lnTo>
                    <a:pt x="147161" y="33045"/>
                  </a:lnTo>
                  <a:lnTo>
                    <a:pt x="165364" y="33045"/>
                  </a:lnTo>
                  <a:lnTo>
                    <a:pt x="165364" y="19859"/>
                  </a:lnTo>
                  <a:lnTo>
                    <a:pt x="183804" y="19859"/>
                  </a:lnTo>
                  <a:lnTo>
                    <a:pt x="183804" y="29379"/>
                  </a:lnTo>
                  <a:lnTo>
                    <a:pt x="202213" y="29379"/>
                  </a:lnTo>
                  <a:lnTo>
                    <a:pt x="202213" y="82332"/>
                  </a:lnTo>
                  <a:lnTo>
                    <a:pt x="183804" y="82332"/>
                  </a:lnTo>
                  <a:lnTo>
                    <a:pt x="183804" y="91852"/>
                  </a:lnTo>
                  <a:lnTo>
                    <a:pt x="165364" y="91852"/>
                  </a:lnTo>
                  <a:lnTo>
                    <a:pt x="165364" y="78666"/>
                  </a:lnTo>
                  <a:lnTo>
                    <a:pt x="147161" y="78666"/>
                  </a:lnTo>
                  <a:lnTo>
                    <a:pt x="147161" y="111672"/>
                  </a:lnTo>
                  <a:lnTo>
                    <a:pt x="128731" y="111672"/>
                  </a:lnTo>
                  <a:lnTo>
                    <a:pt x="128731" y="72043"/>
                  </a:lnTo>
                  <a:lnTo>
                    <a:pt x="110312" y="72043"/>
                  </a:lnTo>
                  <a:lnTo>
                    <a:pt x="110312" y="91852"/>
                  </a:lnTo>
                  <a:lnTo>
                    <a:pt x="91882" y="91852"/>
                  </a:lnTo>
                  <a:lnTo>
                    <a:pt x="91882" y="70545"/>
                  </a:lnTo>
                  <a:lnTo>
                    <a:pt x="73492" y="70545"/>
                  </a:lnTo>
                  <a:lnTo>
                    <a:pt x="73492" y="82332"/>
                  </a:lnTo>
                  <a:lnTo>
                    <a:pt x="55072" y="82332"/>
                  </a:lnTo>
                  <a:lnTo>
                    <a:pt x="55072" y="91852"/>
                  </a:lnTo>
                  <a:lnTo>
                    <a:pt x="36642" y="91852"/>
                  </a:lnTo>
                  <a:lnTo>
                    <a:pt x="36642" y="78666"/>
                  </a:lnTo>
                  <a:lnTo>
                    <a:pt x="18439" y="78666"/>
                  </a:lnTo>
                  <a:lnTo>
                    <a:pt x="18439" y="111672"/>
                  </a:lnTo>
                  <a:lnTo>
                    <a:pt x="0" y="111672"/>
                  </a:lnTo>
                  <a:close/>
                </a:path>
              </a:pathLst>
            </a:custGeom>
            <a:solidFill>
              <a:srgbClr val="000000"/>
            </a:solidFill>
            <a:ln w="972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3" name="Graphic 156">
            <a:extLst>
              <a:ext uri="{FF2B5EF4-FFF2-40B4-BE49-F238E27FC236}">
                <a16:creationId xmlns:a16="http://schemas.microsoft.com/office/drawing/2014/main" id="{9F70B62B-6824-436A-A45A-87FCBC0BB0F7}"/>
              </a:ext>
            </a:extLst>
          </p:cNvPr>
          <p:cNvGrpSpPr/>
          <p:nvPr/>
        </p:nvGrpSpPr>
        <p:grpSpPr>
          <a:xfrm>
            <a:off x="1026472" y="3691661"/>
            <a:ext cx="409206" cy="409207"/>
            <a:chOff x="1026472" y="3691661"/>
            <a:chExt cx="409206" cy="409207"/>
          </a:xfrm>
          <a:solidFill>
            <a:srgbClr val="000000"/>
          </a:solidFill>
        </p:grpSpPr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60CBAD2F-DCB4-4930-8CD4-FF1AA8135117}"/>
                </a:ext>
              </a:extLst>
            </p:cNvPr>
            <p:cNvSpPr/>
            <p:nvPr/>
          </p:nvSpPr>
          <p:spPr>
            <a:xfrm>
              <a:off x="1026472" y="3691661"/>
              <a:ext cx="409206" cy="409207"/>
            </a:xfrm>
            <a:custGeom>
              <a:avLst/>
              <a:gdLst>
                <a:gd name="connsiteX0" fmla="*/ 409206 w 409206"/>
                <a:gd name="connsiteY0" fmla="*/ 54561 h 409207"/>
                <a:gd name="connsiteX1" fmla="*/ 409206 w 409206"/>
                <a:gd name="connsiteY1" fmla="*/ 0 h 409207"/>
                <a:gd name="connsiteX2" fmla="*/ 0 w 409206"/>
                <a:gd name="connsiteY2" fmla="*/ 0 h 409207"/>
                <a:gd name="connsiteX3" fmla="*/ 0 w 409206"/>
                <a:gd name="connsiteY3" fmla="*/ 54561 h 409207"/>
                <a:gd name="connsiteX4" fmla="*/ 13640 w 409206"/>
                <a:gd name="connsiteY4" fmla="*/ 54561 h 409207"/>
                <a:gd name="connsiteX5" fmla="*/ 13640 w 409206"/>
                <a:gd name="connsiteY5" fmla="*/ 327366 h 409207"/>
                <a:gd name="connsiteX6" fmla="*/ 6820 w 409206"/>
                <a:gd name="connsiteY6" fmla="*/ 327366 h 409207"/>
                <a:gd name="connsiteX7" fmla="*/ 0 w 409206"/>
                <a:gd name="connsiteY7" fmla="*/ 334186 h 409207"/>
                <a:gd name="connsiteX8" fmla="*/ 6820 w 409206"/>
                <a:gd name="connsiteY8" fmla="*/ 341006 h 409207"/>
                <a:gd name="connsiteX9" fmla="*/ 13640 w 409206"/>
                <a:gd name="connsiteY9" fmla="*/ 341006 h 409207"/>
                <a:gd name="connsiteX10" fmla="*/ 197783 w 409206"/>
                <a:gd name="connsiteY10" fmla="*/ 341006 h 409207"/>
                <a:gd name="connsiteX11" fmla="*/ 197783 w 409206"/>
                <a:gd name="connsiteY11" fmla="*/ 354646 h 409207"/>
                <a:gd name="connsiteX12" fmla="*/ 197967 w 409206"/>
                <a:gd name="connsiteY12" fmla="*/ 355560 h 409207"/>
                <a:gd name="connsiteX13" fmla="*/ 177323 w 409206"/>
                <a:gd name="connsiteY13" fmla="*/ 381927 h 409207"/>
                <a:gd name="connsiteX14" fmla="*/ 204603 w 409206"/>
                <a:gd name="connsiteY14" fmla="*/ 409207 h 409207"/>
                <a:gd name="connsiteX15" fmla="*/ 231883 w 409206"/>
                <a:gd name="connsiteY15" fmla="*/ 381927 h 409207"/>
                <a:gd name="connsiteX16" fmla="*/ 211239 w 409206"/>
                <a:gd name="connsiteY16" fmla="*/ 355560 h 409207"/>
                <a:gd name="connsiteX17" fmla="*/ 211423 w 409206"/>
                <a:gd name="connsiteY17" fmla="*/ 354646 h 409207"/>
                <a:gd name="connsiteX18" fmla="*/ 211423 w 409206"/>
                <a:gd name="connsiteY18" fmla="*/ 341006 h 409207"/>
                <a:gd name="connsiteX19" fmla="*/ 395566 w 409206"/>
                <a:gd name="connsiteY19" fmla="*/ 341006 h 409207"/>
                <a:gd name="connsiteX20" fmla="*/ 402386 w 409206"/>
                <a:gd name="connsiteY20" fmla="*/ 341006 h 409207"/>
                <a:gd name="connsiteX21" fmla="*/ 409206 w 409206"/>
                <a:gd name="connsiteY21" fmla="*/ 334186 h 409207"/>
                <a:gd name="connsiteX22" fmla="*/ 402386 w 409206"/>
                <a:gd name="connsiteY22" fmla="*/ 327366 h 409207"/>
                <a:gd name="connsiteX23" fmla="*/ 395566 w 409206"/>
                <a:gd name="connsiteY23" fmla="*/ 327366 h 409207"/>
                <a:gd name="connsiteX24" fmla="*/ 395566 w 409206"/>
                <a:gd name="connsiteY24" fmla="*/ 54561 h 409207"/>
                <a:gd name="connsiteX25" fmla="*/ 409206 w 409206"/>
                <a:gd name="connsiteY25" fmla="*/ 54561 h 409207"/>
                <a:gd name="connsiteX26" fmla="*/ 218243 w 409206"/>
                <a:gd name="connsiteY26" fmla="*/ 381927 h 409207"/>
                <a:gd name="connsiteX27" fmla="*/ 204603 w 409206"/>
                <a:gd name="connsiteY27" fmla="*/ 395567 h 409207"/>
                <a:gd name="connsiteX28" fmla="*/ 190963 w 409206"/>
                <a:gd name="connsiteY28" fmla="*/ 381927 h 409207"/>
                <a:gd name="connsiteX29" fmla="*/ 204603 w 409206"/>
                <a:gd name="connsiteY29" fmla="*/ 368286 h 409207"/>
                <a:gd name="connsiteX30" fmla="*/ 218243 w 409206"/>
                <a:gd name="connsiteY30" fmla="*/ 381927 h 409207"/>
                <a:gd name="connsiteX31" fmla="*/ 13640 w 409206"/>
                <a:gd name="connsiteY31" fmla="*/ 13640 h 409207"/>
                <a:gd name="connsiteX32" fmla="*/ 395566 w 409206"/>
                <a:gd name="connsiteY32" fmla="*/ 13640 h 409207"/>
                <a:gd name="connsiteX33" fmla="*/ 395566 w 409206"/>
                <a:gd name="connsiteY33" fmla="*/ 40921 h 409207"/>
                <a:gd name="connsiteX34" fmla="*/ 13640 w 409206"/>
                <a:gd name="connsiteY34" fmla="*/ 40921 h 409207"/>
                <a:gd name="connsiteX35" fmla="*/ 13640 w 409206"/>
                <a:gd name="connsiteY35" fmla="*/ 13640 h 409207"/>
                <a:gd name="connsiteX36" fmla="*/ 381926 w 409206"/>
                <a:gd name="connsiteY36" fmla="*/ 327366 h 409207"/>
                <a:gd name="connsiteX37" fmla="*/ 27280 w 409206"/>
                <a:gd name="connsiteY37" fmla="*/ 327366 h 409207"/>
                <a:gd name="connsiteX38" fmla="*/ 27280 w 409206"/>
                <a:gd name="connsiteY38" fmla="*/ 54561 h 409207"/>
                <a:gd name="connsiteX39" fmla="*/ 381926 w 409206"/>
                <a:gd name="connsiteY39" fmla="*/ 54561 h 409207"/>
                <a:gd name="connsiteX40" fmla="*/ 381926 w 409206"/>
                <a:gd name="connsiteY40" fmla="*/ 327366 h 40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9206" h="409207">
                  <a:moveTo>
                    <a:pt x="409206" y="54561"/>
                  </a:moveTo>
                  <a:lnTo>
                    <a:pt x="409206" y="0"/>
                  </a:lnTo>
                  <a:lnTo>
                    <a:pt x="0" y="0"/>
                  </a:lnTo>
                  <a:lnTo>
                    <a:pt x="0" y="54561"/>
                  </a:lnTo>
                  <a:lnTo>
                    <a:pt x="13640" y="54561"/>
                  </a:lnTo>
                  <a:lnTo>
                    <a:pt x="13640" y="327366"/>
                  </a:lnTo>
                  <a:lnTo>
                    <a:pt x="6820" y="327366"/>
                  </a:lnTo>
                  <a:cubicBezTo>
                    <a:pt x="3049" y="327366"/>
                    <a:pt x="0" y="330414"/>
                    <a:pt x="0" y="334186"/>
                  </a:cubicBezTo>
                  <a:cubicBezTo>
                    <a:pt x="0" y="337957"/>
                    <a:pt x="3049" y="341006"/>
                    <a:pt x="6820" y="341006"/>
                  </a:cubicBezTo>
                  <a:lnTo>
                    <a:pt x="13640" y="341006"/>
                  </a:lnTo>
                  <a:lnTo>
                    <a:pt x="197783" y="341006"/>
                  </a:lnTo>
                  <a:lnTo>
                    <a:pt x="197783" y="354646"/>
                  </a:lnTo>
                  <a:cubicBezTo>
                    <a:pt x="197783" y="354967"/>
                    <a:pt x="197926" y="355246"/>
                    <a:pt x="197967" y="355560"/>
                  </a:cubicBezTo>
                  <a:cubicBezTo>
                    <a:pt x="186134" y="358540"/>
                    <a:pt x="177323" y="369180"/>
                    <a:pt x="177323" y="381927"/>
                  </a:cubicBezTo>
                  <a:cubicBezTo>
                    <a:pt x="177323" y="396972"/>
                    <a:pt x="189558" y="409207"/>
                    <a:pt x="204603" y="409207"/>
                  </a:cubicBezTo>
                  <a:cubicBezTo>
                    <a:pt x="219648" y="409207"/>
                    <a:pt x="231883" y="396972"/>
                    <a:pt x="231883" y="381927"/>
                  </a:cubicBezTo>
                  <a:cubicBezTo>
                    <a:pt x="231883" y="369180"/>
                    <a:pt x="223072" y="358540"/>
                    <a:pt x="211239" y="355560"/>
                  </a:cubicBezTo>
                  <a:cubicBezTo>
                    <a:pt x="211280" y="355246"/>
                    <a:pt x="211423" y="354967"/>
                    <a:pt x="211423" y="354646"/>
                  </a:cubicBezTo>
                  <a:lnTo>
                    <a:pt x="211423" y="341006"/>
                  </a:lnTo>
                  <a:lnTo>
                    <a:pt x="395566" y="341006"/>
                  </a:lnTo>
                  <a:lnTo>
                    <a:pt x="402386" y="341006"/>
                  </a:lnTo>
                  <a:cubicBezTo>
                    <a:pt x="406157" y="341006"/>
                    <a:pt x="409206" y="337957"/>
                    <a:pt x="409206" y="334186"/>
                  </a:cubicBezTo>
                  <a:cubicBezTo>
                    <a:pt x="409206" y="330414"/>
                    <a:pt x="406157" y="327366"/>
                    <a:pt x="402386" y="327366"/>
                  </a:cubicBezTo>
                  <a:lnTo>
                    <a:pt x="395566" y="327366"/>
                  </a:lnTo>
                  <a:lnTo>
                    <a:pt x="395566" y="54561"/>
                  </a:lnTo>
                  <a:lnTo>
                    <a:pt x="409206" y="54561"/>
                  </a:lnTo>
                  <a:close/>
                  <a:moveTo>
                    <a:pt x="218243" y="381927"/>
                  </a:moveTo>
                  <a:cubicBezTo>
                    <a:pt x="218243" y="389449"/>
                    <a:pt x="212126" y="395567"/>
                    <a:pt x="204603" y="395567"/>
                  </a:cubicBezTo>
                  <a:cubicBezTo>
                    <a:pt x="197080" y="395567"/>
                    <a:pt x="190963" y="389449"/>
                    <a:pt x="190963" y="381927"/>
                  </a:cubicBezTo>
                  <a:cubicBezTo>
                    <a:pt x="190963" y="374404"/>
                    <a:pt x="197080" y="368286"/>
                    <a:pt x="204603" y="368286"/>
                  </a:cubicBezTo>
                  <a:cubicBezTo>
                    <a:pt x="212126" y="368286"/>
                    <a:pt x="218243" y="374404"/>
                    <a:pt x="218243" y="381927"/>
                  </a:cubicBezTo>
                  <a:close/>
                  <a:moveTo>
                    <a:pt x="13640" y="13640"/>
                  </a:moveTo>
                  <a:lnTo>
                    <a:pt x="395566" y="13640"/>
                  </a:lnTo>
                  <a:lnTo>
                    <a:pt x="395566" y="40921"/>
                  </a:lnTo>
                  <a:lnTo>
                    <a:pt x="13640" y="40921"/>
                  </a:lnTo>
                  <a:lnTo>
                    <a:pt x="13640" y="13640"/>
                  </a:lnTo>
                  <a:close/>
                  <a:moveTo>
                    <a:pt x="381926" y="327366"/>
                  </a:moveTo>
                  <a:lnTo>
                    <a:pt x="27280" y="327366"/>
                  </a:lnTo>
                  <a:lnTo>
                    <a:pt x="27280" y="54561"/>
                  </a:lnTo>
                  <a:lnTo>
                    <a:pt x="381926" y="54561"/>
                  </a:lnTo>
                  <a:lnTo>
                    <a:pt x="381926" y="327366"/>
                  </a:lnTo>
                  <a:close/>
                </a:path>
              </a:pathLst>
            </a:custGeom>
            <a:solidFill>
              <a:srgbClr val="000000"/>
            </a:solidFill>
            <a:ln w="6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313F5805-3E43-4455-8B8E-792AD77F2CEF}"/>
                </a:ext>
              </a:extLst>
            </p:cNvPr>
            <p:cNvSpPr/>
            <p:nvPr/>
          </p:nvSpPr>
          <p:spPr>
            <a:xfrm>
              <a:off x="1094673" y="3793962"/>
              <a:ext cx="272804" cy="184143"/>
            </a:xfrm>
            <a:custGeom>
              <a:avLst/>
              <a:gdLst>
                <a:gd name="connsiteX0" fmla="*/ 34101 w 272804"/>
                <a:gd name="connsiteY0" fmla="*/ 184143 h 184143"/>
                <a:gd name="connsiteX1" fmla="*/ 68201 w 272804"/>
                <a:gd name="connsiteY1" fmla="*/ 150043 h 184143"/>
                <a:gd name="connsiteX2" fmla="*/ 40921 w 272804"/>
                <a:gd name="connsiteY2" fmla="*/ 116631 h 184143"/>
                <a:gd name="connsiteX3" fmla="*/ 40921 w 272804"/>
                <a:gd name="connsiteY3" fmla="*/ 102302 h 184143"/>
                <a:gd name="connsiteX4" fmla="*/ 129582 w 272804"/>
                <a:gd name="connsiteY4" fmla="*/ 102302 h 184143"/>
                <a:gd name="connsiteX5" fmla="*/ 129582 w 272804"/>
                <a:gd name="connsiteY5" fmla="*/ 116631 h 184143"/>
                <a:gd name="connsiteX6" fmla="*/ 102302 w 272804"/>
                <a:gd name="connsiteY6" fmla="*/ 150043 h 184143"/>
                <a:gd name="connsiteX7" fmla="*/ 136402 w 272804"/>
                <a:gd name="connsiteY7" fmla="*/ 184143 h 184143"/>
                <a:gd name="connsiteX8" fmla="*/ 170503 w 272804"/>
                <a:gd name="connsiteY8" fmla="*/ 150043 h 184143"/>
                <a:gd name="connsiteX9" fmla="*/ 143222 w 272804"/>
                <a:gd name="connsiteY9" fmla="*/ 116631 h 184143"/>
                <a:gd name="connsiteX10" fmla="*/ 143222 w 272804"/>
                <a:gd name="connsiteY10" fmla="*/ 102302 h 184143"/>
                <a:gd name="connsiteX11" fmla="*/ 231883 w 272804"/>
                <a:gd name="connsiteY11" fmla="*/ 102302 h 184143"/>
                <a:gd name="connsiteX12" fmla="*/ 231883 w 272804"/>
                <a:gd name="connsiteY12" fmla="*/ 116631 h 184143"/>
                <a:gd name="connsiteX13" fmla="*/ 204603 w 272804"/>
                <a:gd name="connsiteY13" fmla="*/ 150043 h 184143"/>
                <a:gd name="connsiteX14" fmla="*/ 238704 w 272804"/>
                <a:gd name="connsiteY14" fmla="*/ 184143 h 184143"/>
                <a:gd name="connsiteX15" fmla="*/ 272804 w 272804"/>
                <a:gd name="connsiteY15" fmla="*/ 150043 h 184143"/>
                <a:gd name="connsiteX16" fmla="*/ 245524 w 272804"/>
                <a:gd name="connsiteY16" fmla="*/ 116631 h 184143"/>
                <a:gd name="connsiteX17" fmla="*/ 245524 w 272804"/>
                <a:gd name="connsiteY17" fmla="*/ 88662 h 184143"/>
                <a:gd name="connsiteX18" fmla="*/ 143222 w 272804"/>
                <a:gd name="connsiteY18" fmla="*/ 88662 h 184143"/>
                <a:gd name="connsiteX19" fmla="*/ 143222 w 272804"/>
                <a:gd name="connsiteY19" fmla="*/ 54561 h 184143"/>
                <a:gd name="connsiteX20" fmla="*/ 163682 w 272804"/>
                <a:gd name="connsiteY20" fmla="*/ 54561 h 184143"/>
                <a:gd name="connsiteX21" fmla="*/ 163682 w 272804"/>
                <a:gd name="connsiteY21" fmla="*/ 0 h 184143"/>
                <a:gd name="connsiteX22" fmla="*/ 109122 w 272804"/>
                <a:gd name="connsiteY22" fmla="*/ 0 h 184143"/>
                <a:gd name="connsiteX23" fmla="*/ 109122 w 272804"/>
                <a:gd name="connsiteY23" fmla="*/ 54561 h 184143"/>
                <a:gd name="connsiteX24" fmla="*/ 129582 w 272804"/>
                <a:gd name="connsiteY24" fmla="*/ 54561 h 184143"/>
                <a:gd name="connsiteX25" fmla="*/ 129582 w 272804"/>
                <a:gd name="connsiteY25" fmla="*/ 88662 h 184143"/>
                <a:gd name="connsiteX26" fmla="*/ 27280 w 272804"/>
                <a:gd name="connsiteY26" fmla="*/ 88662 h 184143"/>
                <a:gd name="connsiteX27" fmla="*/ 27280 w 272804"/>
                <a:gd name="connsiteY27" fmla="*/ 116631 h 184143"/>
                <a:gd name="connsiteX28" fmla="*/ 0 w 272804"/>
                <a:gd name="connsiteY28" fmla="*/ 150043 h 184143"/>
                <a:gd name="connsiteX29" fmla="*/ 34101 w 272804"/>
                <a:gd name="connsiteY29" fmla="*/ 184143 h 184143"/>
                <a:gd name="connsiteX30" fmla="*/ 156862 w 272804"/>
                <a:gd name="connsiteY30" fmla="*/ 150043 h 184143"/>
                <a:gd name="connsiteX31" fmla="*/ 136402 w 272804"/>
                <a:gd name="connsiteY31" fmla="*/ 170503 h 184143"/>
                <a:gd name="connsiteX32" fmla="*/ 115942 w 272804"/>
                <a:gd name="connsiteY32" fmla="*/ 150043 h 184143"/>
                <a:gd name="connsiteX33" fmla="*/ 136402 w 272804"/>
                <a:gd name="connsiteY33" fmla="*/ 129582 h 184143"/>
                <a:gd name="connsiteX34" fmla="*/ 156862 w 272804"/>
                <a:gd name="connsiteY34" fmla="*/ 150043 h 184143"/>
                <a:gd name="connsiteX35" fmla="*/ 259164 w 272804"/>
                <a:gd name="connsiteY35" fmla="*/ 150043 h 184143"/>
                <a:gd name="connsiteX36" fmla="*/ 238704 w 272804"/>
                <a:gd name="connsiteY36" fmla="*/ 170503 h 184143"/>
                <a:gd name="connsiteX37" fmla="*/ 218243 w 272804"/>
                <a:gd name="connsiteY37" fmla="*/ 150043 h 184143"/>
                <a:gd name="connsiteX38" fmla="*/ 238704 w 272804"/>
                <a:gd name="connsiteY38" fmla="*/ 129582 h 184143"/>
                <a:gd name="connsiteX39" fmla="*/ 259164 w 272804"/>
                <a:gd name="connsiteY39" fmla="*/ 150043 h 184143"/>
                <a:gd name="connsiteX40" fmla="*/ 122762 w 272804"/>
                <a:gd name="connsiteY40" fmla="*/ 13640 h 184143"/>
                <a:gd name="connsiteX41" fmla="*/ 150042 w 272804"/>
                <a:gd name="connsiteY41" fmla="*/ 13640 h 184143"/>
                <a:gd name="connsiteX42" fmla="*/ 150042 w 272804"/>
                <a:gd name="connsiteY42" fmla="*/ 40921 h 184143"/>
                <a:gd name="connsiteX43" fmla="*/ 122762 w 272804"/>
                <a:gd name="connsiteY43" fmla="*/ 40921 h 184143"/>
                <a:gd name="connsiteX44" fmla="*/ 122762 w 272804"/>
                <a:gd name="connsiteY44" fmla="*/ 13640 h 184143"/>
                <a:gd name="connsiteX45" fmla="*/ 34101 w 272804"/>
                <a:gd name="connsiteY45" fmla="*/ 129582 h 184143"/>
                <a:gd name="connsiteX46" fmla="*/ 54561 w 272804"/>
                <a:gd name="connsiteY46" fmla="*/ 150043 h 184143"/>
                <a:gd name="connsiteX47" fmla="*/ 34101 w 272804"/>
                <a:gd name="connsiteY47" fmla="*/ 170503 h 184143"/>
                <a:gd name="connsiteX48" fmla="*/ 13640 w 272804"/>
                <a:gd name="connsiteY48" fmla="*/ 150043 h 184143"/>
                <a:gd name="connsiteX49" fmla="*/ 34101 w 272804"/>
                <a:gd name="connsiteY49" fmla="*/ 129582 h 18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72804" h="184143">
                  <a:moveTo>
                    <a:pt x="34101" y="184143"/>
                  </a:moveTo>
                  <a:cubicBezTo>
                    <a:pt x="52904" y="184143"/>
                    <a:pt x="68201" y="168846"/>
                    <a:pt x="68201" y="150043"/>
                  </a:cubicBezTo>
                  <a:cubicBezTo>
                    <a:pt x="68201" y="133579"/>
                    <a:pt x="56464" y="119802"/>
                    <a:pt x="40921" y="116631"/>
                  </a:cubicBezTo>
                  <a:lnTo>
                    <a:pt x="40921" y="102302"/>
                  </a:lnTo>
                  <a:lnTo>
                    <a:pt x="129582" y="102302"/>
                  </a:lnTo>
                  <a:lnTo>
                    <a:pt x="129582" y="116631"/>
                  </a:lnTo>
                  <a:cubicBezTo>
                    <a:pt x="114039" y="119802"/>
                    <a:pt x="102302" y="133572"/>
                    <a:pt x="102302" y="150043"/>
                  </a:cubicBezTo>
                  <a:cubicBezTo>
                    <a:pt x="102302" y="168846"/>
                    <a:pt x="117599" y="184143"/>
                    <a:pt x="136402" y="184143"/>
                  </a:cubicBezTo>
                  <a:cubicBezTo>
                    <a:pt x="155205" y="184143"/>
                    <a:pt x="170503" y="168846"/>
                    <a:pt x="170503" y="150043"/>
                  </a:cubicBezTo>
                  <a:cubicBezTo>
                    <a:pt x="170503" y="133579"/>
                    <a:pt x="158765" y="119802"/>
                    <a:pt x="143222" y="116631"/>
                  </a:cubicBezTo>
                  <a:lnTo>
                    <a:pt x="143222" y="102302"/>
                  </a:lnTo>
                  <a:lnTo>
                    <a:pt x="231883" y="102302"/>
                  </a:lnTo>
                  <a:lnTo>
                    <a:pt x="231883" y="116631"/>
                  </a:lnTo>
                  <a:cubicBezTo>
                    <a:pt x="216340" y="119802"/>
                    <a:pt x="204603" y="133572"/>
                    <a:pt x="204603" y="150043"/>
                  </a:cubicBezTo>
                  <a:cubicBezTo>
                    <a:pt x="204603" y="168846"/>
                    <a:pt x="219900" y="184143"/>
                    <a:pt x="238704" y="184143"/>
                  </a:cubicBezTo>
                  <a:cubicBezTo>
                    <a:pt x="257507" y="184143"/>
                    <a:pt x="272804" y="168846"/>
                    <a:pt x="272804" y="150043"/>
                  </a:cubicBezTo>
                  <a:cubicBezTo>
                    <a:pt x="272804" y="133579"/>
                    <a:pt x="261067" y="119802"/>
                    <a:pt x="245524" y="116631"/>
                  </a:cubicBezTo>
                  <a:lnTo>
                    <a:pt x="245524" y="88662"/>
                  </a:lnTo>
                  <a:lnTo>
                    <a:pt x="143222" y="88662"/>
                  </a:lnTo>
                  <a:lnTo>
                    <a:pt x="143222" y="54561"/>
                  </a:lnTo>
                  <a:lnTo>
                    <a:pt x="163682" y="54561"/>
                  </a:lnTo>
                  <a:lnTo>
                    <a:pt x="163682" y="0"/>
                  </a:lnTo>
                  <a:lnTo>
                    <a:pt x="109122" y="0"/>
                  </a:lnTo>
                  <a:lnTo>
                    <a:pt x="109122" y="54561"/>
                  </a:lnTo>
                  <a:lnTo>
                    <a:pt x="129582" y="54561"/>
                  </a:lnTo>
                  <a:lnTo>
                    <a:pt x="129582" y="88662"/>
                  </a:lnTo>
                  <a:lnTo>
                    <a:pt x="27280" y="88662"/>
                  </a:lnTo>
                  <a:lnTo>
                    <a:pt x="27280" y="116631"/>
                  </a:lnTo>
                  <a:cubicBezTo>
                    <a:pt x="11737" y="119802"/>
                    <a:pt x="0" y="133572"/>
                    <a:pt x="0" y="150043"/>
                  </a:cubicBezTo>
                  <a:cubicBezTo>
                    <a:pt x="0" y="168846"/>
                    <a:pt x="15297" y="184143"/>
                    <a:pt x="34101" y="184143"/>
                  </a:cubicBezTo>
                  <a:close/>
                  <a:moveTo>
                    <a:pt x="156862" y="150043"/>
                  </a:moveTo>
                  <a:cubicBezTo>
                    <a:pt x="156862" y="161323"/>
                    <a:pt x="147682" y="170503"/>
                    <a:pt x="136402" y="170503"/>
                  </a:cubicBezTo>
                  <a:cubicBezTo>
                    <a:pt x="125122" y="170503"/>
                    <a:pt x="115942" y="161323"/>
                    <a:pt x="115942" y="150043"/>
                  </a:cubicBezTo>
                  <a:cubicBezTo>
                    <a:pt x="115942" y="138762"/>
                    <a:pt x="125122" y="129582"/>
                    <a:pt x="136402" y="129582"/>
                  </a:cubicBezTo>
                  <a:cubicBezTo>
                    <a:pt x="147682" y="129582"/>
                    <a:pt x="156862" y="138762"/>
                    <a:pt x="156862" y="150043"/>
                  </a:cubicBezTo>
                  <a:close/>
                  <a:moveTo>
                    <a:pt x="259164" y="150043"/>
                  </a:moveTo>
                  <a:cubicBezTo>
                    <a:pt x="259164" y="161323"/>
                    <a:pt x="249984" y="170503"/>
                    <a:pt x="238704" y="170503"/>
                  </a:cubicBezTo>
                  <a:cubicBezTo>
                    <a:pt x="227423" y="170503"/>
                    <a:pt x="218243" y="161323"/>
                    <a:pt x="218243" y="150043"/>
                  </a:cubicBezTo>
                  <a:cubicBezTo>
                    <a:pt x="218243" y="138762"/>
                    <a:pt x="227423" y="129582"/>
                    <a:pt x="238704" y="129582"/>
                  </a:cubicBezTo>
                  <a:cubicBezTo>
                    <a:pt x="249984" y="129582"/>
                    <a:pt x="259164" y="138762"/>
                    <a:pt x="259164" y="150043"/>
                  </a:cubicBezTo>
                  <a:close/>
                  <a:moveTo>
                    <a:pt x="122762" y="13640"/>
                  </a:moveTo>
                  <a:lnTo>
                    <a:pt x="150042" y="13640"/>
                  </a:lnTo>
                  <a:lnTo>
                    <a:pt x="150042" y="40921"/>
                  </a:lnTo>
                  <a:lnTo>
                    <a:pt x="122762" y="40921"/>
                  </a:lnTo>
                  <a:lnTo>
                    <a:pt x="122762" y="13640"/>
                  </a:lnTo>
                  <a:close/>
                  <a:moveTo>
                    <a:pt x="34101" y="129582"/>
                  </a:moveTo>
                  <a:cubicBezTo>
                    <a:pt x="45381" y="129582"/>
                    <a:pt x="54561" y="138762"/>
                    <a:pt x="54561" y="150043"/>
                  </a:cubicBezTo>
                  <a:cubicBezTo>
                    <a:pt x="54561" y="161323"/>
                    <a:pt x="45381" y="170503"/>
                    <a:pt x="34101" y="170503"/>
                  </a:cubicBezTo>
                  <a:cubicBezTo>
                    <a:pt x="22820" y="170503"/>
                    <a:pt x="13640" y="161323"/>
                    <a:pt x="13640" y="150043"/>
                  </a:cubicBezTo>
                  <a:cubicBezTo>
                    <a:pt x="13640" y="138762"/>
                    <a:pt x="22820" y="129582"/>
                    <a:pt x="34101" y="129582"/>
                  </a:cubicBezTo>
                  <a:close/>
                </a:path>
              </a:pathLst>
            </a:custGeom>
            <a:solidFill>
              <a:srgbClr val="000000"/>
            </a:solidFill>
            <a:ln w="6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6" name="Graphic 158">
            <a:extLst>
              <a:ext uri="{FF2B5EF4-FFF2-40B4-BE49-F238E27FC236}">
                <a16:creationId xmlns:a16="http://schemas.microsoft.com/office/drawing/2014/main" id="{01FC7779-0AFF-43B7-8289-0E18608FBA11}"/>
              </a:ext>
            </a:extLst>
          </p:cNvPr>
          <p:cNvGrpSpPr/>
          <p:nvPr/>
        </p:nvGrpSpPr>
        <p:grpSpPr>
          <a:xfrm>
            <a:off x="1029711" y="4358616"/>
            <a:ext cx="402726" cy="409207"/>
            <a:chOff x="1029711" y="4358616"/>
            <a:chExt cx="402726" cy="409207"/>
          </a:xfrm>
          <a:solidFill>
            <a:srgbClr val="000000"/>
          </a:solidFill>
        </p:grpSpPr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9B9F80EC-4C3C-4B10-A69A-C9D403FE34AC}"/>
                </a:ext>
              </a:extLst>
            </p:cNvPr>
            <p:cNvSpPr/>
            <p:nvPr/>
          </p:nvSpPr>
          <p:spPr>
            <a:xfrm>
              <a:off x="1105073" y="4392464"/>
              <a:ext cx="13640" cy="13640"/>
            </a:xfrm>
            <a:custGeom>
              <a:avLst/>
              <a:gdLst>
                <a:gd name="connsiteX0" fmla="*/ 13640 w 13640"/>
                <a:gd name="connsiteY0" fmla="*/ 6820 h 13640"/>
                <a:gd name="connsiteX1" fmla="*/ 6820 w 13640"/>
                <a:gd name="connsiteY1" fmla="*/ 13640 h 13640"/>
                <a:gd name="connsiteX2" fmla="*/ 0 w 13640"/>
                <a:gd name="connsiteY2" fmla="*/ 6820 h 13640"/>
                <a:gd name="connsiteX3" fmla="*/ 6820 w 13640"/>
                <a:gd name="connsiteY3" fmla="*/ 0 h 13640"/>
                <a:gd name="connsiteX4" fmla="*/ 13640 w 13640"/>
                <a:gd name="connsiteY4" fmla="*/ 6820 h 1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0" h="13640">
                  <a:moveTo>
                    <a:pt x="13640" y="6820"/>
                  </a:moveTo>
                  <a:cubicBezTo>
                    <a:pt x="13640" y="10587"/>
                    <a:pt x="10587" y="13640"/>
                    <a:pt x="6820" y="13640"/>
                  </a:cubicBezTo>
                  <a:cubicBezTo>
                    <a:pt x="3053" y="13640"/>
                    <a:pt x="0" y="10587"/>
                    <a:pt x="0" y="6820"/>
                  </a:cubicBezTo>
                  <a:cubicBezTo>
                    <a:pt x="0" y="3053"/>
                    <a:pt x="3053" y="0"/>
                    <a:pt x="6820" y="0"/>
                  </a:cubicBezTo>
                  <a:cubicBezTo>
                    <a:pt x="10587" y="0"/>
                    <a:pt x="13640" y="3053"/>
                    <a:pt x="13640" y="6820"/>
                  </a:cubicBezTo>
                  <a:close/>
                </a:path>
              </a:pathLst>
            </a:custGeom>
            <a:solidFill>
              <a:srgbClr val="000000"/>
            </a:solidFill>
            <a:ln w="6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13DE7EEF-41B0-468E-AE41-3A10B0428C68}"/>
                </a:ext>
              </a:extLst>
            </p:cNvPr>
            <p:cNvSpPr/>
            <p:nvPr/>
          </p:nvSpPr>
          <p:spPr>
            <a:xfrm>
              <a:off x="1084613" y="4412924"/>
              <a:ext cx="13640" cy="13640"/>
            </a:xfrm>
            <a:custGeom>
              <a:avLst/>
              <a:gdLst>
                <a:gd name="connsiteX0" fmla="*/ 13640 w 13640"/>
                <a:gd name="connsiteY0" fmla="*/ 6820 h 13640"/>
                <a:gd name="connsiteX1" fmla="*/ 6820 w 13640"/>
                <a:gd name="connsiteY1" fmla="*/ 13640 h 13640"/>
                <a:gd name="connsiteX2" fmla="*/ 0 w 13640"/>
                <a:gd name="connsiteY2" fmla="*/ 6820 h 13640"/>
                <a:gd name="connsiteX3" fmla="*/ 6820 w 13640"/>
                <a:gd name="connsiteY3" fmla="*/ 0 h 13640"/>
                <a:gd name="connsiteX4" fmla="*/ 13640 w 13640"/>
                <a:gd name="connsiteY4" fmla="*/ 6820 h 1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0" h="13640">
                  <a:moveTo>
                    <a:pt x="13640" y="6820"/>
                  </a:moveTo>
                  <a:cubicBezTo>
                    <a:pt x="13640" y="10587"/>
                    <a:pt x="10587" y="13640"/>
                    <a:pt x="6820" y="13640"/>
                  </a:cubicBezTo>
                  <a:cubicBezTo>
                    <a:pt x="3053" y="13640"/>
                    <a:pt x="0" y="10587"/>
                    <a:pt x="0" y="6820"/>
                  </a:cubicBezTo>
                  <a:cubicBezTo>
                    <a:pt x="0" y="3053"/>
                    <a:pt x="3053" y="0"/>
                    <a:pt x="6820" y="0"/>
                  </a:cubicBezTo>
                  <a:cubicBezTo>
                    <a:pt x="10587" y="0"/>
                    <a:pt x="13640" y="3053"/>
                    <a:pt x="13640" y="6820"/>
                  </a:cubicBezTo>
                  <a:close/>
                </a:path>
              </a:pathLst>
            </a:custGeom>
            <a:solidFill>
              <a:srgbClr val="000000"/>
            </a:solidFill>
            <a:ln w="6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59EB1F3C-C9C6-4E67-A0D1-1D7CF96BCCDD}"/>
                </a:ext>
              </a:extLst>
            </p:cNvPr>
            <p:cNvSpPr/>
            <p:nvPr/>
          </p:nvSpPr>
          <p:spPr>
            <a:xfrm>
              <a:off x="1248295" y="4412924"/>
              <a:ext cx="13640" cy="13640"/>
            </a:xfrm>
            <a:custGeom>
              <a:avLst/>
              <a:gdLst>
                <a:gd name="connsiteX0" fmla="*/ 13640 w 13640"/>
                <a:gd name="connsiteY0" fmla="*/ 6820 h 13640"/>
                <a:gd name="connsiteX1" fmla="*/ 6820 w 13640"/>
                <a:gd name="connsiteY1" fmla="*/ 13640 h 13640"/>
                <a:gd name="connsiteX2" fmla="*/ 0 w 13640"/>
                <a:gd name="connsiteY2" fmla="*/ 6820 h 13640"/>
                <a:gd name="connsiteX3" fmla="*/ 6820 w 13640"/>
                <a:gd name="connsiteY3" fmla="*/ 0 h 13640"/>
                <a:gd name="connsiteX4" fmla="*/ 13640 w 13640"/>
                <a:gd name="connsiteY4" fmla="*/ 6820 h 1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0" h="13640">
                  <a:moveTo>
                    <a:pt x="13640" y="6820"/>
                  </a:moveTo>
                  <a:cubicBezTo>
                    <a:pt x="13640" y="10587"/>
                    <a:pt x="10587" y="13640"/>
                    <a:pt x="6820" y="13640"/>
                  </a:cubicBezTo>
                  <a:cubicBezTo>
                    <a:pt x="3053" y="13640"/>
                    <a:pt x="0" y="10587"/>
                    <a:pt x="0" y="6820"/>
                  </a:cubicBezTo>
                  <a:cubicBezTo>
                    <a:pt x="0" y="3053"/>
                    <a:pt x="3053" y="0"/>
                    <a:pt x="6820" y="0"/>
                  </a:cubicBezTo>
                  <a:cubicBezTo>
                    <a:pt x="10587" y="0"/>
                    <a:pt x="13640" y="3053"/>
                    <a:pt x="13640" y="6820"/>
                  </a:cubicBezTo>
                  <a:close/>
                </a:path>
              </a:pathLst>
            </a:custGeom>
            <a:solidFill>
              <a:srgbClr val="000000"/>
            </a:solidFill>
            <a:ln w="6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04D83D83-20D6-4090-8640-EBF26B61B808}"/>
                </a:ext>
              </a:extLst>
            </p:cNvPr>
            <p:cNvSpPr/>
            <p:nvPr/>
          </p:nvSpPr>
          <p:spPr>
            <a:xfrm>
              <a:off x="1268756" y="4392464"/>
              <a:ext cx="13640" cy="13640"/>
            </a:xfrm>
            <a:custGeom>
              <a:avLst/>
              <a:gdLst>
                <a:gd name="connsiteX0" fmla="*/ 13640 w 13640"/>
                <a:gd name="connsiteY0" fmla="*/ 6820 h 13640"/>
                <a:gd name="connsiteX1" fmla="*/ 6820 w 13640"/>
                <a:gd name="connsiteY1" fmla="*/ 13640 h 13640"/>
                <a:gd name="connsiteX2" fmla="*/ 0 w 13640"/>
                <a:gd name="connsiteY2" fmla="*/ 6820 h 13640"/>
                <a:gd name="connsiteX3" fmla="*/ 6820 w 13640"/>
                <a:gd name="connsiteY3" fmla="*/ 0 h 13640"/>
                <a:gd name="connsiteX4" fmla="*/ 13640 w 13640"/>
                <a:gd name="connsiteY4" fmla="*/ 6820 h 1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0" h="13640">
                  <a:moveTo>
                    <a:pt x="13640" y="6820"/>
                  </a:moveTo>
                  <a:cubicBezTo>
                    <a:pt x="13640" y="10587"/>
                    <a:pt x="10587" y="13640"/>
                    <a:pt x="6820" y="13640"/>
                  </a:cubicBezTo>
                  <a:cubicBezTo>
                    <a:pt x="3053" y="13640"/>
                    <a:pt x="0" y="10587"/>
                    <a:pt x="0" y="6820"/>
                  </a:cubicBezTo>
                  <a:cubicBezTo>
                    <a:pt x="0" y="3053"/>
                    <a:pt x="3053" y="0"/>
                    <a:pt x="6820" y="0"/>
                  </a:cubicBezTo>
                  <a:cubicBezTo>
                    <a:pt x="10587" y="0"/>
                    <a:pt x="13640" y="3053"/>
                    <a:pt x="13640" y="6820"/>
                  </a:cubicBezTo>
                  <a:close/>
                </a:path>
              </a:pathLst>
            </a:custGeom>
            <a:solidFill>
              <a:srgbClr val="000000"/>
            </a:solidFill>
            <a:ln w="6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6F5B3DD5-9F4F-4F8C-870B-3A10D4473452}"/>
                </a:ext>
              </a:extLst>
            </p:cNvPr>
            <p:cNvSpPr/>
            <p:nvPr/>
          </p:nvSpPr>
          <p:spPr>
            <a:xfrm>
              <a:off x="1289216" y="4412924"/>
              <a:ext cx="13640" cy="13640"/>
            </a:xfrm>
            <a:custGeom>
              <a:avLst/>
              <a:gdLst>
                <a:gd name="connsiteX0" fmla="*/ 13640 w 13640"/>
                <a:gd name="connsiteY0" fmla="*/ 6820 h 13640"/>
                <a:gd name="connsiteX1" fmla="*/ 6820 w 13640"/>
                <a:gd name="connsiteY1" fmla="*/ 13640 h 13640"/>
                <a:gd name="connsiteX2" fmla="*/ 0 w 13640"/>
                <a:gd name="connsiteY2" fmla="*/ 6820 h 13640"/>
                <a:gd name="connsiteX3" fmla="*/ 6820 w 13640"/>
                <a:gd name="connsiteY3" fmla="*/ 0 h 13640"/>
                <a:gd name="connsiteX4" fmla="*/ 13640 w 13640"/>
                <a:gd name="connsiteY4" fmla="*/ 6820 h 1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0" h="13640">
                  <a:moveTo>
                    <a:pt x="13640" y="6820"/>
                  </a:moveTo>
                  <a:cubicBezTo>
                    <a:pt x="13640" y="10587"/>
                    <a:pt x="10587" y="13640"/>
                    <a:pt x="6820" y="13640"/>
                  </a:cubicBezTo>
                  <a:cubicBezTo>
                    <a:pt x="3053" y="13640"/>
                    <a:pt x="0" y="10587"/>
                    <a:pt x="0" y="6820"/>
                  </a:cubicBezTo>
                  <a:cubicBezTo>
                    <a:pt x="0" y="3053"/>
                    <a:pt x="3053" y="0"/>
                    <a:pt x="6820" y="0"/>
                  </a:cubicBezTo>
                  <a:cubicBezTo>
                    <a:pt x="10587" y="0"/>
                    <a:pt x="13640" y="3053"/>
                    <a:pt x="13640" y="6820"/>
                  </a:cubicBezTo>
                  <a:close/>
                </a:path>
              </a:pathLst>
            </a:custGeom>
            <a:solidFill>
              <a:srgbClr val="000000"/>
            </a:solidFill>
            <a:ln w="6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2AC494AC-2551-4D3D-B8BA-5EE07A16533D}"/>
                </a:ext>
              </a:extLst>
            </p:cNvPr>
            <p:cNvSpPr/>
            <p:nvPr/>
          </p:nvSpPr>
          <p:spPr>
            <a:xfrm>
              <a:off x="1207375" y="4453845"/>
              <a:ext cx="13640" cy="13640"/>
            </a:xfrm>
            <a:custGeom>
              <a:avLst/>
              <a:gdLst>
                <a:gd name="connsiteX0" fmla="*/ 13640 w 13640"/>
                <a:gd name="connsiteY0" fmla="*/ 6820 h 13640"/>
                <a:gd name="connsiteX1" fmla="*/ 6820 w 13640"/>
                <a:gd name="connsiteY1" fmla="*/ 13640 h 13640"/>
                <a:gd name="connsiteX2" fmla="*/ 0 w 13640"/>
                <a:gd name="connsiteY2" fmla="*/ 6820 h 13640"/>
                <a:gd name="connsiteX3" fmla="*/ 6820 w 13640"/>
                <a:gd name="connsiteY3" fmla="*/ 0 h 13640"/>
                <a:gd name="connsiteX4" fmla="*/ 13640 w 13640"/>
                <a:gd name="connsiteY4" fmla="*/ 6820 h 1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0" h="13640">
                  <a:moveTo>
                    <a:pt x="13640" y="6820"/>
                  </a:moveTo>
                  <a:cubicBezTo>
                    <a:pt x="13640" y="10587"/>
                    <a:pt x="10587" y="13640"/>
                    <a:pt x="6820" y="13640"/>
                  </a:cubicBezTo>
                  <a:cubicBezTo>
                    <a:pt x="3053" y="13640"/>
                    <a:pt x="0" y="10587"/>
                    <a:pt x="0" y="6820"/>
                  </a:cubicBezTo>
                  <a:cubicBezTo>
                    <a:pt x="0" y="3053"/>
                    <a:pt x="3053" y="0"/>
                    <a:pt x="6820" y="0"/>
                  </a:cubicBezTo>
                  <a:cubicBezTo>
                    <a:pt x="10587" y="0"/>
                    <a:pt x="13640" y="3053"/>
                    <a:pt x="13640" y="6820"/>
                  </a:cubicBezTo>
                  <a:close/>
                </a:path>
              </a:pathLst>
            </a:custGeom>
            <a:solidFill>
              <a:srgbClr val="000000"/>
            </a:solidFill>
            <a:ln w="6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6C6ED053-BD7B-41B8-8DF7-69A2D93230D7}"/>
                </a:ext>
              </a:extLst>
            </p:cNvPr>
            <p:cNvSpPr/>
            <p:nvPr/>
          </p:nvSpPr>
          <p:spPr>
            <a:xfrm>
              <a:off x="1166454" y="4453845"/>
              <a:ext cx="13640" cy="13640"/>
            </a:xfrm>
            <a:custGeom>
              <a:avLst/>
              <a:gdLst>
                <a:gd name="connsiteX0" fmla="*/ 13640 w 13640"/>
                <a:gd name="connsiteY0" fmla="*/ 6820 h 13640"/>
                <a:gd name="connsiteX1" fmla="*/ 6820 w 13640"/>
                <a:gd name="connsiteY1" fmla="*/ 13640 h 13640"/>
                <a:gd name="connsiteX2" fmla="*/ 0 w 13640"/>
                <a:gd name="connsiteY2" fmla="*/ 6820 h 13640"/>
                <a:gd name="connsiteX3" fmla="*/ 6820 w 13640"/>
                <a:gd name="connsiteY3" fmla="*/ 0 h 13640"/>
                <a:gd name="connsiteX4" fmla="*/ 13640 w 13640"/>
                <a:gd name="connsiteY4" fmla="*/ 6820 h 1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0" h="13640">
                  <a:moveTo>
                    <a:pt x="13640" y="6820"/>
                  </a:moveTo>
                  <a:cubicBezTo>
                    <a:pt x="13640" y="10587"/>
                    <a:pt x="10587" y="13640"/>
                    <a:pt x="6820" y="13640"/>
                  </a:cubicBezTo>
                  <a:cubicBezTo>
                    <a:pt x="3053" y="13640"/>
                    <a:pt x="0" y="10587"/>
                    <a:pt x="0" y="6820"/>
                  </a:cubicBezTo>
                  <a:cubicBezTo>
                    <a:pt x="0" y="3053"/>
                    <a:pt x="3053" y="0"/>
                    <a:pt x="6820" y="0"/>
                  </a:cubicBezTo>
                  <a:cubicBezTo>
                    <a:pt x="10587" y="0"/>
                    <a:pt x="13640" y="3053"/>
                    <a:pt x="13640" y="6820"/>
                  </a:cubicBezTo>
                  <a:close/>
                </a:path>
              </a:pathLst>
            </a:custGeom>
            <a:solidFill>
              <a:srgbClr val="000000"/>
            </a:solidFill>
            <a:ln w="6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C9F98515-4B7B-4C91-8140-4C20F6AFCAAD}"/>
                </a:ext>
              </a:extLst>
            </p:cNvPr>
            <p:cNvSpPr/>
            <p:nvPr/>
          </p:nvSpPr>
          <p:spPr>
            <a:xfrm>
              <a:off x="1371057" y="4453845"/>
              <a:ext cx="13640" cy="13640"/>
            </a:xfrm>
            <a:custGeom>
              <a:avLst/>
              <a:gdLst>
                <a:gd name="connsiteX0" fmla="*/ 13640 w 13640"/>
                <a:gd name="connsiteY0" fmla="*/ 6820 h 13640"/>
                <a:gd name="connsiteX1" fmla="*/ 6820 w 13640"/>
                <a:gd name="connsiteY1" fmla="*/ 13640 h 13640"/>
                <a:gd name="connsiteX2" fmla="*/ 0 w 13640"/>
                <a:gd name="connsiteY2" fmla="*/ 6820 h 13640"/>
                <a:gd name="connsiteX3" fmla="*/ 6820 w 13640"/>
                <a:gd name="connsiteY3" fmla="*/ 0 h 13640"/>
                <a:gd name="connsiteX4" fmla="*/ 13640 w 13640"/>
                <a:gd name="connsiteY4" fmla="*/ 6820 h 1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0" h="13640">
                  <a:moveTo>
                    <a:pt x="13640" y="6820"/>
                  </a:moveTo>
                  <a:cubicBezTo>
                    <a:pt x="13640" y="10587"/>
                    <a:pt x="10587" y="13640"/>
                    <a:pt x="6820" y="13640"/>
                  </a:cubicBezTo>
                  <a:cubicBezTo>
                    <a:pt x="3053" y="13640"/>
                    <a:pt x="0" y="10587"/>
                    <a:pt x="0" y="6820"/>
                  </a:cubicBezTo>
                  <a:cubicBezTo>
                    <a:pt x="0" y="3053"/>
                    <a:pt x="3053" y="0"/>
                    <a:pt x="6820" y="0"/>
                  </a:cubicBezTo>
                  <a:cubicBezTo>
                    <a:pt x="10587" y="0"/>
                    <a:pt x="13640" y="3053"/>
                    <a:pt x="13640" y="6820"/>
                  </a:cubicBezTo>
                  <a:close/>
                </a:path>
              </a:pathLst>
            </a:custGeom>
            <a:solidFill>
              <a:srgbClr val="000000"/>
            </a:solidFill>
            <a:ln w="6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8FB971A5-1696-4C13-B414-596685681F84}"/>
                </a:ext>
              </a:extLst>
            </p:cNvPr>
            <p:cNvSpPr/>
            <p:nvPr/>
          </p:nvSpPr>
          <p:spPr>
            <a:xfrm>
              <a:off x="1186914" y="4474305"/>
              <a:ext cx="13640" cy="13640"/>
            </a:xfrm>
            <a:custGeom>
              <a:avLst/>
              <a:gdLst>
                <a:gd name="connsiteX0" fmla="*/ 13640 w 13640"/>
                <a:gd name="connsiteY0" fmla="*/ 6820 h 13640"/>
                <a:gd name="connsiteX1" fmla="*/ 6820 w 13640"/>
                <a:gd name="connsiteY1" fmla="*/ 13640 h 13640"/>
                <a:gd name="connsiteX2" fmla="*/ 0 w 13640"/>
                <a:gd name="connsiteY2" fmla="*/ 6820 h 13640"/>
                <a:gd name="connsiteX3" fmla="*/ 6820 w 13640"/>
                <a:gd name="connsiteY3" fmla="*/ 0 h 13640"/>
                <a:gd name="connsiteX4" fmla="*/ 13640 w 13640"/>
                <a:gd name="connsiteY4" fmla="*/ 6820 h 1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0" h="13640">
                  <a:moveTo>
                    <a:pt x="13640" y="6820"/>
                  </a:moveTo>
                  <a:cubicBezTo>
                    <a:pt x="13640" y="10587"/>
                    <a:pt x="10587" y="13640"/>
                    <a:pt x="6820" y="13640"/>
                  </a:cubicBezTo>
                  <a:cubicBezTo>
                    <a:pt x="3053" y="13640"/>
                    <a:pt x="0" y="10587"/>
                    <a:pt x="0" y="6820"/>
                  </a:cubicBezTo>
                  <a:cubicBezTo>
                    <a:pt x="0" y="3053"/>
                    <a:pt x="3053" y="0"/>
                    <a:pt x="6820" y="0"/>
                  </a:cubicBezTo>
                  <a:cubicBezTo>
                    <a:pt x="10587" y="0"/>
                    <a:pt x="13640" y="3053"/>
                    <a:pt x="13640" y="6820"/>
                  </a:cubicBezTo>
                  <a:close/>
                </a:path>
              </a:pathLst>
            </a:custGeom>
            <a:solidFill>
              <a:srgbClr val="000000"/>
            </a:solidFill>
            <a:ln w="6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FDE68164-F662-4ABD-B3BA-119E2258C93A}"/>
                </a:ext>
              </a:extLst>
            </p:cNvPr>
            <p:cNvSpPr/>
            <p:nvPr/>
          </p:nvSpPr>
          <p:spPr>
            <a:xfrm>
              <a:off x="1207375" y="4494765"/>
              <a:ext cx="13640" cy="13640"/>
            </a:xfrm>
            <a:custGeom>
              <a:avLst/>
              <a:gdLst>
                <a:gd name="connsiteX0" fmla="*/ 13640 w 13640"/>
                <a:gd name="connsiteY0" fmla="*/ 6820 h 13640"/>
                <a:gd name="connsiteX1" fmla="*/ 6820 w 13640"/>
                <a:gd name="connsiteY1" fmla="*/ 13640 h 13640"/>
                <a:gd name="connsiteX2" fmla="*/ 0 w 13640"/>
                <a:gd name="connsiteY2" fmla="*/ 6820 h 13640"/>
                <a:gd name="connsiteX3" fmla="*/ 6820 w 13640"/>
                <a:gd name="connsiteY3" fmla="*/ 0 h 13640"/>
                <a:gd name="connsiteX4" fmla="*/ 13640 w 13640"/>
                <a:gd name="connsiteY4" fmla="*/ 6820 h 1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0" h="13640">
                  <a:moveTo>
                    <a:pt x="13640" y="6820"/>
                  </a:moveTo>
                  <a:cubicBezTo>
                    <a:pt x="13640" y="10587"/>
                    <a:pt x="10587" y="13640"/>
                    <a:pt x="6820" y="13640"/>
                  </a:cubicBezTo>
                  <a:cubicBezTo>
                    <a:pt x="3053" y="13640"/>
                    <a:pt x="0" y="10587"/>
                    <a:pt x="0" y="6820"/>
                  </a:cubicBezTo>
                  <a:cubicBezTo>
                    <a:pt x="0" y="3053"/>
                    <a:pt x="3053" y="0"/>
                    <a:pt x="6820" y="0"/>
                  </a:cubicBezTo>
                  <a:cubicBezTo>
                    <a:pt x="10587" y="0"/>
                    <a:pt x="13640" y="3053"/>
                    <a:pt x="13640" y="6820"/>
                  </a:cubicBezTo>
                  <a:close/>
                </a:path>
              </a:pathLst>
            </a:custGeom>
            <a:solidFill>
              <a:srgbClr val="000000"/>
            </a:solidFill>
            <a:ln w="6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924C22B-0FCE-443D-90B0-768D6F08E08C}"/>
                </a:ext>
              </a:extLst>
            </p:cNvPr>
            <p:cNvSpPr/>
            <p:nvPr/>
          </p:nvSpPr>
          <p:spPr>
            <a:xfrm>
              <a:off x="1145994" y="4474305"/>
              <a:ext cx="13640" cy="13640"/>
            </a:xfrm>
            <a:custGeom>
              <a:avLst/>
              <a:gdLst>
                <a:gd name="connsiteX0" fmla="*/ 13640 w 13640"/>
                <a:gd name="connsiteY0" fmla="*/ 6820 h 13640"/>
                <a:gd name="connsiteX1" fmla="*/ 6820 w 13640"/>
                <a:gd name="connsiteY1" fmla="*/ 13640 h 13640"/>
                <a:gd name="connsiteX2" fmla="*/ 0 w 13640"/>
                <a:gd name="connsiteY2" fmla="*/ 6820 h 13640"/>
                <a:gd name="connsiteX3" fmla="*/ 6820 w 13640"/>
                <a:gd name="connsiteY3" fmla="*/ 0 h 13640"/>
                <a:gd name="connsiteX4" fmla="*/ 13640 w 13640"/>
                <a:gd name="connsiteY4" fmla="*/ 6820 h 1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0" h="13640">
                  <a:moveTo>
                    <a:pt x="13640" y="6820"/>
                  </a:moveTo>
                  <a:cubicBezTo>
                    <a:pt x="13640" y="10587"/>
                    <a:pt x="10587" y="13640"/>
                    <a:pt x="6820" y="13640"/>
                  </a:cubicBezTo>
                  <a:cubicBezTo>
                    <a:pt x="3053" y="13640"/>
                    <a:pt x="0" y="10587"/>
                    <a:pt x="0" y="6820"/>
                  </a:cubicBezTo>
                  <a:cubicBezTo>
                    <a:pt x="0" y="3053"/>
                    <a:pt x="3053" y="0"/>
                    <a:pt x="6820" y="0"/>
                  </a:cubicBezTo>
                  <a:cubicBezTo>
                    <a:pt x="10587" y="0"/>
                    <a:pt x="13640" y="3053"/>
                    <a:pt x="13640" y="6820"/>
                  </a:cubicBezTo>
                  <a:close/>
                </a:path>
              </a:pathLst>
            </a:custGeom>
            <a:solidFill>
              <a:srgbClr val="000000"/>
            </a:solidFill>
            <a:ln w="6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9BE0DA43-4F81-4EC3-9D42-83DCDE10D2FE}"/>
                </a:ext>
              </a:extLst>
            </p:cNvPr>
            <p:cNvSpPr/>
            <p:nvPr/>
          </p:nvSpPr>
          <p:spPr>
            <a:xfrm>
              <a:off x="1166454" y="4494765"/>
              <a:ext cx="13640" cy="13640"/>
            </a:xfrm>
            <a:custGeom>
              <a:avLst/>
              <a:gdLst>
                <a:gd name="connsiteX0" fmla="*/ 13640 w 13640"/>
                <a:gd name="connsiteY0" fmla="*/ 6820 h 13640"/>
                <a:gd name="connsiteX1" fmla="*/ 6820 w 13640"/>
                <a:gd name="connsiteY1" fmla="*/ 13640 h 13640"/>
                <a:gd name="connsiteX2" fmla="*/ 0 w 13640"/>
                <a:gd name="connsiteY2" fmla="*/ 6820 h 13640"/>
                <a:gd name="connsiteX3" fmla="*/ 6820 w 13640"/>
                <a:gd name="connsiteY3" fmla="*/ 0 h 13640"/>
                <a:gd name="connsiteX4" fmla="*/ 13640 w 13640"/>
                <a:gd name="connsiteY4" fmla="*/ 6820 h 1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0" h="13640">
                  <a:moveTo>
                    <a:pt x="13640" y="6820"/>
                  </a:moveTo>
                  <a:cubicBezTo>
                    <a:pt x="13640" y="10587"/>
                    <a:pt x="10587" y="13640"/>
                    <a:pt x="6820" y="13640"/>
                  </a:cubicBezTo>
                  <a:cubicBezTo>
                    <a:pt x="3053" y="13640"/>
                    <a:pt x="0" y="10587"/>
                    <a:pt x="0" y="6820"/>
                  </a:cubicBezTo>
                  <a:cubicBezTo>
                    <a:pt x="0" y="3053"/>
                    <a:pt x="3053" y="0"/>
                    <a:pt x="6820" y="0"/>
                  </a:cubicBezTo>
                  <a:cubicBezTo>
                    <a:pt x="10587" y="0"/>
                    <a:pt x="13640" y="3053"/>
                    <a:pt x="13640" y="6820"/>
                  </a:cubicBezTo>
                  <a:close/>
                </a:path>
              </a:pathLst>
            </a:custGeom>
            <a:solidFill>
              <a:srgbClr val="000000"/>
            </a:solidFill>
            <a:ln w="6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8400B1B6-59D0-48F2-8743-4E498DC4CB64}"/>
                </a:ext>
              </a:extLst>
            </p:cNvPr>
            <p:cNvSpPr/>
            <p:nvPr/>
          </p:nvSpPr>
          <p:spPr>
            <a:xfrm>
              <a:off x="1391517" y="4474305"/>
              <a:ext cx="13640" cy="13640"/>
            </a:xfrm>
            <a:custGeom>
              <a:avLst/>
              <a:gdLst>
                <a:gd name="connsiteX0" fmla="*/ 13640 w 13640"/>
                <a:gd name="connsiteY0" fmla="*/ 6820 h 13640"/>
                <a:gd name="connsiteX1" fmla="*/ 6820 w 13640"/>
                <a:gd name="connsiteY1" fmla="*/ 13640 h 13640"/>
                <a:gd name="connsiteX2" fmla="*/ 0 w 13640"/>
                <a:gd name="connsiteY2" fmla="*/ 6820 h 13640"/>
                <a:gd name="connsiteX3" fmla="*/ 6820 w 13640"/>
                <a:gd name="connsiteY3" fmla="*/ 0 h 13640"/>
                <a:gd name="connsiteX4" fmla="*/ 13640 w 13640"/>
                <a:gd name="connsiteY4" fmla="*/ 6820 h 1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0" h="13640">
                  <a:moveTo>
                    <a:pt x="13640" y="6820"/>
                  </a:moveTo>
                  <a:cubicBezTo>
                    <a:pt x="13640" y="10587"/>
                    <a:pt x="10587" y="13640"/>
                    <a:pt x="6820" y="13640"/>
                  </a:cubicBezTo>
                  <a:cubicBezTo>
                    <a:pt x="3053" y="13640"/>
                    <a:pt x="0" y="10587"/>
                    <a:pt x="0" y="6820"/>
                  </a:cubicBezTo>
                  <a:cubicBezTo>
                    <a:pt x="0" y="3053"/>
                    <a:pt x="3053" y="0"/>
                    <a:pt x="6820" y="0"/>
                  </a:cubicBezTo>
                  <a:cubicBezTo>
                    <a:pt x="10587" y="0"/>
                    <a:pt x="13640" y="3053"/>
                    <a:pt x="13640" y="6820"/>
                  </a:cubicBezTo>
                  <a:close/>
                </a:path>
              </a:pathLst>
            </a:custGeom>
            <a:solidFill>
              <a:srgbClr val="000000"/>
            </a:solidFill>
            <a:ln w="6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79130D6A-4DA0-4E38-AD1A-A207FC7E6266}"/>
                </a:ext>
              </a:extLst>
            </p:cNvPr>
            <p:cNvSpPr/>
            <p:nvPr/>
          </p:nvSpPr>
          <p:spPr>
            <a:xfrm>
              <a:off x="1350597" y="4474305"/>
              <a:ext cx="13640" cy="13640"/>
            </a:xfrm>
            <a:custGeom>
              <a:avLst/>
              <a:gdLst>
                <a:gd name="connsiteX0" fmla="*/ 13640 w 13640"/>
                <a:gd name="connsiteY0" fmla="*/ 6820 h 13640"/>
                <a:gd name="connsiteX1" fmla="*/ 6820 w 13640"/>
                <a:gd name="connsiteY1" fmla="*/ 13640 h 13640"/>
                <a:gd name="connsiteX2" fmla="*/ 0 w 13640"/>
                <a:gd name="connsiteY2" fmla="*/ 6820 h 13640"/>
                <a:gd name="connsiteX3" fmla="*/ 6820 w 13640"/>
                <a:gd name="connsiteY3" fmla="*/ 0 h 13640"/>
                <a:gd name="connsiteX4" fmla="*/ 13640 w 13640"/>
                <a:gd name="connsiteY4" fmla="*/ 6820 h 1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0" h="13640">
                  <a:moveTo>
                    <a:pt x="13640" y="6820"/>
                  </a:moveTo>
                  <a:cubicBezTo>
                    <a:pt x="13640" y="10587"/>
                    <a:pt x="10587" y="13640"/>
                    <a:pt x="6820" y="13640"/>
                  </a:cubicBezTo>
                  <a:cubicBezTo>
                    <a:pt x="3053" y="13640"/>
                    <a:pt x="0" y="10587"/>
                    <a:pt x="0" y="6820"/>
                  </a:cubicBezTo>
                  <a:cubicBezTo>
                    <a:pt x="0" y="3053"/>
                    <a:pt x="3053" y="0"/>
                    <a:pt x="6820" y="0"/>
                  </a:cubicBezTo>
                  <a:cubicBezTo>
                    <a:pt x="10587" y="0"/>
                    <a:pt x="13640" y="3053"/>
                    <a:pt x="13640" y="6820"/>
                  </a:cubicBezTo>
                  <a:close/>
                </a:path>
              </a:pathLst>
            </a:custGeom>
            <a:solidFill>
              <a:srgbClr val="000000"/>
            </a:solidFill>
            <a:ln w="6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6650E56E-8C5C-4B71-8F6A-5F90FFB3F3BE}"/>
                </a:ext>
              </a:extLst>
            </p:cNvPr>
            <p:cNvSpPr/>
            <p:nvPr/>
          </p:nvSpPr>
          <p:spPr>
            <a:xfrm>
              <a:off x="1371057" y="4494765"/>
              <a:ext cx="13640" cy="13640"/>
            </a:xfrm>
            <a:custGeom>
              <a:avLst/>
              <a:gdLst>
                <a:gd name="connsiteX0" fmla="*/ 13640 w 13640"/>
                <a:gd name="connsiteY0" fmla="*/ 6820 h 13640"/>
                <a:gd name="connsiteX1" fmla="*/ 6820 w 13640"/>
                <a:gd name="connsiteY1" fmla="*/ 13640 h 13640"/>
                <a:gd name="connsiteX2" fmla="*/ 0 w 13640"/>
                <a:gd name="connsiteY2" fmla="*/ 6820 h 13640"/>
                <a:gd name="connsiteX3" fmla="*/ 6820 w 13640"/>
                <a:gd name="connsiteY3" fmla="*/ 0 h 13640"/>
                <a:gd name="connsiteX4" fmla="*/ 13640 w 13640"/>
                <a:gd name="connsiteY4" fmla="*/ 6820 h 1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0" h="13640">
                  <a:moveTo>
                    <a:pt x="13640" y="6820"/>
                  </a:moveTo>
                  <a:cubicBezTo>
                    <a:pt x="13640" y="10587"/>
                    <a:pt x="10587" y="13640"/>
                    <a:pt x="6820" y="13640"/>
                  </a:cubicBezTo>
                  <a:cubicBezTo>
                    <a:pt x="3053" y="13640"/>
                    <a:pt x="0" y="10587"/>
                    <a:pt x="0" y="6820"/>
                  </a:cubicBezTo>
                  <a:cubicBezTo>
                    <a:pt x="0" y="3053"/>
                    <a:pt x="3053" y="0"/>
                    <a:pt x="6820" y="0"/>
                  </a:cubicBezTo>
                  <a:cubicBezTo>
                    <a:pt x="10587" y="0"/>
                    <a:pt x="13640" y="3053"/>
                    <a:pt x="13640" y="6820"/>
                  </a:cubicBezTo>
                  <a:close/>
                </a:path>
              </a:pathLst>
            </a:custGeom>
            <a:solidFill>
              <a:srgbClr val="000000"/>
            </a:solidFill>
            <a:ln w="6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48845CC5-3116-4503-B2D7-5547C439686D}"/>
                </a:ext>
              </a:extLst>
            </p:cNvPr>
            <p:cNvSpPr/>
            <p:nvPr/>
          </p:nvSpPr>
          <p:spPr>
            <a:xfrm>
              <a:off x="1029711" y="4358616"/>
              <a:ext cx="402726" cy="409207"/>
            </a:xfrm>
            <a:custGeom>
              <a:avLst/>
              <a:gdLst>
                <a:gd name="connsiteX0" fmla="*/ 402727 w 402726"/>
                <a:gd name="connsiteY0" fmla="*/ 82571 h 409207"/>
                <a:gd name="connsiteX1" fmla="*/ 402120 w 402726"/>
                <a:gd name="connsiteY1" fmla="*/ 79618 h 409207"/>
                <a:gd name="connsiteX2" fmla="*/ 401799 w 402726"/>
                <a:gd name="connsiteY2" fmla="*/ 77640 h 409207"/>
                <a:gd name="connsiteX3" fmla="*/ 373694 w 402726"/>
                <a:gd name="connsiteY3" fmla="*/ 16341 h 409207"/>
                <a:gd name="connsiteX4" fmla="*/ 348193 w 402726"/>
                <a:gd name="connsiteY4" fmla="*/ 0 h 409207"/>
                <a:gd name="connsiteX5" fmla="*/ 292480 w 402726"/>
                <a:gd name="connsiteY5" fmla="*/ 0 h 409207"/>
                <a:gd name="connsiteX6" fmla="*/ 278615 w 402726"/>
                <a:gd name="connsiteY6" fmla="*/ 0 h 409207"/>
                <a:gd name="connsiteX7" fmla="*/ 211764 w 402726"/>
                <a:gd name="connsiteY7" fmla="*/ 0 h 409207"/>
                <a:gd name="connsiteX8" fmla="*/ 198124 w 402726"/>
                <a:gd name="connsiteY8" fmla="*/ 0 h 409207"/>
                <a:gd name="connsiteX9" fmla="*/ 131273 w 402726"/>
                <a:gd name="connsiteY9" fmla="*/ 0 h 409207"/>
                <a:gd name="connsiteX10" fmla="*/ 117408 w 402726"/>
                <a:gd name="connsiteY10" fmla="*/ 0 h 409207"/>
                <a:gd name="connsiteX11" fmla="*/ 61695 w 402726"/>
                <a:gd name="connsiteY11" fmla="*/ 0 h 409207"/>
                <a:gd name="connsiteX12" fmla="*/ 36201 w 402726"/>
                <a:gd name="connsiteY12" fmla="*/ 16334 h 409207"/>
                <a:gd name="connsiteX13" fmla="*/ 8491 w 402726"/>
                <a:gd name="connsiteY13" fmla="*/ 76515 h 409207"/>
                <a:gd name="connsiteX14" fmla="*/ 8123 w 402726"/>
                <a:gd name="connsiteY14" fmla="*/ 77497 h 409207"/>
                <a:gd name="connsiteX15" fmla="*/ 7864 w 402726"/>
                <a:gd name="connsiteY15" fmla="*/ 80348 h 409207"/>
                <a:gd name="connsiteX16" fmla="*/ 7161 w 402726"/>
                <a:gd name="connsiteY16" fmla="*/ 83771 h 409207"/>
                <a:gd name="connsiteX17" fmla="*/ 7161 w 402726"/>
                <a:gd name="connsiteY17" fmla="*/ 129582 h 409207"/>
                <a:gd name="connsiteX18" fmla="*/ 13981 w 402726"/>
                <a:gd name="connsiteY18" fmla="*/ 155935 h 409207"/>
                <a:gd name="connsiteX19" fmla="*/ 13981 w 402726"/>
                <a:gd name="connsiteY19" fmla="*/ 206070 h 409207"/>
                <a:gd name="connsiteX20" fmla="*/ 7639 w 402726"/>
                <a:gd name="connsiteY20" fmla="*/ 218551 h 409207"/>
                <a:gd name="connsiteX21" fmla="*/ 8341 w 402726"/>
                <a:gd name="connsiteY21" fmla="*/ 231025 h 409207"/>
                <a:gd name="connsiteX22" fmla="*/ 6922 w 402726"/>
                <a:gd name="connsiteY22" fmla="*/ 238274 h 409207"/>
                <a:gd name="connsiteX23" fmla="*/ 3321 w 402726"/>
                <a:gd name="connsiteY23" fmla="*/ 274912 h 409207"/>
                <a:gd name="connsiteX24" fmla="*/ 6118 w 402726"/>
                <a:gd name="connsiteY24" fmla="*/ 279741 h 409207"/>
                <a:gd name="connsiteX25" fmla="*/ 7618 w 402726"/>
                <a:gd name="connsiteY25" fmla="*/ 287270 h 409207"/>
                <a:gd name="connsiteX26" fmla="*/ 6895 w 402726"/>
                <a:gd name="connsiteY26" fmla="*/ 291540 h 409207"/>
                <a:gd name="connsiteX27" fmla="*/ 8600 w 402726"/>
                <a:gd name="connsiteY27" fmla="*/ 308344 h 409207"/>
                <a:gd name="connsiteX28" fmla="*/ 16880 w 402726"/>
                <a:gd name="connsiteY28" fmla="*/ 325770 h 409207"/>
                <a:gd name="connsiteX29" fmla="*/ 27628 w 402726"/>
                <a:gd name="connsiteY29" fmla="*/ 329923 h 409207"/>
                <a:gd name="connsiteX30" fmla="*/ 27628 w 402726"/>
                <a:gd name="connsiteY30" fmla="*/ 354646 h 409207"/>
                <a:gd name="connsiteX31" fmla="*/ 7645 w 402726"/>
                <a:gd name="connsiteY31" fmla="*/ 354646 h 409207"/>
                <a:gd name="connsiteX32" fmla="*/ 4188 w 402726"/>
                <a:gd name="connsiteY32" fmla="*/ 354789 h 409207"/>
                <a:gd name="connsiteX33" fmla="*/ 0 w 402726"/>
                <a:gd name="connsiteY33" fmla="*/ 359938 h 409207"/>
                <a:gd name="connsiteX34" fmla="*/ 8211 w 402726"/>
                <a:gd name="connsiteY34" fmla="*/ 409207 h 409207"/>
                <a:gd name="connsiteX35" fmla="*/ 46854 w 402726"/>
                <a:gd name="connsiteY35" fmla="*/ 409207 h 409207"/>
                <a:gd name="connsiteX36" fmla="*/ 60678 w 402726"/>
                <a:gd name="connsiteY36" fmla="*/ 409207 h 409207"/>
                <a:gd name="connsiteX37" fmla="*/ 245865 w 402726"/>
                <a:gd name="connsiteY37" fmla="*/ 409207 h 409207"/>
                <a:gd name="connsiteX38" fmla="*/ 368626 w 402726"/>
                <a:gd name="connsiteY38" fmla="*/ 409207 h 409207"/>
                <a:gd name="connsiteX39" fmla="*/ 395907 w 402726"/>
                <a:gd name="connsiteY39" fmla="*/ 409207 h 409207"/>
                <a:gd name="connsiteX40" fmla="*/ 395907 w 402726"/>
                <a:gd name="connsiteY40" fmla="*/ 155935 h 409207"/>
                <a:gd name="connsiteX41" fmla="*/ 402727 w 402726"/>
                <a:gd name="connsiteY41" fmla="*/ 129582 h 409207"/>
                <a:gd name="connsiteX42" fmla="*/ 402727 w 402726"/>
                <a:gd name="connsiteY42" fmla="*/ 82571 h 409207"/>
                <a:gd name="connsiteX43" fmla="*/ 383897 w 402726"/>
                <a:gd name="connsiteY43" fmla="*/ 149477 h 409207"/>
                <a:gd name="connsiteX44" fmla="*/ 383174 w 402726"/>
                <a:gd name="connsiteY44" fmla="*/ 150670 h 409207"/>
                <a:gd name="connsiteX45" fmla="*/ 380214 w 402726"/>
                <a:gd name="connsiteY45" fmla="*/ 154953 h 409207"/>
                <a:gd name="connsiteX46" fmla="*/ 380159 w 402726"/>
                <a:gd name="connsiteY46" fmla="*/ 155021 h 409207"/>
                <a:gd name="connsiteX47" fmla="*/ 376790 w 402726"/>
                <a:gd name="connsiteY47" fmla="*/ 158772 h 409207"/>
                <a:gd name="connsiteX48" fmla="*/ 376006 w 402726"/>
                <a:gd name="connsiteY48" fmla="*/ 159482 h 409207"/>
                <a:gd name="connsiteX49" fmla="*/ 374765 w 402726"/>
                <a:gd name="connsiteY49" fmla="*/ 160546 h 409207"/>
                <a:gd name="connsiteX50" fmla="*/ 368626 w 402726"/>
                <a:gd name="connsiteY50" fmla="*/ 156597 h 409207"/>
                <a:gd name="connsiteX51" fmla="*/ 361806 w 402726"/>
                <a:gd name="connsiteY51" fmla="*/ 163417 h 409207"/>
                <a:gd name="connsiteX52" fmla="*/ 363334 w 402726"/>
                <a:gd name="connsiteY52" fmla="*/ 167543 h 409207"/>
                <a:gd name="connsiteX53" fmla="*/ 362202 w 402726"/>
                <a:gd name="connsiteY53" fmla="*/ 167959 h 409207"/>
                <a:gd name="connsiteX54" fmla="*/ 359542 w 402726"/>
                <a:gd name="connsiteY54" fmla="*/ 168846 h 409207"/>
                <a:gd name="connsiteX55" fmla="*/ 357646 w 402726"/>
                <a:gd name="connsiteY55" fmla="*/ 169337 h 409207"/>
                <a:gd name="connsiteX56" fmla="*/ 354618 w 402726"/>
                <a:gd name="connsiteY56" fmla="*/ 169930 h 409207"/>
                <a:gd name="connsiteX57" fmla="*/ 352995 w 402726"/>
                <a:gd name="connsiteY57" fmla="*/ 170176 h 409207"/>
                <a:gd name="connsiteX58" fmla="*/ 348166 w 402726"/>
                <a:gd name="connsiteY58" fmla="*/ 170503 h 409207"/>
                <a:gd name="connsiteX59" fmla="*/ 332998 w 402726"/>
                <a:gd name="connsiteY59" fmla="*/ 167557 h 409207"/>
                <a:gd name="connsiteX60" fmla="*/ 334526 w 402726"/>
                <a:gd name="connsiteY60" fmla="*/ 163430 h 409207"/>
                <a:gd name="connsiteX61" fmla="*/ 327706 w 402726"/>
                <a:gd name="connsiteY61" fmla="*/ 156610 h 409207"/>
                <a:gd name="connsiteX62" fmla="*/ 321540 w 402726"/>
                <a:gd name="connsiteY62" fmla="*/ 160593 h 409207"/>
                <a:gd name="connsiteX63" fmla="*/ 311692 w 402726"/>
                <a:gd name="connsiteY63" fmla="*/ 148044 h 409207"/>
                <a:gd name="connsiteX64" fmla="*/ 314066 w 402726"/>
                <a:gd name="connsiteY64" fmla="*/ 142970 h 409207"/>
                <a:gd name="connsiteX65" fmla="*/ 307839 w 402726"/>
                <a:gd name="connsiteY65" fmla="*/ 136273 h 409207"/>
                <a:gd name="connsiteX66" fmla="*/ 307246 w 402726"/>
                <a:gd name="connsiteY66" fmla="*/ 129589 h 409207"/>
                <a:gd name="connsiteX67" fmla="*/ 307246 w 402726"/>
                <a:gd name="connsiteY67" fmla="*/ 108876 h 409207"/>
                <a:gd name="connsiteX68" fmla="*/ 314066 w 402726"/>
                <a:gd name="connsiteY68" fmla="*/ 102056 h 409207"/>
                <a:gd name="connsiteX69" fmla="*/ 307246 w 402726"/>
                <a:gd name="connsiteY69" fmla="*/ 95236 h 409207"/>
                <a:gd name="connsiteX70" fmla="*/ 307246 w 402726"/>
                <a:gd name="connsiteY70" fmla="*/ 88662 h 409207"/>
                <a:gd name="connsiteX71" fmla="*/ 308596 w 402726"/>
                <a:gd name="connsiteY71" fmla="*/ 88662 h 409207"/>
                <a:gd name="connsiteX72" fmla="*/ 389087 w 402726"/>
                <a:gd name="connsiteY72" fmla="*/ 88662 h 409207"/>
                <a:gd name="connsiteX73" fmla="*/ 389087 w 402726"/>
                <a:gd name="connsiteY73" fmla="*/ 95229 h 409207"/>
                <a:gd name="connsiteX74" fmla="*/ 382267 w 402726"/>
                <a:gd name="connsiteY74" fmla="*/ 102049 h 409207"/>
                <a:gd name="connsiteX75" fmla="*/ 389087 w 402726"/>
                <a:gd name="connsiteY75" fmla="*/ 108870 h 409207"/>
                <a:gd name="connsiteX76" fmla="*/ 389087 w 402726"/>
                <a:gd name="connsiteY76" fmla="*/ 129582 h 409207"/>
                <a:gd name="connsiteX77" fmla="*/ 388493 w 402726"/>
                <a:gd name="connsiteY77" fmla="*/ 136266 h 409207"/>
                <a:gd name="connsiteX78" fmla="*/ 382267 w 402726"/>
                <a:gd name="connsiteY78" fmla="*/ 142963 h 409207"/>
                <a:gd name="connsiteX79" fmla="*/ 384640 w 402726"/>
                <a:gd name="connsiteY79" fmla="*/ 148037 h 409207"/>
                <a:gd name="connsiteX80" fmla="*/ 384156 w 402726"/>
                <a:gd name="connsiteY80" fmla="*/ 149040 h 409207"/>
                <a:gd name="connsiteX81" fmla="*/ 383897 w 402726"/>
                <a:gd name="connsiteY81" fmla="*/ 149477 h 409207"/>
                <a:gd name="connsiteX82" fmla="*/ 164023 w 402726"/>
                <a:gd name="connsiteY82" fmla="*/ 156610 h 409207"/>
                <a:gd name="connsiteX83" fmla="*/ 157203 w 402726"/>
                <a:gd name="connsiteY83" fmla="*/ 163430 h 409207"/>
                <a:gd name="connsiteX84" fmla="*/ 163000 w 402726"/>
                <a:gd name="connsiteY84" fmla="*/ 170046 h 409207"/>
                <a:gd name="connsiteX85" fmla="*/ 157203 w 402726"/>
                <a:gd name="connsiteY85" fmla="*/ 170503 h 409207"/>
                <a:gd name="connsiteX86" fmla="*/ 116283 w 402726"/>
                <a:gd name="connsiteY86" fmla="*/ 129582 h 409207"/>
                <a:gd name="connsiteX87" fmla="*/ 116283 w 402726"/>
                <a:gd name="connsiteY87" fmla="*/ 122510 h 409207"/>
                <a:gd name="connsiteX88" fmla="*/ 116283 w 402726"/>
                <a:gd name="connsiteY88" fmla="*/ 88662 h 409207"/>
                <a:gd name="connsiteX89" fmla="*/ 198124 w 402726"/>
                <a:gd name="connsiteY89" fmla="*/ 88662 h 409207"/>
                <a:gd name="connsiteX90" fmla="*/ 198124 w 402726"/>
                <a:gd name="connsiteY90" fmla="*/ 129582 h 409207"/>
                <a:gd name="connsiteX91" fmla="*/ 167549 w 402726"/>
                <a:gd name="connsiteY91" fmla="*/ 169125 h 409207"/>
                <a:gd name="connsiteX92" fmla="*/ 170844 w 402726"/>
                <a:gd name="connsiteY92" fmla="*/ 163430 h 409207"/>
                <a:gd name="connsiteX93" fmla="*/ 164023 w 402726"/>
                <a:gd name="connsiteY93" fmla="*/ 156610 h 409207"/>
                <a:gd name="connsiteX94" fmla="*/ 56900 w 402726"/>
                <a:gd name="connsiteY94" fmla="*/ 170189 h 409207"/>
                <a:gd name="connsiteX95" fmla="*/ 55277 w 402726"/>
                <a:gd name="connsiteY95" fmla="*/ 169944 h 409207"/>
                <a:gd name="connsiteX96" fmla="*/ 52249 w 402726"/>
                <a:gd name="connsiteY96" fmla="*/ 169350 h 409207"/>
                <a:gd name="connsiteX97" fmla="*/ 50353 w 402726"/>
                <a:gd name="connsiteY97" fmla="*/ 168859 h 409207"/>
                <a:gd name="connsiteX98" fmla="*/ 47693 w 402726"/>
                <a:gd name="connsiteY98" fmla="*/ 167966 h 409207"/>
                <a:gd name="connsiteX99" fmla="*/ 45865 w 402726"/>
                <a:gd name="connsiteY99" fmla="*/ 167297 h 409207"/>
                <a:gd name="connsiteX100" fmla="*/ 42100 w 402726"/>
                <a:gd name="connsiteY100" fmla="*/ 165470 h 409207"/>
                <a:gd name="connsiteX101" fmla="*/ 40286 w 402726"/>
                <a:gd name="connsiteY101" fmla="*/ 164365 h 409207"/>
                <a:gd name="connsiteX102" fmla="*/ 38111 w 402726"/>
                <a:gd name="connsiteY102" fmla="*/ 162933 h 409207"/>
                <a:gd name="connsiteX103" fmla="*/ 36528 w 402726"/>
                <a:gd name="connsiteY103" fmla="*/ 161746 h 409207"/>
                <a:gd name="connsiteX104" fmla="*/ 33896 w 402726"/>
                <a:gd name="connsiteY104" fmla="*/ 159482 h 409207"/>
                <a:gd name="connsiteX105" fmla="*/ 33125 w 402726"/>
                <a:gd name="connsiteY105" fmla="*/ 158779 h 409207"/>
                <a:gd name="connsiteX106" fmla="*/ 29749 w 402726"/>
                <a:gd name="connsiteY106" fmla="*/ 155028 h 409207"/>
                <a:gd name="connsiteX107" fmla="*/ 29695 w 402726"/>
                <a:gd name="connsiteY107" fmla="*/ 154960 h 409207"/>
                <a:gd name="connsiteX108" fmla="*/ 26735 w 402726"/>
                <a:gd name="connsiteY108" fmla="*/ 150677 h 409207"/>
                <a:gd name="connsiteX109" fmla="*/ 26012 w 402726"/>
                <a:gd name="connsiteY109" fmla="*/ 149483 h 409207"/>
                <a:gd name="connsiteX110" fmla="*/ 25753 w 402726"/>
                <a:gd name="connsiteY110" fmla="*/ 149047 h 409207"/>
                <a:gd name="connsiteX111" fmla="*/ 20801 w 402726"/>
                <a:gd name="connsiteY111" fmla="*/ 129582 h 409207"/>
                <a:gd name="connsiteX112" fmla="*/ 20801 w 402726"/>
                <a:gd name="connsiteY112" fmla="*/ 88662 h 409207"/>
                <a:gd name="connsiteX113" fmla="*/ 101292 w 402726"/>
                <a:gd name="connsiteY113" fmla="*/ 88662 h 409207"/>
                <a:gd name="connsiteX114" fmla="*/ 102643 w 402726"/>
                <a:gd name="connsiteY114" fmla="*/ 88662 h 409207"/>
                <a:gd name="connsiteX115" fmla="*/ 102643 w 402726"/>
                <a:gd name="connsiteY115" fmla="*/ 129582 h 409207"/>
                <a:gd name="connsiteX116" fmla="*/ 61722 w 402726"/>
                <a:gd name="connsiteY116" fmla="*/ 170503 h 409207"/>
                <a:gd name="connsiteX117" fmla="*/ 56900 w 402726"/>
                <a:gd name="connsiteY117" fmla="*/ 170189 h 409207"/>
                <a:gd name="connsiteX118" fmla="*/ 211764 w 402726"/>
                <a:gd name="connsiteY118" fmla="*/ 88662 h 409207"/>
                <a:gd name="connsiteX119" fmla="*/ 293605 w 402726"/>
                <a:gd name="connsiteY119" fmla="*/ 88662 h 409207"/>
                <a:gd name="connsiteX120" fmla="*/ 293605 w 402726"/>
                <a:gd name="connsiteY120" fmla="*/ 129582 h 409207"/>
                <a:gd name="connsiteX121" fmla="*/ 252685 w 402726"/>
                <a:gd name="connsiteY121" fmla="*/ 170503 h 409207"/>
                <a:gd name="connsiteX122" fmla="*/ 211764 w 402726"/>
                <a:gd name="connsiteY122" fmla="*/ 129582 h 409207"/>
                <a:gd name="connsiteX123" fmla="*/ 211764 w 402726"/>
                <a:gd name="connsiteY123" fmla="*/ 88662 h 409207"/>
                <a:gd name="connsiteX124" fmla="*/ 348193 w 402726"/>
                <a:gd name="connsiteY124" fmla="*/ 13640 h 409207"/>
                <a:gd name="connsiteX125" fmla="*/ 361302 w 402726"/>
                <a:gd name="connsiteY125" fmla="*/ 22036 h 409207"/>
                <a:gd name="connsiteX126" fmla="*/ 385663 w 402726"/>
                <a:gd name="connsiteY126" fmla="*/ 75021 h 409207"/>
                <a:gd name="connsiteX127" fmla="*/ 307246 w 402726"/>
                <a:gd name="connsiteY127" fmla="*/ 75021 h 409207"/>
                <a:gd name="connsiteX128" fmla="*/ 306120 w 402726"/>
                <a:gd name="connsiteY128" fmla="*/ 75021 h 409207"/>
                <a:gd name="connsiteX129" fmla="*/ 300541 w 402726"/>
                <a:gd name="connsiteY129" fmla="*/ 44331 h 409207"/>
                <a:gd name="connsiteX130" fmla="*/ 294963 w 402726"/>
                <a:gd name="connsiteY130" fmla="*/ 13640 h 409207"/>
                <a:gd name="connsiteX131" fmla="*/ 348193 w 402726"/>
                <a:gd name="connsiteY131" fmla="*/ 13640 h 409207"/>
                <a:gd name="connsiteX132" fmla="*/ 211764 w 402726"/>
                <a:gd name="connsiteY132" fmla="*/ 13640 h 409207"/>
                <a:gd name="connsiteX133" fmla="*/ 224143 w 402726"/>
                <a:gd name="connsiteY133" fmla="*/ 13640 h 409207"/>
                <a:gd name="connsiteX134" fmla="*/ 218584 w 402726"/>
                <a:gd name="connsiteY134" fmla="*/ 20208 h 409207"/>
                <a:gd name="connsiteX135" fmla="*/ 225404 w 402726"/>
                <a:gd name="connsiteY135" fmla="*/ 27028 h 409207"/>
                <a:gd name="connsiteX136" fmla="*/ 232224 w 402726"/>
                <a:gd name="connsiteY136" fmla="*/ 20208 h 409207"/>
                <a:gd name="connsiteX137" fmla="*/ 226666 w 402726"/>
                <a:gd name="connsiteY137" fmla="*/ 13640 h 409207"/>
                <a:gd name="connsiteX138" fmla="*/ 265070 w 402726"/>
                <a:gd name="connsiteY138" fmla="*/ 13640 h 409207"/>
                <a:gd name="connsiteX139" fmla="*/ 259512 w 402726"/>
                <a:gd name="connsiteY139" fmla="*/ 20208 h 409207"/>
                <a:gd name="connsiteX140" fmla="*/ 266332 w 402726"/>
                <a:gd name="connsiteY140" fmla="*/ 27028 h 409207"/>
                <a:gd name="connsiteX141" fmla="*/ 273152 w 402726"/>
                <a:gd name="connsiteY141" fmla="*/ 20208 h 409207"/>
                <a:gd name="connsiteX142" fmla="*/ 267593 w 402726"/>
                <a:gd name="connsiteY142" fmla="*/ 13640 h 409207"/>
                <a:gd name="connsiteX143" fmla="*/ 281104 w 402726"/>
                <a:gd name="connsiteY143" fmla="*/ 13640 h 409207"/>
                <a:gd name="connsiteX144" fmla="*/ 284848 w 402726"/>
                <a:gd name="connsiteY144" fmla="*/ 34237 h 409207"/>
                <a:gd name="connsiteX145" fmla="*/ 279979 w 402726"/>
                <a:gd name="connsiteY145" fmla="*/ 40662 h 409207"/>
                <a:gd name="connsiteX146" fmla="*/ 286799 w 402726"/>
                <a:gd name="connsiteY146" fmla="*/ 47482 h 409207"/>
                <a:gd name="connsiteX147" fmla="*/ 287242 w 402726"/>
                <a:gd name="connsiteY147" fmla="*/ 47393 h 409207"/>
                <a:gd name="connsiteX148" fmla="*/ 292255 w 402726"/>
                <a:gd name="connsiteY148" fmla="*/ 75021 h 409207"/>
                <a:gd name="connsiteX149" fmla="*/ 211764 w 402726"/>
                <a:gd name="connsiteY149" fmla="*/ 75021 h 409207"/>
                <a:gd name="connsiteX150" fmla="*/ 211764 w 402726"/>
                <a:gd name="connsiteY150" fmla="*/ 13640 h 409207"/>
                <a:gd name="connsiteX151" fmla="*/ 128798 w 402726"/>
                <a:gd name="connsiteY151" fmla="*/ 13640 h 409207"/>
                <a:gd name="connsiteX152" fmla="*/ 198124 w 402726"/>
                <a:gd name="connsiteY152" fmla="*/ 13640 h 409207"/>
                <a:gd name="connsiteX153" fmla="*/ 198124 w 402726"/>
                <a:gd name="connsiteY153" fmla="*/ 75021 h 409207"/>
                <a:gd name="connsiteX154" fmla="*/ 117640 w 402726"/>
                <a:gd name="connsiteY154" fmla="*/ 75021 h 409207"/>
                <a:gd name="connsiteX155" fmla="*/ 123219 w 402726"/>
                <a:gd name="connsiteY155" fmla="*/ 44331 h 409207"/>
                <a:gd name="connsiteX156" fmla="*/ 128798 w 402726"/>
                <a:gd name="connsiteY156" fmla="*/ 13640 h 409207"/>
                <a:gd name="connsiteX157" fmla="*/ 37470 w 402726"/>
                <a:gd name="connsiteY157" fmla="*/ 46186 h 409207"/>
                <a:gd name="connsiteX158" fmla="*/ 41262 w 402726"/>
                <a:gd name="connsiteY158" fmla="*/ 47488 h 409207"/>
                <a:gd name="connsiteX159" fmla="*/ 48082 w 402726"/>
                <a:gd name="connsiteY159" fmla="*/ 40668 h 409207"/>
                <a:gd name="connsiteX160" fmla="*/ 42987 w 402726"/>
                <a:gd name="connsiteY160" fmla="*/ 34196 h 409207"/>
                <a:gd name="connsiteX161" fmla="*/ 48593 w 402726"/>
                <a:gd name="connsiteY161" fmla="*/ 22029 h 409207"/>
                <a:gd name="connsiteX162" fmla="*/ 58885 w 402726"/>
                <a:gd name="connsiteY162" fmla="*/ 14049 h 409207"/>
                <a:gd name="connsiteX163" fmla="*/ 54902 w 402726"/>
                <a:gd name="connsiteY163" fmla="*/ 20208 h 409207"/>
                <a:gd name="connsiteX164" fmla="*/ 61722 w 402726"/>
                <a:gd name="connsiteY164" fmla="*/ 27028 h 409207"/>
                <a:gd name="connsiteX165" fmla="*/ 68542 w 402726"/>
                <a:gd name="connsiteY165" fmla="*/ 20208 h 409207"/>
                <a:gd name="connsiteX166" fmla="*/ 62984 w 402726"/>
                <a:gd name="connsiteY166" fmla="*/ 13640 h 409207"/>
                <a:gd name="connsiteX167" fmla="*/ 101388 w 402726"/>
                <a:gd name="connsiteY167" fmla="*/ 13640 h 409207"/>
                <a:gd name="connsiteX168" fmla="*/ 95829 w 402726"/>
                <a:gd name="connsiteY168" fmla="*/ 20208 h 409207"/>
                <a:gd name="connsiteX169" fmla="*/ 102649 w 402726"/>
                <a:gd name="connsiteY169" fmla="*/ 27028 h 409207"/>
                <a:gd name="connsiteX170" fmla="*/ 109469 w 402726"/>
                <a:gd name="connsiteY170" fmla="*/ 20208 h 409207"/>
                <a:gd name="connsiteX171" fmla="*/ 103911 w 402726"/>
                <a:gd name="connsiteY171" fmla="*/ 13640 h 409207"/>
                <a:gd name="connsiteX172" fmla="*/ 114939 w 402726"/>
                <a:gd name="connsiteY172" fmla="*/ 13640 h 409207"/>
                <a:gd name="connsiteX173" fmla="*/ 109360 w 402726"/>
                <a:gd name="connsiteY173" fmla="*/ 44331 h 409207"/>
                <a:gd name="connsiteX174" fmla="*/ 107212 w 402726"/>
                <a:gd name="connsiteY174" fmla="*/ 56130 h 409207"/>
                <a:gd name="connsiteX175" fmla="*/ 102649 w 402726"/>
                <a:gd name="connsiteY175" fmla="*/ 54309 h 409207"/>
                <a:gd name="connsiteX176" fmla="*/ 95829 w 402726"/>
                <a:gd name="connsiteY176" fmla="*/ 61129 h 409207"/>
                <a:gd name="connsiteX177" fmla="*/ 102649 w 402726"/>
                <a:gd name="connsiteY177" fmla="*/ 67949 h 409207"/>
                <a:gd name="connsiteX178" fmla="*/ 105152 w 402726"/>
                <a:gd name="connsiteY178" fmla="*/ 67444 h 409207"/>
                <a:gd name="connsiteX179" fmla="*/ 103768 w 402726"/>
                <a:gd name="connsiteY179" fmla="*/ 75021 h 409207"/>
                <a:gd name="connsiteX180" fmla="*/ 102643 w 402726"/>
                <a:gd name="connsiteY180" fmla="*/ 75021 h 409207"/>
                <a:gd name="connsiteX181" fmla="*/ 24191 w 402726"/>
                <a:gd name="connsiteY181" fmla="*/ 75021 h 409207"/>
                <a:gd name="connsiteX182" fmla="*/ 37470 w 402726"/>
                <a:gd name="connsiteY182" fmla="*/ 46186 h 409207"/>
                <a:gd name="connsiteX183" fmla="*/ 21940 w 402726"/>
                <a:gd name="connsiteY183" fmla="*/ 305521 h 409207"/>
                <a:gd name="connsiteX184" fmla="*/ 20474 w 402726"/>
                <a:gd name="connsiteY184" fmla="*/ 292781 h 409207"/>
                <a:gd name="connsiteX185" fmla="*/ 20849 w 402726"/>
                <a:gd name="connsiteY185" fmla="*/ 290564 h 409207"/>
                <a:gd name="connsiteX186" fmla="*/ 17057 w 402726"/>
                <a:gd name="connsiteY186" fmla="*/ 271604 h 409207"/>
                <a:gd name="connsiteX187" fmla="*/ 15802 w 402726"/>
                <a:gd name="connsiteY187" fmla="*/ 269436 h 409207"/>
                <a:gd name="connsiteX188" fmla="*/ 18216 w 402726"/>
                <a:gd name="connsiteY188" fmla="*/ 245920 h 409207"/>
                <a:gd name="connsiteX189" fmla="*/ 21408 w 402726"/>
                <a:gd name="connsiteY189" fmla="*/ 227164 h 409207"/>
                <a:gd name="connsiteX190" fmla="*/ 21047 w 402726"/>
                <a:gd name="connsiteY190" fmla="*/ 221040 h 409207"/>
                <a:gd name="connsiteX191" fmla="*/ 24621 w 402726"/>
                <a:gd name="connsiteY191" fmla="*/ 214506 h 409207"/>
                <a:gd name="connsiteX192" fmla="*/ 25071 w 402726"/>
                <a:gd name="connsiteY192" fmla="*/ 214145 h 409207"/>
                <a:gd name="connsiteX193" fmla="*/ 26783 w 402726"/>
                <a:gd name="connsiteY193" fmla="*/ 213013 h 409207"/>
                <a:gd name="connsiteX194" fmla="*/ 32962 w 402726"/>
                <a:gd name="connsiteY194" fmla="*/ 207966 h 409207"/>
                <a:gd name="connsiteX195" fmla="*/ 34687 w 402726"/>
                <a:gd name="connsiteY195" fmla="*/ 206841 h 409207"/>
                <a:gd name="connsiteX196" fmla="*/ 35137 w 402726"/>
                <a:gd name="connsiteY196" fmla="*/ 206663 h 409207"/>
                <a:gd name="connsiteX197" fmla="*/ 38922 w 402726"/>
                <a:gd name="connsiteY197" fmla="*/ 206131 h 409207"/>
                <a:gd name="connsiteX198" fmla="*/ 40730 w 402726"/>
                <a:gd name="connsiteY198" fmla="*/ 206261 h 409207"/>
                <a:gd name="connsiteX199" fmla="*/ 47352 w 402726"/>
                <a:gd name="connsiteY199" fmla="*/ 208621 h 409207"/>
                <a:gd name="connsiteX200" fmla="*/ 48852 w 402726"/>
                <a:gd name="connsiteY200" fmla="*/ 209862 h 409207"/>
                <a:gd name="connsiteX201" fmla="*/ 50646 w 402726"/>
                <a:gd name="connsiteY201" fmla="*/ 211580 h 409207"/>
                <a:gd name="connsiteX202" fmla="*/ 51990 w 402726"/>
                <a:gd name="connsiteY202" fmla="*/ 213456 h 409207"/>
                <a:gd name="connsiteX203" fmla="*/ 52856 w 402726"/>
                <a:gd name="connsiteY203" fmla="*/ 220638 h 409207"/>
                <a:gd name="connsiteX204" fmla="*/ 57064 w 402726"/>
                <a:gd name="connsiteY204" fmla="*/ 238077 h 409207"/>
                <a:gd name="connsiteX205" fmla="*/ 58742 w 402726"/>
                <a:gd name="connsiteY205" fmla="*/ 241657 h 409207"/>
                <a:gd name="connsiteX206" fmla="*/ 58994 w 402726"/>
                <a:gd name="connsiteY206" fmla="*/ 244344 h 409207"/>
                <a:gd name="connsiteX207" fmla="*/ 56655 w 402726"/>
                <a:gd name="connsiteY207" fmla="*/ 254465 h 409207"/>
                <a:gd name="connsiteX208" fmla="*/ 56655 w 402726"/>
                <a:gd name="connsiteY208" fmla="*/ 254472 h 409207"/>
                <a:gd name="connsiteX209" fmla="*/ 52187 w 402726"/>
                <a:gd name="connsiteY209" fmla="*/ 262909 h 409207"/>
                <a:gd name="connsiteX210" fmla="*/ 48661 w 402726"/>
                <a:gd name="connsiteY210" fmla="*/ 279557 h 409207"/>
                <a:gd name="connsiteX211" fmla="*/ 50435 w 402726"/>
                <a:gd name="connsiteY211" fmla="*/ 285531 h 409207"/>
                <a:gd name="connsiteX212" fmla="*/ 51826 w 402726"/>
                <a:gd name="connsiteY212" fmla="*/ 291621 h 409207"/>
                <a:gd name="connsiteX213" fmla="*/ 51130 w 402726"/>
                <a:gd name="connsiteY213" fmla="*/ 297855 h 409207"/>
                <a:gd name="connsiteX214" fmla="*/ 49916 w 402726"/>
                <a:gd name="connsiteY214" fmla="*/ 300958 h 409207"/>
                <a:gd name="connsiteX215" fmla="*/ 46179 w 402726"/>
                <a:gd name="connsiteY215" fmla="*/ 306530 h 409207"/>
                <a:gd name="connsiteX216" fmla="*/ 45974 w 402726"/>
                <a:gd name="connsiteY216" fmla="*/ 306742 h 409207"/>
                <a:gd name="connsiteX217" fmla="*/ 43710 w 402726"/>
                <a:gd name="connsiteY217" fmla="*/ 308999 h 409207"/>
                <a:gd name="connsiteX218" fmla="*/ 36126 w 402726"/>
                <a:gd name="connsiteY218" fmla="*/ 314216 h 409207"/>
                <a:gd name="connsiteX219" fmla="*/ 36037 w 402726"/>
                <a:gd name="connsiteY219" fmla="*/ 314257 h 409207"/>
                <a:gd name="connsiteX220" fmla="*/ 32730 w 402726"/>
                <a:gd name="connsiteY220" fmla="*/ 315615 h 409207"/>
                <a:gd name="connsiteX221" fmla="*/ 25760 w 402726"/>
                <a:gd name="connsiteY221" fmla="*/ 315430 h 409207"/>
                <a:gd name="connsiteX222" fmla="*/ 21940 w 402726"/>
                <a:gd name="connsiteY222" fmla="*/ 305521 h 409207"/>
                <a:gd name="connsiteX223" fmla="*/ 49125 w 402726"/>
                <a:gd name="connsiteY223" fmla="*/ 395567 h 409207"/>
                <a:gd name="connsiteX224" fmla="*/ 19758 w 402726"/>
                <a:gd name="connsiteY224" fmla="*/ 395567 h 409207"/>
                <a:gd name="connsiteX225" fmla="*/ 15216 w 402726"/>
                <a:gd name="connsiteY225" fmla="*/ 368286 h 409207"/>
                <a:gd name="connsiteX226" fmla="*/ 27621 w 402726"/>
                <a:gd name="connsiteY226" fmla="*/ 368286 h 409207"/>
                <a:gd name="connsiteX227" fmla="*/ 53667 w 402726"/>
                <a:gd name="connsiteY227" fmla="*/ 368286 h 409207"/>
                <a:gd name="connsiteX228" fmla="*/ 49125 w 402726"/>
                <a:gd name="connsiteY228" fmla="*/ 395567 h 409207"/>
                <a:gd name="connsiteX229" fmla="*/ 41262 w 402726"/>
                <a:gd name="connsiteY229" fmla="*/ 354646 h 409207"/>
                <a:gd name="connsiteX230" fmla="*/ 41262 w 402726"/>
                <a:gd name="connsiteY230" fmla="*/ 326888 h 409207"/>
                <a:gd name="connsiteX231" fmla="*/ 42394 w 402726"/>
                <a:gd name="connsiteY231" fmla="*/ 326329 h 409207"/>
                <a:gd name="connsiteX232" fmla="*/ 52590 w 402726"/>
                <a:gd name="connsiteY232" fmla="*/ 319352 h 409207"/>
                <a:gd name="connsiteX233" fmla="*/ 52603 w 402726"/>
                <a:gd name="connsiteY233" fmla="*/ 319366 h 409207"/>
                <a:gd name="connsiteX234" fmla="*/ 52767 w 402726"/>
                <a:gd name="connsiteY234" fmla="*/ 319202 h 409207"/>
                <a:gd name="connsiteX235" fmla="*/ 56430 w 402726"/>
                <a:gd name="connsiteY235" fmla="*/ 315526 h 409207"/>
                <a:gd name="connsiteX236" fmla="*/ 56914 w 402726"/>
                <a:gd name="connsiteY236" fmla="*/ 314919 h 409207"/>
                <a:gd name="connsiteX237" fmla="*/ 59321 w 402726"/>
                <a:gd name="connsiteY237" fmla="*/ 311768 h 409207"/>
                <a:gd name="connsiteX238" fmla="*/ 60262 w 402726"/>
                <a:gd name="connsiteY238" fmla="*/ 310302 h 409207"/>
                <a:gd name="connsiteX239" fmla="*/ 61790 w 402726"/>
                <a:gd name="connsiteY239" fmla="*/ 307580 h 409207"/>
                <a:gd name="connsiteX240" fmla="*/ 62520 w 402726"/>
                <a:gd name="connsiteY240" fmla="*/ 306114 h 409207"/>
                <a:gd name="connsiteX241" fmla="*/ 64177 w 402726"/>
                <a:gd name="connsiteY241" fmla="*/ 301804 h 409207"/>
                <a:gd name="connsiteX242" fmla="*/ 65275 w 402726"/>
                <a:gd name="connsiteY242" fmla="*/ 296416 h 409207"/>
                <a:gd name="connsiteX243" fmla="*/ 65425 w 402726"/>
                <a:gd name="connsiteY243" fmla="*/ 290837 h 409207"/>
                <a:gd name="connsiteX244" fmla="*/ 62950 w 402726"/>
                <a:gd name="connsiteY244" fmla="*/ 280109 h 409207"/>
                <a:gd name="connsiteX245" fmla="*/ 63222 w 402726"/>
                <a:gd name="connsiteY245" fmla="*/ 270922 h 409207"/>
                <a:gd name="connsiteX246" fmla="*/ 65105 w 402726"/>
                <a:gd name="connsiteY246" fmla="*/ 267887 h 409207"/>
                <a:gd name="connsiteX247" fmla="*/ 69326 w 402726"/>
                <a:gd name="connsiteY247" fmla="*/ 259499 h 409207"/>
                <a:gd name="connsiteX248" fmla="*/ 72109 w 402726"/>
                <a:gd name="connsiteY248" fmla="*/ 238977 h 409207"/>
                <a:gd name="connsiteX249" fmla="*/ 67574 w 402726"/>
                <a:gd name="connsiteY249" fmla="*/ 229395 h 409207"/>
                <a:gd name="connsiteX250" fmla="*/ 66182 w 402726"/>
                <a:gd name="connsiteY250" fmla="*/ 223495 h 409207"/>
                <a:gd name="connsiteX251" fmla="*/ 66653 w 402726"/>
                <a:gd name="connsiteY251" fmla="*/ 218066 h 409207"/>
                <a:gd name="connsiteX252" fmla="*/ 66591 w 402726"/>
                <a:gd name="connsiteY252" fmla="*/ 216668 h 409207"/>
                <a:gd name="connsiteX253" fmla="*/ 65848 w 402726"/>
                <a:gd name="connsiteY253" fmla="*/ 211956 h 409207"/>
                <a:gd name="connsiteX254" fmla="*/ 65766 w 402726"/>
                <a:gd name="connsiteY254" fmla="*/ 211430 h 409207"/>
                <a:gd name="connsiteX255" fmla="*/ 218564 w 402726"/>
                <a:gd name="connsiteY255" fmla="*/ 211430 h 409207"/>
                <a:gd name="connsiteX256" fmla="*/ 218564 w 402726"/>
                <a:gd name="connsiteY256" fmla="*/ 354653 h 409207"/>
                <a:gd name="connsiteX257" fmla="*/ 69776 w 402726"/>
                <a:gd name="connsiteY257" fmla="*/ 354653 h 409207"/>
                <a:gd name="connsiteX258" fmla="*/ 61688 w 402726"/>
                <a:gd name="connsiteY258" fmla="*/ 354653 h 409207"/>
                <a:gd name="connsiteX259" fmla="*/ 41262 w 402726"/>
                <a:gd name="connsiteY259" fmla="*/ 354653 h 409207"/>
                <a:gd name="connsiteX260" fmla="*/ 259505 w 402726"/>
                <a:gd name="connsiteY260" fmla="*/ 395567 h 409207"/>
                <a:gd name="connsiteX261" fmla="*/ 259505 w 402726"/>
                <a:gd name="connsiteY261" fmla="*/ 211424 h 409207"/>
                <a:gd name="connsiteX262" fmla="*/ 354986 w 402726"/>
                <a:gd name="connsiteY262" fmla="*/ 211424 h 409207"/>
                <a:gd name="connsiteX263" fmla="*/ 354986 w 402726"/>
                <a:gd name="connsiteY263" fmla="*/ 395567 h 409207"/>
                <a:gd name="connsiteX264" fmla="*/ 259505 w 402726"/>
                <a:gd name="connsiteY264" fmla="*/ 395567 h 409207"/>
                <a:gd name="connsiteX265" fmla="*/ 382267 w 402726"/>
                <a:gd name="connsiteY265" fmla="*/ 395567 h 409207"/>
                <a:gd name="connsiteX266" fmla="*/ 368626 w 402726"/>
                <a:gd name="connsiteY266" fmla="*/ 395567 h 409207"/>
                <a:gd name="connsiteX267" fmla="*/ 368626 w 402726"/>
                <a:gd name="connsiteY267" fmla="*/ 197783 h 409207"/>
                <a:gd name="connsiteX268" fmla="*/ 245865 w 402726"/>
                <a:gd name="connsiteY268" fmla="*/ 197783 h 409207"/>
                <a:gd name="connsiteX269" fmla="*/ 245865 w 402726"/>
                <a:gd name="connsiteY269" fmla="*/ 395567 h 409207"/>
                <a:gd name="connsiteX270" fmla="*/ 62956 w 402726"/>
                <a:gd name="connsiteY270" fmla="*/ 395567 h 409207"/>
                <a:gd name="connsiteX271" fmla="*/ 67505 w 402726"/>
                <a:gd name="connsiteY271" fmla="*/ 368286 h 409207"/>
                <a:gd name="connsiteX272" fmla="*/ 232231 w 402726"/>
                <a:gd name="connsiteY272" fmla="*/ 368286 h 409207"/>
                <a:gd name="connsiteX273" fmla="*/ 232231 w 402726"/>
                <a:gd name="connsiteY273" fmla="*/ 197783 h 409207"/>
                <a:gd name="connsiteX274" fmla="*/ 55659 w 402726"/>
                <a:gd name="connsiteY274" fmla="*/ 197783 h 409207"/>
                <a:gd name="connsiteX275" fmla="*/ 42653 w 402726"/>
                <a:gd name="connsiteY275" fmla="*/ 192750 h 409207"/>
                <a:gd name="connsiteX276" fmla="*/ 37504 w 402726"/>
                <a:gd name="connsiteY276" fmla="*/ 192518 h 409207"/>
                <a:gd name="connsiteX277" fmla="*/ 36194 w 402726"/>
                <a:gd name="connsiteY277" fmla="*/ 192614 h 409207"/>
                <a:gd name="connsiteX278" fmla="*/ 32498 w 402726"/>
                <a:gd name="connsiteY278" fmla="*/ 193214 h 409207"/>
                <a:gd name="connsiteX279" fmla="*/ 31454 w 402726"/>
                <a:gd name="connsiteY279" fmla="*/ 193459 h 409207"/>
                <a:gd name="connsiteX280" fmla="*/ 27621 w 402726"/>
                <a:gd name="connsiteY280" fmla="*/ 195001 h 409207"/>
                <a:gd name="connsiteX281" fmla="*/ 27621 w 402726"/>
                <a:gd name="connsiteY281" fmla="*/ 172187 h 409207"/>
                <a:gd name="connsiteX282" fmla="*/ 40491 w 402726"/>
                <a:gd name="connsiteY282" fmla="*/ 179840 h 409207"/>
                <a:gd name="connsiteX283" fmla="*/ 40545 w 402726"/>
                <a:gd name="connsiteY283" fmla="*/ 179860 h 409207"/>
                <a:gd name="connsiteX284" fmla="*/ 45163 w 402726"/>
                <a:gd name="connsiteY284" fmla="*/ 181552 h 409207"/>
                <a:gd name="connsiteX285" fmla="*/ 45961 w 402726"/>
                <a:gd name="connsiteY285" fmla="*/ 181797 h 409207"/>
                <a:gd name="connsiteX286" fmla="*/ 50012 w 402726"/>
                <a:gd name="connsiteY286" fmla="*/ 182841 h 409207"/>
                <a:gd name="connsiteX287" fmla="*/ 51239 w 402726"/>
                <a:gd name="connsiteY287" fmla="*/ 183106 h 409207"/>
                <a:gd name="connsiteX288" fmla="*/ 55141 w 402726"/>
                <a:gd name="connsiteY288" fmla="*/ 183707 h 409207"/>
                <a:gd name="connsiteX289" fmla="*/ 56484 w 402726"/>
                <a:gd name="connsiteY289" fmla="*/ 183877 h 409207"/>
                <a:gd name="connsiteX290" fmla="*/ 61722 w 402726"/>
                <a:gd name="connsiteY290" fmla="*/ 184143 h 409207"/>
                <a:gd name="connsiteX291" fmla="*/ 68515 w 402726"/>
                <a:gd name="connsiteY291" fmla="*/ 183673 h 409207"/>
                <a:gd name="connsiteX292" fmla="*/ 70424 w 402726"/>
                <a:gd name="connsiteY292" fmla="*/ 183379 h 409207"/>
                <a:gd name="connsiteX293" fmla="*/ 75389 w 402726"/>
                <a:gd name="connsiteY293" fmla="*/ 182336 h 409207"/>
                <a:gd name="connsiteX294" fmla="*/ 77081 w 402726"/>
                <a:gd name="connsiteY294" fmla="*/ 181899 h 409207"/>
                <a:gd name="connsiteX295" fmla="*/ 83205 w 402726"/>
                <a:gd name="connsiteY295" fmla="*/ 179717 h 409207"/>
                <a:gd name="connsiteX296" fmla="*/ 84092 w 402726"/>
                <a:gd name="connsiteY296" fmla="*/ 179287 h 409207"/>
                <a:gd name="connsiteX297" fmla="*/ 89009 w 402726"/>
                <a:gd name="connsiteY297" fmla="*/ 176750 h 409207"/>
                <a:gd name="connsiteX298" fmla="*/ 90632 w 402726"/>
                <a:gd name="connsiteY298" fmla="*/ 175761 h 409207"/>
                <a:gd name="connsiteX299" fmla="*/ 94820 w 402726"/>
                <a:gd name="connsiteY299" fmla="*/ 172849 h 409207"/>
                <a:gd name="connsiteX300" fmla="*/ 95959 w 402726"/>
                <a:gd name="connsiteY300" fmla="*/ 171997 h 409207"/>
                <a:gd name="connsiteX301" fmla="*/ 100678 w 402726"/>
                <a:gd name="connsiteY301" fmla="*/ 167707 h 409207"/>
                <a:gd name="connsiteX302" fmla="*/ 101647 w 402726"/>
                <a:gd name="connsiteY302" fmla="*/ 166643 h 409207"/>
                <a:gd name="connsiteX303" fmla="*/ 104927 w 402726"/>
                <a:gd name="connsiteY303" fmla="*/ 162776 h 409207"/>
                <a:gd name="connsiteX304" fmla="*/ 106066 w 402726"/>
                <a:gd name="connsiteY304" fmla="*/ 161248 h 409207"/>
                <a:gd name="connsiteX305" fmla="*/ 109047 w 402726"/>
                <a:gd name="connsiteY305" fmla="*/ 156617 h 409207"/>
                <a:gd name="connsiteX306" fmla="*/ 109469 w 402726"/>
                <a:gd name="connsiteY306" fmla="*/ 155962 h 409207"/>
                <a:gd name="connsiteX307" fmla="*/ 109892 w 402726"/>
                <a:gd name="connsiteY307" fmla="*/ 156617 h 409207"/>
                <a:gd name="connsiteX308" fmla="*/ 112873 w 402726"/>
                <a:gd name="connsiteY308" fmla="*/ 161248 h 409207"/>
                <a:gd name="connsiteX309" fmla="*/ 114012 w 402726"/>
                <a:gd name="connsiteY309" fmla="*/ 162776 h 409207"/>
                <a:gd name="connsiteX310" fmla="*/ 117292 w 402726"/>
                <a:gd name="connsiteY310" fmla="*/ 166643 h 409207"/>
                <a:gd name="connsiteX311" fmla="*/ 118261 w 402726"/>
                <a:gd name="connsiteY311" fmla="*/ 167707 h 409207"/>
                <a:gd name="connsiteX312" fmla="*/ 122980 w 402726"/>
                <a:gd name="connsiteY312" fmla="*/ 171997 h 409207"/>
                <a:gd name="connsiteX313" fmla="*/ 124119 w 402726"/>
                <a:gd name="connsiteY313" fmla="*/ 172849 h 409207"/>
                <a:gd name="connsiteX314" fmla="*/ 128307 w 402726"/>
                <a:gd name="connsiteY314" fmla="*/ 175761 h 409207"/>
                <a:gd name="connsiteX315" fmla="*/ 129930 w 402726"/>
                <a:gd name="connsiteY315" fmla="*/ 176750 h 409207"/>
                <a:gd name="connsiteX316" fmla="*/ 134847 w 402726"/>
                <a:gd name="connsiteY316" fmla="*/ 179287 h 409207"/>
                <a:gd name="connsiteX317" fmla="*/ 135734 w 402726"/>
                <a:gd name="connsiteY317" fmla="*/ 179717 h 409207"/>
                <a:gd name="connsiteX318" fmla="*/ 141858 w 402726"/>
                <a:gd name="connsiteY318" fmla="*/ 181899 h 409207"/>
                <a:gd name="connsiteX319" fmla="*/ 143549 w 402726"/>
                <a:gd name="connsiteY319" fmla="*/ 182336 h 409207"/>
                <a:gd name="connsiteX320" fmla="*/ 148515 w 402726"/>
                <a:gd name="connsiteY320" fmla="*/ 183379 h 409207"/>
                <a:gd name="connsiteX321" fmla="*/ 150424 w 402726"/>
                <a:gd name="connsiteY321" fmla="*/ 183673 h 409207"/>
                <a:gd name="connsiteX322" fmla="*/ 157203 w 402726"/>
                <a:gd name="connsiteY322" fmla="*/ 184143 h 409207"/>
                <a:gd name="connsiteX323" fmla="*/ 163996 w 402726"/>
                <a:gd name="connsiteY323" fmla="*/ 183673 h 409207"/>
                <a:gd name="connsiteX324" fmla="*/ 165906 w 402726"/>
                <a:gd name="connsiteY324" fmla="*/ 183379 h 409207"/>
                <a:gd name="connsiteX325" fmla="*/ 170871 w 402726"/>
                <a:gd name="connsiteY325" fmla="*/ 182336 h 409207"/>
                <a:gd name="connsiteX326" fmla="*/ 172562 w 402726"/>
                <a:gd name="connsiteY326" fmla="*/ 181899 h 409207"/>
                <a:gd name="connsiteX327" fmla="*/ 178687 w 402726"/>
                <a:gd name="connsiteY327" fmla="*/ 179717 h 409207"/>
                <a:gd name="connsiteX328" fmla="*/ 179573 w 402726"/>
                <a:gd name="connsiteY328" fmla="*/ 179287 h 409207"/>
                <a:gd name="connsiteX329" fmla="*/ 184491 w 402726"/>
                <a:gd name="connsiteY329" fmla="*/ 176750 h 409207"/>
                <a:gd name="connsiteX330" fmla="*/ 186114 w 402726"/>
                <a:gd name="connsiteY330" fmla="*/ 175761 h 409207"/>
                <a:gd name="connsiteX331" fmla="*/ 190301 w 402726"/>
                <a:gd name="connsiteY331" fmla="*/ 172849 h 409207"/>
                <a:gd name="connsiteX332" fmla="*/ 191440 w 402726"/>
                <a:gd name="connsiteY332" fmla="*/ 171997 h 409207"/>
                <a:gd name="connsiteX333" fmla="*/ 196160 w 402726"/>
                <a:gd name="connsiteY333" fmla="*/ 167707 h 409207"/>
                <a:gd name="connsiteX334" fmla="*/ 197128 w 402726"/>
                <a:gd name="connsiteY334" fmla="*/ 166643 h 409207"/>
                <a:gd name="connsiteX335" fmla="*/ 200409 w 402726"/>
                <a:gd name="connsiteY335" fmla="*/ 162776 h 409207"/>
                <a:gd name="connsiteX336" fmla="*/ 201548 w 402726"/>
                <a:gd name="connsiteY336" fmla="*/ 161248 h 409207"/>
                <a:gd name="connsiteX337" fmla="*/ 204528 w 402726"/>
                <a:gd name="connsiteY337" fmla="*/ 156617 h 409207"/>
                <a:gd name="connsiteX338" fmla="*/ 204951 w 402726"/>
                <a:gd name="connsiteY338" fmla="*/ 155962 h 409207"/>
                <a:gd name="connsiteX339" fmla="*/ 205374 w 402726"/>
                <a:gd name="connsiteY339" fmla="*/ 156617 h 409207"/>
                <a:gd name="connsiteX340" fmla="*/ 208354 w 402726"/>
                <a:gd name="connsiteY340" fmla="*/ 161248 h 409207"/>
                <a:gd name="connsiteX341" fmla="*/ 209493 w 402726"/>
                <a:gd name="connsiteY341" fmla="*/ 162776 h 409207"/>
                <a:gd name="connsiteX342" fmla="*/ 212773 w 402726"/>
                <a:gd name="connsiteY342" fmla="*/ 166643 h 409207"/>
                <a:gd name="connsiteX343" fmla="*/ 213742 w 402726"/>
                <a:gd name="connsiteY343" fmla="*/ 167707 h 409207"/>
                <a:gd name="connsiteX344" fmla="*/ 218461 w 402726"/>
                <a:gd name="connsiteY344" fmla="*/ 171997 h 409207"/>
                <a:gd name="connsiteX345" fmla="*/ 219600 w 402726"/>
                <a:gd name="connsiteY345" fmla="*/ 172849 h 409207"/>
                <a:gd name="connsiteX346" fmla="*/ 223788 w 402726"/>
                <a:gd name="connsiteY346" fmla="*/ 175761 h 409207"/>
                <a:gd name="connsiteX347" fmla="*/ 225411 w 402726"/>
                <a:gd name="connsiteY347" fmla="*/ 176750 h 409207"/>
                <a:gd name="connsiteX348" fmla="*/ 230328 w 402726"/>
                <a:gd name="connsiteY348" fmla="*/ 179287 h 409207"/>
                <a:gd name="connsiteX349" fmla="*/ 231215 w 402726"/>
                <a:gd name="connsiteY349" fmla="*/ 179717 h 409207"/>
                <a:gd name="connsiteX350" fmla="*/ 237339 w 402726"/>
                <a:gd name="connsiteY350" fmla="*/ 181899 h 409207"/>
                <a:gd name="connsiteX351" fmla="*/ 239031 w 402726"/>
                <a:gd name="connsiteY351" fmla="*/ 182336 h 409207"/>
                <a:gd name="connsiteX352" fmla="*/ 243996 w 402726"/>
                <a:gd name="connsiteY352" fmla="*/ 183379 h 409207"/>
                <a:gd name="connsiteX353" fmla="*/ 245906 w 402726"/>
                <a:gd name="connsiteY353" fmla="*/ 183673 h 409207"/>
                <a:gd name="connsiteX354" fmla="*/ 252685 w 402726"/>
                <a:gd name="connsiteY354" fmla="*/ 184143 h 409207"/>
                <a:gd name="connsiteX355" fmla="*/ 259478 w 402726"/>
                <a:gd name="connsiteY355" fmla="*/ 183673 h 409207"/>
                <a:gd name="connsiteX356" fmla="*/ 261387 w 402726"/>
                <a:gd name="connsiteY356" fmla="*/ 183379 h 409207"/>
                <a:gd name="connsiteX357" fmla="*/ 266352 w 402726"/>
                <a:gd name="connsiteY357" fmla="*/ 182336 h 409207"/>
                <a:gd name="connsiteX358" fmla="*/ 268044 w 402726"/>
                <a:gd name="connsiteY358" fmla="*/ 181899 h 409207"/>
                <a:gd name="connsiteX359" fmla="*/ 274168 w 402726"/>
                <a:gd name="connsiteY359" fmla="*/ 179717 h 409207"/>
                <a:gd name="connsiteX360" fmla="*/ 275055 w 402726"/>
                <a:gd name="connsiteY360" fmla="*/ 179287 h 409207"/>
                <a:gd name="connsiteX361" fmla="*/ 279972 w 402726"/>
                <a:gd name="connsiteY361" fmla="*/ 176750 h 409207"/>
                <a:gd name="connsiteX362" fmla="*/ 281595 w 402726"/>
                <a:gd name="connsiteY362" fmla="*/ 175761 h 409207"/>
                <a:gd name="connsiteX363" fmla="*/ 285783 w 402726"/>
                <a:gd name="connsiteY363" fmla="*/ 172849 h 409207"/>
                <a:gd name="connsiteX364" fmla="*/ 286922 w 402726"/>
                <a:gd name="connsiteY364" fmla="*/ 171997 h 409207"/>
                <a:gd name="connsiteX365" fmla="*/ 291641 w 402726"/>
                <a:gd name="connsiteY365" fmla="*/ 167707 h 409207"/>
                <a:gd name="connsiteX366" fmla="*/ 292610 w 402726"/>
                <a:gd name="connsiteY366" fmla="*/ 166643 h 409207"/>
                <a:gd name="connsiteX367" fmla="*/ 295890 w 402726"/>
                <a:gd name="connsiteY367" fmla="*/ 162776 h 409207"/>
                <a:gd name="connsiteX368" fmla="*/ 297029 w 402726"/>
                <a:gd name="connsiteY368" fmla="*/ 161248 h 409207"/>
                <a:gd name="connsiteX369" fmla="*/ 300009 w 402726"/>
                <a:gd name="connsiteY369" fmla="*/ 156617 h 409207"/>
                <a:gd name="connsiteX370" fmla="*/ 300432 w 402726"/>
                <a:gd name="connsiteY370" fmla="*/ 155962 h 409207"/>
                <a:gd name="connsiteX371" fmla="*/ 300855 w 402726"/>
                <a:gd name="connsiteY371" fmla="*/ 156617 h 409207"/>
                <a:gd name="connsiteX372" fmla="*/ 303835 w 402726"/>
                <a:gd name="connsiteY372" fmla="*/ 161248 h 409207"/>
                <a:gd name="connsiteX373" fmla="*/ 304974 w 402726"/>
                <a:gd name="connsiteY373" fmla="*/ 162776 h 409207"/>
                <a:gd name="connsiteX374" fmla="*/ 308255 w 402726"/>
                <a:gd name="connsiteY374" fmla="*/ 166643 h 409207"/>
                <a:gd name="connsiteX375" fmla="*/ 309223 w 402726"/>
                <a:gd name="connsiteY375" fmla="*/ 167707 h 409207"/>
                <a:gd name="connsiteX376" fmla="*/ 313943 w 402726"/>
                <a:gd name="connsiteY376" fmla="*/ 171997 h 409207"/>
                <a:gd name="connsiteX377" fmla="*/ 315082 w 402726"/>
                <a:gd name="connsiteY377" fmla="*/ 172849 h 409207"/>
                <a:gd name="connsiteX378" fmla="*/ 319269 w 402726"/>
                <a:gd name="connsiteY378" fmla="*/ 175761 h 409207"/>
                <a:gd name="connsiteX379" fmla="*/ 320893 w 402726"/>
                <a:gd name="connsiteY379" fmla="*/ 176750 h 409207"/>
                <a:gd name="connsiteX380" fmla="*/ 325810 w 402726"/>
                <a:gd name="connsiteY380" fmla="*/ 179287 h 409207"/>
                <a:gd name="connsiteX381" fmla="*/ 326696 w 402726"/>
                <a:gd name="connsiteY381" fmla="*/ 179717 h 409207"/>
                <a:gd name="connsiteX382" fmla="*/ 332821 w 402726"/>
                <a:gd name="connsiteY382" fmla="*/ 181899 h 409207"/>
                <a:gd name="connsiteX383" fmla="*/ 334512 w 402726"/>
                <a:gd name="connsiteY383" fmla="*/ 182336 h 409207"/>
                <a:gd name="connsiteX384" fmla="*/ 339477 w 402726"/>
                <a:gd name="connsiteY384" fmla="*/ 183379 h 409207"/>
                <a:gd name="connsiteX385" fmla="*/ 341387 w 402726"/>
                <a:gd name="connsiteY385" fmla="*/ 183673 h 409207"/>
                <a:gd name="connsiteX386" fmla="*/ 348166 w 402726"/>
                <a:gd name="connsiteY386" fmla="*/ 184143 h 409207"/>
                <a:gd name="connsiteX387" fmla="*/ 353404 w 402726"/>
                <a:gd name="connsiteY387" fmla="*/ 183877 h 409207"/>
                <a:gd name="connsiteX388" fmla="*/ 354748 w 402726"/>
                <a:gd name="connsiteY388" fmla="*/ 183707 h 409207"/>
                <a:gd name="connsiteX389" fmla="*/ 358649 w 402726"/>
                <a:gd name="connsiteY389" fmla="*/ 183106 h 409207"/>
                <a:gd name="connsiteX390" fmla="*/ 359876 w 402726"/>
                <a:gd name="connsiteY390" fmla="*/ 182841 h 409207"/>
                <a:gd name="connsiteX391" fmla="*/ 363927 w 402726"/>
                <a:gd name="connsiteY391" fmla="*/ 181797 h 409207"/>
                <a:gd name="connsiteX392" fmla="*/ 364725 w 402726"/>
                <a:gd name="connsiteY392" fmla="*/ 181552 h 409207"/>
                <a:gd name="connsiteX393" fmla="*/ 369343 w 402726"/>
                <a:gd name="connsiteY393" fmla="*/ 179860 h 409207"/>
                <a:gd name="connsiteX394" fmla="*/ 369397 w 402726"/>
                <a:gd name="connsiteY394" fmla="*/ 179840 h 409207"/>
                <a:gd name="connsiteX395" fmla="*/ 382267 w 402726"/>
                <a:gd name="connsiteY395" fmla="*/ 172187 h 409207"/>
                <a:gd name="connsiteX396" fmla="*/ 382267 w 402726"/>
                <a:gd name="connsiteY396" fmla="*/ 395567 h 40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402726" h="409207">
                  <a:moveTo>
                    <a:pt x="402727" y="82571"/>
                  </a:moveTo>
                  <a:cubicBezTo>
                    <a:pt x="402727" y="81521"/>
                    <a:pt x="402509" y="80525"/>
                    <a:pt x="402120" y="79618"/>
                  </a:cubicBezTo>
                  <a:cubicBezTo>
                    <a:pt x="402093" y="78956"/>
                    <a:pt x="401984" y="78288"/>
                    <a:pt x="401799" y="77640"/>
                  </a:cubicBezTo>
                  <a:lnTo>
                    <a:pt x="373694" y="16341"/>
                  </a:lnTo>
                  <a:cubicBezTo>
                    <a:pt x="369138" y="6411"/>
                    <a:pt x="359126" y="0"/>
                    <a:pt x="348193" y="0"/>
                  </a:cubicBezTo>
                  <a:lnTo>
                    <a:pt x="292480" y="0"/>
                  </a:lnTo>
                  <a:lnTo>
                    <a:pt x="278615" y="0"/>
                  </a:lnTo>
                  <a:lnTo>
                    <a:pt x="211764" y="0"/>
                  </a:lnTo>
                  <a:lnTo>
                    <a:pt x="198124" y="0"/>
                  </a:lnTo>
                  <a:lnTo>
                    <a:pt x="131273" y="0"/>
                  </a:lnTo>
                  <a:lnTo>
                    <a:pt x="117408" y="0"/>
                  </a:lnTo>
                  <a:lnTo>
                    <a:pt x="61695" y="0"/>
                  </a:lnTo>
                  <a:cubicBezTo>
                    <a:pt x="50769" y="0"/>
                    <a:pt x="40764" y="6411"/>
                    <a:pt x="36201" y="16334"/>
                  </a:cubicBezTo>
                  <a:lnTo>
                    <a:pt x="8491" y="76515"/>
                  </a:lnTo>
                  <a:lnTo>
                    <a:pt x="8123" y="77497"/>
                  </a:lnTo>
                  <a:cubicBezTo>
                    <a:pt x="7857" y="78431"/>
                    <a:pt x="7809" y="79393"/>
                    <a:pt x="7864" y="80348"/>
                  </a:cubicBezTo>
                  <a:cubicBezTo>
                    <a:pt x="7413" y="81398"/>
                    <a:pt x="7161" y="82558"/>
                    <a:pt x="7161" y="83771"/>
                  </a:cubicBezTo>
                  <a:lnTo>
                    <a:pt x="7161" y="129582"/>
                  </a:lnTo>
                  <a:cubicBezTo>
                    <a:pt x="7161" y="139137"/>
                    <a:pt x="9644" y="148119"/>
                    <a:pt x="13981" y="155935"/>
                  </a:cubicBezTo>
                  <a:lnTo>
                    <a:pt x="13981" y="206070"/>
                  </a:lnTo>
                  <a:cubicBezTo>
                    <a:pt x="10851" y="209500"/>
                    <a:pt x="8525" y="213790"/>
                    <a:pt x="7639" y="218551"/>
                  </a:cubicBezTo>
                  <a:cubicBezTo>
                    <a:pt x="6888" y="222622"/>
                    <a:pt x="7127" y="226933"/>
                    <a:pt x="8341" y="231025"/>
                  </a:cubicBezTo>
                  <a:cubicBezTo>
                    <a:pt x="9003" y="233262"/>
                    <a:pt x="8477" y="235976"/>
                    <a:pt x="6922" y="238274"/>
                  </a:cubicBezTo>
                  <a:cubicBezTo>
                    <a:pt x="-218" y="248832"/>
                    <a:pt x="-1671" y="263557"/>
                    <a:pt x="3321" y="274912"/>
                  </a:cubicBezTo>
                  <a:cubicBezTo>
                    <a:pt x="4072" y="276631"/>
                    <a:pt x="5013" y="278247"/>
                    <a:pt x="6118" y="279741"/>
                  </a:cubicBezTo>
                  <a:cubicBezTo>
                    <a:pt x="7693" y="281862"/>
                    <a:pt x="8252" y="284679"/>
                    <a:pt x="7618" y="287270"/>
                  </a:cubicBezTo>
                  <a:cubicBezTo>
                    <a:pt x="7263" y="288668"/>
                    <a:pt x="7025" y="290107"/>
                    <a:pt x="6895" y="291540"/>
                  </a:cubicBezTo>
                  <a:cubicBezTo>
                    <a:pt x="6336" y="297650"/>
                    <a:pt x="7598" y="303584"/>
                    <a:pt x="8600" y="308344"/>
                  </a:cubicBezTo>
                  <a:cubicBezTo>
                    <a:pt x="9657" y="313357"/>
                    <a:pt x="11260" y="320941"/>
                    <a:pt x="16880" y="325770"/>
                  </a:cubicBezTo>
                  <a:cubicBezTo>
                    <a:pt x="19881" y="328355"/>
                    <a:pt x="23563" y="329698"/>
                    <a:pt x="27628" y="329923"/>
                  </a:cubicBezTo>
                  <a:lnTo>
                    <a:pt x="27628" y="354646"/>
                  </a:lnTo>
                  <a:lnTo>
                    <a:pt x="7645" y="354646"/>
                  </a:lnTo>
                  <a:lnTo>
                    <a:pt x="4188" y="354789"/>
                  </a:lnTo>
                  <a:lnTo>
                    <a:pt x="0" y="359938"/>
                  </a:lnTo>
                  <a:lnTo>
                    <a:pt x="8211" y="409207"/>
                  </a:lnTo>
                  <a:lnTo>
                    <a:pt x="46854" y="409207"/>
                  </a:lnTo>
                  <a:lnTo>
                    <a:pt x="60678" y="409207"/>
                  </a:lnTo>
                  <a:lnTo>
                    <a:pt x="245865" y="409207"/>
                  </a:lnTo>
                  <a:lnTo>
                    <a:pt x="368626" y="409207"/>
                  </a:lnTo>
                  <a:lnTo>
                    <a:pt x="395907" y="409207"/>
                  </a:lnTo>
                  <a:lnTo>
                    <a:pt x="395907" y="155935"/>
                  </a:lnTo>
                  <a:cubicBezTo>
                    <a:pt x="400244" y="148112"/>
                    <a:pt x="402727" y="139137"/>
                    <a:pt x="402727" y="129582"/>
                  </a:cubicBezTo>
                  <a:lnTo>
                    <a:pt x="402727" y="82571"/>
                  </a:lnTo>
                  <a:close/>
                  <a:moveTo>
                    <a:pt x="383897" y="149477"/>
                  </a:moveTo>
                  <a:cubicBezTo>
                    <a:pt x="383672" y="149886"/>
                    <a:pt x="383412" y="150274"/>
                    <a:pt x="383174" y="150670"/>
                  </a:cubicBezTo>
                  <a:cubicBezTo>
                    <a:pt x="382267" y="152170"/>
                    <a:pt x="381278" y="153603"/>
                    <a:pt x="380214" y="154953"/>
                  </a:cubicBezTo>
                  <a:cubicBezTo>
                    <a:pt x="380193" y="154974"/>
                    <a:pt x="380180" y="155001"/>
                    <a:pt x="380159" y="155021"/>
                  </a:cubicBezTo>
                  <a:cubicBezTo>
                    <a:pt x="379109" y="156351"/>
                    <a:pt x="377977" y="157599"/>
                    <a:pt x="376790" y="158772"/>
                  </a:cubicBezTo>
                  <a:cubicBezTo>
                    <a:pt x="376538" y="159018"/>
                    <a:pt x="376265" y="159243"/>
                    <a:pt x="376006" y="159482"/>
                  </a:cubicBezTo>
                  <a:cubicBezTo>
                    <a:pt x="375603" y="159857"/>
                    <a:pt x="375181" y="160191"/>
                    <a:pt x="374765" y="160546"/>
                  </a:cubicBezTo>
                  <a:cubicBezTo>
                    <a:pt x="373673" y="158227"/>
                    <a:pt x="371354" y="156597"/>
                    <a:pt x="368626" y="156597"/>
                  </a:cubicBezTo>
                  <a:cubicBezTo>
                    <a:pt x="364862" y="156597"/>
                    <a:pt x="361806" y="159652"/>
                    <a:pt x="361806" y="163417"/>
                  </a:cubicBezTo>
                  <a:cubicBezTo>
                    <a:pt x="361806" y="164999"/>
                    <a:pt x="362434" y="166384"/>
                    <a:pt x="363334" y="167543"/>
                  </a:cubicBezTo>
                  <a:cubicBezTo>
                    <a:pt x="362959" y="167693"/>
                    <a:pt x="362577" y="167823"/>
                    <a:pt x="362202" y="167959"/>
                  </a:cubicBezTo>
                  <a:cubicBezTo>
                    <a:pt x="361322" y="168280"/>
                    <a:pt x="360442" y="168586"/>
                    <a:pt x="359542" y="168846"/>
                  </a:cubicBezTo>
                  <a:cubicBezTo>
                    <a:pt x="358915" y="169030"/>
                    <a:pt x="358280" y="169180"/>
                    <a:pt x="357646" y="169337"/>
                  </a:cubicBezTo>
                  <a:cubicBezTo>
                    <a:pt x="356650" y="169575"/>
                    <a:pt x="355641" y="169766"/>
                    <a:pt x="354618" y="169930"/>
                  </a:cubicBezTo>
                  <a:cubicBezTo>
                    <a:pt x="354079" y="170019"/>
                    <a:pt x="353540" y="170114"/>
                    <a:pt x="352995" y="170176"/>
                  </a:cubicBezTo>
                  <a:cubicBezTo>
                    <a:pt x="351406" y="170380"/>
                    <a:pt x="349796" y="170503"/>
                    <a:pt x="348166" y="170503"/>
                  </a:cubicBezTo>
                  <a:cubicBezTo>
                    <a:pt x="342806" y="170503"/>
                    <a:pt x="337697" y="169439"/>
                    <a:pt x="332998" y="167557"/>
                  </a:cubicBezTo>
                  <a:cubicBezTo>
                    <a:pt x="333898" y="166397"/>
                    <a:pt x="334526" y="165013"/>
                    <a:pt x="334526" y="163430"/>
                  </a:cubicBezTo>
                  <a:cubicBezTo>
                    <a:pt x="334526" y="159666"/>
                    <a:pt x="331471" y="156610"/>
                    <a:pt x="327706" y="156610"/>
                  </a:cubicBezTo>
                  <a:cubicBezTo>
                    <a:pt x="324957" y="156610"/>
                    <a:pt x="322625" y="158254"/>
                    <a:pt x="321540" y="160593"/>
                  </a:cubicBezTo>
                  <a:cubicBezTo>
                    <a:pt x="317489" y="157108"/>
                    <a:pt x="314134" y="152846"/>
                    <a:pt x="311692" y="148044"/>
                  </a:cubicBezTo>
                  <a:cubicBezTo>
                    <a:pt x="313118" y="146796"/>
                    <a:pt x="314066" y="145016"/>
                    <a:pt x="314066" y="142970"/>
                  </a:cubicBezTo>
                  <a:cubicBezTo>
                    <a:pt x="314066" y="139417"/>
                    <a:pt x="311317" y="136586"/>
                    <a:pt x="307839" y="136273"/>
                  </a:cubicBezTo>
                  <a:cubicBezTo>
                    <a:pt x="307477" y="134090"/>
                    <a:pt x="307246" y="131867"/>
                    <a:pt x="307246" y="129589"/>
                  </a:cubicBezTo>
                  <a:lnTo>
                    <a:pt x="307246" y="108876"/>
                  </a:lnTo>
                  <a:cubicBezTo>
                    <a:pt x="311010" y="108876"/>
                    <a:pt x="314066" y="105821"/>
                    <a:pt x="314066" y="102056"/>
                  </a:cubicBezTo>
                  <a:cubicBezTo>
                    <a:pt x="314066" y="98292"/>
                    <a:pt x="311010" y="95236"/>
                    <a:pt x="307246" y="95236"/>
                  </a:cubicBezTo>
                  <a:lnTo>
                    <a:pt x="307246" y="88662"/>
                  </a:lnTo>
                  <a:lnTo>
                    <a:pt x="308596" y="88662"/>
                  </a:lnTo>
                  <a:lnTo>
                    <a:pt x="389087" y="88662"/>
                  </a:lnTo>
                  <a:lnTo>
                    <a:pt x="389087" y="95229"/>
                  </a:lnTo>
                  <a:cubicBezTo>
                    <a:pt x="385322" y="95229"/>
                    <a:pt x="382267" y="98285"/>
                    <a:pt x="382267" y="102049"/>
                  </a:cubicBezTo>
                  <a:cubicBezTo>
                    <a:pt x="382267" y="105814"/>
                    <a:pt x="385322" y="108870"/>
                    <a:pt x="389087" y="108870"/>
                  </a:cubicBezTo>
                  <a:lnTo>
                    <a:pt x="389087" y="129582"/>
                  </a:lnTo>
                  <a:cubicBezTo>
                    <a:pt x="389087" y="131867"/>
                    <a:pt x="388855" y="134090"/>
                    <a:pt x="388493" y="136266"/>
                  </a:cubicBezTo>
                  <a:cubicBezTo>
                    <a:pt x="385022" y="136580"/>
                    <a:pt x="382267" y="139410"/>
                    <a:pt x="382267" y="142963"/>
                  </a:cubicBezTo>
                  <a:cubicBezTo>
                    <a:pt x="382267" y="145009"/>
                    <a:pt x="383208" y="146789"/>
                    <a:pt x="384640" y="148037"/>
                  </a:cubicBezTo>
                  <a:cubicBezTo>
                    <a:pt x="384470" y="148365"/>
                    <a:pt x="384333" y="148713"/>
                    <a:pt x="384156" y="149040"/>
                  </a:cubicBezTo>
                  <a:lnTo>
                    <a:pt x="383897" y="149477"/>
                  </a:lnTo>
                  <a:close/>
                  <a:moveTo>
                    <a:pt x="164023" y="156610"/>
                  </a:moveTo>
                  <a:cubicBezTo>
                    <a:pt x="160259" y="156610"/>
                    <a:pt x="157203" y="159666"/>
                    <a:pt x="157203" y="163430"/>
                  </a:cubicBezTo>
                  <a:cubicBezTo>
                    <a:pt x="157203" y="166834"/>
                    <a:pt x="159740" y="169534"/>
                    <a:pt x="163000" y="170046"/>
                  </a:cubicBezTo>
                  <a:cubicBezTo>
                    <a:pt x="161104" y="170312"/>
                    <a:pt x="159181" y="170503"/>
                    <a:pt x="157203" y="170503"/>
                  </a:cubicBezTo>
                  <a:cubicBezTo>
                    <a:pt x="134636" y="170503"/>
                    <a:pt x="116283" y="152150"/>
                    <a:pt x="116283" y="129582"/>
                  </a:cubicBezTo>
                  <a:lnTo>
                    <a:pt x="116283" y="122510"/>
                  </a:lnTo>
                  <a:lnTo>
                    <a:pt x="116283" y="88662"/>
                  </a:lnTo>
                  <a:lnTo>
                    <a:pt x="198124" y="88662"/>
                  </a:lnTo>
                  <a:lnTo>
                    <a:pt x="198124" y="129582"/>
                  </a:lnTo>
                  <a:cubicBezTo>
                    <a:pt x="198124" y="148569"/>
                    <a:pt x="185111" y="164529"/>
                    <a:pt x="167549" y="169125"/>
                  </a:cubicBezTo>
                  <a:cubicBezTo>
                    <a:pt x="169486" y="167925"/>
                    <a:pt x="170844" y="165872"/>
                    <a:pt x="170844" y="163430"/>
                  </a:cubicBezTo>
                  <a:cubicBezTo>
                    <a:pt x="170844" y="159659"/>
                    <a:pt x="167795" y="156610"/>
                    <a:pt x="164023" y="156610"/>
                  </a:cubicBezTo>
                  <a:close/>
                  <a:moveTo>
                    <a:pt x="56900" y="170189"/>
                  </a:moveTo>
                  <a:cubicBezTo>
                    <a:pt x="56354" y="170121"/>
                    <a:pt x="55816" y="170026"/>
                    <a:pt x="55277" y="169944"/>
                  </a:cubicBezTo>
                  <a:cubicBezTo>
                    <a:pt x="54254" y="169780"/>
                    <a:pt x="53245" y="169589"/>
                    <a:pt x="52249" y="169350"/>
                  </a:cubicBezTo>
                  <a:cubicBezTo>
                    <a:pt x="51615" y="169200"/>
                    <a:pt x="50980" y="169043"/>
                    <a:pt x="50353" y="168859"/>
                  </a:cubicBezTo>
                  <a:cubicBezTo>
                    <a:pt x="49453" y="168600"/>
                    <a:pt x="48566" y="168286"/>
                    <a:pt x="47693" y="167966"/>
                  </a:cubicBezTo>
                  <a:cubicBezTo>
                    <a:pt x="47079" y="167741"/>
                    <a:pt x="46459" y="167550"/>
                    <a:pt x="45865" y="167297"/>
                  </a:cubicBezTo>
                  <a:cubicBezTo>
                    <a:pt x="44576" y="166752"/>
                    <a:pt x="43321" y="166138"/>
                    <a:pt x="42100" y="165470"/>
                  </a:cubicBezTo>
                  <a:cubicBezTo>
                    <a:pt x="41480" y="165129"/>
                    <a:pt x="40887" y="164740"/>
                    <a:pt x="40286" y="164365"/>
                  </a:cubicBezTo>
                  <a:cubicBezTo>
                    <a:pt x="39550" y="163908"/>
                    <a:pt x="38820" y="163437"/>
                    <a:pt x="38111" y="162933"/>
                  </a:cubicBezTo>
                  <a:cubicBezTo>
                    <a:pt x="37572" y="162551"/>
                    <a:pt x="37047" y="162155"/>
                    <a:pt x="36528" y="161746"/>
                  </a:cubicBezTo>
                  <a:cubicBezTo>
                    <a:pt x="35621" y="161030"/>
                    <a:pt x="34742" y="160280"/>
                    <a:pt x="33896" y="159482"/>
                  </a:cubicBezTo>
                  <a:cubicBezTo>
                    <a:pt x="33644" y="159243"/>
                    <a:pt x="33371" y="159025"/>
                    <a:pt x="33125" y="158779"/>
                  </a:cubicBezTo>
                  <a:cubicBezTo>
                    <a:pt x="31939" y="157606"/>
                    <a:pt x="30806" y="156358"/>
                    <a:pt x="29749" y="155028"/>
                  </a:cubicBezTo>
                  <a:cubicBezTo>
                    <a:pt x="29729" y="155008"/>
                    <a:pt x="29715" y="154980"/>
                    <a:pt x="29695" y="154960"/>
                  </a:cubicBezTo>
                  <a:cubicBezTo>
                    <a:pt x="28631" y="153610"/>
                    <a:pt x="27642" y="152177"/>
                    <a:pt x="26735" y="150677"/>
                  </a:cubicBezTo>
                  <a:cubicBezTo>
                    <a:pt x="26496" y="150281"/>
                    <a:pt x="26237" y="149893"/>
                    <a:pt x="26012" y="149483"/>
                  </a:cubicBezTo>
                  <a:lnTo>
                    <a:pt x="25753" y="149047"/>
                  </a:lnTo>
                  <a:cubicBezTo>
                    <a:pt x="22595" y="143250"/>
                    <a:pt x="20801" y="136621"/>
                    <a:pt x="20801" y="129582"/>
                  </a:cubicBezTo>
                  <a:lnTo>
                    <a:pt x="20801" y="88662"/>
                  </a:lnTo>
                  <a:lnTo>
                    <a:pt x="101292" y="88662"/>
                  </a:lnTo>
                  <a:lnTo>
                    <a:pt x="102643" y="88662"/>
                  </a:lnTo>
                  <a:lnTo>
                    <a:pt x="102643" y="129582"/>
                  </a:lnTo>
                  <a:cubicBezTo>
                    <a:pt x="102643" y="152150"/>
                    <a:pt x="84290" y="170503"/>
                    <a:pt x="61722" y="170503"/>
                  </a:cubicBezTo>
                  <a:cubicBezTo>
                    <a:pt x="60092" y="170503"/>
                    <a:pt x="58489" y="170380"/>
                    <a:pt x="56900" y="170189"/>
                  </a:cubicBezTo>
                  <a:close/>
                  <a:moveTo>
                    <a:pt x="211764" y="88662"/>
                  </a:moveTo>
                  <a:lnTo>
                    <a:pt x="293605" y="88662"/>
                  </a:lnTo>
                  <a:lnTo>
                    <a:pt x="293605" y="129582"/>
                  </a:lnTo>
                  <a:cubicBezTo>
                    <a:pt x="293605" y="152150"/>
                    <a:pt x="275252" y="170503"/>
                    <a:pt x="252685" y="170503"/>
                  </a:cubicBezTo>
                  <a:cubicBezTo>
                    <a:pt x="230117" y="170503"/>
                    <a:pt x="211764" y="152150"/>
                    <a:pt x="211764" y="129582"/>
                  </a:cubicBezTo>
                  <a:lnTo>
                    <a:pt x="211764" y="88662"/>
                  </a:lnTo>
                  <a:close/>
                  <a:moveTo>
                    <a:pt x="348193" y="13640"/>
                  </a:moveTo>
                  <a:cubicBezTo>
                    <a:pt x="353806" y="13640"/>
                    <a:pt x="358956" y="16934"/>
                    <a:pt x="361302" y="22036"/>
                  </a:cubicBezTo>
                  <a:lnTo>
                    <a:pt x="385663" y="75021"/>
                  </a:lnTo>
                  <a:lnTo>
                    <a:pt x="307246" y="75021"/>
                  </a:lnTo>
                  <a:lnTo>
                    <a:pt x="306120" y="75021"/>
                  </a:lnTo>
                  <a:lnTo>
                    <a:pt x="300541" y="44331"/>
                  </a:lnTo>
                  <a:lnTo>
                    <a:pt x="294963" y="13640"/>
                  </a:lnTo>
                  <a:lnTo>
                    <a:pt x="348193" y="13640"/>
                  </a:lnTo>
                  <a:close/>
                  <a:moveTo>
                    <a:pt x="211764" y="13640"/>
                  </a:moveTo>
                  <a:lnTo>
                    <a:pt x="224143" y="13640"/>
                  </a:lnTo>
                  <a:cubicBezTo>
                    <a:pt x="220999" y="14247"/>
                    <a:pt x="218584" y="16887"/>
                    <a:pt x="218584" y="20208"/>
                  </a:cubicBezTo>
                  <a:cubicBezTo>
                    <a:pt x="218584" y="23973"/>
                    <a:pt x="221640" y="27028"/>
                    <a:pt x="225404" y="27028"/>
                  </a:cubicBezTo>
                  <a:cubicBezTo>
                    <a:pt x="229169" y="27028"/>
                    <a:pt x="232224" y="23973"/>
                    <a:pt x="232224" y="20208"/>
                  </a:cubicBezTo>
                  <a:cubicBezTo>
                    <a:pt x="232224" y="16887"/>
                    <a:pt x="229803" y="14247"/>
                    <a:pt x="226666" y="13640"/>
                  </a:cubicBezTo>
                  <a:lnTo>
                    <a:pt x="265070" y="13640"/>
                  </a:lnTo>
                  <a:cubicBezTo>
                    <a:pt x="261926" y="14247"/>
                    <a:pt x="259512" y="16887"/>
                    <a:pt x="259512" y="20208"/>
                  </a:cubicBezTo>
                  <a:cubicBezTo>
                    <a:pt x="259512" y="23973"/>
                    <a:pt x="262567" y="27028"/>
                    <a:pt x="266332" y="27028"/>
                  </a:cubicBezTo>
                  <a:cubicBezTo>
                    <a:pt x="270096" y="27028"/>
                    <a:pt x="273152" y="23973"/>
                    <a:pt x="273152" y="20208"/>
                  </a:cubicBezTo>
                  <a:cubicBezTo>
                    <a:pt x="273152" y="16887"/>
                    <a:pt x="270731" y="14247"/>
                    <a:pt x="267593" y="13640"/>
                  </a:cubicBezTo>
                  <a:lnTo>
                    <a:pt x="281104" y="13640"/>
                  </a:lnTo>
                  <a:lnTo>
                    <a:pt x="284848" y="34237"/>
                  </a:lnTo>
                  <a:cubicBezTo>
                    <a:pt x="282052" y="35090"/>
                    <a:pt x="279979" y="37586"/>
                    <a:pt x="279979" y="40662"/>
                  </a:cubicBezTo>
                  <a:cubicBezTo>
                    <a:pt x="279979" y="44426"/>
                    <a:pt x="283034" y="47482"/>
                    <a:pt x="286799" y="47482"/>
                  </a:cubicBezTo>
                  <a:cubicBezTo>
                    <a:pt x="286956" y="47482"/>
                    <a:pt x="287085" y="47400"/>
                    <a:pt x="287242" y="47393"/>
                  </a:cubicBezTo>
                  <a:lnTo>
                    <a:pt x="292255" y="75021"/>
                  </a:lnTo>
                  <a:lnTo>
                    <a:pt x="211764" y="75021"/>
                  </a:lnTo>
                  <a:lnTo>
                    <a:pt x="211764" y="13640"/>
                  </a:lnTo>
                  <a:close/>
                  <a:moveTo>
                    <a:pt x="128798" y="13640"/>
                  </a:moveTo>
                  <a:lnTo>
                    <a:pt x="198124" y="13640"/>
                  </a:lnTo>
                  <a:lnTo>
                    <a:pt x="198124" y="75021"/>
                  </a:lnTo>
                  <a:lnTo>
                    <a:pt x="117640" y="75021"/>
                  </a:lnTo>
                  <a:lnTo>
                    <a:pt x="123219" y="44331"/>
                  </a:lnTo>
                  <a:lnTo>
                    <a:pt x="128798" y="13640"/>
                  </a:lnTo>
                  <a:close/>
                  <a:moveTo>
                    <a:pt x="37470" y="46186"/>
                  </a:moveTo>
                  <a:cubicBezTo>
                    <a:pt x="38568" y="46943"/>
                    <a:pt x="39829" y="47488"/>
                    <a:pt x="41262" y="47488"/>
                  </a:cubicBezTo>
                  <a:cubicBezTo>
                    <a:pt x="45026" y="47488"/>
                    <a:pt x="48082" y="44433"/>
                    <a:pt x="48082" y="40668"/>
                  </a:cubicBezTo>
                  <a:cubicBezTo>
                    <a:pt x="48082" y="37511"/>
                    <a:pt x="45899" y="34974"/>
                    <a:pt x="42987" y="34196"/>
                  </a:cubicBezTo>
                  <a:lnTo>
                    <a:pt x="48593" y="22029"/>
                  </a:lnTo>
                  <a:cubicBezTo>
                    <a:pt x="50530" y="17807"/>
                    <a:pt x="54424" y="14950"/>
                    <a:pt x="58885" y="14049"/>
                  </a:cubicBezTo>
                  <a:cubicBezTo>
                    <a:pt x="56545" y="15134"/>
                    <a:pt x="54902" y="17466"/>
                    <a:pt x="54902" y="20208"/>
                  </a:cubicBezTo>
                  <a:cubicBezTo>
                    <a:pt x="54902" y="23973"/>
                    <a:pt x="57957" y="27028"/>
                    <a:pt x="61722" y="27028"/>
                  </a:cubicBezTo>
                  <a:cubicBezTo>
                    <a:pt x="65487" y="27028"/>
                    <a:pt x="68542" y="23973"/>
                    <a:pt x="68542" y="20208"/>
                  </a:cubicBezTo>
                  <a:cubicBezTo>
                    <a:pt x="68542" y="16887"/>
                    <a:pt x="66121" y="14247"/>
                    <a:pt x="62984" y="13640"/>
                  </a:cubicBezTo>
                  <a:lnTo>
                    <a:pt x="101388" y="13640"/>
                  </a:lnTo>
                  <a:cubicBezTo>
                    <a:pt x="98244" y="14247"/>
                    <a:pt x="95829" y="16887"/>
                    <a:pt x="95829" y="20208"/>
                  </a:cubicBezTo>
                  <a:cubicBezTo>
                    <a:pt x="95829" y="23973"/>
                    <a:pt x="98885" y="27028"/>
                    <a:pt x="102649" y="27028"/>
                  </a:cubicBezTo>
                  <a:cubicBezTo>
                    <a:pt x="106414" y="27028"/>
                    <a:pt x="109469" y="23973"/>
                    <a:pt x="109469" y="20208"/>
                  </a:cubicBezTo>
                  <a:cubicBezTo>
                    <a:pt x="109469" y="16887"/>
                    <a:pt x="107048" y="14247"/>
                    <a:pt x="103911" y="13640"/>
                  </a:cubicBezTo>
                  <a:lnTo>
                    <a:pt x="114939" y="13640"/>
                  </a:lnTo>
                  <a:lnTo>
                    <a:pt x="109360" y="44331"/>
                  </a:lnTo>
                  <a:lnTo>
                    <a:pt x="107212" y="56130"/>
                  </a:lnTo>
                  <a:cubicBezTo>
                    <a:pt x="105998" y="55025"/>
                    <a:pt x="104423" y="54309"/>
                    <a:pt x="102649" y="54309"/>
                  </a:cubicBezTo>
                  <a:cubicBezTo>
                    <a:pt x="98885" y="54309"/>
                    <a:pt x="95829" y="57364"/>
                    <a:pt x="95829" y="61129"/>
                  </a:cubicBezTo>
                  <a:cubicBezTo>
                    <a:pt x="95829" y="64893"/>
                    <a:pt x="98885" y="67949"/>
                    <a:pt x="102649" y="67949"/>
                  </a:cubicBezTo>
                  <a:cubicBezTo>
                    <a:pt x="103536" y="67949"/>
                    <a:pt x="104375" y="67751"/>
                    <a:pt x="105152" y="67444"/>
                  </a:cubicBezTo>
                  <a:lnTo>
                    <a:pt x="103768" y="75021"/>
                  </a:lnTo>
                  <a:lnTo>
                    <a:pt x="102643" y="75021"/>
                  </a:lnTo>
                  <a:lnTo>
                    <a:pt x="24191" y="75021"/>
                  </a:lnTo>
                  <a:lnTo>
                    <a:pt x="37470" y="46186"/>
                  </a:lnTo>
                  <a:close/>
                  <a:moveTo>
                    <a:pt x="21940" y="305521"/>
                  </a:moveTo>
                  <a:cubicBezTo>
                    <a:pt x="21081" y="301449"/>
                    <a:pt x="20099" y="296839"/>
                    <a:pt x="20474" y="292781"/>
                  </a:cubicBezTo>
                  <a:cubicBezTo>
                    <a:pt x="20542" y="292051"/>
                    <a:pt x="20658" y="291301"/>
                    <a:pt x="20849" y="290564"/>
                  </a:cubicBezTo>
                  <a:cubicBezTo>
                    <a:pt x="22465" y="284051"/>
                    <a:pt x="21047" y="276958"/>
                    <a:pt x="17057" y="271604"/>
                  </a:cubicBezTo>
                  <a:cubicBezTo>
                    <a:pt x="16580" y="270950"/>
                    <a:pt x="16136" y="270199"/>
                    <a:pt x="15802" y="269436"/>
                  </a:cubicBezTo>
                  <a:cubicBezTo>
                    <a:pt x="12679" y="262315"/>
                    <a:pt x="13667" y="252644"/>
                    <a:pt x="18216" y="245920"/>
                  </a:cubicBezTo>
                  <a:cubicBezTo>
                    <a:pt x="22083" y="240184"/>
                    <a:pt x="23243" y="233343"/>
                    <a:pt x="21408" y="227164"/>
                  </a:cubicBezTo>
                  <a:cubicBezTo>
                    <a:pt x="20815" y="225153"/>
                    <a:pt x="20692" y="222977"/>
                    <a:pt x="21047" y="221040"/>
                  </a:cubicBezTo>
                  <a:cubicBezTo>
                    <a:pt x="21524" y="218462"/>
                    <a:pt x="22854" y="216123"/>
                    <a:pt x="24621" y="214506"/>
                  </a:cubicBezTo>
                  <a:lnTo>
                    <a:pt x="25071" y="214145"/>
                  </a:lnTo>
                  <a:cubicBezTo>
                    <a:pt x="25739" y="213613"/>
                    <a:pt x="26298" y="213245"/>
                    <a:pt x="26783" y="213013"/>
                  </a:cubicBezTo>
                  <a:lnTo>
                    <a:pt x="32962" y="207966"/>
                  </a:lnTo>
                  <a:cubicBezTo>
                    <a:pt x="33453" y="207461"/>
                    <a:pt x="34053" y="207120"/>
                    <a:pt x="34687" y="206841"/>
                  </a:cubicBezTo>
                  <a:cubicBezTo>
                    <a:pt x="34837" y="206772"/>
                    <a:pt x="34987" y="206718"/>
                    <a:pt x="35137" y="206663"/>
                  </a:cubicBezTo>
                  <a:cubicBezTo>
                    <a:pt x="36399" y="206220"/>
                    <a:pt x="37770" y="206104"/>
                    <a:pt x="38922" y="206131"/>
                  </a:cubicBezTo>
                  <a:cubicBezTo>
                    <a:pt x="39618" y="206152"/>
                    <a:pt x="40293" y="206206"/>
                    <a:pt x="40730" y="206261"/>
                  </a:cubicBezTo>
                  <a:cubicBezTo>
                    <a:pt x="43199" y="206609"/>
                    <a:pt x="45449" y="207441"/>
                    <a:pt x="47352" y="208621"/>
                  </a:cubicBezTo>
                  <a:lnTo>
                    <a:pt x="48852" y="209862"/>
                  </a:lnTo>
                  <a:cubicBezTo>
                    <a:pt x="49568" y="210455"/>
                    <a:pt x="50148" y="211021"/>
                    <a:pt x="50646" y="211580"/>
                  </a:cubicBezTo>
                  <a:cubicBezTo>
                    <a:pt x="51137" y="212181"/>
                    <a:pt x="51635" y="212781"/>
                    <a:pt x="51990" y="213456"/>
                  </a:cubicBezTo>
                  <a:cubicBezTo>
                    <a:pt x="53040" y="215482"/>
                    <a:pt x="53367" y="218230"/>
                    <a:pt x="52856" y="220638"/>
                  </a:cubicBezTo>
                  <a:cubicBezTo>
                    <a:pt x="51546" y="226762"/>
                    <a:pt x="53115" y="233282"/>
                    <a:pt x="57064" y="238077"/>
                  </a:cubicBezTo>
                  <a:cubicBezTo>
                    <a:pt x="57869" y="239059"/>
                    <a:pt x="58482" y="240361"/>
                    <a:pt x="58742" y="241657"/>
                  </a:cubicBezTo>
                  <a:cubicBezTo>
                    <a:pt x="58912" y="242503"/>
                    <a:pt x="58994" y="243396"/>
                    <a:pt x="58994" y="244344"/>
                  </a:cubicBezTo>
                  <a:cubicBezTo>
                    <a:pt x="58987" y="247195"/>
                    <a:pt x="58216" y="250530"/>
                    <a:pt x="56655" y="254465"/>
                  </a:cubicBezTo>
                  <a:lnTo>
                    <a:pt x="56655" y="254472"/>
                  </a:lnTo>
                  <a:cubicBezTo>
                    <a:pt x="55338" y="257807"/>
                    <a:pt x="53831" y="260644"/>
                    <a:pt x="52187" y="262909"/>
                  </a:cubicBezTo>
                  <a:cubicBezTo>
                    <a:pt x="48846" y="267512"/>
                    <a:pt x="47638" y="273534"/>
                    <a:pt x="48661" y="279557"/>
                  </a:cubicBezTo>
                  <a:cubicBezTo>
                    <a:pt x="49002" y="281562"/>
                    <a:pt x="49589" y="283574"/>
                    <a:pt x="50435" y="285531"/>
                  </a:cubicBezTo>
                  <a:cubicBezTo>
                    <a:pt x="51239" y="287379"/>
                    <a:pt x="51703" y="289493"/>
                    <a:pt x="51826" y="291621"/>
                  </a:cubicBezTo>
                  <a:cubicBezTo>
                    <a:pt x="51949" y="293756"/>
                    <a:pt x="51717" y="295911"/>
                    <a:pt x="51130" y="297855"/>
                  </a:cubicBezTo>
                  <a:cubicBezTo>
                    <a:pt x="50803" y="298946"/>
                    <a:pt x="50387" y="299976"/>
                    <a:pt x="49916" y="300958"/>
                  </a:cubicBezTo>
                  <a:cubicBezTo>
                    <a:pt x="48975" y="302916"/>
                    <a:pt x="47727" y="304777"/>
                    <a:pt x="46179" y="306530"/>
                  </a:cubicBezTo>
                  <a:cubicBezTo>
                    <a:pt x="46111" y="306605"/>
                    <a:pt x="46042" y="306667"/>
                    <a:pt x="45974" y="306742"/>
                  </a:cubicBezTo>
                  <a:cubicBezTo>
                    <a:pt x="45279" y="307512"/>
                    <a:pt x="44522" y="308269"/>
                    <a:pt x="43710" y="308999"/>
                  </a:cubicBezTo>
                  <a:cubicBezTo>
                    <a:pt x="41016" y="311413"/>
                    <a:pt x="38199" y="313139"/>
                    <a:pt x="36126" y="314216"/>
                  </a:cubicBezTo>
                  <a:cubicBezTo>
                    <a:pt x="36099" y="314230"/>
                    <a:pt x="36065" y="314244"/>
                    <a:pt x="36037" y="314257"/>
                  </a:cubicBezTo>
                  <a:cubicBezTo>
                    <a:pt x="34987" y="314789"/>
                    <a:pt x="33862" y="315246"/>
                    <a:pt x="32730" y="315615"/>
                  </a:cubicBezTo>
                  <a:cubicBezTo>
                    <a:pt x="30036" y="316494"/>
                    <a:pt x="27328" y="316760"/>
                    <a:pt x="25760" y="315430"/>
                  </a:cubicBezTo>
                  <a:cubicBezTo>
                    <a:pt x="23645" y="313596"/>
                    <a:pt x="22622" y="308740"/>
                    <a:pt x="21940" y="305521"/>
                  </a:cubicBezTo>
                  <a:close/>
                  <a:moveTo>
                    <a:pt x="49125" y="395567"/>
                  </a:moveTo>
                  <a:lnTo>
                    <a:pt x="19758" y="395567"/>
                  </a:lnTo>
                  <a:lnTo>
                    <a:pt x="15216" y="368286"/>
                  </a:lnTo>
                  <a:lnTo>
                    <a:pt x="27621" y="368286"/>
                  </a:lnTo>
                  <a:lnTo>
                    <a:pt x="53667" y="368286"/>
                  </a:lnTo>
                  <a:lnTo>
                    <a:pt x="49125" y="395567"/>
                  </a:lnTo>
                  <a:close/>
                  <a:moveTo>
                    <a:pt x="41262" y="354646"/>
                  </a:moveTo>
                  <a:lnTo>
                    <a:pt x="41262" y="326888"/>
                  </a:lnTo>
                  <a:cubicBezTo>
                    <a:pt x="41644" y="326711"/>
                    <a:pt x="42019" y="326520"/>
                    <a:pt x="42394" y="326329"/>
                  </a:cubicBezTo>
                  <a:cubicBezTo>
                    <a:pt x="46213" y="324358"/>
                    <a:pt x="49616" y="321991"/>
                    <a:pt x="52590" y="319352"/>
                  </a:cubicBezTo>
                  <a:lnTo>
                    <a:pt x="52603" y="319366"/>
                  </a:lnTo>
                  <a:cubicBezTo>
                    <a:pt x="52665" y="319311"/>
                    <a:pt x="52706" y="319257"/>
                    <a:pt x="52767" y="319202"/>
                  </a:cubicBezTo>
                  <a:cubicBezTo>
                    <a:pt x="54077" y="318029"/>
                    <a:pt x="55304" y="316808"/>
                    <a:pt x="56430" y="315526"/>
                  </a:cubicBezTo>
                  <a:cubicBezTo>
                    <a:pt x="56600" y="315328"/>
                    <a:pt x="56743" y="315117"/>
                    <a:pt x="56914" y="314919"/>
                  </a:cubicBezTo>
                  <a:cubicBezTo>
                    <a:pt x="57773" y="313896"/>
                    <a:pt x="58585" y="312846"/>
                    <a:pt x="59321" y="311768"/>
                  </a:cubicBezTo>
                  <a:cubicBezTo>
                    <a:pt x="59655" y="311284"/>
                    <a:pt x="59955" y="310793"/>
                    <a:pt x="60262" y="310302"/>
                  </a:cubicBezTo>
                  <a:cubicBezTo>
                    <a:pt x="60815" y="309415"/>
                    <a:pt x="61320" y="308501"/>
                    <a:pt x="61790" y="307580"/>
                  </a:cubicBezTo>
                  <a:cubicBezTo>
                    <a:pt x="62036" y="307096"/>
                    <a:pt x="62295" y="306612"/>
                    <a:pt x="62520" y="306114"/>
                  </a:cubicBezTo>
                  <a:cubicBezTo>
                    <a:pt x="63161" y="304709"/>
                    <a:pt x="63727" y="303277"/>
                    <a:pt x="64177" y="301804"/>
                  </a:cubicBezTo>
                  <a:cubicBezTo>
                    <a:pt x="64702" y="300065"/>
                    <a:pt x="65071" y="298257"/>
                    <a:pt x="65275" y="296416"/>
                  </a:cubicBezTo>
                  <a:cubicBezTo>
                    <a:pt x="65480" y="294575"/>
                    <a:pt x="65534" y="292699"/>
                    <a:pt x="65425" y="290837"/>
                  </a:cubicBezTo>
                  <a:cubicBezTo>
                    <a:pt x="65214" y="287113"/>
                    <a:pt x="64382" y="283424"/>
                    <a:pt x="62950" y="280109"/>
                  </a:cubicBezTo>
                  <a:cubicBezTo>
                    <a:pt x="61497" y="276754"/>
                    <a:pt x="61606" y="273146"/>
                    <a:pt x="63222" y="270922"/>
                  </a:cubicBezTo>
                  <a:cubicBezTo>
                    <a:pt x="63891" y="270002"/>
                    <a:pt x="64484" y="268917"/>
                    <a:pt x="65105" y="267887"/>
                  </a:cubicBezTo>
                  <a:cubicBezTo>
                    <a:pt x="66646" y="265357"/>
                    <a:pt x="68092" y="262622"/>
                    <a:pt x="69326" y="259499"/>
                  </a:cubicBezTo>
                  <a:cubicBezTo>
                    <a:pt x="72409" y="251724"/>
                    <a:pt x="73323" y="245020"/>
                    <a:pt x="72109" y="238977"/>
                  </a:cubicBezTo>
                  <a:cubicBezTo>
                    <a:pt x="71400" y="235437"/>
                    <a:pt x="69831" y="232123"/>
                    <a:pt x="67574" y="229395"/>
                  </a:cubicBezTo>
                  <a:cubicBezTo>
                    <a:pt x="66312" y="227860"/>
                    <a:pt x="65753" y="225494"/>
                    <a:pt x="66182" y="223495"/>
                  </a:cubicBezTo>
                  <a:cubicBezTo>
                    <a:pt x="66564" y="221708"/>
                    <a:pt x="66673" y="219887"/>
                    <a:pt x="66653" y="218066"/>
                  </a:cubicBezTo>
                  <a:cubicBezTo>
                    <a:pt x="66646" y="217596"/>
                    <a:pt x="66626" y="217139"/>
                    <a:pt x="66591" y="216668"/>
                  </a:cubicBezTo>
                  <a:cubicBezTo>
                    <a:pt x="66489" y="215066"/>
                    <a:pt x="66250" y="213490"/>
                    <a:pt x="65848" y="211956"/>
                  </a:cubicBezTo>
                  <a:cubicBezTo>
                    <a:pt x="65800" y="211785"/>
                    <a:pt x="65814" y="211601"/>
                    <a:pt x="65766" y="211430"/>
                  </a:cubicBezTo>
                  <a:lnTo>
                    <a:pt x="218564" y="211430"/>
                  </a:lnTo>
                  <a:lnTo>
                    <a:pt x="218564" y="354653"/>
                  </a:lnTo>
                  <a:lnTo>
                    <a:pt x="69776" y="354653"/>
                  </a:lnTo>
                  <a:lnTo>
                    <a:pt x="61688" y="354653"/>
                  </a:lnTo>
                  <a:lnTo>
                    <a:pt x="41262" y="354653"/>
                  </a:lnTo>
                  <a:close/>
                  <a:moveTo>
                    <a:pt x="259505" y="395567"/>
                  </a:moveTo>
                  <a:lnTo>
                    <a:pt x="259505" y="211424"/>
                  </a:lnTo>
                  <a:lnTo>
                    <a:pt x="354986" y="211424"/>
                  </a:lnTo>
                  <a:lnTo>
                    <a:pt x="354986" y="395567"/>
                  </a:lnTo>
                  <a:lnTo>
                    <a:pt x="259505" y="395567"/>
                  </a:lnTo>
                  <a:close/>
                  <a:moveTo>
                    <a:pt x="382267" y="395567"/>
                  </a:moveTo>
                  <a:lnTo>
                    <a:pt x="368626" y="395567"/>
                  </a:lnTo>
                  <a:lnTo>
                    <a:pt x="368626" y="197783"/>
                  </a:lnTo>
                  <a:lnTo>
                    <a:pt x="245865" y="197783"/>
                  </a:lnTo>
                  <a:lnTo>
                    <a:pt x="245865" y="395567"/>
                  </a:lnTo>
                  <a:lnTo>
                    <a:pt x="62956" y="395567"/>
                  </a:lnTo>
                  <a:lnTo>
                    <a:pt x="67505" y="368286"/>
                  </a:lnTo>
                  <a:lnTo>
                    <a:pt x="232231" y="368286"/>
                  </a:lnTo>
                  <a:lnTo>
                    <a:pt x="232231" y="197783"/>
                  </a:lnTo>
                  <a:lnTo>
                    <a:pt x="55659" y="197783"/>
                  </a:lnTo>
                  <a:cubicBezTo>
                    <a:pt x="51921" y="195212"/>
                    <a:pt x="47488" y="193439"/>
                    <a:pt x="42653" y="192750"/>
                  </a:cubicBezTo>
                  <a:cubicBezTo>
                    <a:pt x="40873" y="192498"/>
                    <a:pt x="39168" y="192457"/>
                    <a:pt x="37504" y="192518"/>
                  </a:cubicBezTo>
                  <a:cubicBezTo>
                    <a:pt x="37060" y="192532"/>
                    <a:pt x="36631" y="192580"/>
                    <a:pt x="36194" y="192614"/>
                  </a:cubicBezTo>
                  <a:cubicBezTo>
                    <a:pt x="34912" y="192723"/>
                    <a:pt x="33678" y="192921"/>
                    <a:pt x="32498" y="193214"/>
                  </a:cubicBezTo>
                  <a:cubicBezTo>
                    <a:pt x="32150" y="193303"/>
                    <a:pt x="31795" y="193364"/>
                    <a:pt x="31454" y="193459"/>
                  </a:cubicBezTo>
                  <a:cubicBezTo>
                    <a:pt x="30097" y="193869"/>
                    <a:pt x="28794" y="194360"/>
                    <a:pt x="27621" y="195001"/>
                  </a:cubicBezTo>
                  <a:lnTo>
                    <a:pt x="27621" y="172187"/>
                  </a:lnTo>
                  <a:cubicBezTo>
                    <a:pt x="31536" y="175345"/>
                    <a:pt x="35874" y="177889"/>
                    <a:pt x="40491" y="179840"/>
                  </a:cubicBezTo>
                  <a:cubicBezTo>
                    <a:pt x="40511" y="179846"/>
                    <a:pt x="40525" y="179853"/>
                    <a:pt x="40545" y="179860"/>
                  </a:cubicBezTo>
                  <a:cubicBezTo>
                    <a:pt x="42053" y="180494"/>
                    <a:pt x="43594" y="181060"/>
                    <a:pt x="45163" y="181552"/>
                  </a:cubicBezTo>
                  <a:cubicBezTo>
                    <a:pt x="45429" y="181633"/>
                    <a:pt x="45695" y="181715"/>
                    <a:pt x="45961" y="181797"/>
                  </a:cubicBezTo>
                  <a:cubicBezTo>
                    <a:pt x="47291" y="182199"/>
                    <a:pt x="48641" y="182540"/>
                    <a:pt x="50012" y="182841"/>
                  </a:cubicBezTo>
                  <a:cubicBezTo>
                    <a:pt x="50421" y="182929"/>
                    <a:pt x="50830" y="183025"/>
                    <a:pt x="51239" y="183106"/>
                  </a:cubicBezTo>
                  <a:cubicBezTo>
                    <a:pt x="52522" y="183352"/>
                    <a:pt x="53824" y="183550"/>
                    <a:pt x="55141" y="183707"/>
                  </a:cubicBezTo>
                  <a:cubicBezTo>
                    <a:pt x="55591" y="183761"/>
                    <a:pt x="56034" y="183836"/>
                    <a:pt x="56484" y="183877"/>
                  </a:cubicBezTo>
                  <a:cubicBezTo>
                    <a:pt x="58216" y="184041"/>
                    <a:pt x="59962" y="184143"/>
                    <a:pt x="61722" y="184143"/>
                  </a:cubicBezTo>
                  <a:cubicBezTo>
                    <a:pt x="64027" y="184143"/>
                    <a:pt x="66285" y="183952"/>
                    <a:pt x="68515" y="183673"/>
                  </a:cubicBezTo>
                  <a:cubicBezTo>
                    <a:pt x="69156" y="183591"/>
                    <a:pt x="69790" y="183482"/>
                    <a:pt x="70424" y="183379"/>
                  </a:cubicBezTo>
                  <a:cubicBezTo>
                    <a:pt x="72109" y="183106"/>
                    <a:pt x="73759" y="182759"/>
                    <a:pt x="75389" y="182336"/>
                  </a:cubicBezTo>
                  <a:cubicBezTo>
                    <a:pt x="75955" y="182193"/>
                    <a:pt x="76522" y="182063"/>
                    <a:pt x="77081" y="181899"/>
                  </a:cubicBezTo>
                  <a:cubicBezTo>
                    <a:pt x="79175" y="181286"/>
                    <a:pt x="81221" y="180569"/>
                    <a:pt x="83205" y="179717"/>
                  </a:cubicBezTo>
                  <a:cubicBezTo>
                    <a:pt x="83512" y="179587"/>
                    <a:pt x="83792" y="179424"/>
                    <a:pt x="84092" y="179287"/>
                  </a:cubicBezTo>
                  <a:cubicBezTo>
                    <a:pt x="85776" y="178523"/>
                    <a:pt x="87413" y="177678"/>
                    <a:pt x="89009" y="176750"/>
                  </a:cubicBezTo>
                  <a:cubicBezTo>
                    <a:pt x="89562" y="176430"/>
                    <a:pt x="90094" y="176102"/>
                    <a:pt x="90632" y="175761"/>
                  </a:cubicBezTo>
                  <a:cubicBezTo>
                    <a:pt x="92078" y="174854"/>
                    <a:pt x="93469" y="173886"/>
                    <a:pt x="94820" y="172849"/>
                  </a:cubicBezTo>
                  <a:cubicBezTo>
                    <a:pt x="95195" y="172563"/>
                    <a:pt x="95591" y="172297"/>
                    <a:pt x="95959" y="171997"/>
                  </a:cubicBezTo>
                  <a:cubicBezTo>
                    <a:pt x="97616" y="170660"/>
                    <a:pt x="99192" y="169228"/>
                    <a:pt x="100678" y="167707"/>
                  </a:cubicBezTo>
                  <a:cubicBezTo>
                    <a:pt x="101013" y="167366"/>
                    <a:pt x="101319" y="166997"/>
                    <a:pt x="101647" y="166643"/>
                  </a:cubicBezTo>
                  <a:cubicBezTo>
                    <a:pt x="102799" y="165401"/>
                    <a:pt x="103891" y="164112"/>
                    <a:pt x="104927" y="162776"/>
                  </a:cubicBezTo>
                  <a:cubicBezTo>
                    <a:pt x="105316" y="162271"/>
                    <a:pt x="105698" y="161766"/>
                    <a:pt x="106066" y="161248"/>
                  </a:cubicBezTo>
                  <a:cubicBezTo>
                    <a:pt x="107137" y="159754"/>
                    <a:pt x="108133" y="158213"/>
                    <a:pt x="109047" y="156617"/>
                  </a:cubicBezTo>
                  <a:cubicBezTo>
                    <a:pt x="109176" y="156392"/>
                    <a:pt x="109340" y="156187"/>
                    <a:pt x="109469" y="155962"/>
                  </a:cubicBezTo>
                  <a:cubicBezTo>
                    <a:pt x="109599" y="156187"/>
                    <a:pt x="109763" y="156392"/>
                    <a:pt x="109892" y="156617"/>
                  </a:cubicBezTo>
                  <a:cubicBezTo>
                    <a:pt x="110806" y="158213"/>
                    <a:pt x="111809" y="159754"/>
                    <a:pt x="112873" y="161248"/>
                  </a:cubicBezTo>
                  <a:cubicBezTo>
                    <a:pt x="113241" y="161766"/>
                    <a:pt x="113623" y="162271"/>
                    <a:pt x="114012" y="162776"/>
                  </a:cubicBezTo>
                  <a:cubicBezTo>
                    <a:pt x="115048" y="164119"/>
                    <a:pt x="116139" y="165408"/>
                    <a:pt x="117292" y="166643"/>
                  </a:cubicBezTo>
                  <a:cubicBezTo>
                    <a:pt x="117619" y="166997"/>
                    <a:pt x="117920" y="167366"/>
                    <a:pt x="118261" y="167707"/>
                  </a:cubicBezTo>
                  <a:cubicBezTo>
                    <a:pt x="119747" y="169228"/>
                    <a:pt x="121323" y="170660"/>
                    <a:pt x="122980" y="171997"/>
                  </a:cubicBezTo>
                  <a:cubicBezTo>
                    <a:pt x="123348" y="172297"/>
                    <a:pt x="123744" y="172563"/>
                    <a:pt x="124119" y="172849"/>
                  </a:cubicBezTo>
                  <a:cubicBezTo>
                    <a:pt x="125469" y="173886"/>
                    <a:pt x="126861" y="174854"/>
                    <a:pt x="128307" y="175761"/>
                  </a:cubicBezTo>
                  <a:cubicBezTo>
                    <a:pt x="128845" y="176095"/>
                    <a:pt x="129377" y="176430"/>
                    <a:pt x="129930" y="176750"/>
                  </a:cubicBezTo>
                  <a:cubicBezTo>
                    <a:pt x="131519" y="177671"/>
                    <a:pt x="133156" y="178523"/>
                    <a:pt x="134847" y="179287"/>
                  </a:cubicBezTo>
                  <a:cubicBezTo>
                    <a:pt x="135147" y="179424"/>
                    <a:pt x="135434" y="179587"/>
                    <a:pt x="135734" y="179717"/>
                  </a:cubicBezTo>
                  <a:cubicBezTo>
                    <a:pt x="137711" y="180569"/>
                    <a:pt x="139764" y="181286"/>
                    <a:pt x="141858" y="181899"/>
                  </a:cubicBezTo>
                  <a:cubicBezTo>
                    <a:pt x="142417" y="182063"/>
                    <a:pt x="142983" y="182186"/>
                    <a:pt x="143549" y="182336"/>
                  </a:cubicBezTo>
                  <a:cubicBezTo>
                    <a:pt x="145179" y="182759"/>
                    <a:pt x="146830" y="183106"/>
                    <a:pt x="148515" y="183379"/>
                  </a:cubicBezTo>
                  <a:cubicBezTo>
                    <a:pt x="149149" y="183482"/>
                    <a:pt x="149783" y="183591"/>
                    <a:pt x="150424" y="183673"/>
                  </a:cubicBezTo>
                  <a:cubicBezTo>
                    <a:pt x="152647" y="183952"/>
                    <a:pt x="154905" y="184143"/>
                    <a:pt x="157203" y="184143"/>
                  </a:cubicBezTo>
                  <a:cubicBezTo>
                    <a:pt x="159502" y="184143"/>
                    <a:pt x="161766" y="183952"/>
                    <a:pt x="163996" y="183673"/>
                  </a:cubicBezTo>
                  <a:cubicBezTo>
                    <a:pt x="164637" y="183591"/>
                    <a:pt x="165271" y="183482"/>
                    <a:pt x="165906" y="183379"/>
                  </a:cubicBezTo>
                  <a:cubicBezTo>
                    <a:pt x="167590" y="183106"/>
                    <a:pt x="169241" y="182759"/>
                    <a:pt x="170871" y="182336"/>
                  </a:cubicBezTo>
                  <a:cubicBezTo>
                    <a:pt x="171437" y="182193"/>
                    <a:pt x="172003" y="182063"/>
                    <a:pt x="172562" y="181899"/>
                  </a:cubicBezTo>
                  <a:cubicBezTo>
                    <a:pt x="174656" y="181286"/>
                    <a:pt x="176702" y="180569"/>
                    <a:pt x="178687" y="179717"/>
                  </a:cubicBezTo>
                  <a:cubicBezTo>
                    <a:pt x="178994" y="179587"/>
                    <a:pt x="179273" y="179424"/>
                    <a:pt x="179573" y="179287"/>
                  </a:cubicBezTo>
                  <a:cubicBezTo>
                    <a:pt x="181258" y="178523"/>
                    <a:pt x="182895" y="177678"/>
                    <a:pt x="184491" y="176750"/>
                  </a:cubicBezTo>
                  <a:cubicBezTo>
                    <a:pt x="185043" y="176430"/>
                    <a:pt x="185575" y="176102"/>
                    <a:pt x="186114" y="175761"/>
                  </a:cubicBezTo>
                  <a:cubicBezTo>
                    <a:pt x="187560" y="174854"/>
                    <a:pt x="188951" y="173886"/>
                    <a:pt x="190301" y="172849"/>
                  </a:cubicBezTo>
                  <a:cubicBezTo>
                    <a:pt x="190676" y="172563"/>
                    <a:pt x="191072" y="172297"/>
                    <a:pt x="191440" y="171997"/>
                  </a:cubicBezTo>
                  <a:cubicBezTo>
                    <a:pt x="193097" y="170660"/>
                    <a:pt x="194673" y="169228"/>
                    <a:pt x="196160" y="167707"/>
                  </a:cubicBezTo>
                  <a:cubicBezTo>
                    <a:pt x="196494" y="167366"/>
                    <a:pt x="196801" y="166997"/>
                    <a:pt x="197128" y="166643"/>
                  </a:cubicBezTo>
                  <a:cubicBezTo>
                    <a:pt x="198281" y="165401"/>
                    <a:pt x="199372" y="164112"/>
                    <a:pt x="200409" y="162776"/>
                  </a:cubicBezTo>
                  <a:cubicBezTo>
                    <a:pt x="200797" y="162271"/>
                    <a:pt x="201179" y="161766"/>
                    <a:pt x="201548" y="161248"/>
                  </a:cubicBezTo>
                  <a:cubicBezTo>
                    <a:pt x="202618" y="159754"/>
                    <a:pt x="203614" y="158213"/>
                    <a:pt x="204528" y="156617"/>
                  </a:cubicBezTo>
                  <a:cubicBezTo>
                    <a:pt x="204658" y="156392"/>
                    <a:pt x="204821" y="156187"/>
                    <a:pt x="204951" y="155962"/>
                  </a:cubicBezTo>
                  <a:cubicBezTo>
                    <a:pt x="205080" y="156187"/>
                    <a:pt x="205244" y="156392"/>
                    <a:pt x="205374" y="156617"/>
                  </a:cubicBezTo>
                  <a:cubicBezTo>
                    <a:pt x="206288" y="158213"/>
                    <a:pt x="207290" y="159754"/>
                    <a:pt x="208354" y="161248"/>
                  </a:cubicBezTo>
                  <a:cubicBezTo>
                    <a:pt x="208722" y="161766"/>
                    <a:pt x="209104" y="162271"/>
                    <a:pt x="209493" y="162776"/>
                  </a:cubicBezTo>
                  <a:cubicBezTo>
                    <a:pt x="210530" y="164119"/>
                    <a:pt x="211621" y="165408"/>
                    <a:pt x="212773" y="166643"/>
                  </a:cubicBezTo>
                  <a:cubicBezTo>
                    <a:pt x="213101" y="166997"/>
                    <a:pt x="213401" y="167366"/>
                    <a:pt x="213742" y="167707"/>
                  </a:cubicBezTo>
                  <a:cubicBezTo>
                    <a:pt x="215229" y="169228"/>
                    <a:pt x="216804" y="170660"/>
                    <a:pt x="218461" y="171997"/>
                  </a:cubicBezTo>
                  <a:cubicBezTo>
                    <a:pt x="218830" y="172297"/>
                    <a:pt x="219225" y="172563"/>
                    <a:pt x="219600" y="172849"/>
                  </a:cubicBezTo>
                  <a:cubicBezTo>
                    <a:pt x="220951" y="173886"/>
                    <a:pt x="222342" y="174854"/>
                    <a:pt x="223788" y="175761"/>
                  </a:cubicBezTo>
                  <a:cubicBezTo>
                    <a:pt x="224327" y="176095"/>
                    <a:pt x="224859" y="176430"/>
                    <a:pt x="225411" y="176750"/>
                  </a:cubicBezTo>
                  <a:cubicBezTo>
                    <a:pt x="227000" y="177671"/>
                    <a:pt x="228637" y="178523"/>
                    <a:pt x="230328" y="179287"/>
                  </a:cubicBezTo>
                  <a:cubicBezTo>
                    <a:pt x="230629" y="179424"/>
                    <a:pt x="230915" y="179587"/>
                    <a:pt x="231215" y="179717"/>
                  </a:cubicBezTo>
                  <a:cubicBezTo>
                    <a:pt x="233193" y="180569"/>
                    <a:pt x="235246" y="181286"/>
                    <a:pt x="237339" y="181899"/>
                  </a:cubicBezTo>
                  <a:cubicBezTo>
                    <a:pt x="237899" y="182063"/>
                    <a:pt x="238465" y="182186"/>
                    <a:pt x="239031" y="182336"/>
                  </a:cubicBezTo>
                  <a:cubicBezTo>
                    <a:pt x="240661" y="182759"/>
                    <a:pt x="242311" y="183106"/>
                    <a:pt x="243996" y="183379"/>
                  </a:cubicBezTo>
                  <a:cubicBezTo>
                    <a:pt x="244630" y="183482"/>
                    <a:pt x="245264" y="183591"/>
                    <a:pt x="245906" y="183673"/>
                  </a:cubicBezTo>
                  <a:cubicBezTo>
                    <a:pt x="248129" y="183952"/>
                    <a:pt x="250386" y="184143"/>
                    <a:pt x="252685" y="184143"/>
                  </a:cubicBezTo>
                  <a:cubicBezTo>
                    <a:pt x="254983" y="184143"/>
                    <a:pt x="257247" y="183952"/>
                    <a:pt x="259478" y="183673"/>
                  </a:cubicBezTo>
                  <a:cubicBezTo>
                    <a:pt x="260119" y="183591"/>
                    <a:pt x="260753" y="183482"/>
                    <a:pt x="261387" y="183379"/>
                  </a:cubicBezTo>
                  <a:cubicBezTo>
                    <a:pt x="263072" y="183106"/>
                    <a:pt x="264722" y="182759"/>
                    <a:pt x="266352" y="182336"/>
                  </a:cubicBezTo>
                  <a:cubicBezTo>
                    <a:pt x="266918" y="182193"/>
                    <a:pt x="267484" y="182063"/>
                    <a:pt x="268044" y="181899"/>
                  </a:cubicBezTo>
                  <a:cubicBezTo>
                    <a:pt x="270137" y="181286"/>
                    <a:pt x="272183" y="180569"/>
                    <a:pt x="274168" y="179717"/>
                  </a:cubicBezTo>
                  <a:cubicBezTo>
                    <a:pt x="274475" y="179587"/>
                    <a:pt x="274755" y="179424"/>
                    <a:pt x="275055" y="179287"/>
                  </a:cubicBezTo>
                  <a:cubicBezTo>
                    <a:pt x="276739" y="178523"/>
                    <a:pt x="278376" y="177678"/>
                    <a:pt x="279972" y="176750"/>
                  </a:cubicBezTo>
                  <a:cubicBezTo>
                    <a:pt x="280524" y="176430"/>
                    <a:pt x="281056" y="176102"/>
                    <a:pt x="281595" y="175761"/>
                  </a:cubicBezTo>
                  <a:cubicBezTo>
                    <a:pt x="283041" y="174854"/>
                    <a:pt x="284432" y="173886"/>
                    <a:pt x="285783" y="172849"/>
                  </a:cubicBezTo>
                  <a:cubicBezTo>
                    <a:pt x="286158" y="172563"/>
                    <a:pt x="286553" y="172297"/>
                    <a:pt x="286922" y="171997"/>
                  </a:cubicBezTo>
                  <a:cubicBezTo>
                    <a:pt x="288579" y="170660"/>
                    <a:pt x="290154" y="169228"/>
                    <a:pt x="291641" y="167707"/>
                  </a:cubicBezTo>
                  <a:cubicBezTo>
                    <a:pt x="291975" y="167366"/>
                    <a:pt x="292282" y="166997"/>
                    <a:pt x="292610" y="166643"/>
                  </a:cubicBezTo>
                  <a:cubicBezTo>
                    <a:pt x="293762" y="165401"/>
                    <a:pt x="294853" y="164112"/>
                    <a:pt x="295890" y="162776"/>
                  </a:cubicBezTo>
                  <a:cubicBezTo>
                    <a:pt x="296279" y="162271"/>
                    <a:pt x="296661" y="161766"/>
                    <a:pt x="297029" y="161248"/>
                  </a:cubicBezTo>
                  <a:cubicBezTo>
                    <a:pt x="298100" y="159754"/>
                    <a:pt x="299096" y="158213"/>
                    <a:pt x="300009" y="156617"/>
                  </a:cubicBezTo>
                  <a:cubicBezTo>
                    <a:pt x="300139" y="156392"/>
                    <a:pt x="300303" y="156187"/>
                    <a:pt x="300432" y="155962"/>
                  </a:cubicBezTo>
                  <a:cubicBezTo>
                    <a:pt x="300562" y="156187"/>
                    <a:pt x="300726" y="156392"/>
                    <a:pt x="300855" y="156617"/>
                  </a:cubicBezTo>
                  <a:cubicBezTo>
                    <a:pt x="301769" y="158213"/>
                    <a:pt x="302772" y="159754"/>
                    <a:pt x="303835" y="161248"/>
                  </a:cubicBezTo>
                  <a:cubicBezTo>
                    <a:pt x="304204" y="161766"/>
                    <a:pt x="304586" y="162271"/>
                    <a:pt x="304974" y="162776"/>
                  </a:cubicBezTo>
                  <a:cubicBezTo>
                    <a:pt x="306011" y="164119"/>
                    <a:pt x="307102" y="165408"/>
                    <a:pt x="308255" y="166643"/>
                  </a:cubicBezTo>
                  <a:cubicBezTo>
                    <a:pt x="308582" y="166997"/>
                    <a:pt x="308882" y="167366"/>
                    <a:pt x="309223" y="167707"/>
                  </a:cubicBezTo>
                  <a:cubicBezTo>
                    <a:pt x="310710" y="169228"/>
                    <a:pt x="312286" y="170660"/>
                    <a:pt x="313943" y="171997"/>
                  </a:cubicBezTo>
                  <a:cubicBezTo>
                    <a:pt x="314311" y="172297"/>
                    <a:pt x="314707" y="172563"/>
                    <a:pt x="315082" y="172849"/>
                  </a:cubicBezTo>
                  <a:cubicBezTo>
                    <a:pt x="316432" y="173886"/>
                    <a:pt x="317823" y="174854"/>
                    <a:pt x="319269" y="175761"/>
                  </a:cubicBezTo>
                  <a:cubicBezTo>
                    <a:pt x="319808" y="176095"/>
                    <a:pt x="320340" y="176430"/>
                    <a:pt x="320893" y="176750"/>
                  </a:cubicBezTo>
                  <a:cubicBezTo>
                    <a:pt x="322482" y="177671"/>
                    <a:pt x="324118" y="178523"/>
                    <a:pt x="325810" y="179287"/>
                  </a:cubicBezTo>
                  <a:cubicBezTo>
                    <a:pt x="326110" y="179424"/>
                    <a:pt x="326396" y="179587"/>
                    <a:pt x="326696" y="179717"/>
                  </a:cubicBezTo>
                  <a:cubicBezTo>
                    <a:pt x="328674" y="180569"/>
                    <a:pt x="330727" y="181286"/>
                    <a:pt x="332821" y="181899"/>
                  </a:cubicBezTo>
                  <a:cubicBezTo>
                    <a:pt x="333380" y="182063"/>
                    <a:pt x="333946" y="182186"/>
                    <a:pt x="334512" y="182336"/>
                  </a:cubicBezTo>
                  <a:cubicBezTo>
                    <a:pt x="336142" y="182759"/>
                    <a:pt x="337793" y="183106"/>
                    <a:pt x="339477" y="183379"/>
                  </a:cubicBezTo>
                  <a:cubicBezTo>
                    <a:pt x="340112" y="183482"/>
                    <a:pt x="340746" y="183591"/>
                    <a:pt x="341387" y="183673"/>
                  </a:cubicBezTo>
                  <a:cubicBezTo>
                    <a:pt x="343610" y="183952"/>
                    <a:pt x="345868" y="184143"/>
                    <a:pt x="348166" y="184143"/>
                  </a:cubicBezTo>
                  <a:cubicBezTo>
                    <a:pt x="349933" y="184143"/>
                    <a:pt x="351672" y="184041"/>
                    <a:pt x="353404" y="183877"/>
                  </a:cubicBezTo>
                  <a:cubicBezTo>
                    <a:pt x="353854" y="183836"/>
                    <a:pt x="354297" y="183761"/>
                    <a:pt x="354748" y="183707"/>
                  </a:cubicBezTo>
                  <a:cubicBezTo>
                    <a:pt x="356057" y="183550"/>
                    <a:pt x="357360" y="183359"/>
                    <a:pt x="358649" y="183106"/>
                  </a:cubicBezTo>
                  <a:cubicBezTo>
                    <a:pt x="359065" y="183025"/>
                    <a:pt x="359467" y="182929"/>
                    <a:pt x="359876" y="182841"/>
                  </a:cubicBezTo>
                  <a:cubicBezTo>
                    <a:pt x="361247" y="182540"/>
                    <a:pt x="362597" y="182193"/>
                    <a:pt x="363927" y="181797"/>
                  </a:cubicBezTo>
                  <a:cubicBezTo>
                    <a:pt x="364193" y="181715"/>
                    <a:pt x="364459" y="181640"/>
                    <a:pt x="364725" y="181552"/>
                  </a:cubicBezTo>
                  <a:cubicBezTo>
                    <a:pt x="366294" y="181054"/>
                    <a:pt x="367835" y="180494"/>
                    <a:pt x="369343" y="179860"/>
                  </a:cubicBezTo>
                  <a:cubicBezTo>
                    <a:pt x="369363" y="179853"/>
                    <a:pt x="369377" y="179846"/>
                    <a:pt x="369397" y="179840"/>
                  </a:cubicBezTo>
                  <a:cubicBezTo>
                    <a:pt x="374014" y="177889"/>
                    <a:pt x="378352" y="175345"/>
                    <a:pt x="382267" y="172187"/>
                  </a:cubicBezTo>
                  <a:lnTo>
                    <a:pt x="382267" y="395567"/>
                  </a:lnTo>
                  <a:close/>
                </a:path>
              </a:pathLst>
            </a:custGeom>
            <a:solidFill>
              <a:srgbClr val="000000"/>
            </a:solidFill>
            <a:ln w="6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C91F4270-C32C-4BA5-88EE-680687BD1C52}"/>
                </a:ext>
              </a:extLst>
            </p:cNvPr>
            <p:cNvSpPr/>
            <p:nvPr/>
          </p:nvSpPr>
          <p:spPr>
            <a:xfrm>
              <a:off x="1357417" y="4651881"/>
              <a:ext cx="13640" cy="34100"/>
            </a:xfrm>
            <a:custGeom>
              <a:avLst/>
              <a:gdLst>
                <a:gd name="connsiteX0" fmla="*/ 6820 w 13640"/>
                <a:gd name="connsiteY0" fmla="*/ 0 h 34100"/>
                <a:gd name="connsiteX1" fmla="*/ 0 w 13640"/>
                <a:gd name="connsiteY1" fmla="*/ 6820 h 34100"/>
                <a:gd name="connsiteX2" fmla="*/ 0 w 13640"/>
                <a:gd name="connsiteY2" fmla="*/ 27280 h 34100"/>
                <a:gd name="connsiteX3" fmla="*/ 6820 w 13640"/>
                <a:gd name="connsiteY3" fmla="*/ 34101 h 34100"/>
                <a:gd name="connsiteX4" fmla="*/ 13640 w 13640"/>
                <a:gd name="connsiteY4" fmla="*/ 27280 h 34100"/>
                <a:gd name="connsiteX5" fmla="*/ 13640 w 13640"/>
                <a:gd name="connsiteY5" fmla="*/ 6820 h 34100"/>
                <a:gd name="connsiteX6" fmla="*/ 6820 w 13640"/>
                <a:gd name="connsiteY6" fmla="*/ 0 h 3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40" h="34100">
                  <a:moveTo>
                    <a:pt x="6820" y="0"/>
                  </a:moveTo>
                  <a:cubicBezTo>
                    <a:pt x="3049" y="0"/>
                    <a:pt x="0" y="3049"/>
                    <a:pt x="0" y="6820"/>
                  </a:cubicBezTo>
                  <a:lnTo>
                    <a:pt x="0" y="27280"/>
                  </a:lnTo>
                  <a:cubicBezTo>
                    <a:pt x="0" y="31052"/>
                    <a:pt x="3049" y="34101"/>
                    <a:pt x="6820" y="34101"/>
                  </a:cubicBezTo>
                  <a:cubicBezTo>
                    <a:pt x="10592" y="34101"/>
                    <a:pt x="13640" y="31052"/>
                    <a:pt x="13640" y="27280"/>
                  </a:cubicBezTo>
                  <a:lnTo>
                    <a:pt x="13640" y="6820"/>
                  </a:lnTo>
                  <a:cubicBezTo>
                    <a:pt x="13640" y="3049"/>
                    <a:pt x="10592" y="0"/>
                    <a:pt x="6820" y="0"/>
                  </a:cubicBezTo>
                  <a:close/>
                </a:path>
              </a:pathLst>
            </a:custGeom>
            <a:solidFill>
              <a:srgbClr val="000000"/>
            </a:solidFill>
            <a:ln w="6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8B481A42-40BF-48CF-BC97-3819037227A0}"/>
                </a:ext>
              </a:extLst>
            </p:cNvPr>
            <p:cNvSpPr/>
            <p:nvPr/>
          </p:nvSpPr>
          <p:spPr>
            <a:xfrm>
              <a:off x="1145992" y="4583678"/>
              <a:ext cx="40924" cy="40922"/>
            </a:xfrm>
            <a:custGeom>
              <a:avLst/>
              <a:gdLst>
                <a:gd name="connsiteX0" fmla="*/ 6822 w 40924"/>
                <a:gd name="connsiteY0" fmla="*/ 40922 h 40922"/>
                <a:gd name="connsiteX1" fmla="*/ 11644 w 40924"/>
                <a:gd name="connsiteY1" fmla="*/ 38924 h 40922"/>
                <a:gd name="connsiteX2" fmla="*/ 38924 w 40924"/>
                <a:gd name="connsiteY2" fmla="*/ 11644 h 40922"/>
                <a:gd name="connsiteX3" fmla="*/ 38924 w 40924"/>
                <a:gd name="connsiteY3" fmla="*/ 2000 h 40922"/>
                <a:gd name="connsiteX4" fmla="*/ 29280 w 40924"/>
                <a:gd name="connsiteY4" fmla="*/ 2000 h 40922"/>
                <a:gd name="connsiteX5" fmla="*/ 2000 w 40924"/>
                <a:gd name="connsiteY5" fmla="*/ 29280 h 40922"/>
                <a:gd name="connsiteX6" fmla="*/ 2000 w 40924"/>
                <a:gd name="connsiteY6" fmla="*/ 38924 h 40922"/>
                <a:gd name="connsiteX7" fmla="*/ 6822 w 40924"/>
                <a:gd name="connsiteY7" fmla="*/ 40922 h 40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24" h="40922">
                  <a:moveTo>
                    <a:pt x="6822" y="40922"/>
                  </a:moveTo>
                  <a:cubicBezTo>
                    <a:pt x="8568" y="40922"/>
                    <a:pt x="10314" y="40254"/>
                    <a:pt x="11644" y="38924"/>
                  </a:cubicBezTo>
                  <a:lnTo>
                    <a:pt x="38924" y="11644"/>
                  </a:lnTo>
                  <a:cubicBezTo>
                    <a:pt x="41591" y="8977"/>
                    <a:pt x="41591" y="4667"/>
                    <a:pt x="38924" y="2000"/>
                  </a:cubicBezTo>
                  <a:cubicBezTo>
                    <a:pt x="36257" y="-667"/>
                    <a:pt x="31947" y="-667"/>
                    <a:pt x="29280" y="2000"/>
                  </a:cubicBezTo>
                  <a:lnTo>
                    <a:pt x="2000" y="29280"/>
                  </a:lnTo>
                  <a:cubicBezTo>
                    <a:pt x="-667" y="31947"/>
                    <a:pt x="-667" y="36257"/>
                    <a:pt x="2000" y="38924"/>
                  </a:cubicBezTo>
                  <a:cubicBezTo>
                    <a:pt x="3337" y="40254"/>
                    <a:pt x="5083" y="40922"/>
                    <a:pt x="6822" y="40922"/>
                  </a:cubicBezTo>
                  <a:close/>
                </a:path>
              </a:pathLst>
            </a:custGeom>
            <a:solidFill>
              <a:srgbClr val="000000"/>
            </a:solidFill>
            <a:ln w="6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788DFDA4-DBCA-4182-BEFE-D726A36B9FFC}"/>
                </a:ext>
              </a:extLst>
            </p:cNvPr>
            <p:cNvSpPr/>
            <p:nvPr/>
          </p:nvSpPr>
          <p:spPr>
            <a:xfrm>
              <a:off x="1145992" y="4631418"/>
              <a:ext cx="27283" cy="27282"/>
            </a:xfrm>
            <a:custGeom>
              <a:avLst/>
              <a:gdLst>
                <a:gd name="connsiteX0" fmla="*/ 6822 w 27283"/>
                <a:gd name="connsiteY0" fmla="*/ 27282 h 27282"/>
                <a:gd name="connsiteX1" fmla="*/ 11644 w 27283"/>
                <a:gd name="connsiteY1" fmla="*/ 25284 h 27282"/>
                <a:gd name="connsiteX2" fmla="*/ 25284 w 27283"/>
                <a:gd name="connsiteY2" fmla="*/ 11644 h 27282"/>
                <a:gd name="connsiteX3" fmla="*/ 25284 w 27283"/>
                <a:gd name="connsiteY3" fmla="*/ 2000 h 27282"/>
                <a:gd name="connsiteX4" fmla="*/ 15640 w 27283"/>
                <a:gd name="connsiteY4" fmla="*/ 2000 h 27282"/>
                <a:gd name="connsiteX5" fmla="*/ 2000 w 27283"/>
                <a:gd name="connsiteY5" fmla="*/ 15640 h 27282"/>
                <a:gd name="connsiteX6" fmla="*/ 2000 w 27283"/>
                <a:gd name="connsiteY6" fmla="*/ 25284 h 27282"/>
                <a:gd name="connsiteX7" fmla="*/ 6822 w 27283"/>
                <a:gd name="connsiteY7" fmla="*/ 27282 h 2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283" h="27282">
                  <a:moveTo>
                    <a:pt x="6822" y="27282"/>
                  </a:moveTo>
                  <a:cubicBezTo>
                    <a:pt x="8568" y="27282"/>
                    <a:pt x="10314" y="26614"/>
                    <a:pt x="11644" y="25284"/>
                  </a:cubicBezTo>
                  <a:lnTo>
                    <a:pt x="25284" y="11644"/>
                  </a:lnTo>
                  <a:cubicBezTo>
                    <a:pt x="27950" y="8977"/>
                    <a:pt x="27950" y="4667"/>
                    <a:pt x="25284" y="2000"/>
                  </a:cubicBezTo>
                  <a:cubicBezTo>
                    <a:pt x="22617" y="-667"/>
                    <a:pt x="18307" y="-667"/>
                    <a:pt x="15640" y="2000"/>
                  </a:cubicBezTo>
                  <a:lnTo>
                    <a:pt x="2000" y="15640"/>
                  </a:lnTo>
                  <a:cubicBezTo>
                    <a:pt x="-667" y="18307"/>
                    <a:pt x="-667" y="22617"/>
                    <a:pt x="2000" y="25284"/>
                  </a:cubicBezTo>
                  <a:cubicBezTo>
                    <a:pt x="3337" y="26614"/>
                    <a:pt x="5083" y="27282"/>
                    <a:pt x="6822" y="27282"/>
                  </a:cubicBezTo>
                  <a:close/>
                </a:path>
              </a:pathLst>
            </a:custGeom>
            <a:solidFill>
              <a:srgbClr val="000000"/>
            </a:solidFill>
            <a:ln w="6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0566F789-B347-4701-9972-54DB94567B79}"/>
                </a:ext>
              </a:extLst>
            </p:cNvPr>
            <p:cNvSpPr/>
            <p:nvPr/>
          </p:nvSpPr>
          <p:spPr>
            <a:xfrm>
              <a:off x="1173274" y="4617865"/>
              <a:ext cx="13640" cy="13554"/>
            </a:xfrm>
            <a:custGeom>
              <a:avLst/>
              <a:gdLst>
                <a:gd name="connsiteX0" fmla="*/ 1978 w 13640"/>
                <a:gd name="connsiteY0" fmla="*/ 1893 h 13554"/>
                <a:gd name="connsiteX1" fmla="*/ 0 w 13640"/>
                <a:gd name="connsiteY1" fmla="*/ 6735 h 13554"/>
                <a:gd name="connsiteX2" fmla="*/ 1978 w 13640"/>
                <a:gd name="connsiteY2" fmla="*/ 11509 h 13554"/>
                <a:gd name="connsiteX3" fmla="*/ 6820 w 13640"/>
                <a:gd name="connsiteY3" fmla="*/ 13555 h 13554"/>
                <a:gd name="connsiteX4" fmla="*/ 11662 w 13640"/>
                <a:gd name="connsiteY4" fmla="*/ 11577 h 13554"/>
                <a:gd name="connsiteX5" fmla="*/ 13640 w 13640"/>
                <a:gd name="connsiteY5" fmla="*/ 6735 h 13554"/>
                <a:gd name="connsiteX6" fmla="*/ 11662 w 13640"/>
                <a:gd name="connsiteY6" fmla="*/ 1893 h 13554"/>
                <a:gd name="connsiteX7" fmla="*/ 1978 w 13640"/>
                <a:gd name="connsiteY7" fmla="*/ 1893 h 13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40" h="13554">
                  <a:moveTo>
                    <a:pt x="1978" y="1893"/>
                  </a:moveTo>
                  <a:cubicBezTo>
                    <a:pt x="743" y="3182"/>
                    <a:pt x="0" y="4962"/>
                    <a:pt x="0" y="6735"/>
                  </a:cubicBezTo>
                  <a:cubicBezTo>
                    <a:pt x="0" y="8508"/>
                    <a:pt x="743" y="10281"/>
                    <a:pt x="1978" y="11509"/>
                  </a:cubicBezTo>
                  <a:cubicBezTo>
                    <a:pt x="3267" y="12798"/>
                    <a:pt x="4972" y="13555"/>
                    <a:pt x="6820" y="13555"/>
                  </a:cubicBezTo>
                  <a:cubicBezTo>
                    <a:pt x="8593" y="13555"/>
                    <a:pt x="10367" y="12805"/>
                    <a:pt x="11662" y="11577"/>
                  </a:cubicBezTo>
                  <a:cubicBezTo>
                    <a:pt x="12890" y="10281"/>
                    <a:pt x="13640" y="8508"/>
                    <a:pt x="13640" y="6735"/>
                  </a:cubicBezTo>
                  <a:cubicBezTo>
                    <a:pt x="13640" y="4962"/>
                    <a:pt x="12890" y="3182"/>
                    <a:pt x="11662" y="1893"/>
                  </a:cubicBezTo>
                  <a:cubicBezTo>
                    <a:pt x="9139" y="-631"/>
                    <a:pt x="4508" y="-631"/>
                    <a:pt x="1978" y="1893"/>
                  </a:cubicBezTo>
                  <a:close/>
                </a:path>
              </a:pathLst>
            </a:custGeom>
            <a:solidFill>
              <a:srgbClr val="000000"/>
            </a:solidFill>
            <a:ln w="6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13FBC03B-6B0F-465E-82A6-BFA8FA6BA0DE}"/>
                </a:ext>
              </a:extLst>
            </p:cNvPr>
            <p:cNvSpPr/>
            <p:nvPr/>
          </p:nvSpPr>
          <p:spPr>
            <a:xfrm>
              <a:off x="1186918" y="4583678"/>
              <a:ext cx="34098" cy="34102"/>
            </a:xfrm>
            <a:custGeom>
              <a:avLst/>
              <a:gdLst>
                <a:gd name="connsiteX0" fmla="*/ 1995 w 34098"/>
                <a:gd name="connsiteY0" fmla="*/ 32104 h 34102"/>
                <a:gd name="connsiteX1" fmla="*/ 6817 w 34098"/>
                <a:gd name="connsiteY1" fmla="*/ 34102 h 34102"/>
                <a:gd name="connsiteX2" fmla="*/ 11639 w 34098"/>
                <a:gd name="connsiteY2" fmla="*/ 32104 h 34102"/>
                <a:gd name="connsiteX3" fmla="*/ 32099 w 34098"/>
                <a:gd name="connsiteY3" fmla="*/ 11644 h 34102"/>
                <a:gd name="connsiteX4" fmla="*/ 32099 w 34098"/>
                <a:gd name="connsiteY4" fmla="*/ 2000 h 34102"/>
                <a:gd name="connsiteX5" fmla="*/ 22455 w 34098"/>
                <a:gd name="connsiteY5" fmla="*/ 2000 h 34102"/>
                <a:gd name="connsiteX6" fmla="*/ 1995 w 34098"/>
                <a:gd name="connsiteY6" fmla="*/ 22460 h 34102"/>
                <a:gd name="connsiteX7" fmla="*/ 1995 w 34098"/>
                <a:gd name="connsiteY7" fmla="*/ 32104 h 3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098" h="34102">
                  <a:moveTo>
                    <a:pt x="1995" y="32104"/>
                  </a:moveTo>
                  <a:cubicBezTo>
                    <a:pt x="3332" y="33434"/>
                    <a:pt x="5078" y="34102"/>
                    <a:pt x="6817" y="34102"/>
                  </a:cubicBezTo>
                  <a:cubicBezTo>
                    <a:pt x="8556" y="34102"/>
                    <a:pt x="10309" y="33434"/>
                    <a:pt x="11639" y="32104"/>
                  </a:cubicBezTo>
                  <a:lnTo>
                    <a:pt x="32099" y="11644"/>
                  </a:lnTo>
                  <a:cubicBezTo>
                    <a:pt x="34765" y="8977"/>
                    <a:pt x="34765" y="4667"/>
                    <a:pt x="32099" y="2000"/>
                  </a:cubicBezTo>
                  <a:cubicBezTo>
                    <a:pt x="29432" y="-667"/>
                    <a:pt x="25122" y="-667"/>
                    <a:pt x="22455" y="2000"/>
                  </a:cubicBezTo>
                  <a:lnTo>
                    <a:pt x="1995" y="22460"/>
                  </a:lnTo>
                  <a:cubicBezTo>
                    <a:pt x="-665" y="25127"/>
                    <a:pt x="-665" y="29437"/>
                    <a:pt x="1995" y="32104"/>
                  </a:cubicBezTo>
                  <a:close/>
                </a:path>
              </a:pathLst>
            </a:custGeom>
            <a:solidFill>
              <a:srgbClr val="000000"/>
            </a:solidFill>
            <a:ln w="6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352824E2-8CD8-4034-8200-B4B9FAEE7293}"/>
                </a:ext>
              </a:extLst>
            </p:cNvPr>
            <p:cNvSpPr/>
            <p:nvPr/>
          </p:nvSpPr>
          <p:spPr>
            <a:xfrm>
              <a:off x="1145992" y="4617778"/>
              <a:ext cx="75024" cy="75022"/>
            </a:xfrm>
            <a:custGeom>
              <a:avLst/>
              <a:gdLst>
                <a:gd name="connsiteX0" fmla="*/ 6822 w 75024"/>
                <a:gd name="connsiteY0" fmla="*/ 75023 h 75022"/>
                <a:gd name="connsiteX1" fmla="*/ 11644 w 75024"/>
                <a:gd name="connsiteY1" fmla="*/ 73025 h 75022"/>
                <a:gd name="connsiteX2" fmla="*/ 73025 w 75024"/>
                <a:gd name="connsiteY2" fmla="*/ 11644 h 75022"/>
                <a:gd name="connsiteX3" fmla="*/ 73025 w 75024"/>
                <a:gd name="connsiteY3" fmla="*/ 2000 h 75022"/>
                <a:gd name="connsiteX4" fmla="*/ 63381 w 75024"/>
                <a:gd name="connsiteY4" fmla="*/ 2000 h 75022"/>
                <a:gd name="connsiteX5" fmla="*/ 2000 w 75024"/>
                <a:gd name="connsiteY5" fmla="*/ 63381 h 75022"/>
                <a:gd name="connsiteX6" fmla="*/ 2000 w 75024"/>
                <a:gd name="connsiteY6" fmla="*/ 73025 h 75022"/>
                <a:gd name="connsiteX7" fmla="*/ 6822 w 75024"/>
                <a:gd name="connsiteY7" fmla="*/ 75023 h 7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024" h="75022">
                  <a:moveTo>
                    <a:pt x="6822" y="75023"/>
                  </a:moveTo>
                  <a:cubicBezTo>
                    <a:pt x="8568" y="75023"/>
                    <a:pt x="10314" y="74355"/>
                    <a:pt x="11644" y="73025"/>
                  </a:cubicBezTo>
                  <a:lnTo>
                    <a:pt x="73025" y="11644"/>
                  </a:lnTo>
                  <a:cubicBezTo>
                    <a:pt x="75691" y="8977"/>
                    <a:pt x="75691" y="4667"/>
                    <a:pt x="73025" y="2000"/>
                  </a:cubicBezTo>
                  <a:cubicBezTo>
                    <a:pt x="70358" y="-667"/>
                    <a:pt x="66048" y="-667"/>
                    <a:pt x="63381" y="2000"/>
                  </a:cubicBezTo>
                  <a:lnTo>
                    <a:pt x="2000" y="63381"/>
                  </a:lnTo>
                  <a:cubicBezTo>
                    <a:pt x="-667" y="66048"/>
                    <a:pt x="-667" y="70358"/>
                    <a:pt x="2000" y="73025"/>
                  </a:cubicBezTo>
                  <a:cubicBezTo>
                    <a:pt x="3337" y="74355"/>
                    <a:pt x="5083" y="75023"/>
                    <a:pt x="6822" y="75023"/>
                  </a:cubicBezTo>
                  <a:close/>
                </a:path>
              </a:pathLst>
            </a:custGeom>
            <a:solidFill>
              <a:srgbClr val="000000"/>
            </a:solidFill>
            <a:ln w="6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E4B59D33-DCAC-42FE-BF9E-D2D0891493CF}"/>
                </a:ext>
              </a:extLst>
            </p:cNvPr>
            <p:cNvSpPr/>
            <p:nvPr/>
          </p:nvSpPr>
          <p:spPr>
            <a:xfrm>
              <a:off x="1221015" y="4604225"/>
              <a:ext cx="13640" cy="13554"/>
            </a:xfrm>
            <a:custGeom>
              <a:avLst/>
              <a:gdLst>
                <a:gd name="connsiteX0" fmla="*/ 1978 w 13640"/>
                <a:gd name="connsiteY0" fmla="*/ 11577 h 13554"/>
                <a:gd name="connsiteX1" fmla="*/ 6820 w 13640"/>
                <a:gd name="connsiteY1" fmla="*/ 13555 h 13554"/>
                <a:gd name="connsiteX2" fmla="*/ 11662 w 13640"/>
                <a:gd name="connsiteY2" fmla="*/ 11577 h 13554"/>
                <a:gd name="connsiteX3" fmla="*/ 13640 w 13640"/>
                <a:gd name="connsiteY3" fmla="*/ 6735 h 13554"/>
                <a:gd name="connsiteX4" fmla="*/ 11662 w 13640"/>
                <a:gd name="connsiteY4" fmla="*/ 1893 h 13554"/>
                <a:gd name="connsiteX5" fmla="*/ 1978 w 13640"/>
                <a:gd name="connsiteY5" fmla="*/ 1893 h 13554"/>
                <a:gd name="connsiteX6" fmla="*/ 0 w 13640"/>
                <a:gd name="connsiteY6" fmla="*/ 6735 h 13554"/>
                <a:gd name="connsiteX7" fmla="*/ 1978 w 13640"/>
                <a:gd name="connsiteY7" fmla="*/ 11577 h 13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40" h="13554">
                  <a:moveTo>
                    <a:pt x="1978" y="11577"/>
                  </a:moveTo>
                  <a:cubicBezTo>
                    <a:pt x="3267" y="12805"/>
                    <a:pt x="5047" y="13555"/>
                    <a:pt x="6820" y="13555"/>
                  </a:cubicBezTo>
                  <a:cubicBezTo>
                    <a:pt x="8593" y="13555"/>
                    <a:pt x="10367" y="12805"/>
                    <a:pt x="11662" y="11577"/>
                  </a:cubicBezTo>
                  <a:cubicBezTo>
                    <a:pt x="12890" y="10281"/>
                    <a:pt x="13640" y="8508"/>
                    <a:pt x="13640" y="6735"/>
                  </a:cubicBezTo>
                  <a:cubicBezTo>
                    <a:pt x="13640" y="4962"/>
                    <a:pt x="12890" y="3182"/>
                    <a:pt x="11662" y="1893"/>
                  </a:cubicBezTo>
                  <a:cubicBezTo>
                    <a:pt x="9139" y="-631"/>
                    <a:pt x="4501" y="-631"/>
                    <a:pt x="1978" y="1893"/>
                  </a:cubicBezTo>
                  <a:cubicBezTo>
                    <a:pt x="743" y="3182"/>
                    <a:pt x="0" y="4962"/>
                    <a:pt x="0" y="6735"/>
                  </a:cubicBezTo>
                  <a:cubicBezTo>
                    <a:pt x="0" y="8508"/>
                    <a:pt x="750" y="10281"/>
                    <a:pt x="1978" y="11577"/>
                  </a:cubicBezTo>
                  <a:close/>
                </a:path>
              </a:pathLst>
            </a:custGeom>
            <a:solidFill>
              <a:srgbClr val="000000"/>
            </a:solidFill>
            <a:ln w="6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0" name="Graphic 160">
            <a:extLst>
              <a:ext uri="{FF2B5EF4-FFF2-40B4-BE49-F238E27FC236}">
                <a16:creationId xmlns:a16="http://schemas.microsoft.com/office/drawing/2014/main" id="{38392E97-F6BF-4C6D-9030-746BA0FEC426}"/>
              </a:ext>
            </a:extLst>
          </p:cNvPr>
          <p:cNvGrpSpPr/>
          <p:nvPr/>
        </p:nvGrpSpPr>
        <p:grpSpPr>
          <a:xfrm>
            <a:off x="10731221" y="3651641"/>
            <a:ext cx="375782" cy="375784"/>
            <a:chOff x="10731221" y="3651641"/>
            <a:chExt cx="375782" cy="375784"/>
          </a:xfrm>
          <a:solidFill>
            <a:srgbClr val="000000"/>
          </a:solidFill>
        </p:grpSpPr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BAC71EF2-37A7-4D0E-A8FE-1FFFF55CDB39}"/>
                </a:ext>
              </a:extLst>
            </p:cNvPr>
            <p:cNvSpPr/>
            <p:nvPr/>
          </p:nvSpPr>
          <p:spPr>
            <a:xfrm>
              <a:off x="10731221" y="3774744"/>
              <a:ext cx="375782" cy="207328"/>
            </a:xfrm>
            <a:custGeom>
              <a:avLst/>
              <a:gdLst>
                <a:gd name="connsiteX0" fmla="*/ 369304 w 375782"/>
                <a:gd name="connsiteY0" fmla="*/ 207329 h 207328"/>
                <a:gd name="connsiteX1" fmla="*/ 6479 w 375782"/>
                <a:gd name="connsiteY1" fmla="*/ 207329 h 207328"/>
                <a:gd name="connsiteX2" fmla="*/ 0 w 375782"/>
                <a:gd name="connsiteY2" fmla="*/ 200849 h 207328"/>
                <a:gd name="connsiteX3" fmla="*/ 0 w 375782"/>
                <a:gd name="connsiteY3" fmla="*/ 67252 h 207328"/>
                <a:gd name="connsiteX4" fmla="*/ 67252 w 375782"/>
                <a:gd name="connsiteY4" fmla="*/ 0 h 207328"/>
                <a:gd name="connsiteX5" fmla="*/ 308596 w 375782"/>
                <a:gd name="connsiteY5" fmla="*/ 0 h 207328"/>
                <a:gd name="connsiteX6" fmla="*/ 375783 w 375782"/>
                <a:gd name="connsiteY6" fmla="*/ 67252 h 207328"/>
                <a:gd name="connsiteX7" fmla="*/ 375783 w 375782"/>
                <a:gd name="connsiteY7" fmla="*/ 200849 h 207328"/>
                <a:gd name="connsiteX8" fmla="*/ 369304 w 375782"/>
                <a:gd name="connsiteY8" fmla="*/ 207329 h 207328"/>
                <a:gd name="connsiteX9" fmla="*/ 12958 w 375782"/>
                <a:gd name="connsiteY9" fmla="*/ 194370 h 207328"/>
                <a:gd name="connsiteX10" fmla="*/ 362825 w 375782"/>
                <a:gd name="connsiteY10" fmla="*/ 194370 h 207328"/>
                <a:gd name="connsiteX11" fmla="*/ 362825 w 375782"/>
                <a:gd name="connsiteY11" fmla="*/ 67252 h 207328"/>
                <a:gd name="connsiteX12" fmla="*/ 308596 w 375782"/>
                <a:gd name="connsiteY12" fmla="*/ 12958 h 207328"/>
                <a:gd name="connsiteX13" fmla="*/ 67252 w 375782"/>
                <a:gd name="connsiteY13" fmla="*/ 12958 h 207328"/>
                <a:gd name="connsiteX14" fmla="*/ 12958 w 375782"/>
                <a:gd name="connsiteY14" fmla="*/ 67252 h 20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5782" h="207328">
                  <a:moveTo>
                    <a:pt x="369304" y="207329"/>
                  </a:moveTo>
                  <a:lnTo>
                    <a:pt x="6479" y="207329"/>
                  </a:lnTo>
                  <a:cubicBezTo>
                    <a:pt x="2901" y="207329"/>
                    <a:pt x="0" y="204428"/>
                    <a:pt x="0" y="200849"/>
                  </a:cubicBezTo>
                  <a:lnTo>
                    <a:pt x="0" y="67252"/>
                  </a:lnTo>
                  <a:cubicBezTo>
                    <a:pt x="0" y="30110"/>
                    <a:pt x="30110" y="0"/>
                    <a:pt x="67252" y="0"/>
                  </a:cubicBezTo>
                  <a:lnTo>
                    <a:pt x="308596" y="0"/>
                  </a:lnTo>
                  <a:cubicBezTo>
                    <a:pt x="345713" y="36"/>
                    <a:pt x="375783" y="30135"/>
                    <a:pt x="375783" y="67252"/>
                  </a:cubicBezTo>
                  <a:lnTo>
                    <a:pt x="375783" y="200849"/>
                  </a:lnTo>
                  <a:cubicBezTo>
                    <a:pt x="375783" y="204428"/>
                    <a:pt x="372882" y="207329"/>
                    <a:pt x="369304" y="207329"/>
                  </a:cubicBezTo>
                  <a:close/>
                  <a:moveTo>
                    <a:pt x="12958" y="194370"/>
                  </a:moveTo>
                  <a:lnTo>
                    <a:pt x="362825" y="194370"/>
                  </a:lnTo>
                  <a:lnTo>
                    <a:pt x="362825" y="67252"/>
                  </a:lnTo>
                  <a:cubicBezTo>
                    <a:pt x="362789" y="37306"/>
                    <a:pt x="338542" y="13029"/>
                    <a:pt x="308596" y="12958"/>
                  </a:cubicBezTo>
                  <a:lnTo>
                    <a:pt x="67252" y="12958"/>
                  </a:lnTo>
                  <a:cubicBezTo>
                    <a:pt x="37281" y="12994"/>
                    <a:pt x="12994" y="37281"/>
                    <a:pt x="12958" y="67252"/>
                  </a:cubicBezTo>
                  <a:close/>
                </a:path>
              </a:pathLst>
            </a:custGeom>
            <a:solidFill>
              <a:srgbClr val="000000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94A8F723-A56B-4A2F-9887-B211A6611156}"/>
                </a:ext>
              </a:extLst>
            </p:cNvPr>
            <p:cNvSpPr/>
            <p:nvPr/>
          </p:nvSpPr>
          <p:spPr>
            <a:xfrm>
              <a:off x="10783036" y="3651641"/>
              <a:ext cx="272281" cy="136062"/>
            </a:xfrm>
            <a:custGeom>
              <a:avLst/>
              <a:gdLst>
                <a:gd name="connsiteX0" fmla="*/ 265656 w 272281"/>
                <a:gd name="connsiteY0" fmla="*/ 136061 h 136062"/>
                <a:gd name="connsiteX1" fmla="*/ 6495 w 272281"/>
                <a:gd name="connsiteY1" fmla="*/ 136061 h 136062"/>
                <a:gd name="connsiteX2" fmla="*/ 1442 w 272281"/>
                <a:gd name="connsiteY2" fmla="*/ 133664 h 136062"/>
                <a:gd name="connsiteX3" fmla="*/ 146 w 272281"/>
                <a:gd name="connsiteY3" fmla="*/ 128221 h 136062"/>
                <a:gd name="connsiteX4" fmla="*/ 26062 w 272281"/>
                <a:gd name="connsiteY4" fmla="*/ 5120 h 136062"/>
                <a:gd name="connsiteX5" fmla="*/ 32412 w 272281"/>
                <a:gd name="connsiteY5" fmla="*/ 2 h 136062"/>
                <a:gd name="connsiteX6" fmla="*/ 239740 w 272281"/>
                <a:gd name="connsiteY6" fmla="*/ 2 h 136062"/>
                <a:gd name="connsiteX7" fmla="*/ 246219 w 272281"/>
                <a:gd name="connsiteY7" fmla="*/ 5120 h 136062"/>
                <a:gd name="connsiteX8" fmla="*/ 272135 w 272281"/>
                <a:gd name="connsiteY8" fmla="*/ 128221 h 136062"/>
                <a:gd name="connsiteX9" fmla="*/ 270839 w 272281"/>
                <a:gd name="connsiteY9" fmla="*/ 133664 h 136062"/>
                <a:gd name="connsiteX10" fmla="*/ 265656 w 272281"/>
                <a:gd name="connsiteY10" fmla="*/ 136061 h 136062"/>
                <a:gd name="connsiteX11" fmla="*/ 14465 w 272281"/>
                <a:gd name="connsiteY11" fmla="*/ 123103 h 136062"/>
                <a:gd name="connsiteX12" fmla="*/ 257687 w 272281"/>
                <a:gd name="connsiteY12" fmla="*/ 123103 h 136062"/>
                <a:gd name="connsiteX13" fmla="*/ 234492 w 272281"/>
                <a:gd name="connsiteY13" fmla="*/ 12960 h 136062"/>
                <a:gd name="connsiteX14" fmla="*/ 37660 w 272281"/>
                <a:gd name="connsiteY14" fmla="*/ 12960 h 13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2281" h="136062">
                  <a:moveTo>
                    <a:pt x="265656" y="136061"/>
                  </a:moveTo>
                  <a:lnTo>
                    <a:pt x="6495" y="136061"/>
                  </a:lnTo>
                  <a:cubicBezTo>
                    <a:pt x="4535" y="136067"/>
                    <a:pt x="2677" y="135186"/>
                    <a:pt x="1442" y="133664"/>
                  </a:cubicBezTo>
                  <a:cubicBezTo>
                    <a:pt x="209" y="132139"/>
                    <a:pt x="-268" y="130138"/>
                    <a:pt x="146" y="128221"/>
                  </a:cubicBezTo>
                  <a:lnTo>
                    <a:pt x="26062" y="5120"/>
                  </a:lnTo>
                  <a:cubicBezTo>
                    <a:pt x="26705" y="2129"/>
                    <a:pt x="29352" y="-5"/>
                    <a:pt x="32412" y="2"/>
                  </a:cubicBezTo>
                  <a:lnTo>
                    <a:pt x="239740" y="2"/>
                  </a:lnTo>
                  <a:cubicBezTo>
                    <a:pt x="242848" y="-68"/>
                    <a:pt x="245567" y="2080"/>
                    <a:pt x="246219" y="5120"/>
                  </a:cubicBezTo>
                  <a:lnTo>
                    <a:pt x="272135" y="128221"/>
                  </a:lnTo>
                  <a:cubicBezTo>
                    <a:pt x="272549" y="130138"/>
                    <a:pt x="272072" y="132139"/>
                    <a:pt x="270839" y="133664"/>
                  </a:cubicBezTo>
                  <a:cubicBezTo>
                    <a:pt x="269576" y="135222"/>
                    <a:pt x="267662" y="136108"/>
                    <a:pt x="265656" y="136061"/>
                  </a:cubicBezTo>
                  <a:close/>
                  <a:moveTo>
                    <a:pt x="14465" y="123103"/>
                  </a:moveTo>
                  <a:lnTo>
                    <a:pt x="257687" y="123103"/>
                  </a:lnTo>
                  <a:lnTo>
                    <a:pt x="234492" y="12960"/>
                  </a:lnTo>
                  <a:lnTo>
                    <a:pt x="37660" y="12960"/>
                  </a:lnTo>
                  <a:close/>
                </a:path>
              </a:pathLst>
            </a:custGeom>
            <a:solidFill>
              <a:srgbClr val="000000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600BD2C5-B0AB-45F3-BC6E-DE96C43AEB3E}"/>
                </a:ext>
              </a:extLst>
            </p:cNvPr>
            <p:cNvSpPr/>
            <p:nvPr/>
          </p:nvSpPr>
          <p:spPr>
            <a:xfrm>
              <a:off x="10823994" y="3690515"/>
              <a:ext cx="190364" cy="97188"/>
            </a:xfrm>
            <a:custGeom>
              <a:avLst/>
              <a:gdLst>
                <a:gd name="connsiteX0" fmla="*/ 183750 w 190364"/>
                <a:gd name="connsiteY0" fmla="*/ 97187 h 97188"/>
                <a:gd name="connsiteX1" fmla="*/ 6485 w 190364"/>
                <a:gd name="connsiteY1" fmla="*/ 97187 h 97188"/>
                <a:gd name="connsiteX2" fmla="*/ 1431 w 190364"/>
                <a:gd name="connsiteY2" fmla="*/ 94789 h 97188"/>
                <a:gd name="connsiteX3" fmla="*/ 135 w 190364"/>
                <a:gd name="connsiteY3" fmla="*/ 89412 h 97188"/>
                <a:gd name="connsiteX4" fmla="*/ 17369 w 190364"/>
                <a:gd name="connsiteY4" fmla="*/ 5185 h 97188"/>
                <a:gd name="connsiteX5" fmla="*/ 23848 w 190364"/>
                <a:gd name="connsiteY5" fmla="*/ 1 h 97188"/>
                <a:gd name="connsiteX6" fmla="*/ 166387 w 190364"/>
                <a:gd name="connsiteY6" fmla="*/ 1 h 97188"/>
                <a:gd name="connsiteX7" fmla="*/ 172866 w 190364"/>
                <a:gd name="connsiteY7" fmla="*/ 5185 h 97188"/>
                <a:gd name="connsiteX8" fmla="*/ 190229 w 190364"/>
                <a:gd name="connsiteY8" fmla="*/ 89412 h 97188"/>
                <a:gd name="connsiteX9" fmla="*/ 188934 w 190364"/>
                <a:gd name="connsiteY9" fmla="*/ 94789 h 97188"/>
                <a:gd name="connsiteX10" fmla="*/ 183750 w 190364"/>
                <a:gd name="connsiteY10" fmla="*/ 97187 h 97188"/>
                <a:gd name="connsiteX11" fmla="*/ 14389 w 190364"/>
                <a:gd name="connsiteY11" fmla="*/ 84229 h 97188"/>
                <a:gd name="connsiteX12" fmla="*/ 175846 w 190364"/>
                <a:gd name="connsiteY12" fmla="*/ 84229 h 97188"/>
                <a:gd name="connsiteX13" fmla="*/ 161139 w 190364"/>
                <a:gd name="connsiteY13" fmla="*/ 12959 h 97188"/>
                <a:gd name="connsiteX14" fmla="*/ 29096 w 190364"/>
                <a:gd name="connsiteY14" fmla="*/ 12959 h 9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364" h="97188">
                  <a:moveTo>
                    <a:pt x="183750" y="97187"/>
                  </a:moveTo>
                  <a:lnTo>
                    <a:pt x="6485" y="97187"/>
                  </a:lnTo>
                  <a:cubicBezTo>
                    <a:pt x="4524" y="97193"/>
                    <a:pt x="2666" y="96312"/>
                    <a:pt x="1431" y="94789"/>
                  </a:cubicBezTo>
                  <a:cubicBezTo>
                    <a:pt x="217" y="93280"/>
                    <a:pt x="-258" y="91308"/>
                    <a:pt x="135" y="89412"/>
                  </a:cubicBezTo>
                  <a:lnTo>
                    <a:pt x="17369" y="5185"/>
                  </a:lnTo>
                  <a:cubicBezTo>
                    <a:pt x="17995" y="2119"/>
                    <a:pt x="20720" y="-62"/>
                    <a:pt x="23848" y="1"/>
                  </a:cubicBezTo>
                  <a:lnTo>
                    <a:pt x="166387" y="1"/>
                  </a:lnTo>
                  <a:cubicBezTo>
                    <a:pt x="169515" y="-62"/>
                    <a:pt x="172240" y="2119"/>
                    <a:pt x="172866" y="5185"/>
                  </a:cubicBezTo>
                  <a:lnTo>
                    <a:pt x="190229" y="89412"/>
                  </a:lnTo>
                  <a:cubicBezTo>
                    <a:pt x="190623" y="91308"/>
                    <a:pt x="190148" y="93280"/>
                    <a:pt x="188934" y="94789"/>
                  </a:cubicBezTo>
                  <a:cubicBezTo>
                    <a:pt x="187670" y="96348"/>
                    <a:pt x="185756" y="97233"/>
                    <a:pt x="183750" y="97187"/>
                  </a:cubicBezTo>
                  <a:close/>
                  <a:moveTo>
                    <a:pt x="14389" y="84229"/>
                  </a:moveTo>
                  <a:lnTo>
                    <a:pt x="175846" y="84229"/>
                  </a:lnTo>
                  <a:lnTo>
                    <a:pt x="161139" y="12959"/>
                  </a:lnTo>
                  <a:lnTo>
                    <a:pt x="29096" y="12959"/>
                  </a:lnTo>
                  <a:close/>
                </a:path>
              </a:pathLst>
            </a:custGeom>
            <a:solidFill>
              <a:srgbClr val="000000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F4542D46-3F36-4A3C-8A45-9F49FFFD5780}"/>
                </a:ext>
              </a:extLst>
            </p:cNvPr>
            <p:cNvSpPr/>
            <p:nvPr/>
          </p:nvSpPr>
          <p:spPr>
            <a:xfrm>
              <a:off x="10783053" y="3839534"/>
              <a:ext cx="272118" cy="142538"/>
            </a:xfrm>
            <a:custGeom>
              <a:avLst/>
              <a:gdLst>
                <a:gd name="connsiteX0" fmla="*/ 265640 w 272118"/>
                <a:gd name="connsiteY0" fmla="*/ 142538 h 142538"/>
                <a:gd name="connsiteX1" fmla="*/ 6479 w 272118"/>
                <a:gd name="connsiteY1" fmla="*/ 142538 h 142538"/>
                <a:gd name="connsiteX2" fmla="*/ 0 w 272118"/>
                <a:gd name="connsiteY2" fmla="*/ 136059 h 142538"/>
                <a:gd name="connsiteX3" fmla="*/ 0 w 272118"/>
                <a:gd name="connsiteY3" fmla="*/ 50601 h 142538"/>
                <a:gd name="connsiteX4" fmla="*/ 50601 w 272118"/>
                <a:gd name="connsiteY4" fmla="*/ 0 h 142538"/>
                <a:gd name="connsiteX5" fmla="*/ 221518 w 272118"/>
                <a:gd name="connsiteY5" fmla="*/ 0 h 142538"/>
                <a:gd name="connsiteX6" fmla="*/ 272119 w 272118"/>
                <a:gd name="connsiteY6" fmla="*/ 50601 h 142538"/>
                <a:gd name="connsiteX7" fmla="*/ 272119 w 272118"/>
                <a:gd name="connsiteY7" fmla="*/ 136059 h 142538"/>
                <a:gd name="connsiteX8" fmla="*/ 265640 w 272118"/>
                <a:gd name="connsiteY8" fmla="*/ 142538 h 142538"/>
                <a:gd name="connsiteX9" fmla="*/ 12958 w 272118"/>
                <a:gd name="connsiteY9" fmla="*/ 129580 h 142538"/>
                <a:gd name="connsiteX10" fmla="*/ 259161 w 272118"/>
                <a:gd name="connsiteY10" fmla="*/ 129580 h 142538"/>
                <a:gd name="connsiteX11" fmla="*/ 259161 w 272118"/>
                <a:gd name="connsiteY11" fmla="*/ 50601 h 142538"/>
                <a:gd name="connsiteX12" fmla="*/ 221518 w 272118"/>
                <a:gd name="connsiteY12" fmla="*/ 12958 h 142538"/>
                <a:gd name="connsiteX13" fmla="*/ 50601 w 272118"/>
                <a:gd name="connsiteY13" fmla="*/ 12958 h 142538"/>
                <a:gd name="connsiteX14" fmla="*/ 12958 w 272118"/>
                <a:gd name="connsiteY14" fmla="*/ 50601 h 142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2118" h="142538">
                  <a:moveTo>
                    <a:pt x="265640" y="142538"/>
                  </a:moveTo>
                  <a:lnTo>
                    <a:pt x="6479" y="142538"/>
                  </a:lnTo>
                  <a:cubicBezTo>
                    <a:pt x="2901" y="142538"/>
                    <a:pt x="0" y="139638"/>
                    <a:pt x="0" y="136059"/>
                  </a:cubicBezTo>
                  <a:lnTo>
                    <a:pt x="0" y="50601"/>
                  </a:lnTo>
                  <a:cubicBezTo>
                    <a:pt x="0" y="22655"/>
                    <a:pt x="22655" y="0"/>
                    <a:pt x="50601" y="0"/>
                  </a:cubicBezTo>
                  <a:lnTo>
                    <a:pt x="221518" y="0"/>
                  </a:lnTo>
                  <a:cubicBezTo>
                    <a:pt x="249463" y="0"/>
                    <a:pt x="272119" y="22655"/>
                    <a:pt x="272119" y="50601"/>
                  </a:cubicBezTo>
                  <a:lnTo>
                    <a:pt x="272119" y="136059"/>
                  </a:lnTo>
                  <a:cubicBezTo>
                    <a:pt x="272119" y="139638"/>
                    <a:pt x="269218" y="142538"/>
                    <a:pt x="265640" y="142538"/>
                  </a:cubicBezTo>
                  <a:close/>
                  <a:moveTo>
                    <a:pt x="12958" y="129580"/>
                  </a:moveTo>
                  <a:lnTo>
                    <a:pt x="259161" y="129580"/>
                  </a:lnTo>
                  <a:lnTo>
                    <a:pt x="259161" y="50601"/>
                  </a:lnTo>
                  <a:cubicBezTo>
                    <a:pt x="259125" y="29826"/>
                    <a:pt x="242293" y="12994"/>
                    <a:pt x="221518" y="12958"/>
                  </a:cubicBezTo>
                  <a:lnTo>
                    <a:pt x="50601" y="12958"/>
                  </a:lnTo>
                  <a:cubicBezTo>
                    <a:pt x="29826" y="12994"/>
                    <a:pt x="12994" y="29826"/>
                    <a:pt x="12958" y="50601"/>
                  </a:cubicBezTo>
                  <a:close/>
                </a:path>
              </a:pathLst>
            </a:custGeom>
            <a:solidFill>
              <a:srgbClr val="000000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344943A5-BFA3-43D5-A5D0-5D42524A4AC9}"/>
                </a:ext>
              </a:extLst>
            </p:cNvPr>
            <p:cNvSpPr/>
            <p:nvPr/>
          </p:nvSpPr>
          <p:spPr>
            <a:xfrm>
              <a:off x="10731230" y="3968928"/>
              <a:ext cx="369282" cy="58497"/>
            </a:xfrm>
            <a:custGeom>
              <a:avLst/>
              <a:gdLst>
                <a:gd name="connsiteX0" fmla="*/ 362816 w 369282"/>
                <a:gd name="connsiteY0" fmla="*/ 58498 h 58497"/>
                <a:gd name="connsiteX1" fmla="*/ 6470 w 369282"/>
                <a:gd name="connsiteY1" fmla="*/ 58498 h 58497"/>
                <a:gd name="connsiteX2" fmla="*/ 0 w 369282"/>
                <a:gd name="connsiteY2" fmla="*/ 52010 h 58497"/>
                <a:gd name="connsiteX3" fmla="*/ 2194 w 369282"/>
                <a:gd name="connsiteY3" fmla="*/ 47159 h 58497"/>
                <a:gd name="connsiteX4" fmla="*/ 54026 w 369282"/>
                <a:gd name="connsiteY4" fmla="*/ 1806 h 58497"/>
                <a:gd name="connsiteX5" fmla="*/ 63186 w 369282"/>
                <a:gd name="connsiteY5" fmla="*/ 1991 h 58497"/>
                <a:gd name="connsiteX6" fmla="*/ 63002 w 369282"/>
                <a:gd name="connsiteY6" fmla="*/ 11152 h 58497"/>
                <a:gd name="connsiteX7" fmla="*/ 62578 w 369282"/>
                <a:gd name="connsiteY7" fmla="*/ 11525 h 58497"/>
                <a:gd name="connsiteX8" fmla="*/ 23704 w 369282"/>
                <a:gd name="connsiteY8" fmla="*/ 45540 h 58497"/>
                <a:gd name="connsiteX9" fmla="*/ 347201 w 369282"/>
                <a:gd name="connsiteY9" fmla="*/ 45540 h 58497"/>
                <a:gd name="connsiteX10" fmla="*/ 312862 w 369282"/>
                <a:gd name="connsiteY10" fmla="*/ 11266 h 58497"/>
                <a:gd name="connsiteX11" fmla="*/ 312862 w 369282"/>
                <a:gd name="connsiteY11" fmla="*/ 2065 h 58497"/>
                <a:gd name="connsiteX12" fmla="*/ 322063 w 369282"/>
                <a:gd name="connsiteY12" fmla="*/ 2065 h 58497"/>
                <a:gd name="connsiteX13" fmla="*/ 367416 w 369282"/>
                <a:gd name="connsiteY13" fmla="*/ 47419 h 58497"/>
                <a:gd name="connsiteX14" fmla="*/ 368776 w 369282"/>
                <a:gd name="connsiteY14" fmla="*/ 54481 h 58497"/>
                <a:gd name="connsiteX15" fmla="*/ 362816 w 369282"/>
                <a:gd name="connsiteY15" fmla="*/ 58498 h 58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9282" h="58497">
                  <a:moveTo>
                    <a:pt x="362816" y="58498"/>
                  </a:moveTo>
                  <a:lnTo>
                    <a:pt x="6470" y="58498"/>
                  </a:lnTo>
                  <a:cubicBezTo>
                    <a:pt x="2891" y="58492"/>
                    <a:pt x="-5" y="55587"/>
                    <a:pt x="0" y="52010"/>
                  </a:cubicBezTo>
                  <a:cubicBezTo>
                    <a:pt x="3" y="50153"/>
                    <a:pt x="801" y="48387"/>
                    <a:pt x="2194" y="47159"/>
                  </a:cubicBezTo>
                  <a:lnTo>
                    <a:pt x="54026" y="1806"/>
                  </a:lnTo>
                  <a:cubicBezTo>
                    <a:pt x="56606" y="-673"/>
                    <a:pt x="60707" y="-590"/>
                    <a:pt x="63186" y="1991"/>
                  </a:cubicBezTo>
                  <a:cubicBezTo>
                    <a:pt x="65665" y="4572"/>
                    <a:pt x="65583" y="8673"/>
                    <a:pt x="63002" y="11152"/>
                  </a:cubicBezTo>
                  <a:cubicBezTo>
                    <a:pt x="62866" y="11282"/>
                    <a:pt x="62724" y="11407"/>
                    <a:pt x="62578" y="11525"/>
                  </a:cubicBezTo>
                  <a:lnTo>
                    <a:pt x="23704" y="45540"/>
                  </a:lnTo>
                  <a:lnTo>
                    <a:pt x="347201" y="45540"/>
                  </a:lnTo>
                  <a:lnTo>
                    <a:pt x="312862" y="11266"/>
                  </a:lnTo>
                  <a:cubicBezTo>
                    <a:pt x="310322" y="8725"/>
                    <a:pt x="310322" y="4606"/>
                    <a:pt x="312862" y="2065"/>
                  </a:cubicBezTo>
                  <a:cubicBezTo>
                    <a:pt x="315403" y="-475"/>
                    <a:pt x="319522" y="-475"/>
                    <a:pt x="322063" y="2065"/>
                  </a:cubicBezTo>
                  <a:lnTo>
                    <a:pt x="367416" y="47419"/>
                  </a:lnTo>
                  <a:cubicBezTo>
                    <a:pt x="369254" y="49282"/>
                    <a:pt x="369791" y="52068"/>
                    <a:pt x="368776" y="54481"/>
                  </a:cubicBezTo>
                  <a:cubicBezTo>
                    <a:pt x="367782" y="56900"/>
                    <a:pt x="365431" y="58485"/>
                    <a:pt x="362816" y="58498"/>
                  </a:cubicBezTo>
                  <a:close/>
                </a:path>
              </a:pathLst>
            </a:custGeom>
            <a:solidFill>
              <a:srgbClr val="000000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25D2DAEB-F8AE-49CF-90A4-E6348119247E}"/>
                </a:ext>
              </a:extLst>
            </p:cNvPr>
            <p:cNvSpPr/>
            <p:nvPr/>
          </p:nvSpPr>
          <p:spPr>
            <a:xfrm>
              <a:off x="10783053" y="3883656"/>
              <a:ext cx="272118" cy="12958"/>
            </a:xfrm>
            <a:custGeom>
              <a:avLst/>
              <a:gdLst>
                <a:gd name="connsiteX0" fmla="*/ 265640 w 272118"/>
                <a:gd name="connsiteY0" fmla="*/ 12958 h 12958"/>
                <a:gd name="connsiteX1" fmla="*/ 6479 w 272118"/>
                <a:gd name="connsiteY1" fmla="*/ 12958 h 12958"/>
                <a:gd name="connsiteX2" fmla="*/ 0 w 272118"/>
                <a:gd name="connsiteY2" fmla="*/ 6479 h 12958"/>
                <a:gd name="connsiteX3" fmla="*/ 6479 w 272118"/>
                <a:gd name="connsiteY3" fmla="*/ 0 h 12958"/>
                <a:gd name="connsiteX4" fmla="*/ 265640 w 272118"/>
                <a:gd name="connsiteY4" fmla="*/ 0 h 12958"/>
                <a:gd name="connsiteX5" fmla="*/ 272119 w 272118"/>
                <a:gd name="connsiteY5" fmla="*/ 6479 h 12958"/>
                <a:gd name="connsiteX6" fmla="*/ 265640 w 272118"/>
                <a:gd name="connsiteY6" fmla="*/ 12958 h 1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118" h="12958">
                  <a:moveTo>
                    <a:pt x="265640" y="12958"/>
                  </a:moveTo>
                  <a:lnTo>
                    <a:pt x="6479" y="12958"/>
                  </a:lnTo>
                  <a:cubicBezTo>
                    <a:pt x="2901" y="12958"/>
                    <a:pt x="0" y="10057"/>
                    <a:pt x="0" y="6479"/>
                  </a:cubicBezTo>
                  <a:cubicBezTo>
                    <a:pt x="0" y="2901"/>
                    <a:pt x="2901" y="0"/>
                    <a:pt x="6479" y="0"/>
                  </a:cubicBezTo>
                  <a:lnTo>
                    <a:pt x="265640" y="0"/>
                  </a:lnTo>
                  <a:cubicBezTo>
                    <a:pt x="269218" y="0"/>
                    <a:pt x="272119" y="2901"/>
                    <a:pt x="272119" y="6479"/>
                  </a:cubicBezTo>
                  <a:cubicBezTo>
                    <a:pt x="272119" y="10057"/>
                    <a:pt x="269218" y="12958"/>
                    <a:pt x="265640" y="12958"/>
                  </a:cubicBezTo>
                  <a:close/>
                </a:path>
              </a:pathLst>
            </a:custGeom>
            <a:solidFill>
              <a:srgbClr val="000000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96ED6E19-DE84-4AB2-9D3F-A51AB40CC66E}"/>
                </a:ext>
              </a:extLst>
            </p:cNvPr>
            <p:cNvSpPr/>
            <p:nvPr/>
          </p:nvSpPr>
          <p:spPr>
            <a:xfrm>
              <a:off x="10763616" y="3807139"/>
              <a:ext cx="64790" cy="12958"/>
            </a:xfrm>
            <a:custGeom>
              <a:avLst/>
              <a:gdLst>
                <a:gd name="connsiteX0" fmla="*/ 58311 w 64790"/>
                <a:gd name="connsiteY0" fmla="*/ 12958 h 12958"/>
                <a:gd name="connsiteX1" fmla="*/ 6479 w 64790"/>
                <a:gd name="connsiteY1" fmla="*/ 12958 h 12958"/>
                <a:gd name="connsiteX2" fmla="*/ 0 w 64790"/>
                <a:gd name="connsiteY2" fmla="*/ 6479 h 12958"/>
                <a:gd name="connsiteX3" fmla="*/ 6479 w 64790"/>
                <a:gd name="connsiteY3" fmla="*/ 0 h 12958"/>
                <a:gd name="connsiteX4" fmla="*/ 58311 w 64790"/>
                <a:gd name="connsiteY4" fmla="*/ 0 h 12958"/>
                <a:gd name="connsiteX5" fmla="*/ 64790 w 64790"/>
                <a:gd name="connsiteY5" fmla="*/ 6479 h 12958"/>
                <a:gd name="connsiteX6" fmla="*/ 58311 w 64790"/>
                <a:gd name="connsiteY6" fmla="*/ 12958 h 1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790" h="12958">
                  <a:moveTo>
                    <a:pt x="58311" y="12958"/>
                  </a:moveTo>
                  <a:lnTo>
                    <a:pt x="6479" y="12958"/>
                  </a:lnTo>
                  <a:cubicBezTo>
                    <a:pt x="2901" y="12958"/>
                    <a:pt x="0" y="10057"/>
                    <a:pt x="0" y="6479"/>
                  </a:cubicBezTo>
                  <a:cubicBezTo>
                    <a:pt x="0" y="2901"/>
                    <a:pt x="2901" y="0"/>
                    <a:pt x="6479" y="0"/>
                  </a:cubicBezTo>
                  <a:lnTo>
                    <a:pt x="58311" y="0"/>
                  </a:lnTo>
                  <a:cubicBezTo>
                    <a:pt x="61889" y="0"/>
                    <a:pt x="64790" y="2901"/>
                    <a:pt x="64790" y="6479"/>
                  </a:cubicBezTo>
                  <a:cubicBezTo>
                    <a:pt x="64790" y="10057"/>
                    <a:pt x="61889" y="12958"/>
                    <a:pt x="58311" y="12958"/>
                  </a:cubicBezTo>
                  <a:close/>
                </a:path>
              </a:pathLst>
            </a:custGeom>
            <a:solidFill>
              <a:srgbClr val="000000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DE17B139-0D8A-49B0-A054-5A9A146DA25A}"/>
                </a:ext>
              </a:extLst>
            </p:cNvPr>
            <p:cNvSpPr/>
            <p:nvPr/>
          </p:nvSpPr>
          <p:spPr>
            <a:xfrm>
              <a:off x="10763616" y="3826576"/>
              <a:ext cx="51832" cy="12958"/>
            </a:xfrm>
            <a:custGeom>
              <a:avLst/>
              <a:gdLst>
                <a:gd name="connsiteX0" fmla="*/ 45353 w 51832"/>
                <a:gd name="connsiteY0" fmla="*/ 12958 h 12958"/>
                <a:gd name="connsiteX1" fmla="*/ 6479 w 51832"/>
                <a:gd name="connsiteY1" fmla="*/ 12958 h 12958"/>
                <a:gd name="connsiteX2" fmla="*/ 0 w 51832"/>
                <a:gd name="connsiteY2" fmla="*/ 6479 h 12958"/>
                <a:gd name="connsiteX3" fmla="*/ 6479 w 51832"/>
                <a:gd name="connsiteY3" fmla="*/ 0 h 12958"/>
                <a:gd name="connsiteX4" fmla="*/ 45353 w 51832"/>
                <a:gd name="connsiteY4" fmla="*/ 0 h 12958"/>
                <a:gd name="connsiteX5" fmla="*/ 51832 w 51832"/>
                <a:gd name="connsiteY5" fmla="*/ 6479 h 12958"/>
                <a:gd name="connsiteX6" fmla="*/ 45353 w 51832"/>
                <a:gd name="connsiteY6" fmla="*/ 12958 h 1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832" h="12958">
                  <a:moveTo>
                    <a:pt x="45353" y="12958"/>
                  </a:moveTo>
                  <a:lnTo>
                    <a:pt x="6479" y="12958"/>
                  </a:lnTo>
                  <a:cubicBezTo>
                    <a:pt x="2901" y="12958"/>
                    <a:pt x="0" y="10057"/>
                    <a:pt x="0" y="6479"/>
                  </a:cubicBezTo>
                  <a:cubicBezTo>
                    <a:pt x="0" y="2901"/>
                    <a:pt x="2901" y="0"/>
                    <a:pt x="6479" y="0"/>
                  </a:cubicBezTo>
                  <a:lnTo>
                    <a:pt x="45353" y="0"/>
                  </a:lnTo>
                  <a:cubicBezTo>
                    <a:pt x="48931" y="0"/>
                    <a:pt x="51832" y="2901"/>
                    <a:pt x="51832" y="6479"/>
                  </a:cubicBezTo>
                  <a:cubicBezTo>
                    <a:pt x="51832" y="10057"/>
                    <a:pt x="48931" y="12958"/>
                    <a:pt x="45353" y="12958"/>
                  </a:cubicBezTo>
                  <a:close/>
                </a:path>
              </a:pathLst>
            </a:custGeom>
            <a:solidFill>
              <a:srgbClr val="000000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9" name="Graphic 162">
            <a:extLst>
              <a:ext uri="{FF2B5EF4-FFF2-40B4-BE49-F238E27FC236}">
                <a16:creationId xmlns:a16="http://schemas.microsoft.com/office/drawing/2014/main" id="{BAED1D0A-C9B3-4064-9AE4-DF0B9C4859F9}"/>
              </a:ext>
            </a:extLst>
          </p:cNvPr>
          <p:cNvGrpSpPr/>
          <p:nvPr/>
        </p:nvGrpSpPr>
        <p:grpSpPr>
          <a:xfrm>
            <a:off x="10116884" y="3748625"/>
            <a:ext cx="394176" cy="280651"/>
            <a:chOff x="10116884" y="3748625"/>
            <a:chExt cx="394176" cy="280651"/>
          </a:xfrm>
          <a:solidFill>
            <a:srgbClr val="000000"/>
          </a:solidFill>
        </p:grpSpPr>
        <p:grpSp>
          <p:nvGrpSpPr>
            <p:cNvPr id="660" name="Graphic 162">
              <a:extLst>
                <a:ext uri="{FF2B5EF4-FFF2-40B4-BE49-F238E27FC236}">
                  <a16:creationId xmlns:a16="http://schemas.microsoft.com/office/drawing/2014/main" id="{BAED1D0A-C9B3-4064-9AE4-DF0B9C4859F9}"/>
                </a:ext>
              </a:extLst>
            </p:cNvPr>
            <p:cNvGrpSpPr/>
            <p:nvPr/>
          </p:nvGrpSpPr>
          <p:grpSpPr>
            <a:xfrm>
              <a:off x="10116884" y="3748625"/>
              <a:ext cx="394176" cy="280651"/>
              <a:chOff x="10116884" y="3748625"/>
              <a:chExt cx="394176" cy="280651"/>
            </a:xfrm>
            <a:solidFill>
              <a:srgbClr val="000000"/>
            </a:solidFill>
          </p:grpSpPr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id="{78F08ABF-2757-48FD-B2D4-4BF630687C89}"/>
                  </a:ext>
                </a:extLst>
              </p:cNvPr>
              <p:cNvSpPr/>
              <p:nvPr/>
            </p:nvSpPr>
            <p:spPr>
              <a:xfrm>
                <a:off x="10116884" y="3748625"/>
                <a:ext cx="394176" cy="280651"/>
              </a:xfrm>
              <a:custGeom>
                <a:avLst/>
                <a:gdLst>
                  <a:gd name="connsiteX0" fmla="*/ 0 w 394176"/>
                  <a:gd name="connsiteY0" fmla="*/ 251348 h 280651"/>
                  <a:gd name="connsiteX1" fmla="*/ 0 w 394176"/>
                  <a:gd name="connsiteY1" fmla="*/ 29304 h 280651"/>
                  <a:gd name="connsiteX2" fmla="*/ 29304 w 394176"/>
                  <a:gd name="connsiteY2" fmla="*/ 0 h 280651"/>
                  <a:gd name="connsiteX3" fmla="*/ 364854 w 394176"/>
                  <a:gd name="connsiteY3" fmla="*/ 0 h 280651"/>
                  <a:gd name="connsiteX4" fmla="*/ 394177 w 394176"/>
                  <a:gd name="connsiteY4" fmla="*/ 29304 h 280651"/>
                  <a:gd name="connsiteX5" fmla="*/ 394177 w 394176"/>
                  <a:gd name="connsiteY5" fmla="*/ 251348 h 280651"/>
                  <a:gd name="connsiteX6" fmla="*/ 364854 w 394176"/>
                  <a:gd name="connsiteY6" fmla="*/ 280651 h 280651"/>
                  <a:gd name="connsiteX7" fmla="*/ 29304 w 394176"/>
                  <a:gd name="connsiteY7" fmla="*/ 280651 h 280651"/>
                  <a:gd name="connsiteX8" fmla="*/ 0 w 394176"/>
                  <a:gd name="connsiteY8" fmla="*/ 251348 h 280651"/>
                  <a:gd name="connsiteX9" fmla="*/ 375622 w 394176"/>
                  <a:gd name="connsiteY9" fmla="*/ 251348 h 280651"/>
                  <a:gd name="connsiteX10" fmla="*/ 375622 w 394176"/>
                  <a:gd name="connsiteY10" fmla="*/ 29304 h 280651"/>
                  <a:gd name="connsiteX11" fmla="*/ 364854 w 394176"/>
                  <a:gd name="connsiteY11" fmla="*/ 18545 h 280651"/>
                  <a:gd name="connsiteX12" fmla="*/ 29304 w 394176"/>
                  <a:gd name="connsiteY12" fmla="*/ 18545 h 280651"/>
                  <a:gd name="connsiteX13" fmla="*/ 18545 w 394176"/>
                  <a:gd name="connsiteY13" fmla="*/ 29304 h 280651"/>
                  <a:gd name="connsiteX14" fmla="*/ 18545 w 394176"/>
                  <a:gd name="connsiteY14" fmla="*/ 251348 h 280651"/>
                  <a:gd name="connsiteX15" fmla="*/ 29304 w 394176"/>
                  <a:gd name="connsiteY15" fmla="*/ 262107 h 280651"/>
                  <a:gd name="connsiteX16" fmla="*/ 364854 w 394176"/>
                  <a:gd name="connsiteY16" fmla="*/ 262107 h 280651"/>
                  <a:gd name="connsiteX17" fmla="*/ 375622 w 394176"/>
                  <a:gd name="connsiteY17" fmla="*/ 251348 h 280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94176" h="280651">
                    <a:moveTo>
                      <a:pt x="0" y="251348"/>
                    </a:moveTo>
                    <a:lnTo>
                      <a:pt x="0" y="29304"/>
                    </a:lnTo>
                    <a:cubicBezTo>
                      <a:pt x="0" y="13131"/>
                      <a:pt x="13131" y="0"/>
                      <a:pt x="29304" y="0"/>
                    </a:cubicBezTo>
                    <a:lnTo>
                      <a:pt x="364854" y="0"/>
                    </a:lnTo>
                    <a:cubicBezTo>
                      <a:pt x="381007" y="0"/>
                      <a:pt x="394177" y="13112"/>
                      <a:pt x="394177" y="29304"/>
                    </a:cubicBezTo>
                    <a:lnTo>
                      <a:pt x="394177" y="251348"/>
                    </a:lnTo>
                    <a:cubicBezTo>
                      <a:pt x="394177" y="267530"/>
                      <a:pt x="381026" y="280651"/>
                      <a:pt x="364854" y="280651"/>
                    </a:cubicBezTo>
                    <a:lnTo>
                      <a:pt x="29304" y="280651"/>
                    </a:lnTo>
                    <a:cubicBezTo>
                      <a:pt x="13131" y="280651"/>
                      <a:pt x="0" y="267530"/>
                      <a:pt x="0" y="251348"/>
                    </a:cubicBezTo>
                    <a:close/>
                    <a:moveTo>
                      <a:pt x="375622" y="251348"/>
                    </a:moveTo>
                    <a:lnTo>
                      <a:pt x="375622" y="29304"/>
                    </a:lnTo>
                    <a:cubicBezTo>
                      <a:pt x="375622" y="23387"/>
                      <a:pt x="370809" y="18545"/>
                      <a:pt x="364854" y="18545"/>
                    </a:cubicBezTo>
                    <a:lnTo>
                      <a:pt x="29304" y="18545"/>
                    </a:lnTo>
                    <a:cubicBezTo>
                      <a:pt x="23367" y="18545"/>
                      <a:pt x="18545" y="23367"/>
                      <a:pt x="18545" y="29304"/>
                    </a:cubicBezTo>
                    <a:lnTo>
                      <a:pt x="18545" y="251348"/>
                    </a:lnTo>
                    <a:cubicBezTo>
                      <a:pt x="18545" y="257284"/>
                      <a:pt x="23367" y="262107"/>
                      <a:pt x="29304" y="262107"/>
                    </a:cubicBezTo>
                    <a:lnTo>
                      <a:pt x="364854" y="262107"/>
                    </a:lnTo>
                    <a:cubicBezTo>
                      <a:pt x="370790" y="262107"/>
                      <a:pt x="375622" y="257284"/>
                      <a:pt x="375622" y="2513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822B144A-541E-4806-BA18-FB5E70C123E6}"/>
                  </a:ext>
                </a:extLst>
              </p:cNvPr>
              <p:cNvSpPr/>
              <p:nvPr/>
            </p:nvSpPr>
            <p:spPr>
              <a:xfrm>
                <a:off x="10149441" y="3776903"/>
                <a:ext cx="68126" cy="17779"/>
              </a:xfrm>
              <a:custGeom>
                <a:avLst/>
                <a:gdLst>
                  <a:gd name="connsiteX0" fmla="*/ 0 w 68126"/>
                  <a:gd name="connsiteY0" fmla="*/ 8900 h 17779"/>
                  <a:gd name="connsiteX1" fmla="*/ 8909 w 68126"/>
                  <a:gd name="connsiteY1" fmla="*/ 0 h 17779"/>
                  <a:gd name="connsiteX2" fmla="*/ 17789 w 68126"/>
                  <a:gd name="connsiteY2" fmla="*/ 8900 h 17779"/>
                  <a:gd name="connsiteX3" fmla="*/ 8909 w 68126"/>
                  <a:gd name="connsiteY3" fmla="*/ 17780 h 17779"/>
                  <a:gd name="connsiteX4" fmla="*/ 0 w 68126"/>
                  <a:gd name="connsiteY4" fmla="*/ 8900 h 17779"/>
                  <a:gd name="connsiteX5" fmla="*/ 25178 w 68126"/>
                  <a:gd name="connsiteY5" fmla="*/ 8900 h 17779"/>
                  <a:gd name="connsiteX6" fmla="*/ 34059 w 68126"/>
                  <a:gd name="connsiteY6" fmla="*/ 0 h 17779"/>
                  <a:gd name="connsiteX7" fmla="*/ 42968 w 68126"/>
                  <a:gd name="connsiteY7" fmla="*/ 8900 h 17779"/>
                  <a:gd name="connsiteX8" fmla="*/ 34059 w 68126"/>
                  <a:gd name="connsiteY8" fmla="*/ 17780 h 17779"/>
                  <a:gd name="connsiteX9" fmla="*/ 25178 w 68126"/>
                  <a:gd name="connsiteY9" fmla="*/ 8900 h 17779"/>
                  <a:gd name="connsiteX10" fmla="*/ 50347 w 68126"/>
                  <a:gd name="connsiteY10" fmla="*/ 8900 h 17779"/>
                  <a:gd name="connsiteX11" fmla="*/ 59227 w 68126"/>
                  <a:gd name="connsiteY11" fmla="*/ 0 h 17779"/>
                  <a:gd name="connsiteX12" fmla="*/ 68127 w 68126"/>
                  <a:gd name="connsiteY12" fmla="*/ 8900 h 17779"/>
                  <a:gd name="connsiteX13" fmla="*/ 59227 w 68126"/>
                  <a:gd name="connsiteY13" fmla="*/ 17780 h 17779"/>
                  <a:gd name="connsiteX14" fmla="*/ 50347 w 68126"/>
                  <a:gd name="connsiteY14" fmla="*/ 8900 h 1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8126" h="17779">
                    <a:moveTo>
                      <a:pt x="0" y="8900"/>
                    </a:moveTo>
                    <a:cubicBezTo>
                      <a:pt x="0" y="3990"/>
                      <a:pt x="3999" y="0"/>
                      <a:pt x="8909" y="0"/>
                    </a:cubicBezTo>
                    <a:cubicBezTo>
                      <a:pt x="13809" y="0"/>
                      <a:pt x="17789" y="3990"/>
                      <a:pt x="17789" y="8900"/>
                    </a:cubicBezTo>
                    <a:cubicBezTo>
                      <a:pt x="17789" y="13790"/>
                      <a:pt x="13809" y="17780"/>
                      <a:pt x="8909" y="17780"/>
                    </a:cubicBezTo>
                    <a:cubicBezTo>
                      <a:pt x="3999" y="17780"/>
                      <a:pt x="0" y="13790"/>
                      <a:pt x="0" y="8900"/>
                    </a:cubicBezTo>
                    <a:close/>
                    <a:moveTo>
                      <a:pt x="25178" y="8900"/>
                    </a:moveTo>
                    <a:cubicBezTo>
                      <a:pt x="25178" y="3990"/>
                      <a:pt x="29168" y="0"/>
                      <a:pt x="34059" y="0"/>
                    </a:cubicBezTo>
                    <a:cubicBezTo>
                      <a:pt x="38968" y="0"/>
                      <a:pt x="42968" y="3990"/>
                      <a:pt x="42968" y="8900"/>
                    </a:cubicBezTo>
                    <a:cubicBezTo>
                      <a:pt x="42968" y="13790"/>
                      <a:pt x="38968" y="17780"/>
                      <a:pt x="34059" y="17780"/>
                    </a:cubicBezTo>
                    <a:cubicBezTo>
                      <a:pt x="29168" y="17780"/>
                      <a:pt x="25178" y="13790"/>
                      <a:pt x="25178" y="8900"/>
                    </a:cubicBezTo>
                    <a:close/>
                    <a:moveTo>
                      <a:pt x="50347" y="8900"/>
                    </a:moveTo>
                    <a:cubicBezTo>
                      <a:pt x="50347" y="3990"/>
                      <a:pt x="54346" y="0"/>
                      <a:pt x="59227" y="0"/>
                    </a:cubicBezTo>
                    <a:cubicBezTo>
                      <a:pt x="64137" y="0"/>
                      <a:pt x="68127" y="3990"/>
                      <a:pt x="68127" y="8900"/>
                    </a:cubicBezTo>
                    <a:cubicBezTo>
                      <a:pt x="68127" y="13790"/>
                      <a:pt x="64137" y="17780"/>
                      <a:pt x="59227" y="17780"/>
                    </a:cubicBezTo>
                    <a:cubicBezTo>
                      <a:pt x="54346" y="17780"/>
                      <a:pt x="50347" y="13790"/>
                      <a:pt x="50347" y="89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63" name="Graphic 162">
              <a:extLst>
                <a:ext uri="{FF2B5EF4-FFF2-40B4-BE49-F238E27FC236}">
                  <a16:creationId xmlns:a16="http://schemas.microsoft.com/office/drawing/2014/main" id="{BAED1D0A-C9B3-4064-9AE4-DF0B9C4859F9}"/>
                </a:ext>
              </a:extLst>
            </p:cNvPr>
            <p:cNvGrpSpPr/>
            <p:nvPr/>
          </p:nvGrpSpPr>
          <p:grpSpPr>
            <a:xfrm>
              <a:off x="10157033" y="3822776"/>
              <a:ext cx="150091" cy="150101"/>
              <a:chOff x="10157033" y="3822776"/>
              <a:chExt cx="150091" cy="150101"/>
            </a:xfrm>
            <a:solidFill>
              <a:srgbClr val="000000"/>
            </a:solidFill>
          </p:grpSpPr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id="{17B1C8F5-123C-4906-A88B-63E2688F77F1}"/>
                  </a:ext>
                </a:extLst>
              </p:cNvPr>
              <p:cNvSpPr/>
              <p:nvPr/>
            </p:nvSpPr>
            <p:spPr>
              <a:xfrm>
                <a:off x="10157033" y="3822776"/>
                <a:ext cx="150091" cy="150101"/>
              </a:xfrm>
              <a:custGeom>
                <a:avLst/>
                <a:gdLst>
                  <a:gd name="connsiteX0" fmla="*/ 0 w 150091"/>
                  <a:gd name="connsiteY0" fmla="*/ 75051 h 150101"/>
                  <a:gd name="connsiteX1" fmla="*/ 75041 w 150091"/>
                  <a:gd name="connsiteY1" fmla="*/ 0 h 150101"/>
                  <a:gd name="connsiteX2" fmla="*/ 75041 w 150091"/>
                  <a:gd name="connsiteY2" fmla="*/ 3651 h 150101"/>
                  <a:gd name="connsiteX3" fmla="*/ 146441 w 150091"/>
                  <a:gd name="connsiteY3" fmla="*/ 75051 h 150101"/>
                  <a:gd name="connsiteX4" fmla="*/ 150092 w 150091"/>
                  <a:gd name="connsiteY4" fmla="*/ 75051 h 150101"/>
                  <a:gd name="connsiteX5" fmla="*/ 75041 w 150091"/>
                  <a:gd name="connsiteY5" fmla="*/ 150102 h 150101"/>
                  <a:gd name="connsiteX6" fmla="*/ 0 w 150091"/>
                  <a:gd name="connsiteY6" fmla="*/ 75051 h 150101"/>
                  <a:gd name="connsiteX7" fmla="*/ 132496 w 150091"/>
                  <a:gd name="connsiteY7" fmla="*/ 75051 h 150101"/>
                  <a:gd name="connsiteX8" fmla="*/ 136147 w 150091"/>
                  <a:gd name="connsiteY8" fmla="*/ 75051 h 150101"/>
                  <a:gd name="connsiteX9" fmla="*/ 75041 w 150091"/>
                  <a:gd name="connsiteY9" fmla="*/ 13945 h 150101"/>
                  <a:gd name="connsiteX10" fmla="*/ 75041 w 150091"/>
                  <a:gd name="connsiteY10" fmla="*/ 17596 h 150101"/>
                  <a:gd name="connsiteX11" fmla="*/ 17586 w 150091"/>
                  <a:gd name="connsiteY11" fmla="*/ 75051 h 150101"/>
                  <a:gd name="connsiteX12" fmla="*/ 75041 w 150091"/>
                  <a:gd name="connsiteY12" fmla="*/ 132506 h 150101"/>
                  <a:gd name="connsiteX13" fmla="*/ 132496 w 150091"/>
                  <a:gd name="connsiteY13" fmla="*/ 75051 h 150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0091" h="150101">
                    <a:moveTo>
                      <a:pt x="0" y="75051"/>
                    </a:moveTo>
                    <a:cubicBezTo>
                      <a:pt x="0" y="33691"/>
                      <a:pt x="33662" y="0"/>
                      <a:pt x="75041" y="0"/>
                    </a:cubicBezTo>
                    <a:lnTo>
                      <a:pt x="75041" y="3651"/>
                    </a:lnTo>
                    <a:cubicBezTo>
                      <a:pt x="114407" y="3651"/>
                      <a:pt x="146441" y="35695"/>
                      <a:pt x="146441" y="75051"/>
                    </a:cubicBezTo>
                    <a:lnTo>
                      <a:pt x="150092" y="75051"/>
                    </a:lnTo>
                    <a:cubicBezTo>
                      <a:pt x="150092" y="116430"/>
                      <a:pt x="116401" y="150102"/>
                      <a:pt x="75041" y="150102"/>
                    </a:cubicBezTo>
                    <a:cubicBezTo>
                      <a:pt x="33662" y="150102"/>
                      <a:pt x="0" y="116430"/>
                      <a:pt x="0" y="75051"/>
                    </a:cubicBezTo>
                    <a:close/>
                    <a:moveTo>
                      <a:pt x="132496" y="75051"/>
                    </a:moveTo>
                    <a:lnTo>
                      <a:pt x="136147" y="75051"/>
                    </a:lnTo>
                    <a:cubicBezTo>
                      <a:pt x="136147" y="41399"/>
                      <a:pt x="108693" y="13945"/>
                      <a:pt x="75041" y="13945"/>
                    </a:cubicBezTo>
                    <a:lnTo>
                      <a:pt x="75041" y="17596"/>
                    </a:lnTo>
                    <a:cubicBezTo>
                      <a:pt x="43375" y="17596"/>
                      <a:pt x="17586" y="43404"/>
                      <a:pt x="17586" y="75051"/>
                    </a:cubicBezTo>
                    <a:cubicBezTo>
                      <a:pt x="17586" y="106717"/>
                      <a:pt x="43375" y="132506"/>
                      <a:pt x="75041" y="132506"/>
                    </a:cubicBezTo>
                    <a:cubicBezTo>
                      <a:pt x="106698" y="132506"/>
                      <a:pt x="132496" y="106717"/>
                      <a:pt x="132496" y="750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id="{D762029A-3210-4F7C-9FEC-BCE0E31015B4}"/>
                  </a:ext>
                </a:extLst>
              </p:cNvPr>
              <p:cNvSpPr/>
              <p:nvPr/>
            </p:nvSpPr>
            <p:spPr>
              <a:xfrm>
                <a:off x="10193832" y="3859604"/>
                <a:ext cx="76493" cy="76484"/>
              </a:xfrm>
              <a:custGeom>
                <a:avLst/>
                <a:gdLst>
                  <a:gd name="connsiteX0" fmla="*/ 0 w 76493"/>
                  <a:gd name="connsiteY0" fmla="*/ 38242 h 76484"/>
                  <a:gd name="connsiteX1" fmla="*/ 38242 w 76493"/>
                  <a:gd name="connsiteY1" fmla="*/ 0 h 76484"/>
                  <a:gd name="connsiteX2" fmla="*/ 76494 w 76493"/>
                  <a:gd name="connsiteY2" fmla="*/ 38242 h 76484"/>
                  <a:gd name="connsiteX3" fmla="*/ 38242 w 76493"/>
                  <a:gd name="connsiteY3" fmla="*/ 76484 h 76484"/>
                  <a:gd name="connsiteX4" fmla="*/ 0 w 76493"/>
                  <a:gd name="connsiteY4" fmla="*/ 38242 h 76484"/>
                  <a:gd name="connsiteX5" fmla="*/ 52448 w 76493"/>
                  <a:gd name="connsiteY5" fmla="*/ 48333 h 76484"/>
                  <a:gd name="connsiteX6" fmla="*/ 47297 w 76493"/>
                  <a:gd name="connsiteY6" fmla="*/ 43191 h 76484"/>
                  <a:gd name="connsiteX7" fmla="*/ 24733 w 76493"/>
                  <a:gd name="connsiteY7" fmla="*/ 43191 h 76484"/>
                  <a:gd name="connsiteX8" fmla="*/ 19581 w 76493"/>
                  <a:gd name="connsiteY8" fmla="*/ 48333 h 76484"/>
                  <a:gd name="connsiteX9" fmla="*/ 24733 w 76493"/>
                  <a:gd name="connsiteY9" fmla="*/ 53485 h 76484"/>
                  <a:gd name="connsiteX10" fmla="*/ 47297 w 76493"/>
                  <a:gd name="connsiteY10" fmla="*/ 53485 h 76484"/>
                  <a:gd name="connsiteX11" fmla="*/ 52448 w 76493"/>
                  <a:gd name="connsiteY11" fmla="*/ 48333 h 76484"/>
                  <a:gd name="connsiteX12" fmla="*/ 61784 w 76493"/>
                  <a:gd name="connsiteY12" fmla="*/ 29662 h 76484"/>
                  <a:gd name="connsiteX13" fmla="*/ 56632 w 76493"/>
                  <a:gd name="connsiteY13" fmla="*/ 24520 h 76484"/>
                  <a:gd name="connsiteX14" fmla="*/ 24626 w 76493"/>
                  <a:gd name="connsiteY14" fmla="*/ 24520 h 76484"/>
                  <a:gd name="connsiteX15" fmla="*/ 19465 w 76493"/>
                  <a:gd name="connsiteY15" fmla="*/ 29662 h 76484"/>
                  <a:gd name="connsiteX16" fmla="*/ 24626 w 76493"/>
                  <a:gd name="connsiteY16" fmla="*/ 34824 h 76484"/>
                  <a:gd name="connsiteX17" fmla="*/ 56632 w 76493"/>
                  <a:gd name="connsiteY17" fmla="*/ 34824 h 76484"/>
                  <a:gd name="connsiteX18" fmla="*/ 61784 w 76493"/>
                  <a:gd name="connsiteY18" fmla="*/ 29662 h 7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6493" h="76484">
                    <a:moveTo>
                      <a:pt x="0" y="38242"/>
                    </a:moveTo>
                    <a:cubicBezTo>
                      <a:pt x="0" y="17160"/>
                      <a:pt x="17160" y="0"/>
                      <a:pt x="38242" y="0"/>
                    </a:cubicBezTo>
                    <a:cubicBezTo>
                      <a:pt x="59324" y="0"/>
                      <a:pt x="76494" y="17160"/>
                      <a:pt x="76494" y="38242"/>
                    </a:cubicBezTo>
                    <a:cubicBezTo>
                      <a:pt x="76494" y="59324"/>
                      <a:pt x="59324" y="76484"/>
                      <a:pt x="38242" y="76484"/>
                    </a:cubicBezTo>
                    <a:cubicBezTo>
                      <a:pt x="17160" y="76484"/>
                      <a:pt x="0" y="59324"/>
                      <a:pt x="0" y="38242"/>
                    </a:cubicBezTo>
                    <a:close/>
                    <a:moveTo>
                      <a:pt x="52448" y="48333"/>
                    </a:moveTo>
                    <a:cubicBezTo>
                      <a:pt x="52448" y="45515"/>
                      <a:pt x="50115" y="43191"/>
                      <a:pt x="47297" y="43191"/>
                    </a:cubicBezTo>
                    <a:lnTo>
                      <a:pt x="24733" y="43191"/>
                    </a:lnTo>
                    <a:cubicBezTo>
                      <a:pt x="21886" y="43191"/>
                      <a:pt x="19581" y="45515"/>
                      <a:pt x="19581" y="48333"/>
                    </a:cubicBezTo>
                    <a:cubicBezTo>
                      <a:pt x="19581" y="51180"/>
                      <a:pt x="21886" y="53485"/>
                      <a:pt x="24733" y="53485"/>
                    </a:cubicBezTo>
                    <a:lnTo>
                      <a:pt x="47297" y="53485"/>
                    </a:lnTo>
                    <a:cubicBezTo>
                      <a:pt x="50115" y="53485"/>
                      <a:pt x="52448" y="51180"/>
                      <a:pt x="52448" y="48333"/>
                    </a:cubicBezTo>
                    <a:close/>
                    <a:moveTo>
                      <a:pt x="61784" y="29662"/>
                    </a:moveTo>
                    <a:cubicBezTo>
                      <a:pt x="61784" y="26844"/>
                      <a:pt x="59450" y="24520"/>
                      <a:pt x="56632" y="24520"/>
                    </a:cubicBezTo>
                    <a:lnTo>
                      <a:pt x="24626" y="24520"/>
                    </a:lnTo>
                    <a:cubicBezTo>
                      <a:pt x="21789" y="24520"/>
                      <a:pt x="19465" y="26844"/>
                      <a:pt x="19465" y="29662"/>
                    </a:cubicBezTo>
                    <a:cubicBezTo>
                      <a:pt x="19465" y="32509"/>
                      <a:pt x="21789" y="34824"/>
                      <a:pt x="24626" y="34824"/>
                    </a:cubicBezTo>
                    <a:lnTo>
                      <a:pt x="56632" y="34824"/>
                    </a:lnTo>
                    <a:cubicBezTo>
                      <a:pt x="59450" y="34824"/>
                      <a:pt x="61784" y="32509"/>
                      <a:pt x="61784" y="296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66" name="Graphic 162">
              <a:extLst>
                <a:ext uri="{FF2B5EF4-FFF2-40B4-BE49-F238E27FC236}">
                  <a16:creationId xmlns:a16="http://schemas.microsoft.com/office/drawing/2014/main" id="{BAED1D0A-C9B3-4064-9AE4-DF0B9C4859F9}"/>
                </a:ext>
              </a:extLst>
            </p:cNvPr>
            <p:cNvGrpSpPr/>
            <p:nvPr/>
          </p:nvGrpSpPr>
          <p:grpSpPr>
            <a:xfrm>
              <a:off x="10316131" y="3822776"/>
              <a:ext cx="146450" cy="150101"/>
              <a:chOff x="10316131" y="3822776"/>
              <a:chExt cx="146450" cy="150101"/>
            </a:xfrm>
            <a:solidFill>
              <a:srgbClr val="000000"/>
            </a:solidFill>
          </p:grpSpPr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28E151D8-346D-4199-84E2-6B26AC1B5E26}"/>
                  </a:ext>
                </a:extLst>
              </p:cNvPr>
              <p:cNvSpPr/>
              <p:nvPr/>
            </p:nvSpPr>
            <p:spPr>
              <a:xfrm>
                <a:off x="10316131" y="3822776"/>
                <a:ext cx="146450" cy="150101"/>
              </a:xfrm>
              <a:custGeom>
                <a:avLst/>
                <a:gdLst>
                  <a:gd name="connsiteX0" fmla="*/ 0 w 146450"/>
                  <a:gd name="connsiteY0" fmla="*/ 75051 h 150101"/>
                  <a:gd name="connsiteX1" fmla="*/ 75051 w 146450"/>
                  <a:gd name="connsiteY1" fmla="*/ 0 h 150101"/>
                  <a:gd name="connsiteX2" fmla="*/ 75051 w 146450"/>
                  <a:gd name="connsiteY2" fmla="*/ 3651 h 150101"/>
                  <a:gd name="connsiteX3" fmla="*/ 146451 w 146450"/>
                  <a:gd name="connsiteY3" fmla="*/ 75051 h 150101"/>
                  <a:gd name="connsiteX4" fmla="*/ 75051 w 146450"/>
                  <a:gd name="connsiteY4" fmla="*/ 146451 h 150101"/>
                  <a:gd name="connsiteX5" fmla="*/ 75051 w 146450"/>
                  <a:gd name="connsiteY5" fmla="*/ 150102 h 150101"/>
                  <a:gd name="connsiteX6" fmla="*/ 0 w 146450"/>
                  <a:gd name="connsiteY6" fmla="*/ 75051 h 150101"/>
                  <a:gd name="connsiteX7" fmla="*/ 136157 w 146450"/>
                  <a:gd name="connsiteY7" fmla="*/ 75051 h 150101"/>
                  <a:gd name="connsiteX8" fmla="*/ 75051 w 146450"/>
                  <a:gd name="connsiteY8" fmla="*/ 13945 h 150101"/>
                  <a:gd name="connsiteX9" fmla="*/ 75051 w 146450"/>
                  <a:gd name="connsiteY9" fmla="*/ 17596 h 150101"/>
                  <a:gd name="connsiteX10" fmla="*/ 17596 w 146450"/>
                  <a:gd name="connsiteY10" fmla="*/ 75051 h 150101"/>
                  <a:gd name="connsiteX11" fmla="*/ 75051 w 146450"/>
                  <a:gd name="connsiteY11" fmla="*/ 132506 h 150101"/>
                  <a:gd name="connsiteX12" fmla="*/ 75051 w 146450"/>
                  <a:gd name="connsiteY12" fmla="*/ 136147 h 150101"/>
                  <a:gd name="connsiteX13" fmla="*/ 136157 w 146450"/>
                  <a:gd name="connsiteY13" fmla="*/ 75051 h 150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6450" h="150101">
                    <a:moveTo>
                      <a:pt x="0" y="75051"/>
                    </a:moveTo>
                    <a:cubicBezTo>
                      <a:pt x="0" y="33691"/>
                      <a:pt x="33652" y="0"/>
                      <a:pt x="75051" y="0"/>
                    </a:cubicBezTo>
                    <a:lnTo>
                      <a:pt x="75051" y="3651"/>
                    </a:lnTo>
                    <a:cubicBezTo>
                      <a:pt x="114407" y="3651"/>
                      <a:pt x="146451" y="35695"/>
                      <a:pt x="146451" y="75051"/>
                    </a:cubicBezTo>
                    <a:cubicBezTo>
                      <a:pt x="146451" y="114426"/>
                      <a:pt x="114407" y="146451"/>
                      <a:pt x="75051" y="146451"/>
                    </a:cubicBezTo>
                    <a:lnTo>
                      <a:pt x="75051" y="150102"/>
                    </a:lnTo>
                    <a:cubicBezTo>
                      <a:pt x="33652" y="150102"/>
                      <a:pt x="0" y="116430"/>
                      <a:pt x="0" y="75051"/>
                    </a:cubicBezTo>
                    <a:close/>
                    <a:moveTo>
                      <a:pt x="136157" y="75051"/>
                    </a:moveTo>
                    <a:cubicBezTo>
                      <a:pt x="136157" y="41399"/>
                      <a:pt x="108703" y="13945"/>
                      <a:pt x="75051" y="13945"/>
                    </a:cubicBezTo>
                    <a:lnTo>
                      <a:pt x="75051" y="17596"/>
                    </a:lnTo>
                    <a:cubicBezTo>
                      <a:pt x="43365" y="17596"/>
                      <a:pt x="17596" y="43404"/>
                      <a:pt x="17596" y="75051"/>
                    </a:cubicBezTo>
                    <a:cubicBezTo>
                      <a:pt x="17596" y="106717"/>
                      <a:pt x="43365" y="132506"/>
                      <a:pt x="75051" y="132506"/>
                    </a:cubicBezTo>
                    <a:lnTo>
                      <a:pt x="75051" y="136147"/>
                    </a:lnTo>
                    <a:cubicBezTo>
                      <a:pt x="108703" y="136147"/>
                      <a:pt x="136157" y="108722"/>
                      <a:pt x="136157" y="750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id="{6A8E832B-D733-4070-B7A4-6D4C05DF342A}"/>
                  </a:ext>
                </a:extLst>
              </p:cNvPr>
              <p:cNvSpPr/>
              <p:nvPr/>
            </p:nvSpPr>
            <p:spPr>
              <a:xfrm>
                <a:off x="10352921" y="3859604"/>
                <a:ext cx="76484" cy="76484"/>
              </a:xfrm>
              <a:custGeom>
                <a:avLst/>
                <a:gdLst>
                  <a:gd name="connsiteX0" fmla="*/ 0 w 76484"/>
                  <a:gd name="connsiteY0" fmla="*/ 38242 h 76484"/>
                  <a:gd name="connsiteX1" fmla="*/ 38242 w 76484"/>
                  <a:gd name="connsiteY1" fmla="*/ 0 h 76484"/>
                  <a:gd name="connsiteX2" fmla="*/ 76484 w 76484"/>
                  <a:gd name="connsiteY2" fmla="*/ 38242 h 76484"/>
                  <a:gd name="connsiteX3" fmla="*/ 38242 w 76484"/>
                  <a:gd name="connsiteY3" fmla="*/ 76484 h 76484"/>
                  <a:gd name="connsiteX4" fmla="*/ 0 w 76484"/>
                  <a:gd name="connsiteY4" fmla="*/ 38242 h 76484"/>
                  <a:gd name="connsiteX5" fmla="*/ 36538 w 76484"/>
                  <a:gd name="connsiteY5" fmla="*/ 51596 h 76484"/>
                  <a:gd name="connsiteX6" fmla="*/ 36538 w 76484"/>
                  <a:gd name="connsiteY6" fmla="*/ 19591 h 76484"/>
                  <a:gd name="connsiteX7" fmla="*/ 31386 w 76484"/>
                  <a:gd name="connsiteY7" fmla="*/ 14439 h 76484"/>
                  <a:gd name="connsiteX8" fmla="*/ 26224 w 76484"/>
                  <a:gd name="connsiteY8" fmla="*/ 19591 h 76484"/>
                  <a:gd name="connsiteX9" fmla="*/ 26224 w 76484"/>
                  <a:gd name="connsiteY9" fmla="*/ 51596 h 76484"/>
                  <a:gd name="connsiteX10" fmla="*/ 31386 w 76484"/>
                  <a:gd name="connsiteY10" fmla="*/ 56738 h 76484"/>
                  <a:gd name="connsiteX11" fmla="*/ 36538 w 76484"/>
                  <a:gd name="connsiteY11" fmla="*/ 51596 h 76484"/>
                  <a:gd name="connsiteX12" fmla="*/ 55208 w 76484"/>
                  <a:gd name="connsiteY12" fmla="*/ 51490 h 76484"/>
                  <a:gd name="connsiteX13" fmla="*/ 55208 w 76484"/>
                  <a:gd name="connsiteY13" fmla="*/ 28926 h 76484"/>
                  <a:gd name="connsiteX14" fmla="*/ 50047 w 76484"/>
                  <a:gd name="connsiteY14" fmla="*/ 23774 h 76484"/>
                  <a:gd name="connsiteX15" fmla="*/ 44895 w 76484"/>
                  <a:gd name="connsiteY15" fmla="*/ 28926 h 76484"/>
                  <a:gd name="connsiteX16" fmla="*/ 44895 w 76484"/>
                  <a:gd name="connsiteY16" fmla="*/ 51490 h 76484"/>
                  <a:gd name="connsiteX17" fmla="*/ 50047 w 76484"/>
                  <a:gd name="connsiteY17" fmla="*/ 56642 h 76484"/>
                  <a:gd name="connsiteX18" fmla="*/ 55208 w 76484"/>
                  <a:gd name="connsiteY18" fmla="*/ 51490 h 7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6484" h="76484">
                    <a:moveTo>
                      <a:pt x="0" y="38242"/>
                    </a:moveTo>
                    <a:cubicBezTo>
                      <a:pt x="0" y="17160"/>
                      <a:pt x="17160" y="0"/>
                      <a:pt x="38242" y="0"/>
                    </a:cubicBezTo>
                    <a:cubicBezTo>
                      <a:pt x="59324" y="0"/>
                      <a:pt x="76484" y="17160"/>
                      <a:pt x="76484" y="38242"/>
                    </a:cubicBezTo>
                    <a:cubicBezTo>
                      <a:pt x="76484" y="59324"/>
                      <a:pt x="59324" y="76484"/>
                      <a:pt x="38242" y="76484"/>
                    </a:cubicBezTo>
                    <a:cubicBezTo>
                      <a:pt x="17160" y="76484"/>
                      <a:pt x="0" y="59324"/>
                      <a:pt x="0" y="38242"/>
                    </a:cubicBezTo>
                    <a:close/>
                    <a:moveTo>
                      <a:pt x="36538" y="51596"/>
                    </a:moveTo>
                    <a:lnTo>
                      <a:pt x="36538" y="19591"/>
                    </a:lnTo>
                    <a:cubicBezTo>
                      <a:pt x="36538" y="16773"/>
                      <a:pt x="34204" y="14439"/>
                      <a:pt x="31386" y="14439"/>
                    </a:cubicBezTo>
                    <a:cubicBezTo>
                      <a:pt x="28539" y="14439"/>
                      <a:pt x="26224" y="16773"/>
                      <a:pt x="26224" y="19591"/>
                    </a:cubicBezTo>
                    <a:lnTo>
                      <a:pt x="26224" y="51596"/>
                    </a:lnTo>
                    <a:cubicBezTo>
                      <a:pt x="26224" y="54434"/>
                      <a:pt x="28539" y="56738"/>
                      <a:pt x="31386" y="56738"/>
                    </a:cubicBezTo>
                    <a:cubicBezTo>
                      <a:pt x="34204" y="56738"/>
                      <a:pt x="36538" y="54434"/>
                      <a:pt x="36538" y="51596"/>
                    </a:cubicBezTo>
                    <a:close/>
                    <a:moveTo>
                      <a:pt x="55208" y="51490"/>
                    </a:moveTo>
                    <a:lnTo>
                      <a:pt x="55208" y="28926"/>
                    </a:lnTo>
                    <a:cubicBezTo>
                      <a:pt x="55208" y="26108"/>
                      <a:pt x="52875" y="23774"/>
                      <a:pt x="50047" y="23774"/>
                    </a:cubicBezTo>
                    <a:cubicBezTo>
                      <a:pt x="47200" y="23774"/>
                      <a:pt x="44895" y="26108"/>
                      <a:pt x="44895" y="28926"/>
                    </a:cubicBezTo>
                    <a:lnTo>
                      <a:pt x="44895" y="51490"/>
                    </a:lnTo>
                    <a:cubicBezTo>
                      <a:pt x="44895" y="54337"/>
                      <a:pt x="47200" y="56642"/>
                      <a:pt x="50047" y="56642"/>
                    </a:cubicBezTo>
                    <a:cubicBezTo>
                      <a:pt x="52875" y="56642"/>
                      <a:pt x="55208" y="54337"/>
                      <a:pt x="55208" y="514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69" name="Graphic 164">
            <a:extLst>
              <a:ext uri="{FF2B5EF4-FFF2-40B4-BE49-F238E27FC236}">
                <a16:creationId xmlns:a16="http://schemas.microsoft.com/office/drawing/2014/main" id="{EF963320-0076-438F-8988-118B9480E867}"/>
              </a:ext>
            </a:extLst>
          </p:cNvPr>
          <p:cNvSpPr/>
          <p:nvPr/>
        </p:nvSpPr>
        <p:spPr>
          <a:xfrm>
            <a:off x="9528447" y="3659046"/>
            <a:ext cx="385906" cy="385906"/>
          </a:xfrm>
          <a:custGeom>
            <a:avLst/>
            <a:gdLst>
              <a:gd name="connsiteX0" fmla="*/ 337668 w 385906"/>
              <a:gd name="connsiteY0" fmla="*/ 184914 h 385906"/>
              <a:gd name="connsiteX1" fmla="*/ 321589 w 385906"/>
              <a:gd name="connsiteY1" fmla="*/ 187736 h 385906"/>
              <a:gd name="connsiteX2" fmla="*/ 321589 w 385906"/>
              <a:gd name="connsiteY2" fmla="*/ 64318 h 385906"/>
              <a:gd name="connsiteX3" fmla="*/ 206211 w 385906"/>
              <a:gd name="connsiteY3" fmla="*/ 64318 h 385906"/>
              <a:gd name="connsiteX4" fmla="*/ 209033 w 385906"/>
              <a:gd name="connsiteY4" fmla="*/ 48238 h 385906"/>
              <a:gd name="connsiteX5" fmla="*/ 160794 w 385906"/>
              <a:gd name="connsiteY5" fmla="*/ 0 h 385906"/>
              <a:gd name="connsiteX6" fmla="*/ 112556 w 385906"/>
              <a:gd name="connsiteY6" fmla="*/ 48238 h 385906"/>
              <a:gd name="connsiteX7" fmla="*/ 115378 w 385906"/>
              <a:gd name="connsiteY7" fmla="*/ 64318 h 385906"/>
              <a:gd name="connsiteX8" fmla="*/ 0 w 385906"/>
              <a:gd name="connsiteY8" fmla="*/ 64318 h 385906"/>
              <a:gd name="connsiteX9" fmla="*/ 0 w 385906"/>
              <a:gd name="connsiteY9" fmla="*/ 217322 h 385906"/>
              <a:gd name="connsiteX10" fmla="*/ 12888 w 385906"/>
              <a:gd name="connsiteY10" fmla="*/ 207594 h 385906"/>
              <a:gd name="connsiteX11" fmla="*/ 32159 w 385906"/>
              <a:gd name="connsiteY11" fmla="*/ 200993 h 385906"/>
              <a:gd name="connsiteX12" fmla="*/ 64318 w 385906"/>
              <a:gd name="connsiteY12" fmla="*/ 233152 h 385906"/>
              <a:gd name="connsiteX13" fmla="*/ 32159 w 385906"/>
              <a:gd name="connsiteY13" fmla="*/ 265311 h 385906"/>
              <a:gd name="connsiteX14" fmla="*/ 12888 w 385906"/>
              <a:gd name="connsiteY14" fmla="*/ 258718 h 385906"/>
              <a:gd name="connsiteX15" fmla="*/ 0 w 385906"/>
              <a:gd name="connsiteY15" fmla="*/ 248982 h 385906"/>
              <a:gd name="connsiteX16" fmla="*/ 0 w 385906"/>
              <a:gd name="connsiteY16" fmla="*/ 385907 h 385906"/>
              <a:gd name="connsiteX17" fmla="*/ 321589 w 385906"/>
              <a:gd name="connsiteY17" fmla="*/ 385907 h 385906"/>
              <a:gd name="connsiteX18" fmla="*/ 321589 w 385906"/>
              <a:gd name="connsiteY18" fmla="*/ 278568 h 385906"/>
              <a:gd name="connsiteX19" fmla="*/ 337668 w 385906"/>
              <a:gd name="connsiteY19" fmla="*/ 281390 h 385906"/>
              <a:gd name="connsiteX20" fmla="*/ 385907 w 385906"/>
              <a:gd name="connsiteY20" fmla="*/ 233152 h 385906"/>
              <a:gd name="connsiteX21" fmla="*/ 337668 w 385906"/>
              <a:gd name="connsiteY21" fmla="*/ 184914 h 385906"/>
              <a:gd name="connsiteX22" fmla="*/ 337668 w 385906"/>
              <a:gd name="connsiteY22" fmla="*/ 265311 h 385906"/>
              <a:gd name="connsiteX23" fmla="*/ 318397 w 385906"/>
              <a:gd name="connsiteY23" fmla="*/ 258718 h 385906"/>
              <a:gd name="connsiteX24" fmla="*/ 305509 w 385906"/>
              <a:gd name="connsiteY24" fmla="*/ 248982 h 385906"/>
              <a:gd name="connsiteX25" fmla="*/ 305509 w 385906"/>
              <a:gd name="connsiteY25" fmla="*/ 369827 h 385906"/>
              <a:gd name="connsiteX26" fmla="*/ 16079 w 385906"/>
              <a:gd name="connsiteY26" fmla="*/ 369827 h 385906"/>
              <a:gd name="connsiteX27" fmla="*/ 16079 w 385906"/>
              <a:gd name="connsiteY27" fmla="*/ 278568 h 385906"/>
              <a:gd name="connsiteX28" fmla="*/ 32159 w 385906"/>
              <a:gd name="connsiteY28" fmla="*/ 281390 h 385906"/>
              <a:gd name="connsiteX29" fmla="*/ 80397 w 385906"/>
              <a:gd name="connsiteY29" fmla="*/ 233152 h 385906"/>
              <a:gd name="connsiteX30" fmla="*/ 32159 w 385906"/>
              <a:gd name="connsiteY30" fmla="*/ 184914 h 385906"/>
              <a:gd name="connsiteX31" fmla="*/ 16079 w 385906"/>
              <a:gd name="connsiteY31" fmla="*/ 187736 h 385906"/>
              <a:gd name="connsiteX32" fmla="*/ 16079 w 385906"/>
              <a:gd name="connsiteY32" fmla="*/ 80397 h 385906"/>
              <a:gd name="connsiteX33" fmla="*/ 144964 w 385906"/>
              <a:gd name="connsiteY33" fmla="*/ 80397 h 385906"/>
              <a:gd name="connsiteX34" fmla="*/ 135228 w 385906"/>
              <a:gd name="connsiteY34" fmla="*/ 67510 h 385906"/>
              <a:gd name="connsiteX35" fmla="*/ 128636 w 385906"/>
              <a:gd name="connsiteY35" fmla="*/ 48238 h 385906"/>
              <a:gd name="connsiteX36" fmla="*/ 160794 w 385906"/>
              <a:gd name="connsiteY36" fmla="*/ 16079 h 385906"/>
              <a:gd name="connsiteX37" fmla="*/ 192953 w 385906"/>
              <a:gd name="connsiteY37" fmla="*/ 48238 h 385906"/>
              <a:gd name="connsiteX38" fmla="*/ 186361 w 385906"/>
              <a:gd name="connsiteY38" fmla="*/ 67510 h 385906"/>
              <a:gd name="connsiteX39" fmla="*/ 176625 w 385906"/>
              <a:gd name="connsiteY39" fmla="*/ 80397 h 385906"/>
              <a:gd name="connsiteX40" fmla="*/ 305509 w 385906"/>
              <a:gd name="connsiteY40" fmla="*/ 80397 h 385906"/>
              <a:gd name="connsiteX41" fmla="*/ 305509 w 385906"/>
              <a:gd name="connsiteY41" fmla="*/ 217322 h 385906"/>
              <a:gd name="connsiteX42" fmla="*/ 318397 w 385906"/>
              <a:gd name="connsiteY42" fmla="*/ 207594 h 385906"/>
              <a:gd name="connsiteX43" fmla="*/ 337668 w 385906"/>
              <a:gd name="connsiteY43" fmla="*/ 200993 h 385906"/>
              <a:gd name="connsiteX44" fmla="*/ 369827 w 385906"/>
              <a:gd name="connsiteY44" fmla="*/ 233152 h 385906"/>
              <a:gd name="connsiteX45" fmla="*/ 337668 w 385906"/>
              <a:gd name="connsiteY45" fmla="*/ 265311 h 38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85906" h="385906">
                <a:moveTo>
                  <a:pt x="337668" y="184914"/>
                </a:moveTo>
                <a:cubicBezTo>
                  <a:pt x="332137" y="184914"/>
                  <a:pt x="326726" y="185870"/>
                  <a:pt x="321589" y="187736"/>
                </a:cubicBezTo>
                <a:lnTo>
                  <a:pt x="321589" y="64318"/>
                </a:lnTo>
                <a:lnTo>
                  <a:pt x="206211" y="64318"/>
                </a:lnTo>
                <a:cubicBezTo>
                  <a:pt x="208076" y="59180"/>
                  <a:pt x="209033" y="53770"/>
                  <a:pt x="209033" y="48238"/>
                </a:cubicBezTo>
                <a:cubicBezTo>
                  <a:pt x="209033" y="21635"/>
                  <a:pt x="187398" y="0"/>
                  <a:pt x="160794" y="0"/>
                </a:cubicBezTo>
                <a:cubicBezTo>
                  <a:pt x="134191" y="0"/>
                  <a:pt x="112556" y="21635"/>
                  <a:pt x="112556" y="48238"/>
                </a:cubicBezTo>
                <a:cubicBezTo>
                  <a:pt x="112556" y="53770"/>
                  <a:pt x="113513" y="59180"/>
                  <a:pt x="115378" y="64318"/>
                </a:cubicBezTo>
                <a:lnTo>
                  <a:pt x="0" y="64318"/>
                </a:lnTo>
                <a:lnTo>
                  <a:pt x="0" y="217322"/>
                </a:lnTo>
                <a:lnTo>
                  <a:pt x="12888" y="207594"/>
                </a:lnTo>
                <a:cubicBezTo>
                  <a:pt x="18596" y="203276"/>
                  <a:pt x="25269" y="200993"/>
                  <a:pt x="32159" y="200993"/>
                </a:cubicBezTo>
                <a:cubicBezTo>
                  <a:pt x="49895" y="200993"/>
                  <a:pt x="64318" y="215416"/>
                  <a:pt x="64318" y="233152"/>
                </a:cubicBezTo>
                <a:cubicBezTo>
                  <a:pt x="64318" y="250888"/>
                  <a:pt x="49895" y="265311"/>
                  <a:pt x="32159" y="265311"/>
                </a:cubicBezTo>
                <a:cubicBezTo>
                  <a:pt x="25269" y="265311"/>
                  <a:pt x="18596" y="263027"/>
                  <a:pt x="12888" y="258718"/>
                </a:cubicBezTo>
                <a:lnTo>
                  <a:pt x="0" y="248982"/>
                </a:lnTo>
                <a:lnTo>
                  <a:pt x="0" y="385907"/>
                </a:lnTo>
                <a:lnTo>
                  <a:pt x="321589" y="385907"/>
                </a:lnTo>
                <a:lnTo>
                  <a:pt x="321589" y="278568"/>
                </a:lnTo>
                <a:cubicBezTo>
                  <a:pt x="326726" y="280433"/>
                  <a:pt x="332137" y="281390"/>
                  <a:pt x="337668" y="281390"/>
                </a:cubicBezTo>
                <a:cubicBezTo>
                  <a:pt x="364272" y="281390"/>
                  <a:pt x="385907" y="259755"/>
                  <a:pt x="385907" y="233152"/>
                </a:cubicBezTo>
                <a:cubicBezTo>
                  <a:pt x="385907" y="206548"/>
                  <a:pt x="364272" y="184914"/>
                  <a:pt x="337668" y="184914"/>
                </a:cubicBezTo>
                <a:close/>
                <a:moveTo>
                  <a:pt x="337668" y="265311"/>
                </a:moveTo>
                <a:cubicBezTo>
                  <a:pt x="330778" y="265311"/>
                  <a:pt x="324105" y="263027"/>
                  <a:pt x="318397" y="258718"/>
                </a:cubicBezTo>
                <a:lnTo>
                  <a:pt x="305509" y="248982"/>
                </a:lnTo>
                <a:lnTo>
                  <a:pt x="305509" y="369827"/>
                </a:lnTo>
                <a:lnTo>
                  <a:pt x="16079" y="369827"/>
                </a:lnTo>
                <a:lnTo>
                  <a:pt x="16079" y="278568"/>
                </a:lnTo>
                <a:cubicBezTo>
                  <a:pt x="21217" y="280433"/>
                  <a:pt x="26628" y="281390"/>
                  <a:pt x="32159" y="281390"/>
                </a:cubicBezTo>
                <a:cubicBezTo>
                  <a:pt x="58762" y="281390"/>
                  <a:pt x="80397" y="259755"/>
                  <a:pt x="80397" y="233152"/>
                </a:cubicBezTo>
                <a:cubicBezTo>
                  <a:pt x="80397" y="206548"/>
                  <a:pt x="58762" y="184914"/>
                  <a:pt x="32159" y="184914"/>
                </a:cubicBezTo>
                <a:cubicBezTo>
                  <a:pt x="26628" y="184914"/>
                  <a:pt x="21217" y="185870"/>
                  <a:pt x="16079" y="187736"/>
                </a:cubicBezTo>
                <a:lnTo>
                  <a:pt x="16079" y="80397"/>
                </a:lnTo>
                <a:lnTo>
                  <a:pt x="144964" y="80397"/>
                </a:lnTo>
                <a:lnTo>
                  <a:pt x="135228" y="67510"/>
                </a:lnTo>
                <a:cubicBezTo>
                  <a:pt x="130919" y="61801"/>
                  <a:pt x="128636" y="55128"/>
                  <a:pt x="128636" y="48238"/>
                </a:cubicBezTo>
                <a:cubicBezTo>
                  <a:pt x="128636" y="30503"/>
                  <a:pt x="143059" y="16079"/>
                  <a:pt x="160794" y="16079"/>
                </a:cubicBezTo>
                <a:cubicBezTo>
                  <a:pt x="178530" y="16079"/>
                  <a:pt x="192953" y="30503"/>
                  <a:pt x="192953" y="48238"/>
                </a:cubicBezTo>
                <a:cubicBezTo>
                  <a:pt x="192953" y="55128"/>
                  <a:pt x="190670" y="61801"/>
                  <a:pt x="186361" y="67510"/>
                </a:cubicBezTo>
                <a:lnTo>
                  <a:pt x="176625" y="80397"/>
                </a:lnTo>
                <a:lnTo>
                  <a:pt x="305509" y="80397"/>
                </a:lnTo>
                <a:lnTo>
                  <a:pt x="305509" y="217322"/>
                </a:lnTo>
                <a:lnTo>
                  <a:pt x="318397" y="207594"/>
                </a:lnTo>
                <a:cubicBezTo>
                  <a:pt x="324105" y="203276"/>
                  <a:pt x="330778" y="200993"/>
                  <a:pt x="337668" y="200993"/>
                </a:cubicBezTo>
                <a:cubicBezTo>
                  <a:pt x="355404" y="200993"/>
                  <a:pt x="369827" y="215416"/>
                  <a:pt x="369827" y="233152"/>
                </a:cubicBezTo>
                <a:cubicBezTo>
                  <a:pt x="369827" y="250888"/>
                  <a:pt x="355404" y="265311"/>
                  <a:pt x="337668" y="265311"/>
                </a:cubicBezTo>
                <a:close/>
              </a:path>
            </a:pathLst>
          </a:custGeom>
          <a:solidFill>
            <a:srgbClr val="000000"/>
          </a:solidFill>
          <a:ln w="80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70" name="Graphic 166">
            <a:extLst>
              <a:ext uri="{FF2B5EF4-FFF2-40B4-BE49-F238E27FC236}">
                <a16:creationId xmlns:a16="http://schemas.microsoft.com/office/drawing/2014/main" id="{16AC8C30-E3A9-482D-9405-DA5E6E44A2A2}"/>
              </a:ext>
            </a:extLst>
          </p:cNvPr>
          <p:cNvGrpSpPr/>
          <p:nvPr/>
        </p:nvGrpSpPr>
        <p:grpSpPr>
          <a:xfrm>
            <a:off x="8300804" y="3645766"/>
            <a:ext cx="375782" cy="376208"/>
            <a:chOff x="8300804" y="3645766"/>
            <a:chExt cx="375782" cy="376208"/>
          </a:xfrm>
          <a:solidFill>
            <a:srgbClr val="000000"/>
          </a:solidFill>
        </p:grpSpPr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DA1D0342-DA1D-4EB7-B226-12F5AB0C5C60}"/>
                </a:ext>
              </a:extLst>
            </p:cNvPr>
            <p:cNvSpPr/>
            <p:nvPr/>
          </p:nvSpPr>
          <p:spPr>
            <a:xfrm>
              <a:off x="8300804" y="3749856"/>
              <a:ext cx="375782" cy="272118"/>
            </a:xfrm>
            <a:custGeom>
              <a:avLst/>
              <a:gdLst>
                <a:gd name="connsiteX0" fmla="*/ 322720 w 375782"/>
                <a:gd name="connsiteY0" fmla="*/ 272119 h 272118"/>
                <a:gd name="connsiteX1" fmla="*/ 53063 w 375782"/>
                <a:gd name="connsiteY1" fmla="*/ 272119 h 272118"/>
                <a:gd name="connsiteX2" fmla="*/ 0 w 375782"/>
                <a:gd name="connsiteY2" fmla="*/ 219056 h 272118"/>
                <a:gd name="connsiteX3" fmla="*/ 0 w 375782"/>
                <a:gd name="connsiteY3" fmla="*/ 53063 h 272118"/>
                <a:gd name="connsiteX4" fmla="*/ 53063 w 375782"/>
                <a:gd name="connsiteY4" fmla="*/ 0 h 272118"/>
                <a:gd name="connsiteX5" fmla="*/ 322720 w 375782"/>
                <a:gd name="connsiteY5" fmla="*/ 0 h 272118"/>
                <a:gd name="connsiteX6" fmla="*/ 375783 w 375782"/>
                <a:gd name="connsiteY6" fmla="*/ 53063 h 272118"/>
                <a:gd name="connsiteX7" fmla="*/ 375783 w 375782"/>
                <a:gd name="connsiteY7" fmla="*/ 219056 h 272118"/>
                <a:gd name="connsiteX8" fmla="*/ 322720 w 375782"/>
                <a:gd name="connsiteY8" fmla="*/ 272119 h 272118"/>
                <a:gd name="connsiteX9" fmla="*/ 53063 w 375782"/>
                <a:gd name="connsiteY9" fmla="*/ 12958 h 272118"/>
                <a:gd name="connsiteX10" fmla="*/ 12958 w 375782"/>
                <a:gd name="connsiteY10" fmla="*/ 53063 h 272118"/>
                <a:gd name="connsiteX11" fmla="*/ 12958 w 375782"/>
                <a:gd name="connsiteY11" fmla="*/ 219056 h 272118"/>
                <a:gd name="connsiteX12" fmla="*/ 53063 w 375782"/>
                <a:gd name="connsiteY12" fmla="*/ 259161 h 272118"/>
                <a:gd name="connsiteX13" fmla="*/ 322720 w 375782"/>
                <a:gd name="connsiteY13" fmla="*/ 259161 h 272118"/>
                <a:gd name="connsiteX14" fmla="*/ 362825 w 375782"/>
                <a:gd name="connsiteY14" fmla="*/ 219056 h 272118"/>
                <a:gd name="connsiteX15" fmla="*/ 362825 w 375782"/>
                <a:gd name="connsiteY15" fmla="*/ 53063 h 272118"/>
                <a:gd name="connsiteX16" fmla="*/ 322720 w 375782"/>
                <a:gd name="connsiteY16" fmla="*/ 12958 h 27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5782" h="272118">
                  <a:moveTo>
                    <a:pt x="322720" y="272119"/>
                  </a:moveTo>
                  <a:lnTo>
                    <a:pt x="53063" y="272119"/>
                  </a:lnTo>
                  <a:cubicBezTo>
                    <a:pt x="23757" y="272119"/>
                    <a:pt x="0" y="248361"/>
                    <a:pt x="0" y="219056"/>
                  </a:cubicBezTo>
                  <a:lnTo>
                    <a:pt x="0" y="53063"/>
                  </a:lnTo>
                  <a:cubicBezTo>
                    <a:pt x="0" y="23757"/>
                    <a:pt x="23757" y="0"/>
                    <a:pt x="53063" y="0"/>
                  </a:cubicBezTo>
                  <a:lnTo>
                    <a:pt x="322720" y="0"/>
                  </a:lnTo>
                  <a:cubicBezTo>
                    <a:pt x="352026" y="0"/>
                    <a:pt x="375783" y="23757"/>
                    <a:pt x="375783" y="53063"/>
                  </a:cubicBezTo>
                  <a:lnTo>
                    <a:pt x="375783" y="219056"/>
                  </a:lnTo>
                  <a:cubicBezTo>
                    <a:pt x="375783" y="248361"/>
                    <a:pt x="352026" y="272119"/>
                    <a:pt x="322720" y="272119"/>
                  </a:cubicBezTo>
                  <a:close/>
                  <a:moveTo>
                    <a:pt x="53063" y="12958"/>
                  </a:moveTo>
                  <a:cubicBezTo>
                    <a:pt x="30928" y="12994"/>
                    <a:pt x="12994" y="30928"/>
                    <a:pt x="12958" y="53063"/>
                  </a:cubicBezTo>
                  <a:lnTo>
                    <a:pt x="12958" y="219056"/>
                  </a:lnTo>
                  <a:cubicBezTo>
                    <a:pt x="12994" y="241190"/>
                    <a:pt x="30928" y="259125"/>
                    <a:pt x="53063" y="259161"/>
                  </a:cubicBezTo>
                  <a:lnTo>
                    <a:pt x="322720" y="259161"/>
                  </a:lnTo>
                  <a:cubicBezTo>
                    <a:pt x="344855" y="259125"/>
                    <a:pt x="362789" y="241190"/>
                    <a:pt x="362825" y="219056"/>
                  </a:cubicBezTo>
                  <a:lnTo>
                    <a:pt x="362825" y="53063"/>
                  </a:lnTo>
                  <a:cubicBezTo>
                    <a:pt x="362789" y="30928"/>
                    <a:pt x="344855" y="12994"/>
                    <a:pt x="322720" y="12958"/>
                  </a:cubicBezTo>
                  <a:close/>
                </a:path>
              </a:pathLst>
            </a:custGeom>
            <a:solidFill>
              <a:srgbClr val="000000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29698839-C3E3-4317-97BC-29193BF51170}"/>
                </a:ext>
              </a:extLst>
            </p:cNvPr>
            <p:cNvSpPr/>
            <p:nvPr/>
          </p:nvSpPr>
          <p:spPr>
            <a:xfrm>
              <a:off x="8482216" y="3749856"/>
              <a:ext cx="12958" cy="272118"/>
            </a:xfrm>
            <a:custGeom>
              <a:avLst/>
              <a:gdLst>
                <a:gd name="connsiteX0" fmla="*/ 6479 w 12958"/>
                <a:gd name="connsiteY0" fmla="*/ 272119 h 272118"/>
                <a:gd name="connsiteX1" fmla="*/ 0 w 12958"/>
                <a:gd name="connsiteY1" fmla="*/ 265640 h 272118"/>
                <a:gd name="connsiteX2" fmla="*/ 0 w 12958"/>
                <a:gd name="connsiteY2" fmla="*/ 6479 h 272118"/>
                <a:gd name="connsiteX3" fmla="*/ 6479 w 12958"/>
                <a:gd name="connsiteY3" fmla="*/ 0 h 272118"/>
                <a:gd name="connsiteX4" fmla="*/ 12958 w 12958"/>
                <a:gd name="connsiteY4" fmla="*/ 6479 h 272118"/>
                <a:gd name="connsiteX5" fmla="*/ 12958 w 12958"/>
                <a:gd name="connsiteY5" fmla="*/ 265640 h 272118"/>
                <a:gd name="connsiteX6" fmla="*/ 6479 w 12958"/>
                <a:gd name="connsiteY6" fmla="*/ 272119 h 27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58" h="272118">
                  <a:moveTo>
                    <a:pt x="6479" y="272119"/>
                  </a:moveTo>
                  <a:cubicBezTo>
                    <a:pt x="2901" y="272119"/>
                    <a:pt x="0" y="269218"/>
                    <a:pt x="0" y="265640"/>
                  </a:cubicBezTo>
                  <a:lnTo>
                    <a:pt x="0" y="6479"/>
                  </a:lnTo>
                  <a:cubicBezTo>
                    <a:pt x="0" y="2901"/>
                    <a:pt x="2901" y="0"/>
                    <a:pt x="6479" y="0"/>
                  </a:cubicBezTo>
                  <a:cubicBezTo>
                    <a:pt x="10057" y="0"/>
                    <a:pt x="12958" y="2901"/>
                    <a:pt x="12958" y="6479"/>
                  </a:cubicBezTo>
                  <a:lnTo>
                    <a:pt x="12958" y="265640"/>
                  </a:lnTo>
                  <a:cubicBezTo>
                    <a:pt x="12958" y="269218"/>
                    <a:pt x="10057" y="272119"/>
                    <a:pt x="6479" y="272119"/>
                  </a:cubicBezTo>
                  <a:close/>
                </a:path>
              </a:pathLst>
            </a:custGeom>
            <a:solidFill>
              <a:srgbClr val="000000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1A72265D-2343-4C02-9985-C318B7AB31CC}"/>
                </a:ext>
              </a:extLst>
            </p:cNvPr>
            <p:cNvSpPr/>
            <p:nvPr/>
          </p:nvSpPr>
          <p:spPr>
            <a:xfrm>
              <a:off x="8611819" y="3646615"/>
              <a:ext cx="64553" cy="116198"/>
            </a:xfrm>
            <a:custGeom>
              <a:avLst/>
              <a:gdLst>
                <a:gd name="connsiteX0" fmla="*/ 6457 w 64553"/>
                <a:gd name="connsiteY0" fmla="*/ 116198 h 116198"/>
                <a:gd name="connsiteX1" fmla="*/ 3541 w 64553"/>
                <a:gd name="connsiteY1" fmla="*/ 115486 h 116198"/>
                <a:gd name="connsiteX2" fmla="*/ 690 w 64553"/>
                <a:gd name="connsiteY2" fmla="*/ 106804 h 116198"/>
                <a:gd name="connsiteX3" fmla="*/ 52523 w 64553"/>
                <a:gd name="connsiteY3" fmla="*/ 3140 h 116198"/>
                <a:gd name="connsiteX4" fmla="*/ 61414 w 64553"/>
                <a:gd name="connsiteY4" fmla="*/ 929 h 116198"/>
                <a:gd name="connsiteX5" fmla="*/ 64055 w 64553"/>
                <a:gd name="connsiteY5" fmla="*/ 8971 h 116198"/>
                <a:gd name="connsiteX6" fmla="*/ 12223 w 64553"/>
                <a:gd name="connsiteY6" fmla="*/ 112635 h 116198"/>
                <a:gd name="connsiteX7" fmla="*/ 6457 w 64553"/>
                <a:gd name="connsiteY7" fmla="*/ 116198 h 116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553" h="116198">
                  <a:moveTo>
                    <a:pt x="6457" y="116198"/>
                  </a:moveTo>
                  <a:cubicBezTo>
                    <a:pt x="5440" y="116211"/>
                    <a:pt x="4437" y="115965"/>
                    <a:pt x="3541" y="115486"/>
                  </a:cubicBezTo>
                  <a:cubicBezTo>
                    <a:pt x="365" y="113869"/>
                    <a:pt x="-909" y="109990"/>
                    <a:pt x="690" y="106804"/>
                  </a:cubicBezTo>
                  <a:lnTo>
                    <a:pt x="52523" y="3140"/>
                  </a:lnTo>
                  <a:cubicBezTo>
                    <a:pt x="54367" y="74"/>
                    <a:pt x="58349" y="-916"/>
                    <a:pt x="61414" y="929"/>
                  </a:cubicBezTo>
                  <a:cubicBezTo>
                    <a:pt x="64166" y="2584"/>
                    <a:pt x="65290" y="6006"/>
                    <a:pt x="64055" y="8971"/>
                  </a:cubicBezTo>
                  <a:lnTo>
                    <a:pt x="12223" y="112635"/>
                  </a:lnTo>
                  <a:cubicBezTo>
                    <a:pt x="11126" y="114814"/>
                    <a:pt x="8897" y="116191"/>
                    <a:pt x="6457" y="116198"/>
                  </a:cubicBezTo>
                  <a:close/>
                </a:path>
              </a:pathLst>
            </a:custGeom>
            <a:solidFill>
              <a:srgbClr val="000000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DBEF06C0-81F2-43CF-823A-96F72AC776C7}"/>
                </a:ext>
              </a:extLst>
            </p:cNvPr>
            <p:cNvSpPr/>
            <p:nvPr/>
          </p:nvSpPr>
          <p:spPr>
            <a:xfrm>
              <a:off x="8559748" y="3645766"/>
              <a:ext cx="64983" cy="117048"/>
            </a:xfrm>
            <a:custGeom>
              <a:avLst/>
              <a:gdLst>
                <a:gd name="connsiteX0" fmla="*/ 58527 w 64983"/>
                <a:gd name="connsiteY0" fmla="*/ 117048 h 117048"/>
                <a:gd name="connsiteX1" fmla="*/ 52761 w 64983"/>
                <a:gd name="connsiteY1" fmla="*/ 113485 h 117048"/>
                <a:gd name="connsiteX2" fmla="*/ 928 w 64983"/>
                <a:gd name="connsiteY2" fmla="*/ 9820 h 117048"/>
                <a:gd name="connsiteX3" fmla="*/ 3140 w 64983"/>
                <a:gd name="connsiteY3" fmla="*/ 929 h 117048"/>
                <a:gd name="connsiteX4" fmla="*/ 12032 w 64983"/>
                <a:gd name="connsiteY4" fmla="*/ 3140 h 117048"/>
                <a:gd name="connsiteX5" fmla="*/ 12461 w 64983"/>
                <a:gd name="connsiteY5" fmla="*/ 3989 h 117048"/>
                <a:gd name="connsiteX6" fmla="*/ 64293 w 64983"/>
                <a:gd name="connsiteY6" fmla="*/ 107654 h 117048"/>
                <a:gd name="connsiteX7" fmla="*/ 61442 w 64983"/>
                <a:gd name="connsiteY7" fmla="*/ 116335 h 117048"/>
                <a:gd name="connsiteX8" fmla="*/ 58527 w 64983"/>
                <a:gd name="connsiteY8" fmla="*/ 117048 h 11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983" h="117048">
                  <a:moveTo>
                    <a:pt x="58527" y="117048"/>
                  </a:moveTo>
                  <a:cubicBezTo>
                    <a:pt x="56087" y="117041"/>
                    <a:pt x="53858" y="115664"/>
                    <a:pt x="52761" y="113485"/>
                  </a:cubicBezTo>
                  <a:lnTo>
                    <a:pt x="928" y="9820"/>
                  </a:lnTo>
                  <a:cubicBezTo>
                    <a:pt x="-916" y="6754"/>
                    <a:pt x="73" y="2773"/>
                    <a:pt x="3140" y="929"/>
                  </a:cubicBezTo>
                  <a:cubicBezTo>
                    <a:pt x="6206" y="-916"/>
                    <a:pt x="10186" y="74"/>
                    <a:pt x="12032" y="3140"/>
                  </a:cubicBezTo>
                  <a:cubicBezTo>
                    <a:pt x="12195" y="3412"/>
                    <a:pt x="12339" y="3696"/>
                    <a:pt x="12461" y="3989"/>
                  </a:cubicBezTo>
                  <a:lnTo>
                    <a:pt x="64293" y="107654"/>
                  </a:lnTo>
                  <a:cubicBezTo>
                    <a:pt x="65893" y="110839"/>
                    <a:pt x="64619" y="114718"/>
                    <a:pt x="61442" y="116335"/>
                  </a:cubicBezTo>
                  <a:cubicBezTo>
                    <a:pt x="60546" y="116815"/>
                    <a:pt x="59543" y="117060"/>
                    <a:pt x="58527" y="117048"/>
                  </a:cubicBezTo>
                  <a:close/>
                </a:path>
              </a:pathLst>
            </a:custGeom>
            <a:solidFill>
              <a:srgbClr val="000000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2EDFFC61-27C3-4EFC-B4DE-260B5898B858}"/>
                </a:ext>
              </a:extLst>
            </p:cNvPr>
            <p:cNvSpPr/>
            <p:nvPr/>
          </p:nvSpPr>
          <p:spPr>
            <a:xfrm>
              <a:off x="8333199" y="3717461"/>
              <a:ext cx="142538" cy="45353"/>
            </a:xfrm>
            <a:custGeom>
              <a:avLst/>
              <a:gdLst>
                <a:gd name="connsiteX0" fmla="*/ 136059 w 142538"/>
                <a:gd name="connsiteY0" fmla="*/ 45353 h 45353"/>
                <a:gd name="connsiteX1" fmla="*/ 6479 w 142538"/>
                <a:gd name="connsiteY1" fmla="*/ 45353 h 45353"/>
                <a:gd name="connsiteX2" fmla="*/ 0 w 142538"/>
                <a:gd name="connsiteY2" fmla="*/ 38874 h 45353"/>
                <a:gd name="connsiteX3" fmla="*/ 0 w 142538"/>
                <a:gd name="connsiteY3" fmla="*/ 28508 h 45353"/>
                <a:gd name="connsiteX4" fmla="*/ 28508 w 142538"/>
                <a:gd name="connsiteY4" fmla="*/ 0 h 45353"/>
                <a:gd name="connsiteX5" fmla="*/ 114031 w 142538"/>
                <a:gd name="connsiteY5" fmla="*/ 0 h 45353"/>
                <a:gd name="connsiteX6" fmla="*/ 142538 w 142538"/>
                <a:gd name="connsiteY6" fmla="*/ 28508 h 45353"/>
                <a:gd name="connsiteX7" fmla="*/ 142538 w 142538"/>
                <a:gd name="connsiteY7" fmla="*/ 38874 h 45353"/>
                <a:gd name="connsiteX8" fmla="*/ 136059 w 142538"/>
                <a:gd name="connsiteY8" fmla="*/ 45353 h 45353"/>
                <a:gd name="connsiteX9" fmla="*/ 12958 w 142538"/>
                <a:gd name="connsiteY9" fmla="*/ 32395 h 45353"/>
                <a:gd name="connsiteX10" fmla="*/ 129580 w 142538"/>
                <a:gd name="connsiteY10" fmla="*/ 32395 h 45353"/>
                <a:gd name="connsiteX11" fmla="*/ 129580 w 142538"/>
                <a:gd name="connsiteY11" fmla="*/ 28508 h 45353"/>
                <a:gd name="connsiteX12" fmla="*/ 114160 w 142538"/>
                <a:gd name="connsiteY12" fmla="*/ 12958 h 45353"/>
                <a:gd name="connsiteX13" fmla="*/ 114031 w 142538"/>
                <a:gd name="connsiteY13" fmla="*/ 12958 h 45353"/>
                <a:gd name="connsiteX14" fmla="*/ 28508 w 142538"/>
                <a:gd name="connsiteY14" fmla="*/ 12958 h 45353"/>
                <a:gd name="connsiteX15" fmla="*/ 12958 w 142538"/>
                <a:gd name="connsiteY15" fmla="*/ 28378 h 45353"/>
                <a:gd name="connsiteX16" fmla="*/ 12958 w 142538"/>
                <a:gd name="connsiteY16" fmla="*/ 28508 h 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2538" h="45353">
                  <a:moveTo>
                    <a:pt x="136059" y="45353"/>
                  </a:moveTo>
                  <a:lnTo>
                    <a:pt x="6479" y="45353"/>
                  </a:lnTo>
                  <a:cubicBezTo>
                    <a:pt x="2901" y="45353"/>
                    <a:pt x="0" y="42452"/>
                    <a:pt x="0" y="38874"/>
                  </a:cubicBezTo>
                  <a:lnTo>
                    <a:pt x="0" y="28508"/>
                  </a:lnTo>
                  <a:cubicBezTo>
                    <a:pt x="0" y="12763"/>
                    <a:pt x="12763" y="0"/>
                    <a:pt x="28508" y="0"/>
                  </a:cubicBezTo>
                  <a:lnTo>
                    <a:pt x="114031" y="0"/>
                  </a:lnTo>
                  <a:cubicBezTo>
                    <a:pt x="129775" y="0"/>
                    <a:pt x="142538" y="12763"/>
                    <a:pt x="142538" y="28508"/>
                  </a:cubicBezTo>
                  <a:lnTo>
                    <a:pt x="142538" y="38874"/>
                  </a:lnTo>
                  <a:cubicBezTo>
                    <a:pt x="142538" y="42452"/>
                    <a:pt x="139638" y="45353"/>
                    <a:pt x="136059" y="45353"/>
                  </a:cubicBezTo>
                  <a:close/>
                  <a:moveTo>
                    <a:pt x="12958" y="32395"/>
                  </a:moveTo>
                  <a:lnTo>
                    <a:pt x="129580" y="32395"/>
                  </a:lnTo>
                  <a:lnTo>
                    <a:pt x="129580" y="28508"/>
                  </a:lnTo>
                  <a:cubicBezTo>
                    <a:pt x="129616" y="19956"/>
                    <a:pt x="122713" y="12994"/>
                    <a:pt x="114160" y="12958"/>
                  </a:cubicBezTo>
                  <a:cubicBezTo>
                    <a:pt x="114117" y="12958"/>
                    <a:pt x="114074" y="12958"/>
                    <a:pt x="114031" y="12958"/>
                  </a:cubicBezTo>
                  <a:lnTo>
                    <a:pt x="28508" y="12958"/>
                  </a:lnTo>
                  <a:cubicBezTo>
                    <a:pt x="19956" y="12922"/>
                    <a:pt x="12994" y="19826"/>
                    <a:pt x="12958" y="28378"/>
                  </a:cubicBezTo>
                  <a:cubicBezTo>
                    <a:pt x="12958" y="28421"/>
                    <a:pt x="12958" y="28464"/>
                    <a:pt x="12958" y="28508"/>
                  </a:cubicBezTo>
                  <a:close/>
                </a:path>
              </a:pathLst>
            </a:custGeom>
            <a:solidFill>
              <a:srgbClr val="000000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BF58FE9A-49BB-4D53-A010-A0C107BAE180}"/>
                </a:ext>
              </a:extLst>
            </p:cNvPr>
            <p:cNvSpPr/>
            <p:nvPr/>
          </p:nvSpPr>
          <p:spPr>
            <a:xfrm>
              <a:off x="8320241" y="3808167"/>
              <a:ext cx="155496" cy="155496"/>
            </a:xfrm>
            <a:custGeom>
              <a:avLst/>
              <a:gdLst>
                <a:gd name="connsiteX0" fmla="*/ 77748 w 155496"/>
                <a:gd name="connsiteY0" fmla="*/ 155496 h 155496"/>
                <a:gd name="connsiteX1" fmla="*/ 0 w 155496"/>
                <a:gd name="connsiteY1" fmla="*/ 77748 h 155496"/>
                <a:gd name="connsiteX2" fmla="*/ 77748 w 155496"/>
                <a:gd name="connsiteY2" fmla="*/ 0 h 155496"/>
                <a:gd name="connsiteX3" fmla="*/ 155496 w 155496"/>
                <a:gd name="connsiteY3" fmla="*/ 77748 h 155496"/>
                <a:gd name="connsiteX4" fmla="*/ 77748 w 155496"/>
                <a:gd name="connsiteY4" fmla="*/ 155496 h 155496"/>
                <a:gd name="connsiteX5" fmla="*/ 77748 w 155496"/>
                <a:gd name="connsiteY5" fmla="*/ 12958 h 155496"/>
                <a:gd name="connsiteX6" fmla="*/ 12958 w 155496"/>
                <a:gd name="connsiteY6" fmla="*/ 77748 h 155496"/>
                <a:gd name="connsiteX7" fmla="*/ 77748 w 155496"/>
                <a:gd name="connsiteY7" fmla="*/ 142538 h 155496"/>
                <a:gd name="connsiteX8" fmla="*/ 142538 w 155496"/>
                <a:gd name="connsiteY8" fmla="*/ 77748 h 155496"/>
                <a:gd name="connsiteX9" fmla="*/ 77748 w 155496"/>
                <a:gd name="connsiteY9" fmla="*/ 12958 h 15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5496" h="155496">
                  <a:moveTo>
                    <a:pt x="77748" y="155496"/>
                  </a:moveTo>
                  <a:cubicBezTo>
                    <a:pt x="34809" y="155496"/>
                    <a:pt x="0" y="120687"/>
                    <a:pt x="0" y="77748"/>
                  </a:cubicBezTo>
                  <a:cubicBezTo>
                    <a:pt x="0" y="34809"/>
                    <a:pt x="34809" y="0"/>
                    <a:pt x="77748" y="0"/>
                  </a:cubicBezTo>
                  <a:cubicBezTo>
                    <a:pt x="120687" y="0"/>
                    <a:pt x="155496" y="34809"/>
                    <a:pt x="155496" y="77748"/>
                  </a:cubicBezTo>
                  <a:cubicBezTo>
                    <a:pt x="155496" y="120687"/>
                    <a:pt x="120687" y="155496"/>
                    <a:pt x="77748" y="155496"/>
                  </a:cubicBezTo>
                  <a:close/>
                  <a:moveTo>
                    <a:pt x="77748" y="12958"/>
                  </a:moveTo>
                  <a:cubicBezTo>
                    <a:pt x="41966" y="12958"/>
                    <a:pt x="12958" y="41966"/>
                    <a:pt x="12958" y="77748"/>
                  </a:cubicBezTo>
                  <a:cubicBezTo>
                    <a:pt x="12958" y="113531"/>
                    <a:pt x="41966" y="142538"/>
                    <a:pt x="77748" y="142538"/>
                  </a:cubicBezTo>
                  <a:cubicBezTo>
                    <a:pt x="113531" y="142538"/>
                    <a:pt x="142538" y="113531"/>
                    <a:pt x="142538" y="77748"/>
                  </a:cubicBezTo>
                  <a:cubicBezTo>
                    <a:pt x="142538" y="41966"/>
                    <a:pt x="113531" y="12958"/>
                    <a:pt x="77748" y="12958"/>
                  </a:cubicBezTo>
                  <a:close/>
                </a:path>
              </a:pathLst>
            </a:custGeom>
            <a:solidFill>
              <a:srgbClr val="000000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87AEBF19-1E37-4A0F-A9FA-217488EA1862}"/>
                </a:ext>
              </a:extLst>
            </p:cNvPr>
            <p:cNvSpPr/>
            <p:nvPr/>
          </p:nvSpPr>
          <p:spPr>
            <a:xfrm>
              <a:off x="8359115" y="3847041"/>
              <a:ext cx="77748" cy="77748"/>
            </a:xfrm>
            <a:custGeom>
              <a:avLst/>
              <a:gdLst>
                <a:gd name="connsiteX0" fmla="*/ 38874 w 77748"/>
                <a:gd name="connsiteY0" fmla="*/ 77748 h 77748"/>
                <a:gd name="connsiteX1" fmla="*/ 0 w 77748"/>
                <a:gd name="connsiteY1" fmla="*/ 38874 h 77748"/>
                <a:gd name="connsiteX2" fmla="*/ 38874 w 77748"/>
                <a:gd name="connsiteY2" fmla="*/ 0 h 77748"/>
                <a:gd name="connsiteX3" fmla="*/ 77748 w 77748"/>
                <a:gd name="connsiteY3" fmla="*/ 38874 h 77748"/>
                <a:gd name="connsiteX4" fmla="*/ 38874 w 77748"/>
                <a:gd name="connsiteY4" fmla="*/ 77748 h 77748"/>
                <a:gd name="connsiteX5" fmla="*/ 38874 w 77748"/>
                <a:gd name="connsiteY5" fmla="*/ 12958 h 77748"/>
                <a:gd name="connsiteX6" fmla="*/ 12958 w 77748"/>
                <a:gd name="connsiteY6" fmla="*/ 38874 h 77748"/>
                <a:gd name="connsiteX7" fmla="*/ 38874 w 77748"/>
                <a:gd name="connsiteY7" fmla="*/ 64790 h 77748"/>
                <a:gd name="connsiteX8" fmla="*/ 64790 w 77748"/>
                <a:gd name="connsiteY8" fmla="*/ 38874 h 77748"/>
                <a:gd name="connsiteX9" fmla="*/ 38874 w 77748"/>
                <a:gd name="connsiteY9" fmla="*/ 12958 h 7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748" h="77748">
                  <a:moveTo>
                    <a:pt x="38874" y="77748"/>
                  </a:moveTo>
                  <a:cubicBezTo>
                    <a:pt x="17405" y="77748"/>
                    <a:pt x="0" y="60344"/>
                    <a:pt x="0" y="38874"/>
                  </a:cubicBezTo>
                  <a:cubicBezTo>
                    <a:pt x="0" y="17405"/>
                    <a:pt x="17405" y="0"/>
                    <a:pt x="38874" y="0"/>
                  </a:cubicBezTo>
                  <a:cubicBezTo>
                    <a:pt x="60344" y="0"/>
                    <a:pt x="77748" y="17405"/>
                    <a:pt x="77748" y="38874"/>
                  </a:cubicBezTo>
                  <a:cubicBezTo>
                    <a:pt x="77748" y="60344"/>
                    <a:pt x="60344" y="77748"/>
                    <a:pt x="38874" y="77748"/>
                  </a:cubicBezTo>
                  <a:close/>
                  <a:moveTo>
                    <a:pt x="38874" y="12958"/>
                  </a:moveTo>
                  <a:cubicBezTo>
                    <a:pt x="24561" y="12958"/>
                    <a:pt x="12958" y="24561"/>
                    <a:pt x="12958" y="38874"/>
                  </a:cubicBezTo>
                  <a:cubicBezTo>
                    <a:pt x="12958" y="53187"/>
                    <a:pt x="24561" y="64790"/>
                    <a:pt x="38874" y="64790"/>
                  </a:cubicBezTo>
                  <a:cubicBezTo>
                    <a:pt x="53187" y="64790"/>
                    <a:pt x="64790" y="53187"/>
                    <a:pt x="64790" y="38874"/>
                  </a:cubicBezTo>
                  <a:cubicBezTo>
                    <a:pt x="64790" y="24561"/>
                    <a:pt x="53187" y="12958"/>
                    <a:pt x="38874" y="12958"/>
                  </a:cubicBezTo>
                  <a:close/>
                </a:path>
              </a:pathLst>
            </a:custGeom>
            <a:solidFill>
              <a:srgbClr val="000000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EA6C5BF8-6965-40C8-8888-3512ED76E449}"/>
                </a:ext>
              </a:extLst>
            </p:cNvPr>
            <p:cNvSpPr/>
            <p:nvPr/>
          </p:nvSpPr>
          <p:spPr>
            <a:xfrm>
              <a:off x="8508132" y="3749856"/>
              <a:ext cx="12958" cy="272118"/>
            </a:xfrm>
            <a:custGeom>
              <a:avLst/>
              <a:gdLst>
                <a:gd name="connsiteX0" fmla="*/ 6479 w 12958"/>
                <a:gd name="connsiteY0" fmla="*/ 272119 h 272118"/>
                <a:gd name="connsiteX1" fmla="*/ 0 w 12958"/>
                <a:gd name="connsiteY1" fmla="*/ 265640 h 272118"/>
                <a:gd name="connsiteX2" fmla="*/ 0 w 12958"/>
                <a:gd name="connsiteY2" fmla="*/ 6479 h 272118"/>
                <a:gd name="connsiteX3" fmla="*/ 6479 w 12958"/>
                <a:gd name="connsiteY3" fmla="*/ 0 h 272118"/>
                <a:gd name="connsiteX4" fmla="*/ 12958 w 12958"/>
                <a:gd name="connsiteY4" fmla="*/ 6479 h 272118"/>
                <a:gd name="connsiteX5" fmla="*/ 12958 w 12958"/>
                <a:gd name="connsiteY5" fmla="*/ 265640 h 272118"/>
                <a:gd name="connsiteX6" fmla="*/ 6479 w 12958"/>
                <a:gd name="connsiteY6" fmla="*/ 272119 h 27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58" h="272118">
                  <a:moveTo>
                    <a:pt x="6479" y="272119"/>
                  </a:moveTo>
                  <a:cubicBezTo>
                    <a:pt x="2901" y="272119"/>
                    <a:pt x="0" y="269218"/>
                    <a:pt x="0" y="265640"/>
                  </a:cubicBezTo>
                  <a:lnTo>
                    <a:pt x="0" y="6479"/>
                  </a:lnTo>
                  <a:cubicBezTo>
                    <a:pt x="0" y="2901"/>
                    <a:pt x="2901" y="0"/>
                    <a:pt x="6479" y="0"/>
                  </a:cubicBezTo>
                  <a:cubicBezTo>
                    <a:pt x="10057" y="0"/>
                    <a:pt x="12958" y="2901"/>
                    <a:pt x="12958" y="6479"/>
                  </a:cubicBezTo>
                  <a:lnTo>
                    <a:pt x="12958" y="265640"/>
                  </a:lnTo>
                  <a:cubicBezTo>
                    <a:pt x="12958" y="269218"/>
                    <a:pt x="10057" y="272119"/>
                    <a:pt x="6479" y="272119"/>
                  </a:cubicBezTo>
                  <a:close/>
                </a:path>
              </a:pathLst>
            </a:custGeom>
            <a:solidFill>
              <a:srgbClr val="000000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52A44E00-C124-4B85-ABC6-F2698A9CDDF9}"/>
                </a:ext>
              </a:extLst>
            </p:cNvPr>
            <p:cNvSpPr/>
            <p:nvPr/>
          </p:nvSpPr>
          <p:spPr>
            <a:xfrm>
              <a:off x="8534048" y="3749856"/>
              <a:ext cx="12958" cy="272118"/>
            </a:xfrm>
            <a:custGeom>
              <a:avLst/>
              <a:gdLst>
                <a:gd name="connsiteX0" fmla="*/ 6479 w 12958"/>
                <a:gd name="connsiteY0" fmla="*/ 272119 h 272118"/>
                <a:gd name="connsiteX1" fmla="*/ 0 w 12958"/>
                <a:gd name="connsiteY1" fmla="*/ 265640 h 272118"/>
                <a:gd name="connsiteX2" fmla="*/ 0 w 12958"/>
                <a:gd name="connsiteY2" fmla="*/ 6479 h 272118"/>
                <a:gd name="connsiteX3" fmla="*/ 6479 w 12958"/>
                <a:gd name="connsiteY3" fmla="*/ 0 h 272118"/>
                <a:gd name="connsiteX4" fmla="*/ 12958 w 12958"/>
                <a:gd name="connsiteY4" fmla="*/ 6479 h 272118"/>
                <a:gd name="connsiteX5" fmla="*/ 12958 w 12958"/>
                <a:gd name="connsiteY5" fmla="*/ 265640 h 272118"/>
                <a:gd name="connsiteX6" fmla="*/ 6479 w 12958"/>
                <a:gd name="connsiteY6" fmla="*/ 272119 h 27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58" h="272118">
                  <a:moveTo>
                    <a:pt x="6479" y="272119"/>
                  </a:moveTo>
                  <a:cubicBezTo>
                    <a:pt x="2901" y="272119"/>
                    <a:pt x="0" y="269218"/>
                    <a:pt x="0" y="265640"/>
                  </a:cubicBezTo>
                  <a:lnTo>
                    <a:pt x="0" y="6479"/>
                  </a:lnTo>
                  <a:cubicBezTo>
                    <a:pt x="0" y="2901"/>
                    <a:pt x="2901" y="0"/>
                    <a:pt x="6479" y="0"/>
                  </a:cubicBezTo>
                  <a:cubicBezTo>
                    <a:pt x="10057" y="0"/>
                    <a:pt x="12958" y="2901"/>
                    <a:pt x="12958" y="6479"/>
                  </a:cubicBezTo>
                  <a:lnTo>
                    <a:pt x="12958" y="265640"/>
                  </a:lnTo>
                  <a:cubicBezTo>
                    <a:pt x="12958" y="269218"/>
                    <a:pt x="10057" y="272119"/>
                    <a:pt x="6479" y="272119"/>
                  </a:cubicBezTo>
                  <a:close/>
                </a:path>
              </a:pathLst>
            </a:custGeom>
            <a:solidFill>
              <a:srgbClr val="000000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182E7428-BF24-42B0-BDEE-188D9F623473}"/>
                </a:ext>
              </a:extLst>
            </p:cNvPr>
            <p:cNvSpPr/>
            <p:nvPr/>
          </p:nvSpPr>
          <p:spPr>
            <a:xfrm>
              <a:off x="8559964" y="3749856"/>
              <a:ext cx="12958" cy="272118"/>
            </a:xfrm>
            <a:custGeom>
              <a:avLst/>
              <a:gdLst>
                <a:gd name="connsiteX0" fmla="*/ 6479 w 12958"/>
                <a:gd name="connsiteY0" fmla="*/ 272119 h 272118"/>
                <a:gd name="connsiteX1" fmla="*/ 0 w 12958"/>
                <a:gd name="connsiteY1" fmla="*/ 265640 h 272118"/>
                <a:gd name="connsiteX2" fmla="*/ 0 w 12958"/>
                <a:gd name="connsiteY2" fmla="*/ 6479 h 272118"/>
                <a:gd name="connsiteX3" fmla="*/ 6479 w 12958"/>
                <a:gd name="connsiteY3" fmla="*/ 0 h 272118"/>
                <a:gd name="connsiteX4" fmla="*/ 12958 w 12958"/>
                <a:gd name="connsiteY4" fmla="*/ 6479 h 272118"/>
                <a:gd name="connsiteX5" fmla="*/ 12958 w 12958"/>
                <a:gd name="connsiteY5" fmla="*/ 265640 h 272118"/>
                <a:gd name="connsiteX6" fmla="*/ 6479 w 12958"/>
                <a:gd name="connsiteY6" fmla="*/ 272119 h 27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58" h="272118">
                  <a:moveTo>
                    <a:pt x="6479" y="272119"/>
                  </a:moveTo>
                  <a:cubicBezTo>
                    <a:pt x="2901" y="272119"/>
                    <a:pt x="0" y="269218"/>
                    <a:pt x="0" y="265640"/>
                  </a:cubicBezTo>
                  <a:lnTo>
                    <a:pt x="0" y="6479"/>
                  </a:lnTo>
                  <a:cubicBezTo>
                    <a:pt x="0" y="2901"/>
                    <a:pt x="2901" y="0"/>
                    <a:pt x="6479" y="0"/>
                  </a:cubicBezTo>
                  <a:cubicBezTo>
                    <a:pt x="10057" y="0"/>
                    <a:pt x="12958" y="2901"/>
                    <a:pt x="12958" y="6479"/>
                  </a:cubicBezTo>
                  <a:lnTo>
                    <a:pt x="12958" y="265640"/>
                  </a:lnTo>
                  <a:cubicBezTo>
                    <a:pt x="12958" y="269218"/>
                    <a:pt x="10057" y="272119"/>
                    <a:pt x="6479" y="272119"/>
                  </a:cubicBezTo>
                  <a:close/>
                </a:path>
              </a:pathLst>
            </a:custGeom>
            <a:solidFill>
              <a:srgbClr val="000000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CD40DA87-9D75-4896-94BF-BE0084F3A143}"/>
                </a:ext>
              </a:extLst>
            </p:cNvPr>
            <p:cNvSpPr/>
            <p:nvPr/>
          </p:nvSpPr>
          <p:spPr>
            <a:xfrm>
              <a:off x="8585880" y="3749856"/>
              <a:ext cx="12958" cy="272118"/>
            </a:xfrm>
            <a:custGeom>
              <a:avLst/>
              <a:gdLst>
                <a:gd name="connsiteX0" fmla="*/ 6479 w 12958"/>
                <a:gd name="connsiteY0" fmla="*/ 272119 h 272118"/>
                <a:gd name="connsiteX1" fmla="*/ 0 w 12958"/>
                <a:gd name="connsiteY1" fmla="*/ 265640 h 272118"/>
                <a:gd name="connsiteX2" fmla="*/ 0 w 12958"/>
                <a:gd name="connsiteY2" fmla="*/ 6479 h 272118"/>
                <a:gd name="connsiteX3" fmla="*/ 6479 w 12958"/>
                <a:gd name="connsiteY3" fmla="*/ 0 h 272118"/>
                <a:gd name="connsiteX4" fmla="*/ 12958 w 12958"/>
                <a:gd name="connsiteY4" fmla="*/ 6479 h 272118"/>
                <a:gd name="connsiteX5" fmla="*/ 12958 w 12958"/>
                <a:gd name="connsiteY5" fmla="*/ 265640 h 272118"/>
                <a:gd name="connsiteX6" fmla="*/ 6479 w 12958"/>
                <a:gd name="connsiteY6" fmla="*/ 272119 h 27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58" h="272118">
                  <a:moveTo>
                    <a:pt x="6479" y="272119"/>
                  </a:moveTo>
                  <a:cubicBezTo>
                    <a:pt x="2901" y="272119"/>
                    <a:pt x="0" y="269218"/>
                    <a:pt x="0" y="265640"/>
                  </a:cubicBezTo>
                  <a:lnTo>
                    <a:pt x="0" y="6479"/>
                  </a:lnTo>
                  <a:cubicBezTo>
                    <a:pt x="0" y="2901"/>
                    <a:pt x="2901" y="0"/>
                    <a:pt x="6479" y="0"/>
                  </a:cubicBezTo>
                  <a:cubicBezTo>
                    <a:pt x="10057" y="0"/>
                    <a:pt x="12958" y="2901"/>
                    <a:pt x="12958" y="6479"/>
                  </a:cubicBezTo>
                  <a:lnTo>
                    <a:pt x="12958" y="265640"/>
                  </a:lnTo>
                  <a:cubicBezTo>
                    <a:pt x="12958" y="269218"/>
                    <a:pt x="10057" y="272119"/>
                    <a:pt x="6479" y="272119"/>
                  </a:cubicBezTo>
                  <a:close/>
                </a:path>
              </a:pathLst>
            </a:custGeom>
            <a:solidFill>
              <a:srgbClr val="000000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E2EE7093-3619-4C2F-A5A9-6A94D2E00571}"/>
                </a:ext>
              </a:extLst>
            </p:cNvPr>
            <p:cNvSpPr/>
            <p:nvPr/>
          </p:nvSpPr>
          <p:spPr>
            <a:xfrm>
              <a:off x="8611796" y="3749856"/>
              <a:ext cx="12958" cy="272118"/>
            </a:xfrm>
            <a:custGeom>
              <a:avLst/>
              <a:gdLst>
                <a:gd name="connsiteX0" fmla="*/ 6479 w 12958"/>
                <a:gd name="connsiteY0" fmla="*/ 272119 h 272118"/>
                <a:gd name="connsiteX1" fmla="*/ 0 w 12958"/>
                <a:gd name="connsiteY1" fmla="*/ 265640 h 272118"/>
                <a:gd name="connsiteX2" fmla="*/ 0 w 12958"/>
                <a:gd name="connsiteY2" fmla="*/ 6479 h 272118"/>
                <a:gd name="connsiteX3" fmla="*/ 6479 w 12958"/>
                <a:gd name="connsiteY3" fmla="*/ 0 h 272118"/>
                <a:gd name="connsiteX4" fmla="*/ 12958 w 12958"/>
                <a:gd name="connsiteY4" fmla="*/ 6479 h 272118"/>
                <a:gd name="connsiteX5" fmla="*/ 12958 w 12958"/>
                <a:gd name="connsiteY5" fmla="*/ 265640 h 272118"/>
                <a:gd name="connsiteX6" fmla="*/ 6479 w 12958"/>
                <a:gd name="connsiteY6" fmla="*/ 272119 h 27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58" h="272118">
                  <a:moveTo>
                    <a:pt x="6479" y="272119"/>
                  </a:moveTo>
                  <a:cubicBezTo>
                    <a:pt x="2901" y="272119"/>
                    <a:pt x="0" y="269218"/>
                    <a:pt x="0" y="265640"/>
                  </a:cubicBezTo>
                  <a:lnTo>
                    <a:pt x="0" y="6479"/>
                  </a:lnTo>
                  <a:cubicBezTo>
                    <a:pt x="0" y="2901"/>
                    <a:pt x="2901" y="0"/>
                    <a:pt x="6479" y="0"/>
                  </a:cubicBezTo>
                  <a:cubicBezTo>
                    <a:pt x="10057" y="0"/>
                    <a:pt x="12958" y="2901"/>
                    <a:pt x="12958" y="6479"/>
                  </a:cubicBezTo>
                  <a:lnTo>
                    <a:pt x="12958" y="265640"/>
                  </a:lnTo>
                  <a:cubicBezTo>
                    <a:pt x="12958" y="269218"/>
                    <a:pt x="10057" y="272119"/>
                    <a:pt x="6479" y="272119"/>
                  </a:cubicBezTo>
                  <a:close/>
                </a:path>
              </a:pathLst>
            </a:custGeom>
            <a:solidFill>
              <a:srgbClr val="000000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BA49464A-9ECC-4A1E-8CFB-5CD6EF970341}"/>
                </a:ext>
              </a:extLst>
            </p:cNvPr>
            <p:cNvSpPr/>
            <p:nvPr/>
          </p:nvSpPr>
          <p:spPr>
            <a:xfrm>
              <a:off x="8637712" y="3756335"/>
              <a:ext cx="12958" cy="259160"/>
            </a:xfrm>
            <a:custGeom>
              <a:avLst/>
              <a:gdLst>
                <a:gd name="connsiteX0" fmla="*/ 6479 w 12958"/>
                <a:gd name="connsiteY0" fmla="*/ 259161 h 259160"/>
                <a:gd name="connsiteX1" fmla="*/ 0 w 12958"/>
                <a:gd name="connsiteY1" fmla="*/ 252682 h 259160"/>
                <a:gd name="connsiteX2" fmla="*/ 0 w 12958"/>
                <a:gd name="connsiteY2" fmla="*/ 6479 h 259160"/>
                <a:gd name="connsiteX3" fmla="*/ 6479 w 12958"/>
                <a:gd name="connsiteY3" fmla="*/ 0 h 259160"/>
                <a:gd name="connsiteX4" fmla="*/ 12958 w 12958"/>
                <a:gd name="connsiteY4" fmla="*/ 6479 h 259160"/>
                <a:gd name="connsiteX5" fmla="*/ 12958 w 12958"/>
                <a:gd name="connsiteY5" fmla="*/ 252682 h 259160"/>
                <a:gd name="connsiteX6" fmla="*/ 6479 w 12958"/>
                <a:gd name="connsiteY6" fmla="*/ 259161 h 25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58" h="259160">
                  <a:moveTo>
                    <a:pt x="6479" y="259161"/>
                  </a:moveTo>
                  <a:cubicBezTo>
                    <a:pt x="2901" y="259161"/>
                    <a:pt x="0" y="256260"/>
                    <a:pt x="0" y="252682"/>
                  </a:cubicBezTo>
                  <a:lnTo>
                    <a:pt x="0" y="6479"/>
                  </a:lnTo>
                  <a:cubicBezTo>
                    <a:pt x="0" y="2901"/>
                    <a:pt x="2901" y="0"/>
                    <a:pt x="6479" y="0"/>
                  </a:cubicBezTo>
                  <a:cubicBezTo>
                    <a:pt x="10057" y="0"/>
                    <a:pt x="12958" y="2901"/>
                    <a:pt x="12958" y="6479"/>
                  </a:cubicBezTo>
                  <a:lnTo>
                    <a:pt x="12958" y="252682"/>
                  </a:lnTo>
                  <a:cubicBezTo>
                    <a:pt x="12958" y="256260"/>
                    <a:pt x="10057" y="259161"/>
                    <a:pt x="6479" y="259161"/>
                  </a:cubicBezTo>
                  <a:close/>
                </a:path>
              </a:pathLst>
            </a:custGeom>
            <a:solidFill>
              <a:srgbClr val="000000"/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84" name="Graphic 168">
            <a:extLst>
              <a:ext uri="{FF2B5EF4-FFF2-40B4-BE49-F238E27FC236}">
                <a16:creationId xmlns:a16="http://schemas.microsoft.com/office/drawing/2014/main" id="{A39AD72E-CEBE-43DD-BB3C-53834B9BE3E7}"/>
              </a:ext>
            </a:extLst>
          </p:cNvPr>
          <p:cNvGrpSpPr/>
          <p:nvPr/>
        </p:nvGrpSpPr>
        <p:grpSpPr>
          <a:xfrm>
            <a:off x="8901131" y="3659290"/>
            <a:ext cx="385905" cy="388680"/>
            <a:chOff x="8901131" y="3659290"/>
            <a:chExt cx="385905" cy="388680"/>
          </a:xfrm>
          <a:solidFill>
            <a:srgbClr val="000000"/>
          </a:solidFill>
        </p:grpSpPr>
        <p:sp>
          <p:nvSpPr>
            <p:cNvPr id="685" name="Freeform: Shape 684">
              <a:extLst>
                <a:ext uri="{FF2B5EF4-FFF2-40B4-BE49-F238E27FC236}">
                  <a16:creationId xmlns:a16="http://schemas.microsoft.com/office/drawing/2014/main" id="{5AB1E8CE-FC1F-4592-8A2D-B41FC1BD65C0}"/>
                </a:ext>
              </a:extLst>
            </p:cNvPr>
            <p:cNvSpPr/>
            <p:nvPr/>
          </p:nvSpPr>
          <p:spPr>
            <a:xfrm>
              <a:off x="9110163" y="3662063"/>
              <a:ext cx="176873" cy="385906"/>
            </a:xfrm>
            <a:custGeom>
              <a:avLst/>
              <a:gdLst>
                <a:gd name="connsiteX0" fmla="*/ 0 w 176873"/>
                <a:gd name="connsiteY0" fmla="*/ 385907 h 385906"/>
                <a:gd name="connsiteX1" fmla="*/ 176873 w 176873"/>
                <a:gd name="connsiteY1" fmla="*/ 385907 h 385906"/>
                <a:gd name="connsiteX2" fmla="*/ 176873 w 176873"/>
                <a:gd name="connsiteY2" fmla="*/ 0 h 385906"/>
                <a:gd name="connsiteX3" fmla="*/ 0 w 176873"/>
                <a:gd name="connsiteY3" fmla="*/ 0 h 385906"/>
                <a:gd name="connsiteX4" fmla="*/ 0 w 176873"/>
                <a:gd name="connsiteY4" fmla="*/ 385907 h 385906"/>
                <a:gd name="connsiteX5" fmla="*/ 16079 w 176873"/>
                <a:gd name="connsiteY5" fmla="*/ 16079 h 385906"/>
                <a:gd name="connsiteX6" fmla="*/ 160794 w 176873"/>
                <a:gd name="connsiteY6" fmla="*/ 16079 h 385906"/>
                <a:gd name="connsiteX7" fmla="*/ 160794 w 176873"/>
                <a:gd name="connsiteY7" fmla="*/ 40199 h 385906"/>
                <a:gd name="connsiteX8" fmla="*/ 136675 w 176873"/>
                <a:gd name="connsiteY8" fmla="*/ 40199 h 385906"/>
                <a:gd name="connsiteX9" fmla="*/ 136675 w 176873"/>
                <a:gd name="connsiteY9" fmla="*/ 56278 h 385906"/>
                <a:gd name="connsiteX10" fmla="*/ 160794 w 176873"/>
                <a:gd name="connsiteY10" fmla="*/ 56278 h 385906"/>
                <a:gd name="connsiteX11" fmla="*/ 160794 w 176873"/>
                <a:gd name="connsiteY11" fmla="*/ 88437 h 385906"/>
                <a:gd name="connsiteX12" fmla="*/ 112556 w 176873"/>
                <a:gd name="connsiteY12" fmla="*/ 88437 h 385906"/>
                <a:gd name="connsiteX13" fmla="*/ 112556 w 176873"/>
                <a:gd name="connsiteY13" fmla="*/ 104516 h 385906"/>
                <a:gd name="connsiteX14" fmla="*/ 160794 w 176873"/>
                <a:gd name="connsiteY14" fmla="*/ 104516 h 385906"/>
                <a:gd name="connsiteX15" fmla="*/ 160794 w 176873"/>
                <a:gd name="connsiteY15" fmla="*/ 136675 h 385906"/>
                <a:gd name="connsiteX16" fmla="*/ 136675 w 176873"/>
                <a:gd name="connsiteY16" fmla="*/ 136675 h 385906"/>
                <a:gd name="connsiteX17" fmla="*/ 136675 w 176873"/>
                <a:gd name="connsiteY17" fmla="*/ 152755 h 385906"/>
                <a:gd name="connsiteX18" fmla="*/ 160794 w 176873"/>
                <a:gd name="connsiteY18" fmla="*/ 152755 h 385906"/>
                <a:gd name="connsiteX19" fmla="*/ 160794 w 176873"/>
                <a:gd name="connsiteY19" fmla="*/ 184914 h 385906"/>
                <a:gd name="connsiteX20" fmla="*/ 112556 w 176873"/>
                <a:gd name="connsiteY20" fmla="*/ 184914 h 385906"/>
                <a:gd name="connsiteX21" fmla="*/ 112556 w 176873"/>
                <a:gd name="connsiteY21" fmla="*/ 200993 h 385906"/>
                <a:gd name="connsiteX22" fmla="*/ 160794 w 176873"/>
                <a:gd name="connsiteY22" fmla="*/ 200993 h 385906"/>
                <a:gd name="connsiteX23" fmla="*/ 160794 w 176873"/>
                <a:gd name="connsiteY23" fmla="*/ 233152 h 385906"/>
                <a:gd name="connsiteX24" fmla="*/ 136675 w 176873"/>
                <a:gd name="connsiteY24" fmla="*/ 233152 h 385906"/>
                <a:gd name="connsiteX25" fmla="*/ 136675 w 176873"/>
                <a:gd name="connsiteY25" fmla="*/ 249231 h 385906"/>
                <a:gd name="connsiteX26" fmla="*/ 160794 w 176873"/>
                <a:gd name="connsiteY26" fmla="*/ 249231 h 385906"/>
                <a:gd name="connsiteX27" fmla="*/ 160794 w 176873"/>
                <a:gd name="connsiteY27" fmla="*/ 281390 h 385906"/>
                <a:gd name="connsiteX28" fmla="*/ 112556 w 176873"/>
                <a:gd name="connsiteY28" fmla="*/ 281390 h 385906"/>
                <a:gd name="connsiteX29" fmla="*/ 112556 w 176873"/>
                <a:gd name="connsiteY29" fmla="*/ 297470 h 385906"/>
                <a:gd name="connsiteX30" fmla="*/ 160794 w 176873"/>
                <a:gd name="connsiteY30" fmla="*/ 297470 h 385906"/>
                <a:gd name="connsiteX31" fmla="*/ 160794 w 176873"/>
                <a:gd name="connsiteY31" fmla="*/ 329629 h 385906"/>
                <a:gd name="connsiteX32" fmla="*/ 136675 w 176873"/>
                <a:gd name="connsiteY32" fmla="*/ 329629 h 385906"/>
                <a:gd name="connsiteX33" fmla="*/ 136675 w 176873"/>
                <a:gd name="connsiteY33" fmla="*/ 345708 h 385906"/>
                <a:gd name="connsiteX34" fmla="*/ 160794 w 176873"/>
                <a:gd name="connsiteY34" fmla="*/ 345708 h 385906"/>
                <a:gd name="connsiteX35" fmla="*/ 160794 w 176873"/>
                <a:gd name="connsiteY35" fmla="*/ 369827 h 385906"/>
                <a:gd name="connsiteX36" fmla="*/ 16079 w 176873"/>
                <a:gd name="connsiteY36" fmla="*/ 369827 h 385906"/>
                <a:gd name="connsiteX37" fmla="*/ 16079 w 176873"/>
                <a:gd name="connsiteY37" fmla="*/ 16079 h 38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6873" h="385906">
                  <a:moveTo>
                    <a:pt x="0" y="385907"/>
                  </a:moveTo>
                  <a:lnTo>
                    <a:pt x="176873" y="385907"/>
                  </a:lnTo>
                  <a:lnTo>
                    <a:pt x="176873" y="0"/>
                  </a:lnTo>
                  <a:lnTo>
                    <a:pt x="0" y="0"/>
                  </a:lnTo>
                  <a:lnTo>
                    <a:pt x="0" y="385907"/>
                  </a:lnTo>
                  <a:close/>
                  <a:moveTo>
                    <a:pt x="16079" y="16079"/>
                  </a:moveTo>
                  <a:lnTo>
                    <a:pt x="160794" y="16079"/>
                  </a:lnTo>
                  <a:lnTo>
                    <a:pt x="160794" y="40199"/>
                  </a:lnTo>
                  <a:lnTo>
                    <a:pt x="136675" y="40199"/>
                  </a:lnTo>
                  <a:lnTo>
                    <a:pt x="136675" y="56278"/>
                  </a:lnTo>
                  <a:lnTo>
                    <a:pt x="160794" y="56278"/>
                  </a:lnTo>
                  <a:lnTo>
                    <a:pt x="160794" y="88437"/>
                  </a:lnTo>
                  <a:lnTo>
                    <a:pt x="112556" y="88437"/>
                  </a:lnTo>
                  <a:lnTo>
                    <a:pt x="112556" y="104516"/>
                  </a:lnTo>
                  <a:lnTo>
                    <a:pt x="160794" y="104516"/>
                  </a:lnTo>
                  <a:lnTo>
                    <a:pt x="160794" y="136675"/>
                  </a:lnTo>
                  <a:lnTo>
                    <a:pt x="136675" y="136675"/>
                  </a:lnTo>
                  <a:lnTo>
                    <a:pt x="136675" y="152755"/>
                  </a:lnTo>
                  <a:lnTo>
                    <a:pt x="160794" y="152755"/>
                  </a:lnTo>
                  <a:lnTo>
                    <a:pt x="160794" y="184914"/>
                  </a:lnTo>
                  <a:lnTo>
                    <a:pt x="112556" y="184914"/>
                  </a:lnTo>
                  <a:lnTo>
                    <a:pt x="112556" y="200993"/>
                  </a:lnTo>
                  <a:lnTo>
                    <a:pt x="160794" y="200993"/>
                  </a:lnTo>
                  <a:lnTo>
                    <a:pt x="160794" y="233152"/>
                  </a:lnTo>
                  <a:lnTo>
                    <a:pt x="136675" y="233152"/>
                  </a:lnTo>
                  <a:lnTo>
                    <a:pt x="136675" y="249231"/>
                  </a:lnTo>
                  <a:lnTo>
                    <a:pt x="160794" y="249231"/>
                  </a:lnTo>
                  <a:lnTo>
                    <a:pt x="160794" y="281390"/>
                  </a:lnTo>
                  <a:lnTo>
                    <a:pt x="112556" y="281390"/>
                  </a:lnTo>
                  <a:lnTo>
                    <a:pt x="112556" y="297470"/>
                  </a:lnTo>
                  <a:lnTo>
                    <a:pt x="160794" y="297470"/>
                  </a:lnTo>
                  <a:lnTo>
                    <a:pt x="160794" y="329629"/>
                  </a:lnTo>
                  <a:lnTo>
                    <a:pt x="136675" y="329629"/>
                  </a:lnTo>
                  <a:lnTo>
                    <a:pt x="136675" y="345708"/>
                  </a:lnTo>
                  <a:lnTo>
                    <a:pt x="160794" y="345708"/>
                  </a:lnTo>
                  <a:lnTo>
                    <a:pt x="160794" y="369827"/>
                  </a:lnTo>
                  <a:lnTo>
                    <a:pt x="16079" y="369827"/>
                  </a:lnTo>
                  <a:lnTo>
                    <a:pt x="16079" y="16079"/>
                  </a:lnTo>
                  <a:close/>
                </a:path>
              </a:pathLst>
            </a:custGeom>
            <a:solidFill>
              <a:srgbClr val="000000"/>
            </a:solidFill>
            <a:ln w="8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AB31E3A9-515F-4D0C-9C3F-272361542A13}"/>
                </a:ext>
              </a:extLst>
            </p:cNvPr>
            <p:cNvSpPr/>
            <p:nvPr/>
          </p:nvSpPr>
          <p:spPr>
            <a:xfrm>
              <a:off x="8901131" y="3659290"/>
              <a:ext cx="176873" cy="388680"/>
            </a:xfrm>
            <a:custGeom>
              <a:avLst/>
              <a:gdLst>
                <a:gd name="connsiteX0" fmla="*/ 176873 w 176873"/>
                <a:gd name="connsiteY0" fmla="*/ 79593 h 388680"/>
                <a:gd name="connsiteX1" fmla="*/ 88437 w 176873"/>
                <a:gd name="connsiteY1" fmla="*/ 0 h 388680"/>
                <a:gd name="connsiteX2" fmla="*/ 0 w 176873"/>
                <a:gd name="connsiteY2" fmla="*/ 79593 h 388680"/>
                <a:gd name="connsiteX3" fmla="*/ 0 w 176873"/>
                <a:gd name="connsiteY3" fmla="*/ 388680 h 388680"/>
                <a:gd name="connsiteX4" fmla="*/ 176873 w 176873"/>
                <a:gd name="connsiteY4" fmla="*/ 388680 h 388680"/>
                <a:gd name="connsiteX5" fmla="*/ 176873 w 176873"/>
                <a:gd name="connsiteY5" fmla="*/ 79593 h 388680"/>
                <a:gd name="connsiteX6" fmla="*/ 16079 w 176873"/>
                <a:gd name="connsiteY6" fmla="*/ 94330 h 388680"/>
                <a:gd name="connsiteX7" fmla="*/ 48238 w 176873"/>
                <a:gd name="connsiteY7" fmla="*/ 105047 h 388680"/>
                <a:gd name="connsiteX8" fmla="*/ 48238 w 176873"/>
                <a:gd name="connsiteY8" fmla="*/ 300243 h 388680"/>
                <a:gd name="connsiteX9" fmla="*/ 16079 w 176873"/>
                <a:gd name="connsiteY9" fmla="*/ 300243 h 388680"/>
                <a:gd name="connsiteX10" fmla="*/ 16079 w 176873"/>
                <a:gd name="connsiteY10" fmla="*/ 94330 h 388680"/>
                <a:gd name="connsiteX11" fmla="*/ 153196 w 176873"/>
                <a:gd name="connsiteY11" fmla="*/ 79907 h 388680"/>
                <a:gd name="connsiteX12" fmla="*/ 121215 w 176873"/>
                <a:gd name="connsiteY12" fmla="*/ 90567 h 388680"/>
                <a:gd name="connsiteX13" fmla="*/ 88437 w 176873"/>
                <a:gd name="connsiteY13" fmla="*/ 74183 h 388680"/>
                <a:gd name="connsiteX14" fmla="*/ 55659 w 176873"/>
                <a:gd name="connsiteY14" fmla="*/ 90567 h 388680"/>
                <a:gd name="connsiteX15" fmla="*/ 23677 w 176873"/>
                <a:gd name="connsiteY15" fmla="*/ 79907 h 388680"/>
                <a:gd name="connsiteX16" fmla="*/ 46855 w 176873"/>
                <a:gd name="connsiteY16" fmla="*/ 59052 h 388680"/>
                <a:gd name="connsiteX17" fmla="*/ 130018 w 176873"/>
                <a:gd name="connsiteY17" fmla="*/ 59052 h 388680"/>
                <a:gd name="connsiteX18" fmla="*/ 153196 w 176873"/>
                <a:gd name="connsiteY18" fmla="*/ 79907 h 388680"/>
                <a:gd name="connsiteX19" fmla="*/ 64318 w 176873"/>
                <a:gd name="connsiteY19" fmla="*/ 104219 h 388680"/>
                <a:gd name="connsiteX20" fmla="*/ 88437 w 176873"/>
                <a:gd name="connsiteY20" fmla="*/ 92159 h 388680"/>
                <a:gd name="connsiteX21" fmla="*/ 112556 w 176873"/>
                <a:gd name="connsiteY21" fmla="*/ 104219 h 388680"/>
                <a:gd name="connsiteX22" fmla="*/ 112556 w 176873"/>
                <a:gd name="connsiteY22" fmla="*/ 300243 h 388680"/>
                <a:gd name="connsiteX23" fmla="*/ 64318 w 176873"/>
                <a:gd name="connsiteY23" fmla="*/ 300243 h 388680"/>
                <a:gd name="connsiteX24" fmla="*/ 64318 w 176873"/>
                <a:gd name="connsiteY24" fmla="*/ 104219 h 388680"/>
                <a:gd name="connsiteX25" fmla="*/ 128635 w 176873"/>
                <a:gd name="connsiteY25" fmla="*/ 105047 h 388680"/>
                <a:gd name="connsiteX26" fmla="*/ 160794 w 176873"/>
                <a:gd name="connsiteY26" fmla="*/ 94330 h 388680"/>
                <a:gd name="connsiteX27" fmla="*/ 160794 w 176873"/>
                <a:gd name="connsiteY27" fmla="*/ 300243 h 388680"/>
                <a:gd name="connsiteX28" fmla="*/ 128635 w 176873"/>
                <a:gd name="connsiteY28" fmla="*/ 300243 h 388680"/>
                <a:gd name="connsiteX29" fmla="*/ 128635 w 176873"/>
                <a:gd name="connsiteY29" fmla="*/ 105047 h 388680"/>
                <a:gd name="connsiteX30" fmla="*/ 112154 w 176873"/>
                <a:gd name="connsiteY30" fmla="*/ 42972 h 388680"/>
                <a:gd name="connsiteX31" fmla="*/ 64720 w 176873"/>
                <a:gd name="connsiteY31" fmla="*/ 42972 h 388680"/>
                <a:gd name="connsiteX32" fmla="*/ 88437 w 176873"/>
                <a:gd name="connsiteY32" fmla="*/ 21627 h 388680"/>
                <a:gd name="connsiteX33" fmla="*/ 112154 w 176873"/>
                <a:gd name="connsiteY33" fmla="*/ 42972 h 388680"/>
                <a:gd name="connsiteX34" fmla="*/ 16079 w 176873"/>
                <a:gd name="connsiteY34" fmla="*/ 372601 h 388680"/>
                <a:gd name="connsiteX35" fmla="*/ 16079 w 176873"/>
                <a:gd name="connsiteY35" fmla="*/ 316323 h 388680"/>
                <a:gd name="connsiteX36" fmla="*/ 160794 w 176873"/>
                <a:gd name="connsiteY36" fmla="*/ 316323 h 388680"/>
                <a:gd name="connsiteX37" fmla="*/ 160794 w 176873"/>
                <a:gd name="connsiteY37" fmla="*/ 372601 h 388680"/>
                <a:gd name="connsiteX38" fmla="*/ 16079 w 176873"/>
                <a:gd name="connsiteY38" fmla="*/ 372601 h 38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6873" h="388680">
                  <a:moveTo>
                    <a:pt x="176873" y="79593"/>
                  </a:moveTo>
                  <a:lnTo>
                    <a:pt x="88437" y="0"/>
                  </a:lnTo>
                  <a:lnTo>
                    <a:pt x="0" y="79593"/>
                  </a:lnTo>
                  <a:lnTo>
                    <a:pt x="0" y="388680"/>
                  </a:lnTo>
                  <a:lnTo>
                    <a:pt x="176873" y="388680"/>
                  </a:lnTo>
                  <a:lnTo>
                    <a:pt x="176873" y="79593"/>
                  </a:lnTo>
                  <a:close/>
                  <a:moveTo>
                    <a:pt x="16079" y="94330"/>
                  </a:moveTo>
                  <a:lnTo>
                    <a:pt x="48238" y="105047"/>
                  </a:lnTo>
                  <a:lnTo>
                    <a:pt x="48238" y="300243"/>
                  </a:lnTo>
                  <a:lnTo>
                    <a:pt x="16079" y="300243"/>
                  </a:lnTo>
                  <a:lnTo>
                    <a:pt x="16079" y="94330"/>
                  </a:lnTo>
                  <a:close/>
                  <a:moveTo>
                    <a:pt x="153196" y="79907"/>
                  </a:moveTo>
                  <a:lnTo>
                    <a:pt x="121215" y="90567"/>
                  </a:lnTo>
                  <a:lnTo>
                    <a:pt x="88437" y="74183"/>
                  </a:lnTo>
                  <a:lnTo>
                    <a:pt x="55659" y="90567"/>
                  </a:lnTo>
                  <a:lnTo>
                    <a:pt x="23677" y="79907"/>
                  </a:lnTo>
                  <a:lnTo>
                    <a:pt x="46855" y="59052"/>
                  </a:lnTo>
                  <a:lnTo>
                    <a:pt x="130018" y="59052"/>
                  </a:lnTo>
                  <a:lnTo>
                    <a:pt x="153196" y="79907"/>
                  </a:lnTo>
                  <a:close/>
                  <a:moveTo>
                    <a:pt x="64318" y="104219"/>
                  </a:moveTo>
                  <a:lnTo>
                    <a:pt x="88437" y="92159"/>
                  </a:lnTo>
                  <a:lnTo>
                    <a:pt x="112556" y="104219"/>
                  </a:lnTo>
                  <a:lnTo>
                    <a:pt x="112556" y="300243"/>
                  </a:lnTo>
                  <a:lnTo>
                    <a:pt x="64318" y="300243"/>
                  </a:lnTo>
                  <a:lnTo>
                    <a:pt x="64318" y="104219"/>
                  </a:lnTo>
                  <a:close/>
                  <a:moveTo>
                    <a:pt x="128635" y="105047"/>
                  </a:moveTo>
                  <a:lnTo>
                    <a:pt x="160794" y="94330"/>
                  </a:lnTo>
                  <a:lnTo>
                    <a:pt x="160794" y="300243"/>
                  </a:lnTo>
                  <a:lnTo>
                    <a:pt x="128635" y="300243"/>
                  </a:lnTo>
                  <a:lnTo>
                    <a:pt x="128635" y="105047"/>
                  </a:lnTo>
                  <a:close/>
                  <a:moveTo>
                    <a:pt x="112154" y="42972"/>
                  </a:moveTo>
                  <a:lnTo>
                    <a:pt x="64720" y="42972"/>
                  </a:lnTo>
                  <a:lnTo>
                    <a:pt x="88437" y="21627"/>
                  </a:lnTo>
                  <a:lnTo>
                    <a:pt x="112154" y="42972"/>
                  </a:lnTo>
                  <a:close/>
                  <a:moveTo>
                    <a:pt x="16079" y="372601"/>
                  </a:moveTo>
                  <a:lnTo>
                    <a:pt x="16079" y="316323"/>
                  </a:lnTo>
                  <a:lnTo>
                    <a:pt x="160794" y="316323"/>
                  </a:lnTo>
                  <a:lnTo>
                    <a:pt x="160794" y="372601"/>
                  </a:lnTo>
                  <a:lnTo>
                    <a:pt x="16079" y="372601"/>
                  </a:lnTo>
                  <a:close/>
                </a:path>
              </a:pathLst>
            </a:custGeom>
            <a:solidFill>
              <a:srgbClr val="000000"/>
            </a:solidFill>
            <a:ln w="8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87" name="Graphic 170">
            <a:extLst>
              <a:ext uri="{FF2B5EF4-FFF2-40B4-BE49-F238E27FC236}">
                <a16:creationId xmlns:a16="http://schemas.microsoft.com/office/drawing/2014/main" id="{49E84E5C-9EBF-44B3-AAAB-0F473D87FBD4}"/>
              </a:ext>
            </a:extLst>
          </p:cNvPr>
          <p:cNvGrpSpPr/>
          <p:nvPr/>
        </p:nvGrpSpPr>
        <p:grpSpPr>
          <a:xfrm>
            <a:off x="7801518" y="3670726"/>
            <a:ext cx="144608" cy="381239"/>
            <a:chOff x="7801518" y="3670726"/>
            <a:chExt cx="144608" cy="381239"/>
          </a:xfrm>
          <a:solidFill>
            <a:srgbClr val="000000"/>
          </a:solidFill>
        </p:grpSpPr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CF514CE3-3426-48F8-AD5E-CA8F6AB638BE}"/>
                </a:ext>
              </a:extLst>
            </p:cNvPr>
            <p:cNvSpPr/>
            <p:nvPr/>
          </p:nvSpPr>
          <p:spPr>
            <a:xfrm>
              <a:off x="7801518" y="3670726"/>
              <a:ext cx="144608" cy="381239"/>
            </a:xfrm>
            <a:custGeom>
              <a:avLst/>
              <a:gdLst>
                <a:gd name="connsiteX0" fmla="*/ 93667 w 144608"/>
                <a:gd name="connsiteY0" fmla="*/ 381239 h 381239"/>
                <a:gd name="connsiteX1" fmla="*/ 50941 w 144608"/>
                <a:gd name="connsiteY1" fmla="*/ 381239 h 381239"/>
                <a:gd name="connsiteX2" fmla="*/ 0 w 144608"/>
                <a:gd name="connsiteY2" fmla="*/ 330298 h 381239"/>
                <a:gd name="connsiteX3" fmla="*/ 0 w 144608"/>
                <a:gd name="connsiteY3" fmla="*/ 50941 h 381239"/>
                <a:gd name="connsiteX4" fmla="*/ 50941 w 144608"/>
                <a:gd name="connsiteY4" fmla="*/ 0 h 381239"/>
                <a:gd name="connsiteX5" fmla="*/ 93667 w 144608"/>
                <a:gd name="connsiteY5" fmla="*/ 0 h 381239"/>
                <a:gd name="connsiteX6" fmla="*/ 144608 w 144608"/>
                <a:gd name="connsiteY6" fmla="*/ 50941 h 381239"/>
                <a:gd name="connsiteX7" fmla="*/ 144608 w 144608"/>
                <a:gd name="connsiteY7" fmla="*/ 330298 h 381239"/>
                <a:gd name="connsiteX8" fmla="*/ 93667 w 144608"/>
                <a:gd name="connsiteY8" fmla="*/ 381239 h 381239"/>
                <a:gd name="connsiteX9" fmla="*/ 50941 w 144608"/>
                <a:gd name="connsiteY9" fmla="*/ 13146 h 381239"/>
                <a:gd name="connsiteX10" fmla="*/ 13146 w 144608"/>
                <a:gd name="connsiteY10" fmla="*/ 50941 h 381239"/>
                <a:gd name="connsiteX11" fmla="*/ 13146 w 144608"/>
                <a:gd name="connsiteY11" fmla="*/ 330298 h 381239"/>
                <a:gd name="connsiteX12" fmla="*/ 50941 w 144608"/>
                <a:gd name="connsiteY12" fmla="*/ 368093 h 381239"/>
                <a:gd name="connsiteX13" fmla="*/ 93667 w 144608"/>
                <a:gd name="connsiteY13" fmla="*/ 368093 h 381239"/>
                <a:gd name="connsiteX14" fmla="*/ 131462 w 144608"/>
                <a:gd name="connsiteY14" fmla="*/ 330298 h 381239"/>
                <a:gd name="connsiteX15" fmla="*/ 131462 w 144608"/>
                <a:gd name="connsiteY15" fmla="*/ 50941 h 381239"/>
                <a:gd name="connsiteX16" fmla="*/ 93667 w 144608"/>
                <a:gd name="connsiteY16" fmla="*/ 13146 h 381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608" h="381239">
                  <a:moveTo>
                    <a:pt x="93667" y="381239"/>
                  </a:moveTo>
                  <a:lnTo>
                    <a:pt x="50941" y="381239"/>
                  </a:lnTo>
                  <a:cubicBezTo>
                    <a:pt x="22822" y="381203"/>
                    <a:pt x="36" y="358417"/>
                    <a:pt x="0" y="330298"/>
                  </a:cubicBezTo>
                  <a:lnTo>
                    <a:pt x="0" y="50941"/>
                  </a:lnTo>
                  <a:cubicBezTo>
                    <a:pt x="36" y="22822"/>
                    <a:pt x="22822" y="36"/>
                    <a:pt x="50941" y="0"/>
                  </a:cubicBezTo>
                  <a:lnTo>
                    <a:pt x="93667" y="0"/>
                  </a:lnTo>
                  <a:cubicBezTo>
                    <a:pt x="121786" y="36"/>
                    <a:pt x="144572" y="22822"/>
                    <a:pt x="144608" y="50941"/>
                  </a:cubicBezTo>
                  <a:lnTo>
                    <a:pt x="144608" y="330298"/>
                  </a:lnTo>
                  <a:cubicBezTo>
                    <a:pt x="144572" y="358417"/>
                    <a:pt x="121786" y="381203"/>
                    <a:pt x="93667" y="381239"/>
                  </a:cubicBezTo>
                  <a:close/>
                  <a:moveTo>
                    <a:pt x="50941" y="13146"/>
                  </a:moveTo>
                  <a:cubicBezTo>
                    <a:pt x="30082" y="13182"/>
                    <a:pt x="13182" y="30083"/>
                    <a:pt x="13146" y="50941"/>
                  </a:cubicBezTo>
                  <a:lnTo>
                    <a:pt x="13146" y="330298"/>
                  </a:lnTo>
                  <a:cubicBezTo>
                    <a:pt x="13182" y="351157"/>
                    <a:pt x="30082" y="368057"/>
                    <a:pt x="50941" y="368093"/>
                  </a:cubicBezTo>
                  <a:lnTo>
                    <a:pt x="93667" y="368093"/>
                  </a:lnTo>
                  <a:cubicBezTo>
                    <a:pt x="114526" y="368057"/>
                    <a:pt x="131426" y="351157"/>
                    <a:pt x="131462" y="330298"/>
                  </a:cubicBezTo>
                  <a:lnTo>
                    <a:pt x="131462" y="50941"/>
                  </a:lnTo>
                  <a:cubicBezTo>
                    <a:pt x="131426" y="30083"/>
                    <a:pt x="114526" y="13182"/>
                    <a:pt x="93667" y="13146"/>
                  </a:cubicBezTo>
                  <a:close/>
                </a:path>
              </a:pathLst>
            </a:custGeom>
            <a:solidFill>
              <a:srgbClr val="000000"/>
            </a:solidFill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E50BB87A-8E18-478B-8E4A-E805ABC9D533}"/>
                </a:ext>
              </a:extLst>
            </p:cNvPr>
            <p:cNvSpPr/>
            <p:nvPr/>
          </p:nvSpPr>
          <p:spPr>
            <a:xfrm>
              <a:off x="7867249" y="3828480"/>
              <a:ext cx="13146" cy="65730"/>
            </a:xfrm>
            <a:custGeom>
              <a:avLst/>
              <a:gdLst>
                <a:gd name="connsiteX0" fmla="*/ 6573 w 13146"/>
                <a:gd name="connsiteY0" fmla="*/ 65731 h 65730"/>
                <a:gd name="connsiteX1" fmla="*/ 0 w 13146"/>
                <a:gd name="connsiteY1" fmla="*/ 59158 h 65730"/>
                <a:gd name="connsiteX2" fmla="*/ 0 w 13146"/>
                <a:gd name="connsiteY2" fmla="*/ 6573 h 65730"/>
                <a:gd name="connsiteX3" fmla="*/ 6573 w 13146"/>
                <a:gd name="connsiteY3" fmla="*/ 0 h 65730"/>
                <a:gd name="connsiteX4" fmla="*/ 13146 w 13146"/>
                <a:gd name="connsiteY4" fmla="*/ 6573 h 65730"/>
                <a:gd name="connsiteX5" fmla="*/ 13146 w 13146"/>
                <a:gd name="connsiteY5" fmla="*/ 59158 h 65730"/>
                <a:gd name="connsiteX6" fmla="*/ 6573 w 13146"/>
                <a:gd name="connsiteY6" fmla="*/ 65731 h 6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46" h="65730">
                  <a:moveTo>
                    <a:pt x="6573" y="65731"/>
                  </a:moveTo>
                  <a:cubicBezTo>
                    <a:pt x="2943" y="65731"/>
                    <a:pt x="0" y="62788"/>
                    <a:pt x="0" y="59158"/>
                  </a:cubicBezTo>
                  <a:lnTo>
                    <a:pt x="0" y="6573"/>
                  </a:lnTo>
                  <a:cubicBezTo>
                    <a:pt x="0" y="2943"/>
                    <a:pt x="2943" y="0"/>
                    <a:pt x="6573" y="0"/>
                  </a:cubicBezTo>
                  <a:cubicBezTo>
                    <a:pt x="10203" y="0"/>
                    <a:pt x="13146" y="2943"/>
                    <a:pt x="13146" y="6573"/>
                  </a:cubicBezTo>
                  <a:lnTo>
                    <a:pt x="13146" y="59158"/>
                  </a:lnTo>
                  <a:cubicBezTo>
                    <a:pt x="13146" y="62788"/>
                    <a:pt x="10203" y="65731"/>
                    <a:pt x="6573" y="65731"/>
                  </a:cubicBezTo>
                  <a:close/>
                </a:path>
              </a:pathLst>
            </a:custGeom>
            <a:solidFill>
              <a:srgbClr val="000000"/>
            </a:solidFill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38B5D0E9-EA1E-48BF-960B-80BCE7AB8DAB}"/>
                </a:ext>
              </a:extLst>
            </p:cNvPr>
            <p:cNvSpPr/>
            <p:nvPr/>
          </p:nvSpPr>
          <p:spPr>
            <a:xfrm>
              <a:off x="7840957" y="3854772"/>
              <a:ext cx="65730" cy="13146"/>
            </a:xfrm>
            <a:custGeom>
              <a:avLst/>
              <a:gdLst>
                <a:gd name="connsiteX0" fmla="*/ 59158 w 65730"/>
                <a:gd name="connsiteY0" fmla="*/ 13146 h 13146"/>
                <a:gd name="connsiteX1" fmla="*/ 6573 w 65730"/>
                <a:gd name="connsiteY1" fmla="*/ 13146 h 13146"/>
                <a:gd name="connsiteX2" fmla="*/ 0 w 65730"/>
                <a:gd name="connsiteY2" fmla="*/ 6573 h 13146"/>
                <a:gd name="connsiteX3" fmla="*/ 6573 w 65730"/>
                <a:gd name="connsiteY3" fmla="*/ 0 h 13146"/>
                <a:gd name="connsiteX4" fmla="*/ 59158 w 65730"/>
                <a:gd name="connsiteY4" fmla="*/ 0 h 13146"/>
                <a:gd name="connsiteX5" fmla="*/ 65731 w 65730"/>
                <a:gd name="connsiteY5" fmla="*/ 6573 h 13146"/>
                <a:gd name="connsiteX6" fmla="*/ 59158 w 65730"/>
                <a:gd name="connsiteY6" fmla="*/ 13146 h 1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730" h="13146">
                  <a:moveTo>
                    <a:pt x="59158" y="13146"/>
                  </a:moveTo>
                  <a:lnTo>
                    <a:pt x="6573" y="13146"/>
                  </a:lnTo>
                  <a:cubicBezTo>
                    <a:pt x="2943" y="13146"/>
                    <a:pt x="0" y="10203"/>
                    <a:pt x="0" y="6573"/>
                  </a:cubicBezTo>
                  <a:cubicBezTo>
                    <a:pt x="0" y="2943"/>
                    <a:pt x="2943" y="0"/>
                    <a:pt x="6573" y="0"/>
                  </a:cubicBezTo>
                  <a:lnTo>
                    <a:pt x="59158" y="0"/>
                  </a:lnTo>
                  <a:cubicBezTo>
                    <a:pt x="62788" y="0"/>
                    <a:pt x="65731" y="2943"/>
                    <a:pt x="65731" y="6573"/>
                  </a:cubicBezTo>
                  <a:cubicBezTo>
                    <a:pt x="65731" y="10203"/>
                    <a:pt x="62788" y="13146"/>
                    <a:pt x="59158" y="13146"/>
                  </a:cubicBezTo>
                  <a:close/>
                </a:path>
              </a:pathLst>
            </a:custGeom>
            <a:solidFill>
              <a:srgbClr val="000000"/>
            </a:solidFill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51464953-DA57-4C70-A2C0-362351FCD469}"/>
                </a:ext>
              </a:extLst>
            </p:cNvPr>
            <p:cNvSpPr/>
            <p:nvPr/>
          </p:nvSpPr>
          <p:spPr>
            <a:xfrm>
              <a:off x="7827811" y="3723311"/>
              <a:ext cx="26292" cy="13146"/>
            </a:xfrm>
            <a:custGeom>
              <a:avLst/>
              <a:gdLst>
                <a:gd name="connsiteX0" fmla="*/ 19719 w 26292"/>
                <a:gd name="connsiteY0" fmla="*/ 13146 h 13146"/>
                <a:gd name="connsiteX1" fmla="*/ 6573 w 26292"/>
                <a:gd name="connsiteY1" fmla="*/ 13146 h 13146"/>
                <a:gd name="connsiteX2" fmla="*/ 0 w 26292"/>
                <a:gd name="connsiteY2" fmla="*/ 6573 h 13146"/>
                <a:gd name="connsiteX3" fmla="*/ 6573 w 26292"/>
                <a:gd name="connsiteY3" fmla="*/ 0 h 13146"/>
                <a:gd name="connsiteX4" fmla="*/ 19719 w 26292"/>
                <a:gd name="connsiteY4" fmla="*/ 0 h 13146"/>
                <a:gd name="connsiteX5" fmla="*/ 26292 w 26292"/>
                <a:gd name="connsiteY5" fmla="*/ 6573 h 13146"/>
                <a:gd name="connsiteX6" fmla="*/ 19719 w 26292"/>
                <a:gd name="connsiteY6" fmla="*/ 13146 h 1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292" h="13146">
                  <a:moveTo>
                    <a:pt x="19719" y="13146"/>
                  </a:moveTo>
                  <a:lnTo>
                    <a:pt x="6573" y="13146"/>
                  </a:lnTo>
                  <a:cubicBezTo>
                    <a:pt x="2943" y="13146"/>
                    <a:pt x="0" y="10203"/>
                    <a:pt x="0" y="6573"/>
                  </a:cubicBezTo>
                  <a:cubicBezTo>
                    <a:pt x="0" y="2943"/>
                    <a:pt x="2943" y="0"/>
                    <a:pt x="6573" y="0"/>
                  </a:cubicBezTo>
                  <a:lnTo>
                    <a:pt x="19719" y="0"/>
                  </a:lnTo>
                  <a:cubicBezTo>
                    <a:pt x="23350" y="0"/>
                    <a:pt x="26292" y="2943"/>
                    <a:pt x="26292" y="6573"/>
                  </a:cubicBezTo>
                  <a:cubicBezTo>
                    <a:pt x="26292" y="10203"/>
                    <a:pt x="23350" y="13146"/>
                    <a:pt x="19719" y="13146"/>
                  </a:cubicBezTo>
                  <a:close/>
                </a:path>
              </a:pathLst>
            </a:custGeom>
            <a:solidFill>
              <a:srgbClr val="000000"/>
            </a:solidFill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C47092E0-6B0F-4760-97B2-2EFDEE907CE9}"/>
                </a:ext>
              </a:extLst>
            </p:cNvPr>
            <p:cNvSpPr/>
            <p:nvPr/>
          </p:nvSpPr>
          <p:spPr>
            <a:xfrm>
              <a:off x="7860676" y="3723311"/>
              <a:ext cx="26292" cy="13146"/>
            </a:xfrm>
            <a:custGeom>
              <a:avLst/>
              <a:gdLst>
                <a:gd name="connsiteX0" fmla="*/ 19719 w 26292"/>
                <a:gd name="connsiteY0" fmla="*/ 13146 h 13146"/>
                <a:gd name="connsiteX1" fmla="*/ 6573 w 26292"/>
                <a:gd name="connsiteY1" fmla="*/ 13146 h 13146"/>
                <a:gd name="connsiteX2" fmla="*/ 0 w 26292"/>
                <a:gd name="connsiteY2" fmla="*/ 6573 h 13146"/>
                <a:gd name="connsiteX3" fmla="*/ 6573 w 26292"/>
                <a:gd name="connsiteY3" fmla="*/ 0 h 13146"/>
                <a:gd name="connsiteX4" fmla="*/ 19719 w 26292"/>
                <a:gd name="connsiteY4" fmla="*/ 0 h 13146"/>
                <a:gd name="connsiteX5" fmla="*/ 26292 w 26292"/>
                <a:gd name="connsiteY5" fmla="*/ 6573 h 13146"/>
                <a:gd name="connsiteX6" fmla="*/ 19719 w 26292"/>
                <a:gd name="connsiteY6" fmla="*/ 13146 h 1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292" h="13146">
                  <a:moveTo>
                    <a:pt x="19719" y="13146"/>
                  </a:moveTo>
                  <a:lnTo>
                    <a:pt x="6573" y="13146"/>
                  </a:lnTo>
                  <a:cubicBezTo>
                    <a:pt x="2943" y="13146"/>
                    <a:pt x="0" y="10203"/>
                    <a:pt x="0" y="6573"/>
                  </a:cubicBezTo>
                  <a:cubicBezTo>
                    <a:pt x="0" y="2943"/>
                    <a:pt x="2943" y="0"/>
                    <a:pt x="6573" y="0"/>
                  </a:cubicBezTo>
                  <a:lnTo>
                    <a:pt x="19719" y="0"/>
                  </a:lnTo>
                  <a:cubicBezTo>
                    <a:pt x="23350" y="0"/>
                    <a:pt x="26292" y="2943"/>
                    <a:pt x="26292" y="6573"/>
                  </a:cubicBezTo>
                  <a:cubicBezTo>
                    <a:pt x="26292" y="10203"/>
                    <a:pt x="23350" y="13146"/>
                    <a:pt x="19719" y="13146"/>
                  </a:cubicBezTo>
                  <a:close/>
                </a:path>
              </a:pathLst>
            </a:custGeom>
            <a:solidFill>
              <a:srgbClr val="000000"/>
            </a:solidFill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0B632DEB-50EB-4233-8823-DC28F564B6DC}"/>
                </a:ext>
              </a:extLst>
            </p:cNvPr>
            <p:cNvSpPr/>
            <p:nvPr/>
          </p:nvSpPr>
          <p:spPr>
            <a:xfrm>
              <a:off x="7893542" y="3723311"/>
              <a:ext cx="26292" cy="13146"/>
            </a:xfrm>
            <a:custGeom>
              <a:avLst/>
              <a:gdLst>
                <a:gd name="connsiteX0" fmla="*/ 19719 w 26292"/>
                <a:gd name="connsiteY0" fmla="*/ 13146 h 13146"/>
                <a:gd name="connsiteX1" fmla="*/ 6573 w 26292"/>
                <a:gd name="connsiteY1" fmla="*/ 13146 h 13146"/>
                <a:gd name="connsiteX2" fmla="*/ 0 w 26292"/>
                <a:gd name="connsiteY2" fmla="*/ 6573 h 13146"/>
                <a:gd name="connsiteX3" fmla="*/ 6573 w 26292"/>
                <a:gd name="connsiteY3" fmla="*/ 0 h 13146"/>
                <a:gd name="connsiteX4" fmla="*/ 19719 w 26292"/>
                <a:gd name="connsiteY4" fmla="*/ 0 h 13146"/>
                <a:gd name="connsiteX5" fmla="*/ 26292 w 26292"/>
                <a:gd name="connsiteY5" fmla="*/ 6573 h 13146"/>
                <a:gd name="connsiteX6" fmla="*/ 19719 w 26292"/>
                <a:gd name="connsiteY6" fmla="*/ 13146 h 1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292" h="13146">
                  <a:moveTo>
                    <a:pt x="19719" y="13146"/>
                  </a:moveTo>
                  <a:lnTo>
                    <a:pt x="6573" y="13146"/>
                  </a:lnTo>
                  <a:cubicBezTo>
                    <a:pt x="2943" y="13146"/>
                    <a:pt x="0" y="10203"/>
                    <a:pt x="0" y="6573"/>
                  </a:cubicBezTo>
                  <a:cubicBezTo>
                    <a:pt x="0" y="2943"/>
                    <a:pt x="2943" y="0"/>
                    <a:pt x="6573" y="0"/>
                  </a:cubicBezTo>
                  <a:lnTo>
                    <a:pt x="19719" y="0"/>
                  </a:lnTo>
                  <a:cubicBezTo>
                    <a:pt x="23350" y="0"/>
                    <a:pt x="26292" y="2943"/>
                    <a:pt x="26292" y="6573"/>
                  </a:cubicBezTo>
                  <a:cubicBezTo>
                    <a:pt x="26292" y="10203"/>
                    <a:pt x="23350" y="13146"/>
                    <a:pt x="19719" y="13146"/>
                  </a:cubicBezTo>
                  <a:close/>
                </a:path>
              </a:pathLst>
            </a:custGeom>
            <a:solidFill>
              <a:srgbClr val="000000"/>
            </a:solidFill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77A6F160-B3FE-4723-9A1A-F85E0FADE820}"/>
                </a:ext>
              </a:extLst>
            </p:cNvPr>
            <p:cNvSpPr/>
            <p:nvPr/>
          </p:nvSpPr>
          <p:spPr>
            <a:xfrm>
              <a:off x="7827811" y="3749603"/>
              <a:ext cx="26292" cy="13146"/>
            </a:xfrm>
            <a:custGeom>
              <a:avLst/>
              <a:gdLst>
                <a:gd name="connsiteX0" fmla="*/ 19719 w 26292"/>
                <a:gd name="connsiteY0" fmla="*/ 13146 h 13146"/>
                <a:gd name="connsiteX1" fmla="*/ 6573 w 26292"/>
                <a:gd name="connsiteY1" fmla="*/ 13146 h 13146"/>
                <a:gd name="connsiteX2" fmla="*/ 0 w 26292"/>
                <a:gd name="connsiteY2" fmla="*/ 6573 h 13146"/>
                <a:gd name="connsiteX3" fmla="*/ 6573 w 26292"/>
                <a:gd name="connsiteY3" fmla="*/ 0 h 13146"/>
                <a:gd name="connsiteX4" fmla="*/ 19719 w 26292"/>
                <a:gd name="connsiteY4" fmla="*/ 0 h 13146"/>
                <a:gd name="connsiteX5" fmla="*/ 26292 w 26292"/>
                <a:gd name="connsiteY5" fmla="*/ 6573 h 13146"/>
                <a:gd name="connsiteX6" fmla="*/ 19719 w 26292"/>
                <a:gd name="connsiteY6" fmla="*/ 13146 h 1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292" h="13146">
                  <a:moveTo>
                    <a:pt x="19719" y="13146"/>
                  </a:moveTo>
                  <a:lnTo>
                    <a:pt x="6573" y="13146"/>
                  </a:lnTo>
                  <a:cubicBezTo>
                    <a:pt x="2943" y="13146"/>
                    <a:pt x="0" y="10203"/>
                    <a:pt x="0" y="6573"/>
                  </a:cubicBezTo>
                  <a:cubicBezTo>
                    <a:pt x="0" y="2943"/>
                    <a:pt x="2943" y="0"/>
                    <a:pt x="6573" y="0"/>
                  </a:cubicBezTo>
                  <a:lnTo>
                    <a:pt x="19719" y="0"/>
                  </a:lnTo>
                  <a:cubicBezTo>
                    <a:pt x="23350" y="0"/>
                    <a:pt x="26292" y="2943"/>
                    <a:pt x="26292" y="6573"/>
                  </a:cubicBezTo>
                  <a:cubicBezTo>
                    <a:pt x="26292" y="10203"/>
                    <a:pt x="23350" y="13146"/>
                    <a:pt x="19719" y="13146"/>
                  </a:cubicBezTo>
                  <a:close/>
                </a:path>
              </a:pathLst>
            </a:custGeom>
            <a:solidFill>
              <a:srgbClr val="000000"/>
            </a:solidFill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2A7156C3-D0B8-4BDC-889B-96235561454C}"/>
                </a:ext>
              </a:extLst>
            </p:cNvPr>
            <p:cNvSpPr/>
            <p:nvPr/>
          </p:nvSpPr>
          <p:spPr>
            <a:xfrm>
              <a:off x="7860676" y="3749603"/>
              <a:ext cx="26292" cy="13146"/>
            </a:xfrm>
            <a:custGeom>
              <a:avLst/>
              <a:gdLst>
                <a:gd name="connsiteX0" fmla="*/ 19719 w 26292"/>
                <a:gd name="connsiteY0" fmla="*/ 13146 h 13146"/>
                <a:gd name="connsiteX1" fmla="*/ 6573 w 26292"/>
                <a:gd name="connsiteY1" fmla="*/ 13146 h 13146"/>
                <a:gd name="connsiteX2" fmla="*/ 0 w 26292"/>
                <a:gd name="connsiteY2" fmla="*/ 6573 h 13146"/>
                <a:gd name="connsiteX3" fmla="*/ 6573 w 26292"/>
                <a:gd name="connsiteY3" fmla="*/ 0 h 13146"/>
                <a:gd name="connsiteX4" fmla="*/ 19719 w 26292"/>
                <a:gd name="connsiteY4" fmla="*/ 0 h 13146"/>
                <a:gd name="connsiteX5" fmla="*/ 26292 w 26292"/>
                <a:gd name="connsiteY5" fmla="*/ 6573 h 13146"/>
                <a:gd name="connsiteX6" fmla="*/ 19719 w 26292"/>
                <a:gd name="connsiteY6" fmla="*/ 13146 h 1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292" h="13146">
                  <a:moveTo>
                    <a:pt x="19719" y="13146"/>
                  </a:moveTo>
                  <a:lnTo>
                    <a:pt x="6573" y="13146"/>
                  </a:lnTo>
                  <a:cubicBezTo>
                    <a:pt x="2943" y="13146"/>
                    <a:pt x="0" y="10203"/>
                    <a:pt x="0" y="6573"/>
                  </a:cubicBezTo>
                  <a:cubicBezTo>
                    <a:pt x="0" y="2943"/>
                    <a:pt x="2943" y="0"/>
                    <a:pt x="6573" y="0"/>
                  </a:cubicBezTo>
                  <a:lnTo>
                    <a:pt x="19719" y="0"/>
                  </a:lnTo>
                  <a:cubicBezTo>
                    <a:pt x="23350" y="0"/>
                    <a:pt x="26292" y="2943"/>
                    <a:pt x="26292" y="6573"/>
                  </a:cubicBezTo>
                  <a:cubicBezTo>
                    <a:pt x="26292" y="10203"/>
                    <a:pt x="23350" y="13146"/>
                    <a:pt x="19719" y="13146"/>
                  </a:cubicBezTo>
                  <a:close/>
                </a:path>
              </a:pathLst>
            </a:custGeom>
            <a:solidFill>
              <a:srgbClr val="000000"/>
            </a:solidFill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id="{B9F0E986-644D-41A8-BE23-A5CEB803E559}"/>
                </a:ext>
              </a:extLst>
            </p:cNvPr>
            <p:cNvSpPr/>
            <p:nvPr/>
          </p:nvSpPr>
          <p:spPr>
            <a:xfrm>
              <a:off x="7893542" y="3749603"/>
              <a:ext cx="26292" cy="13146"/>
            </a:xfrm>
            <a:custGeom>
              <a:avLst/>
              <a:gdLst>
                <a:gd name="connsiteX0" fmla="*/ 19719 w 26292"/>
                <a:gd name="connsiteY0" fmla="*/ 13146 h 13146"/>
                <a:gd name="connsiteX1" fmla="*/ 6573 w 26292"/>
                <a:gd name="connsiteY1" fmla="*/ 13146 h 13146"/>
                <a:gd name="connsiteX2" fmla="*/ 0 w 26292"/>
                <a:gd name="connsiteY2" fmla="*/ 6573 h 13146"/>
                <a:gd name="connsiteX3" fmla="*/ 6573 w 26292"/>
                <a:gd name="connsiteY3" fmla="*/ 0 h 13146"/>
                <a:gd name="connsiteX4" fmla="*/ 19719 w 26292"/>
                <a:gd name="connsiteY4" fmla="*/ 0 h 13146"/>
                <a:gd name="connsiteX5" fmla="*/ 26292 w 26292"/>
                <a:gd name="connsiteY5" fmla="*/ 6573 h 13146"/>
                <a:gd name="connsiteX6" fmla="*/ 19719 w 26292"/>
                <a:gd name="connsiteY6" fmla="*/ 13146 h 1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292" h="13146">
                  <a:moveTo>
                    <a:pt x="19719" y="13146"/>
                  </a:moveTo>
                  <a:lnTo>
                    <a:pt x="6573" y="13146"/>
                  </a:lnTo>
                  <a:cubicBezTo>
                    <a:pt x="2943" y="13146"/>
                    <a:pt x="0" y="10203"/>
                    <a:pt x="0" y="6573"/>
                  </a:cubicBezTo>
                  <a:cubicBezTo>
                    <a:pt x="0" y="2943"/>
                    <a:pt x="2943" y="0"/>
                    <a:pt x="6573" y="0"/>
                  </a:cubicBezTo>
                  <a:lnTo>
                    <a:pt x="19719" y="0"/>
                  </a:lnTo>
                  <a:cubicBezTo>
                    <a:pt x="23350" y="0"/>
                    <a:pt x="26292" y="2943"/>
                    <a:pt x="26292" y="6573"/>
                  </a:cubicBezTo>
                  <a:cubicBezTo>
                    <a:pt x="26292" y="10203"/>
                    <a:pt x="23350" y="13146"/>
                    <a:pt x="19719" y="13146"/>
                  </a:cubicBezTo>
                  <a:close/>
                </a:path>
              </a:pathLst>
            </a:custGeom>
            <a:solidFill>
              <a:srgbClr val="000000"/>
            </a:solidFill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51957E99-BE73-4159-9718-F4C53B3ED390}"/>
                </a:ext>
              </a:extLst>
            </p:cNvPr>
            <p:cNvSpPr/>
            <p:nvPr/>
          </p:nvSpPr>
          <p:spPr>
            <a:xfrm>
              <a:off x="7827811" y="3775895"/>
              <a:ext cx="26292" cy="13146"/>
            </a:xfrm>
            <a:custGeom>
              <a:avLst/>
              <a:gdLst>
                <a:gd name="connsiteX0" fmla="*/ 19719 w 26292"/>
                <a:gd name="connsiteY0" fmla="*/ 13146 h 13146"/>
                <a:gd name="connsiteX1" fmla="*/ 6573 w 26292"/>
                <a:gd name="connsiteY1" fmla="*/ 13146 h 13146"/>
                <a:gd name="connsiteX2" fmla="*/ 0 w 26292"/>
                <a:gd name="connsiteY2" fmla="*/ 6573 h 13146"/>
                <a:gd name="connsiteX3" fmla="*/ 6573 w 26292"/>
                <a:gd name="connsiteY3" fmla="*/ 0 h 13146"/>
                <a:gd name="connsiteX4" fmla="*/ 19719 w 26292"/>
                <a:gd name="connsiteY4" fmla="*/ 0 h 13146"/>
                <a:gd name="connsiteX5" fmla="*/ 26292 w 26292"/>
                <a:gd name="connsiteY5" fmla="*/ 6573 h 13146"/>
                <a:gd name="connsiteX6" fmla="*/ 19719 w 26292"/>
                <a:gd name="connsiteY6" fmla="*/ 13146 h 1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292" h="13146">
                  <a:moveTo>
                    <a:pt x="19719" y="13146"/>
                  </a:moveTo>
                  <a:lnTo>
                    <a:pt x="6573" y="13146"/>
                  </a:lnTo>
                  <a:cubicBezTo>
                    <a:pt x="2943" y="13146"/>
                    <a:pt x="0" y="10203"/>
                    <a:pt x="0" y="6573"/>
                  </a:cubicBezTo>
                  <a:cubicBezTo>
                    <a:pt x="0" y="2943"/>
                    <a:pt x="2943" y="0"/>
                    <a:pt x="6573" y="0"/>
                  </a:cubicBezTo>
                  <a:lnTo>
                    <a:pt x="19719" y="0"/>
                  </a:lnTo>
                  <a:cubicBezTo>
                    <a:pt x="23350" y="0"/>
                    <a:pt x="26292" y="2943"/>
                    <a:pt x="26292" y="6573"/>
                  </a:cubicBezTo>
                  <a:cubicBezTo>
                    <a:pt x="26292" y="10203"/>
                    <a:pt x="23350" y="13146"/>
                    <a:pt x="19719" y="13146"/>
                  </a:cubicBezTo>
                  <a:close/>
                </a:path>
              </a:pathLst>
            </a:custGeom>
            <a:solidFill>
              <a:srgbClr val="000000"/>
            </a:solidFill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id="{8A50B9B4-61D5-4E26-B0A8-2B6015A7E008}"/>
                </a:ext>
              </a:extLst>
            </p:cNvPr>
            <p:cNvSpPr/>
            <p:nvPr/>
          </p:nvSpPr>
          <p:spPr>
            <a:xfrm>
              <a:off x="7860676" y="3775895"/>
              <a:ext cx="26292" cy="13146"/>
            </a:xfrm>
            <a:custGeom>
              <a:avLst/>
              <a:gdLst>
                <a:gd name="connsiteX0" fmla="*/ 19719 w 26292"/>
                <a:gd name="connsiteY0" fmla="*/ 13146 h 13146"/>
                <a:gd name="connsiteX1" fmla="*/ 6573 w 26292"/>
                <a:gd name="connsiteY1" fmla="*/ 13146 h 13146"/>
                <a:gd name="connsiteX2" fmla="*/ 0 w 26292"/>
                <a:gd name="connsiteY2" fmla="*/ 6573 h 13146"/>
                <a:gd name="connsiteX3" fmla="*/ 6573 w 26292"/>
                <a:gd name="connsiteY3" fmla="*/ 0 h 13146"/>
                <a:gd name="connsiteX4" fmla="*/ 19719 w 26292"/>
                <a:gd name="connsiteY4" fmla="*/ 0 h 13146"/>
                <a:gd name="connsiteX5" fmla="*/ 26292 w 26292"/>
                <a:gd name="connsiteY5" fmla="*/ 6573 h 13146"/>
                <a:gd name="connsiteX6" fmla="*/ 19719 w 26292"/>
                <a:gd name="connsiteY6" fmla="*/ 13146 h 1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292" h="13146">
                  <a:moveTo>
                    <a:pt x="19719" y="13146"/>
                  </a:moveTo>
                  <a:lnTo>
                    <a:pt x="6573" y="13146"/>
                  </a:lnTo>
                  <a:cubicBezTo>
                    <a:pt x="2943" y="13146"/>
                    <a:pt x="0" y="10203"/>
                    <a:pt x="0" y="6573"/>
                  </a:cubicBezTo>
                  <a:cubicBezTo>
                    <a:pt x="0" y="2943"/>
                    <a:pt x="2943" y="0"/>
                    <a:pt x="6573" y="0"/>
                  </a:cubicBezTo>
                  <a:lnTo>
                    <a:pt x="19719" y="0"/>
                  </a:lnTo>
                  <a:cubicBezTo>
                    <a:pt x="23350" y="0"/>
                    <a:pt x="26292" y="2943"/>
                    <a:pt x="26292" y="6573"/>
                  </a:cubicBezTo>
                  <a:cubicBezTo>
                    <a:pt x="26292" y="10203"/>
                    <a:pt x="23350" y="13146"/>
                    <a:pt x="19719" y="13146"/>
                  </a:cubicBezTo>
                  <a:close/>
                </a:path>
              </a:pathLst>
            </a:custGeom>
            <a:solidFill>
              <a:srgbClr val="000000"/>
            </a:solidFill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F6A92805-951C-45DA-BA37-DB684692F6F9}"/>
                </a:ext>
              </a:extLst>
            </p:cNvPr>
            <p:cNvSpPr/>
            <p:nvPr/>
          </p:nvSpPr>
          <p:spPr>
            <a:xfrm>
              <a:off x="7893542" y="3775895"/>
              <a:ext cx="26292" cy="13146"/>
            </a:xfrm>
            <a:custGeom>
              <a:avLst/>
              <a:gdLst>
                <a:gd name="connsiteX0" fmla="*/ 19719 w 26292"/>
                <a:gd name="connsiteY0" fmla="*/ 13146 h 13146"/>
                <a:gd name="connsiteX1" fmla="*/ 6573 w 26292"/>
                <a:gd name="connsiteY1" fmla="*/ 13146 h 13146"/>
                <a:gd name="connsiteX2" fmla="*/ 0 w 26292"/>
                <a:gd name="connsiteY2" fmla="*/ 6573 h 13146"/>
                <a:gd name="connsiteX3" fmla="*/ 6573 w 26292"/>
                <a:gd name="connsiteY3" fmla="*/ 0 h 13146"/>
                <a:gd name="connsiteX4" fmla="*/ 19719 w 26292"/>
                <a:gd name="connsiteY4" fmla="*/ 0 h 13146"/>
                <a:gd name="connsiteX5" fmla="*/ 26292 w 26292"/>
                <a:gd name="connsiteY5" fmla="*/ 6573 h 13146"/>
                <a:gd name="connsiteX6" fmla="*/ 19719 w 26292"/>
                <a:gd name="connsiteY6" fmla="*/ 13146 h 1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292" h="13146">
                  <a:moveTo>
                    <a:pt x="19719" y="13146"/>
                  </a:moveTo>
                  <a:lnTo>
                    <a:pt x="6573" y="13146"/>
                  </a:lnTo>
                  <a:cubicBezTo>
                    <a:pt x="2943" y="13146"/>
                    <a:pt x="0" y="10203"/>
                    <a:pt x="0" y="6573"/>
                  </a:cubicBezTo>
                  <a:cubicBezTo>
                    <a:pt x="0" y="2943"/>
                    <a:pt x="2943" y="0"/>
                    <a:pt x="6573" y="0"/>
                  </a:cubicBezTo>
                  <a:lnTo>
                    <a:pt x="19719" y="0"/>
                  </a:lnTo>
                  <a:cubicBezTo>
                    <a:pt x="23350" y="0"/>
                    <a:pt x="26292" y="2943"/>
                    <a:pt x="26292" y="6573"/>
                  </a:cubicBezTo>
                  <a:cubicBezTo>
                    <a:pt x="26292" y="10203"/>
                    <a:pt x="23350" y="13146"/>
                    <a:pt x="19719" y="13146"/>
                  </a:cubicBezTo>
                  <a:close/>
                </a:path>
              </a:pathLst>
            </a:custGeom>
            <a:solidFill>
              <a:srgbClr val="000000"/>
            </a:solidFill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DCE17291-53D1-4A8D-B771-95A2943FC060}"/>
                </a:ext>
              </a:extLst>
            </p:cNvPr>
            <p:cNvSpPr/>
            <p:nvPr/>
          </p:nvSpPr>
          <p:spPr>
            <a:xfrm>
              <a:off x="7827811" y="3802188"/>
              <a:ext cx="26292" cy="13146"/>
            </a:xfrm>
            <a:custGeom>
              <a:avLst/>
              <a:gdLst>
                <a:gd name="connsiteX0" fmla="*/ 19719 w 26292"/>
                <a:gd name="connsiteY0" fmla="*/ 13146 h 13146"/>
                <a:gd name="connsiteX1" fmla="*/ 6573 w 26292"/>
                <a:gd name="connsiteY1" fmla="*/ 13146 h 13146"/>
                <a:gd name="connsiteX2" fmla="*/ 0 w 26292"/>
                <a:gd name="connsiteY2" fmla="*/ 6573 h 13146"/>
                <a:gd name="connsiteX3" fmla="*/ 6573 w 26292"/>
                <a:gd name="connsiteY3" fmla="*/ 0 h 13146"/>
                <a:gd name="connsiteX4" fmla="*/ 19719 w 26292"/>
                <a:gd name="connsiteY4" fmla="*/ 0 h 13146"/>
                <a:gd name="connsiteX5" fmla="*/ 26292 w 26292"/>
                <a:gd name="connsiteY5" fmla="*/ 6573 h 13146"/>
                <a:gd name="connsiteX6" fmla="*/ 19719 w 26292"/>
                <a:gd name="connsiteY6" fmla="*/ 13146 h 1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292" h="13146">
                  <a:moveTo>
                    <a:pt x="19719" y="13146"/>
                  </a:moveTo>
                  <a:lnTo>
                    <a:pt x="6573" y="13146"/>
                  </a:lnTo>
                  <a:cubicBezTo>
                    <a:pt x="2943" y="13146"/>
                    <a:pt x="0" y="10203"/>
                    <a:pt x="0" y="6573"/>
                  </a:cubicBezTo>
                  <a:cubicBezTo>
                    <a:pt x="0" y="2943"/>
                    <a:pt x="2943" y="0"/>
                    <a:pt x="6573" y="0"/>
                  </a:cubicBezTo>
                  <a:lnTo>
                    <a:pt x="19719" y="0"/>
                  </a:lnTo>
                  <a:cubicBezTo>
                    <a:pt x="23350" y="0"/>
                    <a:pt x="26292" y="2943"/>
                    <a:pt x="26292" y="6573"/>
                  </a:cubicBezTo>
                  <a:cubicBezTo>
                    <a:pt x="26292" y="10203"/>
                    <a:pt x="23350" y="13146"/>
                    <a:pt x="19719" y="13146"/>
                  </a:cubicBezTo>
                  <a:close/>
                </a:path>
              </a:pathLst>
            </a:custGeom>
            <a:solidFill>
              <a:srgbClr val="000000"/>
            </a:solidFill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80FA2A5B-96AF-4417-8888-FB17C53B0607}"/>
                </a:ext>
              </a:extLst>
            </p:cNvPr>
            <p:cNvSpPr/>
            <p:nvPr/>
          </p:nvSpPr>
          <p:spPr>
            <a:xfrm>
              <a:off x="7860676" y="3802188"/>
              <a:ext cx="26292" cy="13146"/>
            </a:xfrm>
            <a:custGeom>
              <a:avLst/>
              <a:gdLst>
                <a:gd name="connsiteX0" fmla="*/ 19719 w 26292"/>
                <a:gd name="connsiteY0" fmla="*/ 13146 h 13146"/>
                <a:gd name="connsiteX1" fmla="*/ 6573 w 26292"/>
                <a:gd name="connsiteY1" fmla="*/ 13146 h 13146"/>
                <a:gd name="connsiteX2" fmla="*/ 0 w 26292"/>
                <a:gd name="connsiteY2" fmla="*/ 6573 h 13146"/>
                <a:gd name="connsiteX3" fmla="*/ 6573 w 26292"/>
                <a:gd name="connsiteY3" fmla="*/ 0 h 13146"/>
                <a:gd name="connsiteX4" fmla="*/ 19719 w 26292"/>
                <a:gd name="connsiteY4" fmla="*/ 0 h 13146"/>
                <a:gd name="connsiteX5" fmla="*/ 26292 w 26292"/>
                <a:gd name="connsiteY5" fmla="*/ 6573 h 13146"/>
                <a:gd name="connsiteX6" fmla="*/ 19719 w 26292"/>
                <a:gd name="connsiteY6" fmla="*/ 13146 h 1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292" h="13146">
                  <a:moveTo>
                    <a:pt x="19719" y="13146"/>
                  </a:moveTo>
                  <a:lnTo>
                    <a:pt x="6573" y="13146"/>
                  </a:lnTo>
                  <a:cubicBezTo>
                    <a:pt x="2943" y="13146"/>
                    <a:pt x="0" y="10203"/>
                    <a:pt x="0" y="6573"/>
                  </a:cubicBezTo>
                  <a:cubicBezTo>
                    <a:pt x="0" y="2943"/>
                    <a:pt x="2943" y="0"/>
                    <a:pt x="6573" y="0"/>
                  </a:cubicBezTo>
                  <a:lnTo>
                    <a:pt x="19719" y="0"/>
                  </a:lnTo>
                  <a:cubicBezTo>
                    <a:pt x="23350" y="0"/>
                    <a:pt x="26292" y="2943"/>
                    <a:pt x="26292" y="6573"/>
                  </a:cubicBezTo>
                  <a:cubicBezTo>
                    <a:pt x="26292" y="10203"/>
                    <a:pt x="23350" y="13146"/>
                    <a:pt x="19719" y="13146"/>
                  </a:cubicBezTo>
                  <a:close/>
                </a:path>
              </a:pathLst>
            </a:custGeom>
            <a:solidFill>
              <a:srgbClr val="000000"/>
            </a:solidFill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95873CDB-5BE8-413B-B089-3E755D214280}"/>
                </a:ext>
              </a:extLst>
            </p:cNvPr>
            <p:cNvSpPr/>
            <p:nvPr/>
          </p:nvSpPr>
          <p:spPr>
            <a:xfrm>
              <a:off x="7893542" y="3802188"/>
              <a:ext cx="26292" cy="13146"/>
            </a:xfrm>
            <a:custGeom>
              <a:avLst/>
              <a:gdLst>
                <a:gd name="connsiteX0" fmla="*/ 19719 w 26292"/>
                <a:gd name="connsiteY0" fmla="*/ 13146 h 13146"/>
                <a:gd name="connsiteX1" fmla="*/ 6573 w 26292"/>
                <a:gd name="connsiteY1" fmla="*/ 13146 h 13146"/>
                <a:gd name="connsiteX2" fmla="*/ 0 w 26292"/>
                <a:gd name="connsiteY2" fmla="*/ 6573 h 13146"/>
                <a:gd name="connsiteX3" fmla="*/ 6573 w 26292"/>
                <a:gd name="connsiteY3" fmla="*/ 0 h 13146"/>
                <a:gd name="connsiteX4" fmla="*/ 19719 w 26292"/>
                <a:gd name="connsiteY4" fmla="*/ 0 h 13146"/>
                <a:gd name="connsiteX5" fmla="*/ 26292 w 26292"/>
                <a:gd name="connsiteY5" fmla="*/ 6573 h 13146"/>
                <a:gd name="connsiteX6" fmla="*/ 19719 w 26292"/>
                <a:gd name="connsiteY6" fmla="*/ 13146 h 1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292" h="13146">
                  <a:moveTo>
                    <a:pt x="19719" y="13146"/>
                  </a:moveTo>
                  <a:lnTo>
                    <a:pt x="6573" y="13146"/>
                  </a:lnTo>
                  <a:cubicBezTo>
                    <a:pt x="2943" y="13146"/>
                    <a:pt x="0" y="10203"/>
                    <a:pt x="0" y="6573"/>
                  </a:cubicBezTo>
                  <a:cubicBezTo>
                    <a:pt x="0" y="2943"/>
                    <a:pt x="2943" y="0"/>
                    <a:pt x="6573" y="0"/>
                  </a:cubicBezTo>
                  <a:lnTo>
                    <a:pt x="19719" y="0"/>
                  </a:lnTo>
                  <a:cubicBezTo>
                    <a:pt x="23350" y="0"/>
                    <a:pt x="26292" y="2943"/>
                    <a:pt x="26292" y="6573"/>
                  </a:cubicBezTo>
                  <a:cubicBezTo>
                    <a:pt x="26292" y="10203"/>
                    <a:pt x="23350" y="13146"/>
                    <a:pt x="19719" y="13146"/>
                  </a:cubicBezTo>
                  <a:close/>
                </a:path>
              </a:pathLst>
            </a:custGeom>
            <a:solidFill>
              <a:srgbClr val="000000"/>
            </a:solidFill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863DFDBE-1DA2-4837-94DB-FA029362BD19}"/>
                </a:ext>
              </a:extLst>
            </p:cNvPr>
            <p:cNvSpPr/>
            <p:nvPr/>
          </p:nvSpPr>
          <p:spPr>
            <a:xfrm>
              <a:off x="7821238" y="3907357"/>
              <a:ext cx="46011" cy="13146"/>
            </a:xfrm>
            <a:custGeom>
              <a:avLst/>
              <a:gdLst>
                <a:gd name="connsiteX0" fmla="*/ 39439 w 46011"/>
                <a:gd name="connsiteY0" fmla="*/ 13146 h 13146"/>
                <a:gd name="connsiteX1" fmla="*/ 6573 w 46011"/>
                <a:gd name="connsiteY1" fmla="*/ 13146 h 13146"/>
                <a:gd name="connsiteX2" fmla="*/ 0 w 46011"/>
                <a:gd name="connsiteY2" fmla="*/ 6573 h 13146"/>
                <a:gd name="connsiteX3" fmla="*/ 6573 w 46011"/>
                <a:gd name="connsiteY3" fmla="*/ 0 h 13146"/>
                <a:gd name="connsiteX4" fmla="*/ 39439 w 46011"/>
                <a:gd name="connsiteY4" fmla="*/ 0 h 13146"/>
                <a:gd name="connsiteX5" fmla="*/ 46012 w 46011"/>
                <a:gd name="connsiteY5" fmla="*/ 6573 h 13146"/>
                <a:gd name="connsiteX6" fmla="*/ 39439 w 46011"/>
                <a:gd name="connsiteY6" fmla="*/ 13146 h 1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011" h="13146">
                  <a:moveTo>
                    <a:pt x="39439" y="13146"/>
                  </a:moveTo>
                  <a:lnTo>
                    <a:pt x="6573" y="13146"/>
                  </a:lnTo>
                  <a:cubicBezTo>
                    <a:pt x="2943" y="13146"/>
                    <a:pt x="0" y="10203"/>
                    <a:pt x="0" y="6573"/>
                  </a:cubicBezTo>
                  <a:cubicBezTo>
                    <a:pt x="0" y="2943"/>
                    <a:pt x="2943" y="0"/>
                    <a:pt x="6573" y="0"/>
                  </a:cubicBezTo>
                  <a:lnTo>
                    <a:pt x="39439" y="0"/>
                  </a:lnTo>
                  <a:cubicBezTo>
                    <a:pt x="43069" y="0"/>
                    <a:pt x="46012" y="2943"/>
                    <a:pt x="46012" y="6573"/>
                  </a:cubicBezTo>
                  <a:cubicBezTo>
                    <a:pt x="46012" y="10203"/>
                    <a:pt x="43069" y="13146"/>
                    <a:pt x="39439" y="13146"/>
                  </a:cubicBezTo>
                  <a:close/>
                </a:path>
              </a:pathLst>
            </a:custGeom>
            <a:solidFill>
              <a:srgbClr val="000000"/>
            </a:solidFill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52AABCE3-7770-4184-A77D-A9F62C726053}"/>
                </a:ext>
              </a:extLst>
            </p:cNvPr>
            <p:cNvSpPr/>
            <p:nvPr/>
          </p:nvSpPr>
          <p:spPr>
            <a:xfrm>
              <a:off x="7880396" y="3907357"/>
              <a:ext cx="46011" cy="13146"/>
            </a:xfrm>
            <a:custGeom>
              <a:avLst/>
              <a:gdLst>
                <a:gd name="connsiteX0" fmla="*/ 39439 w 46011"/>
                <a:gd name="connsiteY0" fmla="*/ 13146 h 13146"/>
                <a:gd name="connsiteX1" fmla="*/ 6573 w 46011"/>
                <a:gd name="connsiteY1" fmla="*/ 13146 h 13146"/>
                <a:gd name="connsiteX2" fmla="*/ 0 w 46011"/>
                <a:gd name="connsiteY2" fmla="*/ 6573 h 13146"/>
                <a:gd name="connsiteX3" fmla="*/ 6573 w 46011"/>
                <a:gd name="connsiteY3" fmla="*/ 0 h 13146"/>
                <a:gd name="connsiteX4" fmla="*/ 39439 w 46011"/>
                <a:gd name="connsiteY4" fmla="*/ 0 h 13146"/>
                <a:gd name="connsiteX5" fmla="*/ 46012 w 46011"/>
                <a:gd name="connsiteY5" fmla="*/ 6573 h 13146"/>
                <a:gd name="connsiteX6" fmla="*/ 39439 w 46011"/>
                <a:gd name="connsiteY6" fmla="*/ 13146 h 1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011" h="13146">
                  <a:moveTo>
                    <a:pt x="39439" y="13146"/>
                  </a:moveTo>
                  <a:lnTo>
                    <a:pt x="6573" y="13146"/>
                  </a:lnTo>
                  <a:cubicBezTo>
                    <a:pt x="2943" y="13146"/>
                    <a:pt x="0" y="10203"/>
                    <a:pt x="0" y="6573"/>
                  </a:cubicBezTo>
                  <a:cubicBezTo>
                    <a:pt x="0" y="2943"/>
                    <a:pt x="2943" y="0"/>
                    <a:pt x="6573" y="0"/>
                  </a:cubicBezTo>
                  <a:lnTo>
                    <a:pt x="39439" y="0"/>
                  </a:lnTo>
                  <a:cubicBezTo>
                    <a:pt x="43069" y="0"/>
                    <a:pt x="46012" y="2943"/>
                    <a:pt x="46012" y="6573"/>
                  </a:cubicBezTo>
                  <a:cubicBezTo>
                    <a:pt x="46012" y="10203"/>
                    <a:pt x="43069" y="13146"/>
                    <a:pt x="39439" y="13146"/>
                  </a:cubicBezTo>
                  <a:close/>
                </a:path>
              </a:pathLst>
            </a:custGeom>
            <a:solidFill>
              <a:srgbClr val="000000"/>
            </a:solidFill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061BF77D-3C35-4459-9AB0-DFD2FF80D3C6}"/>
                </a:ext>
              </a:extLst>
            </p:cNvPr>
            <p:cNvSpPr/>
            <p:nvPr/>
          </p:nvSpPr>
          <p:spPr>
            <a:xfrm>
              <a:off x="7821238" y="3933650"/>
              <a:ext cx="46011" cy="13146"/>
            </a:xfrm>
            <a:custGeom>
              <a:avLst/>
              <a:gdLst>
                <a:gd name="connsiteX0" fmla="*/ 39439 w 46011"/>
                <a:gd name="connsiteY0" fmla="*/ 13146 h 13146"/>
                <a:gd name="connsiteX1" fmla="*/ 6573 w 46011"/>
                <a:gd name="connsiteY1" fmla="*/ 13146 h 13146"/>
                <a:gd name="connsiteX2" fmla="*/ 0 w 46011"/>
                <a:gd name="connsiteY2" fmla="*/ 6573 h 13146"/>
                <a:gd name="connsiteX3" fmla="*/ 6573 w 46011"/>
                <a:gd name="connsiteY3" fmla="*/ 0 h 13146"/>
                <a:gd name="connsiteX4" fmla="*/ 39439 w 46011"/>
                <a:gd name="connsiteY4" fmla="*/ 0 h 13146"/>
                <a:gd name="connsiteX5" fmla="*/ 46012 w 46011"/>
                <a:gd name="connsiteY5" fmla="*/ 6573 h 13146"/>
                <a:gd name="connsiteX6" fmla="*/ 39439 w 46011"/>
                <a:gd name="connsiteY6" fmla="*/ 13146 h 1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011" h="13146">
                  <a:moveTo>
                    <a:pt x="39439" y="13146"/>
                  </a:moveTo>
                  <a:lnTo>
                    <a:pt x="6573" y="13146"/>
                  </a:lnTo>
                  <a:cubicBezTo>
                    <a:pt x="2943" y="13146"/>
                    <a:pt x="0" y="10203"/>
                    <a:pt x="0" y="6573"/>
                  </a:cubicBezTo>
                  <a:cubicBezTo>
                    <a:pt x="0" y="2943"/>
                    <a:pt x="2943" y="0"/>
                    <a:pt x="6573" y="0"/>
                  </a:cubicBezTo>
                  <a:lnTo>
                    <a:pt x="39439" y="0"/>
                  </a:lnTo>
                  <a:cubicBezTo>
                    <a:pt x="43069" y="0"/>
                    <a:pt x="46012" y="2943"/>
                    <a:pt x="46012" y="6573"/>
                  </a:cubicBezTo>
                  <a:cubicBezTo>
                    <a:pt x="46012" y="10203"/>
                    <a:pt x="43069" y="13146"/>
                    <a:pt x="39439" y="13146"/>
                  </a:cubicBezTo>
                  <a:close/>
                </a:path>
              </a:pathLst>
            </a:custGeom>
            <a:solidFill>
              <a:srgbClr val="000000"/>
            </a:solidFill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5A5D0226-139E-4D3B-8301-05AF50F74DD1}"/>
                </a:ext>
              </a:extLst>
            </p:cNvPr>
            <p:cNvSpPr/>
            <p:nvPr/>
          </p:nvSpPr>
          <p:spPr>
            <a:xfrm>
              <a:off x="7880396" y="3933650"/>
              <a:ext cx="46011" cy="13146"/>
            </a:xfrm>
            <a:custGeom>
              <a:avLst/>
              <a:gdLst>
                <a:gd name="connsiteX0" fmla="*/ 39439 w 46011"/>
                <a:gd name="connsiteY0" fmla="*/ 13146 h 13146"/>
                <a:gd name="connsiteX1" fmla="*/ 6573 w 46011"/>
                <a:gd name="connsiteY1" fmla="*/ 13146 h 13146"/>
                <a:gd name="connsiteX2" fmla="*/ 0 w 46011"/>
                <a:gd name="connsiteY2" fmla="*/ 6573 h 13146"/>
                <a:gd name="connsiteX3" fmla="*/ 6573 w 46011"/>
                <a:gd name="connsiteY3" fmla="*/ 0 h 13146"/>
                <a:gd name="connsiteX4" fmla="*/ 39439 w 46011"/>
                <a:gd name="connsiteY4" fmla="*/ 0 h 13146"/>
                <a:gd name="connsiteX5" fmla="*/ 46012 w 46011"/>
                <a:gd name="connsiteY5" fmla="*/ 6573 h 13146"/>
                <a:gd name="connsiteX6" fmla="*/ 39439 w 46011"/>
                <a:gd name="connsiteY6" fmla="*/ 13146 h 1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011" h="13146">
                  <a:moveTo>
                    <a:pt x="39439" y="13146"/>
                  </a:moveTo>
                  <a:lnTo>
                    <a:pt x="6573" y="13146"/>
                  </a:lnTo>
                  <a:cubicBezTo>
                    <a:pt x="2943" y="13146"/>
                    <a:pt x="0" y="10203"/>
                    <a:pt x="0" y="6573"/>
                  </a:cubicBezTo>
                  <a:cubicBezTo>
                    <a:pt x="0" y="2943"/>
                    <a:pt x="2943" y="0"/>
                    <a:pt x="6573" y="0"/>
                  </a:cubicBezTo>
                  <a:lnTo>
                    <a:pt x="39439" y="0"/>
                  </a:lnTo>
                  <a:cubicBezTo>
                    <a:pt x="43069" y="0"/>
                    <a:pt x="46012" y="2943"/>
                    <a:pt x="46012" y="6573"/>
                  </a:cubicBezTo>
                  <a:cubicBezTo>
                    <a:pt x="46012" y="10203"/>
                    <a:pt x="43069" y="13146"/>
                    <a:pt x="39439" y="13146"/>
                  </a:cubicBezTo>
                  <a:close/>
                </a:path>
              </a:pathLst>
            </a:custGeom>
            <a:solidFill>
              <a:srgbClr val="000000"/>
            </a:solidFill>
            <a:ln w="6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07" name="Graphic 172">
            <a:extLst>
              <a:ext uri="{FF2B5EF4-FFF2-40B4-BE49-F238E27FC236}">
                <a16:creationId xmlns:a16="http://schemas.microsoft.com/office/drawing/2014/main" id="{9B5DDC17-77CE-4CF7-AACD-715B70B62EBC}"/>
              </a:ext>
            </a:extLst>
          </p:cNvPr>
          <p:cNvGrpSpPr/>
          <p:nvPr/>
        </p:nvGrpSpPr>
        <p:grpSpPr>
          <a:xfrm>
            <a:off x="7098527" y="3650998"/>
            <a:ext cx="414125" cy="420679"/>
            <a:chOff x="7098527" y="3650998"/>
            <a:chExt cx="414125" cy="420679"/>
          </a:xfrm>
          <a:solidFill>
            <a:srgbClr val="000000"/>
          </a:solidFill>
        </p:grpSpPr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EDAB9E18-1758-42E1-84EF-EB63B5833DE6}"/>
                </a:ext>
              </a:extLst>
            </p:cNvPr>
            <p:cNvSpPr/>
            <p:nvPr/>
          </p:nvSpPr>
          <p:spPr>
            <a:xfrm>
              <a:off x="7183021" y="3650998"/>
              <a:ext cx="144291" cy="84130"/>
            </a:xfrm>
            <a:custGeom>
              <a:avLst/>
              <a:gdLst>
                <a:gd name="connsiteX0" fmla="*/ 28525 w 144291"/>
                <a:gd name="connsiteY0" fmla="*/ 70318 h 84130"/>
                <a:gd name="connsiteX1" fmla="*/ 47666 w 144291"/>
                <a:gd name="connsiteY1" fmla="*/ 84130 h 84130"/>
                <a:gd name="connsiteX2" fmla="*/ 99767 w 144291"/>
                <a:gd name="connsiteY2" fmla="*/ 84130 h 84130"/>
                <a:gd name="connsiteX3" fmla="*/ 118907 w 144291"/>
                <a:gd name="connsiteY3" fmla="*/ 70318 h 84130"/>
                <a:gd name="connsiteX4" fmla="*/ 136807 w 144291"/>
                <a:gd name="connsiteY4" fmla="*/ 39153 h 84130"/>
                <a:gd name="connsiteX5" fmla="*/ 143917 w 144291"/>
                <a:gd name="connsiteY5" fmla="*/ 19227 h 84130"/>
                <a:gd name="connsiteX6" fmla="*/ 130399 w 144291"/>
                <a:gd name="connsiteY6" fmla="*/ 3928 h 84130"/>
                <a:gd name="connsiteX7" fmla="*/ 76426 w 144291"/>
                <a:gd name="connsiteY7" fmla="*/ 10708 h 84130"/>
                <a:gd name="connsiteX8" fmla="*/ 67872 w 144291"/>
                <a:gd name="connsiteY8" fmla="*/ 10708 h 84130"/>
                <a:gd name="connsiteX9" fmla="*/ 13899 w 144291"/>
                <a:gd name="connsiteY9" fmla="*/ 3935 h 84130"/>
                <a:gd name="connsiteX10" fmla="*/ 375 w 144291"/>
                <a:gd name="connsiteY10" fmla="*/ 19234 h 84130"/>
                <a:gd name="connsiteX11" fmla="*/ 7484 w 144291"/>
                <a:gd name="connsiteY11" fmla="*/ 39160 h 84130"/>
                <a:gd name="connsiteX12" fmla="*/ 28525 w 144291"/>
                <a:gd name="connsiteY12" fmla="*/ 70318 h 84130"/>
                <a:gd name="connsiteX13" fmla="*/ 14145 w 144291"/>
                <a:gd name="connsiteY13" fmla="*/ 21905 h 84130"/>
                <a:gd name="connsiteX14" fmla="*/ 18310 w 144291"/>
                <a:gd name="connsiteY14" fmla="*/ 17250 h 84130"/>
                <a:gd name="connsiteX15" fmla="*/ 36532 w 144291"/>
                <a:gd name="connsiteY15" fmla="*/ 14018 h 84130"/>
                <a:gd name="connsiteX16" fmla="*/ 59115 w 144291"/>
                <a:gd name="connsiteY16" fmla="*/ 21667 h 84130"/>
                <a:gd name="connsiteX17" fmla="*/ 85183 w 144291"/>
                <a:gd name="connsiteY17" fmla="*/ 21667 h 84130"/>
                <a:gd name="connsiteX18" fmla="*/ 125989 w 144291"/>
                <a:gd name="connsiteY18" fmla="*/ 17250 h 84130"/>
                <a:gd name="connsiteX19" fmla="*/ 130147 w 144291"/>
                <a:gd name="connsiteY19" fmla="*/ 21905 h 84130"/>
                <a:gd name="connsiteX20" fmla="*/ 127742 w 144291"/>
                <a:gd name="connsiteY20" fmla="*/ 28461 h 84130"/>
                <a:gd name="connsiteX21" fmla="*/ 105656 w 144291"/>
                <a:gd name="connsiteY21" fmla="*/ 65754 h 84130"/>
                <a:gd name="connsiteX22" fmla="*/ 99774 w 144291"/>
                <a:gd name="connsiteY22" fmla="*/ 70115 h 84130"/>
                <a:gd name="connsiteX23" fmla="*/ 47673 w 144291"/>
                <a:gd name="connsiteY23" fmla="*/ 70115 h 84130"/>
                <a:gd name="connsiteX24" fmla="*/ 41790 w 144291"/>
                <a:gd name="connsiteY24" fmla="*/ 65754 h 84130"/>
                <a:gd name="connsiteX25" fmla="*/ 16557 w 144291"/>
                <a:gd name="connsiteY25" fmla="*/ 28461 h 84130"/>
                <a:gd name="connsiteX26" fmla="*/ 14145 w 144291"/>
                <a:gd name="connsiteY26" fmla="*/ 21905 h 84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4291" h="84130">
                  <a:moveTo>
                    <a:pt x="28525" y="70318"/>
                  </a:moveTo>
                  <a:cubicBezTo>
                    <a:pt x="31379" y="78577"/>
                    <a:pt x="39070" y="84130"/>
                    <a:pt x="47666" y="84130"/>
                  </a:cubicBezTo>
                  <a:lnTo>
                    <a:pt x="99767" y="84130"/>
                  </a:lnTo>
                  <a:cubicBezTo>
                    <a:pt x="108362" y="84130"/>
                    <a:pt x="116054" y="78577"/>
                    <a:pt x="118907" y="70318"/>
                  </a:cubicBezTo>
                  <a:cubicBezTo>
                    <a:pt x="121628" y="62423"/>
                    <a:pt x="130175" y="44762"/>
                    <a:pt x="136807" y="39153"/>
                  </a:cubicBezTo>
                  <a:cubicBezTo>
                    <a:pt x="142620" y="34224"/>
                    <a:pt x="145347" y="26589"/>
                    <a:pt x="143917" y="19227"/>
                  </a:cubicBezTo>
                  <a:cubicBezTo>
                    <a:pt x="142514" y="11984"/>
                    <a:pt x="137459" y="6263"/>
                    <a:pt x="130399" y="3928"/>
                  </a:cubicBezTo>
                  <a:cubicBezTo>
                    <a:pt x="109358" y="-3048"/>
                    <a:pt x="90694" y="-699"/>
                    <a:pt x="76426" y="10708"/>
                  </a:cubicBezTo>
                  <a:cubicBezTo>
                    <a:pt x="73867" y="12756"/>
                    <a:pt x="70431" y="12756"/>
                    <a:pt x="67872" y="10708"/>
                  </a:cubicBezTo>
                  <a:cubicBezTo>
                    <a:pt x="53604" y="-692"/>
                    <a:pt x="34954" y="-3041"/>
                    <a:pt x="13899" y="3935"/>
                  </a:cubicBezTo>
                  <a:cubicBezTo>
                    <a:pt x="6839" y="6270"/>
                    <a:pt x="1777" y="11984"/>
                    <a:pt x="375" y="19234"/>
                  </a:cubicBezTo>
                  <a:cubicBezTo>
                    <a:pt x="-1056" y="26596"/>
                    <a:pt x="1672" y="34231"/>
                    <a:pt x="7484" y="39160"/>
                  </a:cubicBezTo>
                  <a:cubicBezTo>
                    <a:pt x="14993" y="45512"/>
                    <a:pt x="26492" y="64429"/>
                    <a:pt x="28525" y="70318"/>
                  </a:cubicBezTo>
                  <a:close/>
                  <a:moveTo>
                    <a:pt x="14145" y="21905"/>
                  </a:moveTo>
                  <a:cubicBezTo>
                    <a:pt x="14397" y="20594"/>
                    <a:pt x="15281" y="18252"/>
                    <a:pt x="18310" y="17250"/>
                  </a:cubicBezTo>
                  <a:cubicBezTo>
                    <a:pt x="24830" y="15090"/>
                    <a:pt x="30909" y="14018"/>
                    <a:pt x="36532" y="14018"/>
                  </a:cubicBezTo>
                  <a:cubicBezTo>
                    <a:pt x="45184" y="14018"/>
                    <a:pt x="52742" y="16570"/>
                    <a:pt x="59115" y="21667"/>
                  </a:cubicBezTo>
                  <a:cubicBezTo>
                    <a:pt x="66793" y="27816"/>
                    <a:pt x="77520" y="27802"/>
                    <a:pt x="85183" y="21667"/>
                  </a:cubicBezTo>
                  <a:cubicBezTo>
                    <a:pt x="95707" y="13253"/>
                    <a:pt x="109428" y="11767"/>
                    <a:pt x="125989" y="17250"/>
                  </a:cubicBezTo>
                  <a:cubicBezTo>
                    <a:pt x="129018" y="18252"/>
                    <a:pt x="129894" y="20601"/>
                    <a:pt x="130147" y="21905"/>
                  </a:cubicBezTo>
                  <a:cubicBezTo>
                    <a:pt x="130616" y="24338"/>
                    <a:pt x="129719" y="26785"/>
                    <a:pt x="127742" y="28461"/>
                  </a:cubicBezTo>
                  <a:cubicBezTo>
                    <a:pt x="117028" y="37533"/>
                    <a:pt x="107451" y="60544"/>
                    <a:pt x="105656" y="65754"/>
                  </a:cubicBezTo>
                  <a:cubicBezTo>
                    <a:pt x="104759" y="68362"/>
                    <a:pt x="102389" y="70115"/>
                    <a:pt x="99774" y="70115"/>
                  </a:cubicBezTo>
                  <a:lnTo>
                    <a:pt x="47673" y="70115"/>
                  </a:lnTo>
                  <a:cubicBezTo>
                    <a:pt x="45051" y="70115"/>
                    <a:pt x="42688" y="68362"/>
                    <a:pt x="41790" y="65754"/>
                  </a:cubicBezTo>
                  <a:cubicBezTo>
                    <a:pt x="38867" y="57284"/>
                    <a:pt x="25861" y="36349"/>
                    <a:pt x="16557" y="28461"/>
                  </a:cubicBezTo>
                  <a:cubicBezTo>
                    <a:pt x="14573" y="26778"/>
                    <a:pt x="13668" y="24331"/>
                    <a:pt x="14145" y="21905"/>
                  </a:cubicBezTo>
                  <a:close/>
                </a:path>
              </a:pathLst>
            </a:custGeom>
            <a:solidFill>
              <a:srgbClr val="000000"/>
            </a:solidFill>
            <a:ln w="69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F02DCEBC-7888-4E32-B617-BCB461661866}"/>
                </a:ext>
              </a:extLst>
            </p:cNvPr>
            <p:cNvSpPr/>
            <p:nvPr/>
          </p:nvSpPr>
          <p:spPr>
            <a:xfrm>
              <a:off x="7211167" y="3742140"/>
              <a:ext cx="146768" cy="43280"/>
            </a:xfrm>
            <a:custGeom>
              <a:avLst/>
              <a:gdLst>
                <a:gd name="connsiteX0" fmla="*/ 105169 w 146768"/>
                <a:gd name="connsiteY0" fmla="*/ 7011 h 43280"/>
                <a:gd name="connsiteX1" fmla="*/ 98158 w 146768"/>
                <a:gd name="connsiteY1" fmla="*/ 0 h 43280"/>
                <a:gd name="connsiteX2" fmla="*/ 94652 w 146768"/>
                <a:gd name="connsiteY2" fmla="*/ 1073 h 43280"/>
                <a:gd name="connsiteX3" fmla="*/ 91147 w 146768"/>
                <a:gd name="connsiteY3" fmla="*/ 0 h 43280"/>
                <a:gd name="connsiteX4" fmla="*/ 7011 w 146768"/>
                <a:gd name="connsiteY4" fmla="*/ 0 h 43280"/>
                <a:gd name="connsiteX5" fmla="*/ 0 w 146768"/>
                <a:gd name="connsiteY5" fmla="*/ 7011 h 43280"/>
                <a:gd name="connsiteX6" fmla="*/ 7011 w 146768"/>
                <a:gd name="connsiteY6" fmla="*/ 14023 h 43280"/>
                <a:gd name="connsiteX7" fmla="*/ 91147 w 146768"/>
                <a:gd name="connsiteY7" fmla="*/ 14023 h 43280"/>
                <a:gd name="connsiteX8" fmla="*/ 91147 w 146768"/>
                <a:gd name="connsiteY8" fmla="*/ 21034 h 43280"/>
                <a:gd name="connsiteX9" fmla="*/ 14023 w 146768"/>
                <a:gd name="connsiteY9" fmla="*/ 21034 h 43280"/>
                <a:gd name="connsiteX10" fmla="*/ 7011 w 146768"/>
                <a:gd name="connsiteY10" fmla="*/ 28045 h 43280"/>
                <a:gd name="connsiteX11" fmla="*/ 14023 w 146768"/>
                <a:gd name="connsiteY11" fmla="*/ 35056 h 43280"/>
                <a:gd name="connsiteX12" fmla="*/ 97632 w 146768"/>
                <a:gd name="connsiteY12" fmla="*/ 35056 h 43280"/>
                <a:gd name="connsiteX13" fmla="*/ 119921 w 146768"/>
                <a:gd name="connsiteY13" fmla="*/ 43281 h 43280"/>
                <a:gd name="connsiteX14" fmla="*/ 144713 w 146768"/>
                <a:gd name="connsiteY14" fmla="*/ 33002 h 43280"/>
                <a:gd name="connsiteX15" fmla="*/ 144713 w 146768"/>
                <a:gd name="connsiteY15" fmla="*/ 23088 h 43280"/>
                <a:gd name="connsiteX16" fmla="*/ 134799 w 146768"/>
                <a:gd name="connsiteY16" fmla="*/ 23088 h 43280"/>
                <a:gd name="connsiteX17" fmla="*/ 105169 w 146768"/>
                <a:gd name="connsiteY17" fmla="*/ 23186 h 43280"/>
                <a:gd name="connsiteX18" fmla="*/ 105169 w 146768"/>
                <a:gd name="connsiteY18" fmla="*/ 7011 h 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768" h="43280">
                  <a:moveTo>
                    <a:pt x="105169" y="7011"/>
                  </a:moveTo>
                  <a:cubicBezTo>
                    <a:pt x="105169" y="3141"/>
                    <a:pt x="102028" y="0"/>
                    <a:pt x="98158" y="0"/>
                  </a:cubicBezTo>
                  <a:cubicBezTo>
                    <a:pt x="96854" y="0"/>
                    <a:pt x="95697" y="456"/>
                    <a:pt x="94652" y="1073"/>
                  </a:cubicBezTo>
                  <a:cubicBezTo>
                    <a:pt x="93608" y="449"/>
                    <a:pt x="92451" y="0"/>
                    <a:pt x="91147" y="0"/>
                  </a:cubicBezTo>
                  <a:lnTo>
                    <a:pt x="7011" y="0"/>
                  </a:lnTo>
                  <a:cubicBezTo>
                    <a:pt x="3141" y="0"/>
                    <a:pt x="0" y="3141"/>
                    <a:pt x="0" y="7011"/>
                  </a:cubicBezTo>
                  <a:cubicBezTo>
                    <a:pt x="0" y="10882"/>
                    <a:pt x="3141" y="14023"/>
                    <a:pt x="7011" y="14023"/>
                  </a:cubicBezTo>
                  <a:lnTo>
                    <a:pt x="91147" y="14023"/>
                  </a:lnTo>
                  <a:lnTo>
                    <a:pt x="91147" y="21034"/>
                  </a:lnTo>
                  <a:lnTo>
                    <a:pt x="14023" y="21034"/>
                  </a:lnTo>
                  <a:cubicBezTo>
                    <a:pt x="10152" y="21034"/>
                    <a:pt x="7011" y="24175"/>
                    <a:pt x="7011" y="28045"/>
                  </a:cubicBezTo>
                  <a:cubicBezTo>
                    <a:pt x="7011" y="31915"/>
                    <a:pt x="10152" y="35056"/>
                    <a:pt x="14023" y="35056"/>
                  </a:cubicBezTo>
                  <a:lnTo>
                    <a:pt x="97632" y="35056"/>
                  </a:lnTo>
                  <a:cubicBezTo>
                    <a:pt x="103914" y="40287"/>
                    <a:pt x="111655" y="43281"/>
                    <a:pt x="119921" y="43281"/>
                  </a:cubicBezTo>
                  <a:cubicBezTo>
                    <a:pt x="129281" y="43281"/>
                    <a:pt x="138087" y="39628"/>
                    <a:pt x="144713" y="33002"/>
                  </a:cubicBezTo>
                  <a:cubicBezTo>
                    <a:pt x="147454" y="30261"/>
                    <a:pt x="147454" y="25830"/>
                    <a:pt x="144713" y="23088"/>
                  </a:cubicBezTo>
                  <a:cubicBezTo>
                    <a:pt x="141971" y="20347"/>
                    <a:pt x="137540" y="20347"/>
                    <a:pt x="134799" y="23088"/>
                  </a:cubicBezTo>
                  <a:cubicBezTo>
                    <a:pt x="126876" y="31011"/>
                    <a:pt x="113148" y="31032"/>
                    <a:pt x="105169" y="23186"/>
                  </a:cubicBezTo>
                  <a:lnTo>
                    <a:pt x="105169" y="7011"/>
                  </a:lnTo>
                  <a:close/>
                </a:path>
              </a:pathLst>
            </a:custGeom>
            <a:solidFill>
              <a:srgbClr val="000000"/>
            </a:solidFill>
            <a:ln w="69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F46A5D7A-C945-424B-A479-23F2B19CA536}"/>
                </a:ext>
              </a:extLst>
            </p:cNvPr>
            <p:cNvSpPr/>
            <p:nvPr/>
          </p:nvSpPr>
          <p:spPr>
            <a:xfrm>
              <a:off x="7148065" y="3833287"/>
              <a:ext cx="105169" cy="112180"/>
            </a:xfrm>
            <a:custGeom>
              <a:avLst/>
              <a:gdLst>
                <a:gd name="connsiteX0" fmla="*/ 98158 w 105169"/>
                <a:gd name="connsiteY0" fmla="*/ 0 h 112180"/>
                <a:gd name="connsiteX1" fmla="*/ 0 w 105169"/>
                <a:gd name="connsiteY1" fmla="*/ 105169 h 112180"/>
                <a:gd name="connsiteX2" fmla="*/ 7011 w 105169"/>
                <a:gd name="connsiteY2" fmla="*/ 112181 h 112180"/>
                <a:gd name="connsiteX3" fmla="*/ 14023 w 105169"/>
                <a:gd name="connsiteY3" fmla="*/ 105169 h 112180"/>
                <a:gd name="connsiteX4" fmla="*/ 98158 w 105169"/>
                <a:gd name="connsiteY4" fmla="*/ 14023 h 112180"/>
                <a:gd name="connsiteX5" fmla="*/ 105169 w 105169"/>
                <a:gd name="connsiteY5" fmla="*/ 7011 h 112180"/>
                <a:gd name="connsiteX6" fmla="*/ 98158 w 105169"/>
                <a:gd name="connsiteY6" fmla="*/ 0 h 11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69" h="112180">
                  <a:moveTo>
                    <a:pt x="98158" y="0"/>
                  </a:moveTo>
                  <a:cubicBezTo>
                    <a:pt x="53209" y="0"/>
                    <a:pt x="0" y="57009"/>
                    <a:pt x="0" y="105169"/>
                  </a:cubicBezTo>
                  <a:cubicBezTo>
                    <a:pt x="0" y="109039"/>
                    <a:pt x="3141" y="112181"/>
                    <a:pt x="7011" y="112181"/>
                  </a:cubicBezTo>
                  <a:cubicBezTo>
                    <a:pt x="10882" y="112181"/>
                    <a:pt x="14023" y="109039"/>
                    <a:pt x="14023" y="105169"/>
                  </a:cubicBezTo>
                  <a:cubicBezTo>
                    <a:pt x="14023" y="65135"/>
                    <a:pt x="61201" y="14023"/>
                    <a:pt x="98158" y="14023"/>
                  </a:cubicBezTo>
                  <a:cubicBezTo>
                    <a:pt x="102028" y="14023"/>
                    <a:pt x="105169" y="10882"/>
                    <a:pt x="105169" y="7011"/>
                  </a:cubicBezTo>
                  <a:cubicBezTo>
                    <a:pt x="105169" y="3141"/>
                    <a:pt x="102028" y="0"/>
                    <a:pt x="98158" y="0"/>
                  </a:cubicBezTo>
                  <a:close/>
                </a:path>
              </a:pathLst>
            </a:custGeom>
            <a:solidFill>
              <a:srgbClr val="000000"/>
            </a:solidFill>
            <a:ln w="69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id="{E58D4713-AE0E-4FA8-87DA-00C930AE36C0}"/>
                </a:ext>
              </a:extLst>
            </p:cNvPr>
            <p:cNvSpPr/>
            <p:nvPr/>
          </p:nvSpPr>
          <p:spPr>
            <a:xfrm>
              <a:off x="7098527" y="3784208"/>
              <a:ext cx="414125" cy="287469"/>
            </a:xfrm>
            <a:custGeom>
              <a:avLst/>
              <a:gdLst>
                <a:gd name="connsiteX0" fmla="*/ 344012 w 414125"/>
                <a:gd name="connsiteY0" fmla="*/ 91147 h 287469"/>
                <a:gd name="connsiteX1" fmla="*/ 319494 w 414125"/>
                <a:gd name="connsiteY1" fmla="*/ 92556 h 287469"/>
                <a:gd name="connsiteX2" fmla="*/ 281878 w 414125"/>
                <a:gd name="connsiteY2" fmla="*/ 48357 h 287469"/>
                <a:gd name="connsiteX3" fmla="*/ 231383 w 414125"/>
                <a:gd name="connsiteY3" fmla="*/ 14037 h 287469"/>
                <a:gd name="connsiteX4" fmla="*/ 194602 w 414125"/>
                <a:gd name="connsiteY4" fmla="*/ 0 h 287469"/>
                <a:gd name="connsiteX5" fmla="*/ 140075 w 414125"/>
                <a:gd name="connsiteY5" fmla="*/ 0 h 287469"/>
                <a:gd name="connsiteX6" fmla="*/ 102915 w 414125"/>
                <a:gd name="connsiteY6" fmla="*/ 12775 h 287469"/>
                <a:gd name="connsiteX7" fmla="*/ 53289 w 414125"/>
                <a:gd name="connsiteY7" fmla="*/ 48932 h 287469"/>
                <a:gd name="connsiteX8" fmla="*/ 14370 w 414125"/>
                <a:gd name="connsiteY8" fmla="*/ 218380 h 287469"/>
                <a:gd name="connsiteX9" fmla="*/ 66961 w 414125"/>
                <a:gd name="connsiteY9" fmla="*/ 266239 h 287469"/>
                <a:gd name="connsiteX10" fmla="*/ 72718 w 414125"/>
                <a:gd name="connsiteY10" fmla="*/ 266436 h 287469"/>
                <a:gd name="connsiteX11" fmla="*/ 209150 w 414125"/>
                <a:gd name="connsiteY11" fmla="*/ 266436 h 287469"/>
                <a:gd name="connsiteX12" fmla="*/ 252866 w 414125"/>
                <a:gd name="connsiteY12" fmla="*/ 287470 h 287469"/>
                <a:gd name="connsiteX13" fmla="*/ 300809 w 414125"/>
                <a:gd name="connsiteY13" fmla="*/ 260343 h 287469"/>
                <a:gd name="connsiteX14" fmla="*/ 344012 w 414125"/>
                <a:gd name="connsiteY14" fmla="*/ 266436 h 287469"/>
                <a:gd name="connsiteX15" fmla="*/ 414125 w 414125"/>
                <a:gd name="connsiteY15" fmla="*/ 238391 h 287469"/>
                <a:gd name="connsiteX16" fmla="*/ 414125 w 414125"/>
                <a:gd name="connsiteY16" fmla="*/ 199829 h 287469"/>
                <a:gd name="connsiteX17" fmla="*/ 413571 w 414125"/>
                <a:gd name="connsiteY17" fmla="*/ 199829 h 287469"/>
                <a:gd name="connsiteX18" fmla="*/ 414125 w 414125"/>
                <a:gd name="connsiteY18" fmla="*/ 196323 h 287469"/>
                <a:gd name="connsiteX19" fmla="*/ 414125 w 414125"/>
                <a:gd name="connsiteY19" fmla="*/ 154255 h 287469"/>
                <a:gd name="connsiteX20" fmla="*/ 414125 w 414125"/>
                <a:gd name="connsiteY20" fmla="*/ 115693 h 287469"/>
                <a:gd name="connsiteX21" fmla="*/ 344012 w 414125"/>
                <a:gd name="connsiteY21" fmla="*/ 91147 h 287469"/>
                <a:gd name="connsiteX22" fmla="*/ 399570 w 414125"/>
                <a:gd name="connsiteY22" fmla="*/ 115623 h 287469"/>
                <a:gd name="connsiteX23" fmla="*/ 399100 w 414125"/>
                <a:gd name="connsiteY23" fmla="*/ 116079 h 287469"/>
                <a:gd name="connsiteX24" fmla="*/ 398125 w 414125"/>
                <a:gd name="connsiteY24" fmla="*/ 116766 h 287469"/>
                <a:gd name="connsiteX25" fmla="*/ 396492 w 414125"/>
                <a:gd name="connsiteY25" fmla="*/ 117677 h 287469"/>
                <a:gd name="connsiteX26" fmla="*/ 394879 w 414125"/>
                <a:gd name="connsiteY26" fmla="*/ 118449 h 287469"/>
                <a:gd name="connsiteX27" fmla="*/ 392383 w 414125"/>
                <a:gd name="connsiteY27" fmla="*/ 119444 h 287469"/>
                <a:gd name="connsiteX28" fmla="*/ 390133 w 414125"/>
                <a:gd name="connsiteY28" fmla="*/ 120251 h 287469"/>
                <a:gd name="connsiteX29" fmla="*/ 386746 w 414125"/>
                <a:gd name="connsiteY29" fmla="*/ 121253 h 287469"/>
                <a:gd name="connsiteX30" fmla="*/ 383886 w 414125"/>
                <a:gd name="connsiteY30" fmla="*/ 122031 h 287469"/>
                <a:gd name="connsiteX31" fmla="*/ 379560 w 414125"/>
                <a:gd name="connsiteY31" fmla="*/ 122964 h 287469"/>
                <a:gd name="connsiteX32" fmla="*/ 376138 w 414125"/>
                <a:gd name="connsiteY32" fmla="*/ 123651 h 287469"/>
                <a:gd name="connsiteX33" fmla="*/ 370718 w 414125"/>
                <a:gd name="connsiteY33" fmla="*/ 124450 h 287469"/>
                <a:gd name="connsiteX34" fmla="*/ 366911 w 414125"/>
                <a:gd name="connsiteY34" fmla="*/ 124976 h 287469"/>
                <a:gd name="connsiteX35" fmla="*/ 359844 w 414125"/>
                <a:gd name="connsiteY35" fmla="*/ 125579 h 287469"/>
                <a:gd name="connsiteX36" fmla="*/ 356198 w 414125"/>
                <a:gd name="connsiteY36" fmla="*/ 125874 h 287469"/>
                <a:gd name="connsiteX37" fmla="*/ 343991 w 414125"/>
                <a:gd name="connsiteY37" fmla="*/ 126210 h 287469"/>
                <a:gd name="connsiteX38" fmla="*/ 331785 w 414125"/>
                <a:gd name="connsiteY38" fmla="*/ 125874 h 287469"/>
                <a:gd name="connsiteX39" fmla="*/ 328139 w 414125"/>
                <a:gd name="connsiteY39" fmla="*/ 125579 h 287469"/>
                <a:gd name="connsiteX40" fmla="*/ 321071 w 414125"/>
                <a:gd name="connsiteY40" fmla="*/ 124976 h 287469"/>
                <a:gd name="connsiteX41" fmla="*/ 317264 w 414125"/>
                <a:gd name="connsiteY41" fmla="*/ 124450 h 287469"/>
                <a:gd name="connsiteX42" fmla="*/ 311845 w 414125"/>
                <a:gd name="connsiteY42" fmla="*/ 123651 h 287469"/>
                <a:gd name="connsiteX43" fmla="*/ 308423 w 414125"/>
                <a:gd name="connsiteY43" fmla="*/ 122964 h 287469"/>
                <a:gd name="connsiteX44" fmla="*/ 304097 w 414125"/>
                <a:gd name="connsiteY44" fmla="*/ 122031 h 287469"/>
                <a:gd name="connsiteX45" fmla="*/ 301236 w 414125"/>
                <a:gd name="connsiteY45" fmla="*/ 121253 h 287469"/>
                <a:gd name="connsiteX46" fmla="*/ 297850 w 414125"/>
                <a:gd name="connsiteY46" fmla="*/ 120251 h 287469"/>
                <a:gd name="connsiteX47" fmla="*/ 295599 w 414125"/>
                <a:gd name="connsiteY47" fmla="*/ 119444 h 287469"/>
                <a:gd name="connsiteX48" fmla="*/ 293103 w 414125"/>
                <a:gd name="connsiteY48" fmla="*/ 118449 h 287469"/>
                <a:gd name="connsiteX49" fmla="*/ 291491 w 414125"/>
                <a:gd name="connsiteY49" fmla="*/ 117677 h 287469"/>
                <a:gd name="connsiteX50" fmla="*/ 289857 w 414125"/>
                <a:gd name="connsiteY50" fmla="*/ 116766 h 287469"/>
                <a:gd name="connsiteX51" fmla="*/ 288883 w 414125"/>
                <a:gd name="connsiteY51" fmla="*/ 116079 h 287469"/>
                <a:gd name="connsiteX52" fmla="*/ 288448 w 414125"/>
                <a:gd name="connsiteY52" fmla="*/ 115658 h 287469"/>
                <a:gd name="connsiteX53" fmla="*/ 288686 w 414125"/>
                <a:gd name="connsiteY53" fmla="*/ 115441 h 287469"/>
                <a:gd name="connsiteX54" fmla="*/ 289682 w 414125"/>
                <a:gd name="connsiteY54" fmla="*/ 114740 h 287469"/>
                <a:gd name="connsiteX55" fmla="*/ 291792 w 414125"/>
                <a:gd name="connsiteY55" fmla="*/ 113555 h 287469"/>
                <a:gd name="connsiteX56" fmla="*/ 293230 w 414125"/>
                <a:gd name="connsiteY56" fmla="*/ 112868 h 287469"/>
                <a:gd name="connsiteX57" fmla="*/ 295060 w 414125"/>
                <a:gd name="connsiteY57" fmla="*/ 112124 h 287469"/>
                <a:gd name="connsiteX58" fmla="*/ 297521 w 414125"/>
                <a:gd name="connsiteY58" fmla="*/ 111241 h 287469"/>
                <a:gd name="connsiteX59" fmla="*/ 299463 w 414125"/>
                <a:gd name="connsiteY59" fmla="*/ 110603 h 287469"/>
                <a:gd name="connsiteX60" fmla="*/ 304637 w 414125"/>
                <a:gd name="connsiteY60" fmla="*/ 109201 h 287469"/>
                <a:gd name="connsiteX61" fmla="*/ 307463 w 414125"/>
                <a:gd name="connsiteY61" fmla="*/ 108605 h 287469"/>
                <a:gd name="connsiteX62" fmla="*/ 311017 w 414125"/>
                <a:gd name="connsiteY62" fmla="*/ 107897 h 287469"/>
                <a:gd name="connsiteX63" fmla="*/ 315336 w 414125"/>
                <a:gd name="connsiteY63" fmla="*/ 107196 h 287469"/>
                <a:gd name="connsiteX64" fmla="*/ 343977 w 414125"/>
                <a:gd name="connsiteY64" fmla="*/ 105176 h 287469"/>
                <a:gd name="connsiteX65" fmla="*/ 399570 w 414125"/>
                <a:gd name="connsiteY65" fmla="*/ 115623 h 287469"/>
                <a:gd name="connsiteX66" fmla="*/ 292655 w 414125"/>
                <a:gd name="connsiteY66" fmla="*/ 173305 h 287469"/>
                <a:gd name="connsiteX67" fmla="*/ 294597 w 414125"/>
                <a:gd name="connsiteY67" fmla="*/ 174083 h 287469"/>
                <a:gd name="connsiteX68" fmla="*/ 298355 w 414125"/>
                <a:gd name="connsiteY68" fmla="*/ 175450 h 287469"/>
                <a:gd name="connsiteX69" fmla="*/ 300395 w 414125"/>
                <a:gd name="connsiteY69" fmla="*/ 176123 h 287469"/>
                <a:gd name="connsiteX70" fmla="*/ 304952 w 414125"/>
                <a:gd name="connsiteY70" fmla="*/ 177428 h 287469"/>
                <a:gd name="connsiteX71" fmla="*/ 306579 w 414125"/>
                <a:gd name="connsiteY71" fmla="*/ 177869 h 287469"/>
                <a:gd name="connsiteX72" fmla="*/ 313107 w 414125"/>
                <a:gd name="connsiteY72" fmla="*/ 179328 h 287469"/>
                <a:gd name="connsiteX73" fmla="*/ 314523 w 414125"/>
                <a:gd name="connsiteY73" fmla="*/ 179580 h 287469"/>
                <a:gd name="connsiteX74" fmla="*/ 319957 w 414125"/>
                <a:gd name="connsiteY74" fmla="*/ 180498 h 287469"/>
                <a:gd name="connsiteX75" fmla="*/ 322326 w 414125"/>
                <a:gd name="connsiteY75" fmla="*/ 180821 h 287469"/>
                <a:gd name="connsiteX76" fmla="*/ 327094 w 414125"/>
                <a:gd name="connsiteY76" fmla="*/ 181389 h 287469"/>
                <a:gd name="connsiteX77" fmla="*/ 329618 w 414125"/>
                <a:gd name="connsiteY77" fmla="*/ 181634 h 287469"/>
                <a:gd name="connsiteX78" fmla="*/ 334603 w 414125"/>
                <a:gd name="connsiteY78" fmla="*/ 181992 h 287469"/>
                <a:gd name="connsiteX79" fmla="*/ 336833 w 414125"/>
                <a:gd name="connsiteY79" fmla="*/ 182125 h 287469"/>
                <a:gd name="connsiteX80" fmla="*/ 344005 w 414125"/>
                <a:gd name="connsiteY80" fmla="*/ 182300 h 287469"/>
                <a:gd name="connsiteX81" fmla="*/ 351178 w 414125"/>
                <a:gd name="connsiteY81" fmla="*/ 182125 h 287469"/>
                <a:gd name="connsiteX82" fmla="*/ 353450 w 414125"/>
                <a:gd name="connsiteY82" fmla="*/ 181992 h 287469"/>
                <a:gd name="connsiteX83" fmla="*/ 358385 w 414125"/>
                <a:gd name="connsiteY83" fmla="*/ 181641 h 287469"/>
                <a:gd name="connsiteX84" fmla="*/ 360966 w 414125"/>
                <a:gd name="connsiteY84" fmla="*/ 181389 h 287469"/>
                <a:gd name="connsiteX85" fmla="*/ 365663 w 414125"/>
                <a:gd name="connsiteY85" fmla="*/ 180828 h 287469"/>
                <a:gd name="connsiteX86" fmla="*/ 368096 w 414125"/>
                <a:gd name="connsiteY86" fmla="*/ 180498 h 287469"/>
                <a:gd name="connsiteX87" fmla="*/ 373446 w 414125"/>
                <a:gd name="connsiteY87" fmla="*/ 179594 h 287469"/>
                <a:gd name="connsiteX88" fmla="*/ 374946 w 414125"/>
                <a:gd name="connsiteY88" fmla="*/ 179328 h 287469"/>
                <a:gd name="connsiteX89" fmla="*/ 381439 w 414125"/>
                <a:gd name="connsiteY89" fmla="*/ 177876 h 287469"/>
                <a:gd name="connsiteX90" fmla="*/ 383170 w 414125"/>
                <a:gd name="connsiteY90" fmla="*/ 177407 h 287469"/>
                <a:gd name="connsiteX91" fmla="*/ 387630 w 414125"/>
                <a:gd name="connsiteY91" fmla="*/ 176123 h 287469"/>
                <a:gd name="connsiteX92" fmla="*/ 389705 w 414125"/>
                <a:gd name="connsiteY92" fmla="*/ 175436 h 287469"/>
                <a:gd name="connsiteX93" fmla="*/ 393449 w 414125"/>
                <a:gd name="connsiteY93" fmla="*/ 174076 h 287469"/>
                <a:gd name="connsiteX94" fmla="*/ 395384 w 414125"/>
                <a:gd name="connsiteY94" fmla="*/ 173298 h 287469"/>
                <a:gd name="connsiteX95" fmla="*/ 399002 w 414125"/>
                <a:gd name="connsiteY95" fmla="*/ 171629 h 287469"/>
                <a:gd name="connsiteX96" fmla="*/ 400131 w 414125"/>
                <a:gd name="connsiteY96" fmla="*/ 171110 h 287469"/>
                <a:gd name="connsiteX97" fmla="*/ 400173 w 414125"/>
                <a:gd name="connsiteY97" fmla="*/ 195818 h 287469"/>
                <a:gd name="connsiteX98" fmla="*/ 351823 w 414125"/>
                <a:gd name="connsiteY98" fmla="*/ 210121 h 287469"/>
                <a:gd name="connsiteX99" fmla="*/ 344005 w 414125"/>
                <a:gd name="connsiteY99" fmla="*/ 210339 h 287469"/>
                <a:gd name="connsiteX100" fmla="*/ 301650 w 414125"/>
                <a:gd name="connsiteY100" fmla="*/ 203804 h 287469"/>
                <a:gd name="connsiteX101" fmla="*/ 301517 w 414125"/>
                <a:gd name="connsiteY101" fmla="*/ 203594 h 287469"/>
                <a:gd name="connsiteX102" fmla="*/ 298867 w 414125"/>
                <a:gd name="connsiteY102" fmla="*/ 199380 h 287469"/>
                <a:gd name="connsiteX103" fmla="*/ 298418 w 414125"/>
                <a:gd name="connsiteY103" fmla="*/ 198784 h 287469"/>
                <a:gd name="connsiteX104" fmla="*/ 295663 w 414125"/>
                <a:gd name="connsiteY104" fmla="*/ 195208 h 287469"/>
                <a:gd name="connsiteX105" fmla="*/ 294751 w 414125"/>
                <a:gd name="connsiteY105" fmla="*/ 194206 h 287469"/>
                <a:gd name="connsiteX106" fmla="*/ 292094 w 414125"/>
                <a:gd name="connsiteY106" fmla="*/ 191359 h 287469"/>
                <a:gd name="connsiteX107" fmla="*/ 290614 w 414125"/>
                <a:gd name="connsiteY107" fmla="*/ 190013 h 287469"/>
                <a:gd name="connsiteX108" fmla="*/ 288153 w 414125"/>
                <a:gd name="connsiteY108" fmla="*/ 187832 h 287469"/>
                <a:gd name="connsiteX109" fmla="*/ 287915 w 414125"/>
                <a:gd name="connsiteY109" fmla="*/ 187622 h 287469"/>
                <a:gd name="connsiteX110" fmla="*/ 287929 w 414125"/>
                <a:gd name="connsiteY110" fmla="*/ 171124 h 287469"/>
                <a:gd name="connsiteX111" fmla="*/ 289079 w 414125"/>
                <a:gd name="connsiteY111" fmla="*/ 171657 h 287469"/>
                <a:gd name="connsiteX112" fmla="*/ 292655 w 414125"/>
                <a:gd name="connsiteY112" fmla="*/ 173305 h 287469"/>
                <a:gd name="connsiteX113" fmla="*/ 200029 w 414125"/>
                <a:gd name="connsiteY113" fmla="*/ 252406 h 287469"/>
                <a:gd name="connsiteX114" fmla="*/ 72718 w 414125"/>
                <a:gd name="connsiteY114" fmla="*/ 252406 h 287469"/>
                <a:gd name="connsiteX115" fmla="*/ 67894 w 414125"/>
                <a:gd name="connsiteY115" fmla="*/ 252245 h 287469"/>
                <a:gd name="connsiteX116" fmla="*/ 26871 w 414125"/>
                <a:gd name="connsiteY116" fmla="*/ 212035 h 287469"/>
                <a:gd name="connsiteX117" fmla="*/ 61745 w 414125"/>
                <a:gd name="connsiteY117" fmla="*/ 60108 h 287469"/>
                <a:gd name="connsiteX118" fmla="*/ 111371 w 414125"/>
                <a:gd name="connsiteY118" fmla="*/ 23951 h 287469"/>
                <a:gd name="connsiteX119" fmla="*/ 140068 w 414125"/>
                <a:gd name="connsiteY119" fmla="*/ 14023 h 287469"/>
                <a:gd name="connsiteX120" fmla="*/ 194595 w 414125"/>
                <a:gd name="connsiteY120" fmla="*/ 14023 h 287469"/>
                <a:gd name="connsiteX121" fmla="*/ 223173 w 414125"/>
                <a:gd name="connsiteY121" fmla="*/ 25402 h 287469"/>
                <a:gd name="connsiteX122" fmla="*/ 273668 w 414125"/>
                <a:gd name="connsiteY122" fmla="*/ 59715 h 287469"/>
                <a:gd name="connsiteX123" fmla="*/ 304833 w 414125"/>
                <a:gd name="connsiteY123" fmla="*/ 94779 h 287469"/>
                <a:gd name="connsiteX124" fmla="*/ 281479 w 414125"/>
                <a:gd name="connsiteY124" fmla="*/ 103494 h 287469"/>
                <a:gd name="connsiteX125" fmla="*/ 280995 w 414125"/>
                <a:gd name="connsiteY125" fmla="*/ 103830 h 287469"/>
                <a:gd name="connsiteX126" fmla="*/ 278548 w 414125"/>
                <a:gd name="connsiteY126" fmla="*/ 105870 h 287469"/>
                <a:gd name="connsiteX127" fmla="*/ 277665 w 414125"/>
                <a:gd name="connsiteY127" fmla="*/ 106796 h 287469"/>
                <a:gd name="connsiteX128" fmla="*/ 276143 w 414125"/>
                <a:gd name="connsiteY128" fmla="*/ 108682 h 287469"/>
                <a:gd name="connsiteX129" fmla="*/ 275232 w 414125"/>
                <a:gd name="connsiteY129" fmla="*/ 110379 h 287469"/>
                <a:gd name="connsiteX130" fmla="*/ 274516 w 414125"/>
                <a:gd name="connsiteY130" fmla="*/ 111942 h 287469"/>
                <a:gd name="connsiteX131" fmla="*/ 273892 w 414125"/>
                <a:gd name="connsiteY131" fmla="*/ 115686 h 287469"/>
                <a:gd name="connsiteX132" fmla="*/ 273892 w 414125"/>
                <a:gd name="connsiteY132" fmla="*/ 154248 h 287469"/>
                <a:gd name="connsiteX133" fmla="*/ 273892 w 414125"/>
                <a:gd name="connsiteY133" fmla="*/ 179412 h 287469"/>
                <a:gd name="connsiteX134" fmla="*/ 266573 w 414125"/>
                <a:gd name="connsiteY134" fmla="*/ 177049 h 287469"/>
                <a:gd name="connsiteX135" fmla="*/ 265584 w 414125"/>
                <a:gd name="connsiteY135" fmla="*/ 176797 h 287469"/>
                <a:gd name="connsiteX136" fmla="*/ 258068 w 414125"/>
                <a:gd name="connsiteY136" fmla="*/ 175549 h 287469"/>
                <a:gd name="connsiteX137" fmla="*/ 257206 w 414125"/>
                <a:gd name="connsiteY137" fmla="*/ 175506 h 287469"/>
                <a:gd name="connsiteX138" fmla="*/ 252859 w 414125"/>
                <a:gd name="connsiteY138" fmla="*/ 175289 h 287469"/>
                <a:gd name="connsiteX139" fmla="*/ 250580 w 414125"/>
                <a:gd name="connsiteY139" fmla="*/ 175401 h 287469"/>
                <a:gd name="connsiteX140" fmla="*/ 248792 w 414125"/>
                <a:gd name="connsiteY140" fmla="*/ 175492 h 287469"/>
                <a:gd name="connsiteX141" fmla="*/ 241430 w 414125"/>
                <a:gd name="connsiteY141" fmla="*/ 176460 h 287469"/>
                <a:gd name="connsiteX142" fmla="*/ 241290 w 414125"/>
                <a:gd name="connsiteY142" fmla="*/ 176481 h 287469"/>
                <a:gd name="connsiteX143" fmla="*/ 240736 w 414125"/>
                <a:gd name="connsiteY143" fmla="*/ 176642 h 287469"/>
                <a:gd name="connsiteX144" fmla="*/ 234314 w 414125"/>
                <a:gd name="connsiteY144" fmla="*/ 178507 h 287469"/>
                <a:gd name="connsiteX145" fmla="*/ 232056 w 414125"/>
                <a:gd name="connsiteY145" fmla="*/ 179335 h 287469"/>
                <a:gd name="connsiteX146" fmla="*/ 225984 w 414125"/>
                <a:gd name="connsiteY146" fmla="*/ 182167 h 287469"/>
                <a:gd name="connsiteX147" fmla="*/ 223846 w 414125"/>
                <a:gd name="connsiteY147" fmla="*/ 183464 h 287469"/>
                <a:gd name="connsiteX148" fmla="*/ 219864 w 414125"/>
                <a:gd name="connsiteY148" fmla="*/ 186122 h 287469"/>
                <a:gd name="connsiteX149" fmla="*/ 217613 w 414125"/>
                <a:gd name="connsiteY149" fmla="*/ 187804 h 287469"/>
                <a:gd name="connsiteX150" fmla="*/ 212908 w 414125"/>
                <a:gd name="connsiteY150" fmla="*/ 192074 h 287469"/>
                <a:gd name="connsiteX151" fmla="*/ 211043 w 414125"/>
                <a:gd name="connsiteY151" fmla="*/ 194128 h 287469"/>
                <a:gd name="connsiteX152" fmla="*/ 208042 w 414125"/>
                <a:gd name="connsiteY152" fmla="*/ 197795 h 287469"/>
                <a:gd name="connsiteX153" fmla="*/ 206507 w 414125"/>
                <a:gd name="connsiteY153" fmla="*/ 199843 h 287469"/>
                <a:gd name="connsiteX154" fmla="*/ 203156 w 414125"/>
                <a:gd name="connsiteY154" fmla="*/ 205480 h 287469"/>
                <a:gd name="connsiteX155" fmla="*/ 202041 w 414125"/>
                <a:gd name="connsiteY155" fmla="*/ 207786 h 287469"/>
                <a:gd name="connsiteX156" fmla="*/ 199902 w 414125"/>
                <a:gd name="connsiteY156" fmla="*/ 213066 h 287469"/>
                <a:gd name="connsiteX157" fmla="*/ 199334 w 414125"/>
                <a:gd name="connsiteY157" fmla="*/ 214622 h 287469"/>
                <a:gd name="connsiteX158" fmla="*/ 197666 w 414125"/>
                <a:gd name="connsiteY158" fmla="*/ 221718 h 287469"/>
                <a:gd name="connsiteX159" fmla="*/ 197448 w 414125"/>
                <a:gd name="connsiteY159" fmla="*/ 222629 h 287469"/>
                <a:gd name="connsiteX160" fmla="*/ 197343 w 414125"/>
                <a:gd name="connsiteY160" fmla="*/ 223793 h 287469"/>
                <a:gd name="connsiteX161" fmla="*/ 196902 w 414125"/>
                <a:gd name="connsiteY161" fmla="*/ 228799 h 287469"/>
                <a:gd name="connsiteX162" fmla="*/ 196810 w 414125"/>
                <a:gd name="connsiteY162" fmla="*/ 230608 h 287469"/>
                <a:gd name="connsiteX163" fmla="*/ 196768 w 414125"/>
                <a:gd name="connsiteY163" fmla="*/ 231379 h 287469"/>
                <a:gd name="connsiteX164" fmla="*/ 196937 w 414125"/>
                <a:gd name="connsiteY164" fmla="*/ 234675 h 287469"/>
                <a:gd name="connsiteX165" fmla="*/ 200029 w 414125"/>
                <a:gd name="connsiteY165" fmla="*/ 252406 h 287469"/>
                <a:gd name="connsiteX166" fmla="*/ 252866 w 414125"/>
                <a:gd name="connsiteY166" fmla="*/ 273440 h 287469"/>
                <a:gd name="connsiteX167" fmla="*/ 210826 w 414125"/>
                <a:gd name="connsiteY167" fmla="*/ 231870 h 287469"/>
                <a:gd name="connsiteX168" fmla="*/ 210861 w 414125"/>
                <a:gd name="connsiteY168" fmla="*/ 230237 h 287469"/>
                <a:gd name="connsiteX169" fmla="*/ 210980 w 414125"/>
                <a:gd name="connsiteY169" fmla="*/ 227937 h 287469"/>
                <a:gd name="connsiteX170" fmla="*/ 211184 w 414125"/>
                <a:gd name="connsiteY170" fmla="*/ 226016 h 287469"/>
                <a:gd name="connsiteX171" fmla="*/ 211478 w 414125"/>
                <a:gd name="connsiteY171" fmla="*/ 224081 h 287469"/>
                <a:gd name="connsiteX172" fmla="*/ 212754 w 414125"/>
                <a:gd name="connsiteY172" fmla="*/ 218710 h 287469"/>
                <a:gd name="connsiteX173" fmla="*/ 212957 w 414125"/>
                <a:gd name="connsiteY173" fmla="*/ 218163 h 287469"/>
                <a:gd name="connsiteX174" fmla="*/ 215075 w 414125"/>
                <a:gd name="connsiteY174" fmla="*/ 213024 h 287469"/>
                <a:gd name="connsiteX175" fmla="*/ 215306 w 414125"/>
                <a:gd name="connsiteY175" fmla="*/ 212547 h 287469"/>
                <a:gd name="connsiteX176" fmla="*/ 232281 w 414125"/>
                <a:gd name="connsiteY176" fmla="*/ 194731 h 287469"/>
                <a:gd name="connsiteX177" fmla="*/ 232358 w 414125"/>
                <a:gd name="connsiteY177" fmla="*/ 194682 h 287469"/>
                <a:gd name="connsiteX178" fmla="*/ 237476 w 414125"/>
                <a:gd name="connsiteY178" fmla="*/ 192263 h 287469"/>
                <a:gd name="connsiteX179" fmla="*/ 238850 w 414125"/>
                <a:gd name="connsiteY179" fmla="*/ 191759 h 287469"/>
                <a:gd name="connsiteX180" fmla="*/ 243625 w 414125"/>
                <a:gd name="connsiteY180" fmla="*/ 190363 h 287469"/>
                <a:gd name="connsiteX181" fmla="*/ 244284 w 414125"/>
                <a:gd name="connsiteY181" fmla="*/ 190195 h 287469"/>
                <a:gd name="connsiteX182" fmla="*/ 250370 w 414125"/>
                <a:gd name="connsiteY182" fmla="*/ 189438 h 287469"/>
                <a:gd name="connsiteX183" fmla="*/ 251533 w 414125"/>
                <a:gd name="connsiteY183" fmla="*/ 189382 h 287469"/>
                <a:gd name="connsiteX184" fmla="*/ 257696 w 414125"/>
                <a:gd name="connsiteY184" fmla="*/ 189613 h 287469"/>
                <a:gd name="connsiteX185" fmla="*/ 258040 w 414125"/>
                <a:gd name="connsiteY185" fmla="*/ 189669 h 287469"/>
                <a:gd name="connsiteX186" fmla="*/ 264399 w 414125"/>
                <a:gd name="connsiteY186" fmla="*/ 190966 h 287469"/>
                <a:gd name="connsiteX187" fmla="*/ 264490 w 414125"/>
                <a:gd name="connsiteY187" fmla="*/ 190987 h 287469"/>
                <a:gd name="connsiteX188" fmla="*/ 270815 w 414125"/>
                <a:gd name="connsiteY188" fmla="*/ 193392 h 287469"/>
                <a:gd name="connsiteX189" fmla="*/ 276276 w 414125"/>
                <a:gd name="connsiteY189" fmla="*/ 196449 h 287469"/>
                <a:gd name="connsiteX190" fmla="*/ 276557 w 414125"/>
                <a:gd name="connsiteY190" fmla="*/ 196645 h 287469"/>
                <a:gd name="connsiteX191" fmla="*/ 277265 w 414125"/>
                <a:gd name="connsiteY191" fmla="*/ 197171 h 287469"/>
                <a:gd name="connsiteX192" fmla="*/ 280616 w 414125"/>
                <a:gd name="connsiteY192" fmla="*/ 199836 h 287469"/>
                <a:gd name="connsiteX193" fmla="*/ 281381 w 414125"/>
                <a:gd name="connsiteY193" fmla="*/ 200530 h 287469"/>
                <a:gd name="connsiteX194" fmla="*/ 284437 w 414125"/>
                <a:gd name="connsiteY194" fmla="*/ 203657 h 287469"/>
                <a:gd name="connsiteX195" fmla="*/ 284732 w 414125"/>
                <a:gd name="connsiteY195" fmla="*/ 203979 h 287469"/>
                <a:gd name="connsiteX196" fmla="*/ 290425 w 414125"/>
                <a:gd name="connsiteY196" fmla="*/ 212519 h 287469"/>
                <a:gd name="connsiteX197" fmla="*/ 291456 w 414125"/>
                <a:gd name="connsiteY197" fmla="*/ 214650 h 287469"/>
                <a:gd name="connsiteX198" fmla="*/ 292865 w 414125"/>
                <a:gd name="connsiteY198" fmla="*/ 218373 h 287469"/>
                <a:gd name="connsiteX199" fmla="*/ 292963 w 414125"/>
                <a:gd name="connsiteY199" fmla="*/ 218647 h 287469"/>
                <a:gd name="connsiteX200" fmla="*/ 293980 w 414125"/>
                <a:gd name="connsiteY200" fmla="*/ 222503 h 287469"/>
                <a:gd name="connsiteX201" fmla="*/ 294057 w 414125"/>
                <a:gd name="connsiteY201" fmla="*/ 222805 h 287469"/>
                <a:gd name="connsiteX202" fmla="*/ 294667 w 414125"/>
                <a:gd name="connsiteY202" fmla="*/ 226710 h 287469"/>
                <a:gd name="connsiteX203" fmla="*/ 294723 w 414125"/>
                <a:gd name="connsiteY203" fmla="*/ 227053 h 287469"/>
                <a:gd name="connsiteX204" fmla="*/ 294947 w 414125"/>
                <a:gd name="connsiteY204" fmla="*/ 231372 h 287469"/>
                <a:gd name="connsiteX205" fmla="*/ 294709 w 414125"/>
                <a:gd name="connsiteY205" fmla="*/ 235811 h 287469"/>
                <a:gd name="connsiteX206" fmla="*/ 294611 w 414125"/>
                <a:gd name="connsiteY206" fmla="*/ 236449 h 287469"/>
                <a:gd name="connsiteX207" fmla="*/ 293994 w 414125"/>
                <a:gd name="connsiteY207" fmla="*/ 240221 h 287469"/>
                <a:gd name="connsiteX208" fmla="*/ 293889 w 414125"/>
                <a:gd name="connsiteY208" fmla="*/ 240634 h 287469"/>
                <a:gd name="connsiteX209" fmla="*/ 292795 w 414125"/>
                <a:gd name="connsiteY209" fmla="*/ 244589 h 287469"/>
                <a:gd name="connsiteX210" fmla="*/ 292732 w 414125"/>
                <a:gd name="connsiteY210" fmla="*/ 244757 h 287469"/>
                <a:gd name="connsiteX211" fmla="*/ 291133 w 414125"/>
                <a:gd name="connsiteY211" fmla="*/ 248781 h 287469"/>
                <a:gd name="connsiteX212" fmla="*/ 252866 w 414125"/>
                <a:gd name="connsiteY212" fmla="*/ 273440 h 287469"/>
                <a:gd name="connsiteX213" fmla="*/ 344012 w 414125"/>
                <a:gd name="connsiteY213" fmla="*/ 252406 h 287469"/>
                <a:gd name="connsiteX214" fmla="*/ 306579 w 414125"/>
                <a:gd name="connsiteY214" fmla="*/ 247456 h 287469"/>
                <a:gd name="connsiteX215" fmla="*/ 306586 w 414125"/>
                <a:gd name="connsiteY215" fmla="*/ 247414 h 287469"/>
                <a:gd name="connsiteX216" fmla="*/ 308157 w 414125"/>
                <a:gd name="connsiteY216" fmla="*/ 240417 h 287469"/>
                <a:gd name="connsiteX217" fmla="*/ 308416 w 414125"/>
                <a:gd name="connsiteY217" fmla="*/ 238713 h 287469"/>
                <a:gd name="connsiteX218" fmla="*/ 308956 w 414125"/>
                <a:gd name="connsiteY218" fmla="*/ 231372 h 287469"/>
                <a:gd name="connsiteX219" fmla="*/ 308682 w 414125"/>
                <a:gd name="connsiteY219" fmla="*/ 225967 h 287469"/>
                <a:gd name="connsiteX220" fmla="*/ 308423 w 414125"/>
                <a:gd name="connsiteY220" fmla="*/ 224060 h 287469"/>
                <a:gd name="connsiteX221" fmla="*/ 308058 w 414125"/>
                <a:gd name="connsiteY221" fmla="*/ 221353 h 287469"/>
                <a:gd name="connsiteX222" fmla="*/ 344012 w 414125"/>
                <a:gd name="connsiteY222" fmla="*/ 224361 h 287469"/>
                <a:gd name="connsiteX223" fmla="*/ 400131 w 414125"/>
                <a:gd name="connsiteY223" fmla="*/ 215534 h 287469"/>
                <a:gd name="connsiteX224" fmla="*/ 400173 w 414125"/>
                <a:gd name="connsiteY224" fmla="*/ 237886 h 287469"/>
                <a:gd name="connsiteX225" fmla="*/ 344012 w 414125"/>
                <a:gd name="connsiteY225" fmla="*/ 252406 h 287469"/>
                <a:gd name="connsiteX226" fmla="*/ 344012 w 414125"/>
                <a:gd name="connsiteY226" fmla="*/ 168271 h 287469"/>
                <a:gd name="connsiteX227" fmla="*/ 287957 w 414125"/>
                <a:gd name="connsiteY227" fmla="*/ 154290 h 287469"/>
                <a:gd name="connsiteX228" fmla="*/ 287971 w 414125"/>
                <a:gd name="connsiteY228" fmla="*/ 131427 h 287469"/>
                <a:gd name="connsiteX229" fmla="*/ 288539 w 414125"/>
                <a:gd name="connsiteY229" fmla="*/ 131644 h 287469"/>
                <a:gd name="connsiteX230" fmla="*/ 293833 w 414125"/>
                <a:gd name="connsiteY230" fmla="*/ 133649 h 287469"/>
                <a:gd name="connsiteX231" fmla="*/ 294134 w 414125"/>
                <a:gd name="connsiteY231" fmla="*/ 133747 h 287469"/>
                <a:gd name="connsiteX232" fmla="*/ 300108 w 414125"/>
                <a:gd name="connsiteY232" fmla="*/ 135430 h 287469"/>
                <a:gd name="connsiteX233" fmla="*/ 302162 w 414125"/>
                <a:gd name="connsiteY233" fmla="*/ 135907 h 287469"/>
                <a:gd name="connsiteX234" fmla="*/ 306726 w 414125"/>
                <a:gd name="connsiteY234" fmla="*/ 136874 h 287469"/>
                <a:gd name="connsiteX235" fmla="*/ 308977 w 414125"/>
                <a:gd name="connsiteY235" fmla="*/ 137295 h 287469"/>
                <a:gd name="connsiteX236" fmla="*/ 314123 w 414125"/>
                <a:gd name="connsiteY236" fmla="*/ 138115 h 287469"/>
                <a:gd name="connsiteX237" fmla="*/ 315757 w 414125"/>
                <a:gd name="connsiteY237" fmla="*/ 138361 h 287469"/>
                <a:gd name="connsiteX238" fmla="*/ 322537 w 414125"/>
                <a:gd name="connsiteY238" fmla="*/ 139146 h 287469"/>
                <a:gd name="connsiteX239" fmla="*/ 324226 w 414125"/>
                <a:gd name="connsiteY239" fmla="*/ 139293 h 287469"/>
                <a:gd name="connsiteX240" fmla="*/ 329366 w 414125"/>
                <a:gd name="connsiteY240" fmla="*/ 139700 h 287469"/>
                <a:gd name="connsiteX241" fmla="*/ 331539 w 414125"/>
                <a:gd name="connsiteY241" fmla="*/ 139833 h 287469"/>
                <a:gd name="connsiteX242" fmla="*/ 336153 w 414125"/>
                <a:gd name="connsiteY242" fmla="*/ 140050 h 287469"/>
                <a:gd name="connsiteX243" fmla="*/ 338053 w 414125"/>
                <a:gd name="connsiteY243" fmla="*/ 140121 h 287469"/>
                <a:gd name="connsiteX244" fmla="*/ 344005 w 414125"/>
                <a:gd name="connsiteY244" fmla="*/ 140212 h 287469"/>
                <a:gd name="connsiteX245" fmla="*/ 349951 w 414125"/>
                <a:gd name="connsiteY245" fmla="*/ 140121 h 287469"/>
                <a:gd name="connsiteX246" fmla="*/ 351879 w 414125"/>
                <a:gd name="connsiteY246" fmla="*/ 140050 h 287469"/>
                <a:gd name="connsiteX247" fmla="*/ 356464 w 414125"/>
                <a:gd name="connsiteY247" fmla="*/ 139833 h 287469"/>
                <a:gd name="connsiteX248" fmla="*/ 358666 w 414125"/>
                <a:gd name="connsiteY248" fmla="*/ 139700 h 287469"/>
                <a:gd name="connsiteX249" fmla="*/ 363812 w 414125"/>
                <a:gd name="connsiteY249" fmla="*/ 139286 h 287469"/>
                <a:gd name="connsiteX250" fmla="*/ 365481 w 414125"/>
                <a:gd name="connsiteY250" fmla="*/ 139139 h 287469"/>
                <a:gd name="connsiteX251" fmla="*/ 372268 w 414125"/>
                <a:gd name="connsiteY251" fmla="*/ 138347 h 287469"/>
                <a:gd name="connsiteX252" fmla="*/ 373922 w 414125"/>
                <a:gd name="connsiteY252" fmla="*/ 138101 h 287469"/>
                <a:gd name="connsiteX253" fmla="*/ 379055 w 414125"/>
                <a:gd name="connsiteY253" fmla="*/ 137281 h 287469"/>
                <a:gd name="connsiteX254" fmla="*/ 381312 w 414125"/>
                <a:gd name="connsiteY254" fmla="*/ 136860 h 287469"/>
                <a:gd name="connsiteX255" fmla="*/ 385891 w 414125"/>
                <a:gd name="connsiteY255" fmla="*/ 135886 h 287469"/>
                <a:gd name="connsiteX256" fmla="*/ 387938 w 414125"/>
                <a:gd name="connsiteY256" fmla="*/ 135409 h 287469"/>
                <a:gd name="connsiteX257" fmla="*/ 394024 w 414125"/>
                <a:gd name="connsiteY257" fmla="*/ 133691 h 287469"/>
                <a:gd name="connsiteX258" fmla="*/ 394304 w 414125"/>
                <a:gd name="connsiteY258" fmla="*/ 133593 h 287469"/>
                <a:gd name="connsiteX259" fmla="*/ 399514 w 414125"/>
                <a:gd name="connsiteY259" fmla="*/ 131623 h 287469"/>
                <a:gd name="connsiteX260" fmla="*/ 400138 w 414125"/>
                <a:gd name="connsiteY260" fmla="*/ 131384 h 287469"/>
                <a:gd name="connsiteX261" fmla="*/ 400180 w 414125"/>
                <a:gd name="connsiteY261" fmla="*/ 153736 h 287469"/>
                <a:gd name="connsiteX262" fmla="*/ 344012 w 414125"/>
                <a:gd name="connsiteY262" fmla="*/ 168271 h 28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</a:cxnLst>
              <a:rect l="l" t="t" r="r" b="b"/>
              <a:pathLst>
                <a:path w="414125" h="287469">
                  <a:moveTo>
                    <a:pt x="344012" y="91147"/>
                  </a:moveTo>
                  <a:cubicBezTo>
                    <a:pt x="336784" y="91147"/>
                    <a:pt x="328174" y="91567"/>
                    <a:pt x="319494" y="92556"/>
                  </a:cubicBezTo>
                  <a:cubicBezTo>
                    <a:pt x="310050" y="75266"/>
                    <a:pt x="297598" y="60395"/>
                    <a:pt x="281878" y="48357"/>
                  </a:cubicBezTo>
                  <a:lnTo>
                    <a:pt x="231383" y="14037"/>
                  </a:lnTo>
                  <a:cubicBezTo>
                    <a:pt x="223033" y="7628"/>
                    <a:pt x="209872" y="0"/>
                    <a:pt x="194602" y="0"/>
                  </a:cubicBezTo>
                  <a:lnTo>
                    <a:pt x="140075" y="0"/>
                  </a:lnTo>
                  <a:cubicBezTo>
                    <a:pt x="126585" y="0"/>
                    <a:pt x="113320" y="4592"/>
                    <a:pt x="102915" y="12775"/>
                  </a:cubicBezTo>
                  <a:lnTo>
                    <a:pt x="53289" y="48932"/>
                  </a:lnTo>
                  <a:cubicBezTo>
                    <a:pt x="1567" y="89597"/>
                    <a:pt x="-14804" y="160860"/>
                    <a:pt x="14370" y="218380"/>
                  </a:cubicBezTo>
                  <a:cubicBezTo>
                    <a:pt x="24985" y="239309"/>
                    <a:pt x="42716" y="264599"/>
                    <a:pt x="66961" y="266239"/>
                  </a:cubicBezTo>
                  <a:cubicBezTo>
                    <a:pt x="68862" y="266366"/>
                    <a:pt x="70783" y="266436"/>
                    <a:pt x="72718" y="266436"/>
                  </a:cubicBezTo>
                  <a:lnTo>
                    <a:pt x="209150" y="266436"/>
                  </a:lnTo>
                  <a:cubicBezTo>
                    <a:pt x="219443" y="279238"/>
                    <a:pt x="235197" y="287470"/>
                    <a:pt x="252866" y="287470"/>
                  </a:cubicBezTo>
                  <a:cubicBezTo>
                    <a:pt x="273184" y="287470"/>
                    <a:pt x="290965" y="276567"/>
                    <a:pt x="300809" y="260343"/>
                  </a:cubicBezTo>
                  <a:cubicBezTo>
                    <a:pt x="313338" y="264234"/>
                    <a:pt x="328700" y="266436"/>
                    <a:pt x="344012" y="266436"/>
                  </a:cubicBezTo>
                  <a:cubicBezTo>
                    <a:pt x="377730" y="266436"/>
                    <a:pt x="414125" y="255716"/>
                    <a:pt x="414125" y="238391"/>
                  </a:cubicBezTo>
                  <a:lnTo>
                    <a:pt x="414125" y="199829"/>
                  </a:lnTo>
                  <a:lnTo>
                    <a:pt x="413571" y="199829"/>
                  </a:lnTo>
                  <a:cubicBezTo>
                    <a:pt x="413908" y="198693"/>
                    <a:pt x="414125" y="197529"/>
                    <a:pt x="414125" y="196323"/>
                  </a:cubicBezTo>
                  <a:lnTo>
                    <a:pt x="414125" y="154255"/>
                  </a:lnTo>
                  <a:lnTo>
                    <a:pt x="414125" y="115693"/>
                  </a:lnTo>
                  <a:cubicBezTo>
                    <a:pt x="414125" y="96314"/>
                    <a:pt x="370052" y="91147"/>
                    <a:pt x="344012" y="91147"/>
                  </a:cubicBezTo>
                  <a:close/>
                  <a:moveTo>
                    <a:pt x="399570" y="115623"/>
                  </a:moveTo>
                  <a:cubicBezTo>
                    <a:pt x="399423" y="115770"/>
                    <a:pt x="399303" y="115918"/>
                    <a:pt x="399100" y="116079"/>
                  </a:cubicBezTo>
                  <a:cubicBezTo>
                    <a:pt x="398827" y="116296"/>
                    <a:pt x="398497" y="116528"/>
                    <a:pt x="398125" y="116766"/>
                  </a:cubicBezTo>
                  <a:cubicBezTo>
                    <a:pt x="397663" y="117060"/>
                    <a:pt x="397102" y="117369"/>
                    <a:pt x="396492" y="117677"/>
                  </a:cubicBezTo>
                  <a:cubicBezTo>
                    <a:pt x="395994" y="117930"/>
                    <a:pt x="395475" y="118189"/>
                    <a:pt x="394879" y="118449"/>
                  </a:cubicBezTo>
                  <a:cubicBezTo>
                    <a:pt x="394143" y="118778"/>
                    <a:pt x="393274" y="119108"/>
                    <a:pt x="392383" y="119444"/>
                  </a:cubicBezTo>
                  <a:cubicBezTo>
                    <a:pt x="391668" y="119711"/>
                    <a:pt x="390946" y="119977"/>
                    <a:pt x="390133" y="120251"/>
                  </a:cubicBezTo>
                  <a:cubicBezTo>
                    <a:pt x="389109" y="120587"/>
                    <a:pt x="387931" y="120924"/>
                    <a:pt x="386746" y="121253"/>
                  </a:cubicBezTo>
                  <a:cubicBezTo>
                    <a:pt x="385821" y="121513"/>
                    <a:pt x="384909" y="121779"/>
                    <a:pt x="383886" y="122031"/>
                  </a:cubicBezTo>
                  <a:cubicBezTo>
                    <a:pt x="382553" y="122361"/>
                    <a:pt x="381053" y="122662"/>
                    <a:pt x="379560" y="122964"/>
                  </a:cubicBezTo>
                  <a:cubicBezTo>
                    <a:pt x="378431" y="123195"/>
                    <a:pt x="377358" y="123434"/>
                    <a:pt x="376138" y="123651"/>
                  </a:cubicBezTo>
                  <a:cubicBezTo>
                    <a:pt x="374455" y="123945"/>
                    <a:pt x="372576" y="124198"/>
                    <a:pt x="370718" y="124450"/>
                  </a:cubicBezTo>
                  <a:cubicBezTo>
                    <a:pt x="369449" y="124626"/>
                    <a:pt x="368264" y="124822"/>
                    <a:pt x="366911" y="124976"/>
                  </a:cubicBezTo>
                  <a:cubicBezTo>
                    <a:pt x="364703" y="125229"/>
                    <a:pt x="362270" y="125404"/>
                    <a:pt x="359844" y="125579"/>
                  </a:cubicBezTo>
                  <a:cubicBezTo>
                    <a:pt x="358610" y="125670"/>
                    <a:pt x="357488" y="125796"/>
                    <a:pt x="356198" y="125874"/>
                  </a:cubicBezTo>
                  <a:cubicBezTo>
                    <a:pt x="352370" y="126084"/>
                    <a:pt x="348317" y="126210"/>
                    <a:pt x="343991" y="126210"/>
                  </a:cubicBezTo>
                  <a:cubicBezTo>
                    <a:pt x="339665" y="126210"/>
                    <a:pt x="335613" y="126084"/>
                    <a:pt x="331785" y="125874"/>
                  </a:cubicBezTo>
                  <a:cubicBezTo>
                    <a:pt x="330495" y="125803"/>
                    <a:pt x="329373" y="125677"/>
                    <a:pt x="328139" y="125579"/>
                  </a:cubicBezTo>
                  <a:cubicBezTo>
                    <a:pt x="325713" y="125397"/>
                    <a:pt x="323280" y="125222"/>
                    <a:pt x="321071" y="124976"/>
                  </a:cubicBezTo>
                  <a:cubicBezTo>
                    <a:pt x="319718" y="124822"/>
                    <a:pt x="318533" y="124626"/>
                    <a:pt x="317264" y="124450"/>
                  </a:cubicBezTo>
                  <a:cubicBezTo>
                    <a:pt x="315406" y="124198"/>
                    <a:pt x="313527" y="123945"/>
                    <a:pt x="311845" y="123651"/>
                  </a:cubicBezTo>
                  <a:cubicBezTo>
                    <a:pt x="310625" y="123434"/>
                    <a:pt x="309552" y="123195"/>
                    <a:pt x="308423" y="122964"/>
                  </a:cubicBezTo>
                  <a:cubicBezTo>
                    <a:pt x="306930" y="122655"/>
                    <a:pt x="305429" y="122354"/>
                    <a:pt x="304097" y="122031"/>
                  </a:cubicBezTo>
                  <a:cubicBezTo>
                    <a:pt x="303073" y="121779"/>
                    <a:pt x="302169" y="121520"/>
                    <a:pt x="301236" y="121253"/>
                  </a:cubicBezTo>
                  <a:cubicBezTo>
                    <a:pt x="300052" y="120924"/>
                    <a:pt x="298881" y="120587"/>
                    <a:pt x="297850" y="120251"/>
                  </a:cubicBezTo>
                  <a:cubicBezTo>
                    <a:pt x="297037" y="119984"/>
                    <a:pt x="296315" y="119711"/>
                    <a:pt x="295599" y="119444"/>
                  </a:cubicBezTo>
                  <a:cubicBezTo>
                    <a:pt x="294709" y="119108"/>
                    <a:pt x="293840" y="118778"/>
                    <a:pt x="293103" y="118449"/>
                  </a:cubicBezTo>
                  <a:cubicBezTo>
                    <a:pt x="292507" y="118189"/>
                    <a:pt x="291989" y="117930"/>
                    <a:pt x="291491" y="117677"/>
                  </a:cubicBezTo>
                  <a:cubicBezTo>
                    <a:pt x="290881" y="117362"/>
                    <a:pt x="290320" y="117053"/>
                    <a:pt x="289857" y="116766"/>
                  </a:cubicBezTo>
                  <a:cubicBezTo>
                    <a:pt x="289486" y="116528"/>
                    <a:pt x="289156" y="116303"/>
                    <a:pt x="288883" y="116079"/>
                  </a:cubicBezTo>
                  <a:cubicBezTo>
                    <a:pt x="288693" y="115932"/>
                    <a:pt x="288588" y="115798"/>
                    <a:pt x="288448" y="115658"/>
                  </a:cubicBezTo>
                  <a:cubicBezTo>
                    <a:pt x="288532" y="115588"/>
                    <a:pt x="288588" y="115518"/>
                    <a:pt x="288686" y="115441"/>
                  </a:cubicBezTo>
                  <a:cubicBezTo>
                    <a:pt x="288946" y="115223"/>
                    <a:pt x="289317" y="114978"/>
                    <a:pt x="289682" y="114740"/>
                  </a:cubicBezTo>
                  <a:cubicBezTo>
                    <a:pt x="290250" y="114368"/>
                    <a:pt x="290958" y="113975"/>
                    <a:pt x="291792" y="113555"/>
                  </a:cubicBezTo>
                  <a:cubicBezTo>
                    <a:pt x="292248" y="113323"/>
                    <a:pt x="292697" y="113099"/>
                    <a:pt x="293230" y="112868"/>
                  </a:cubicBezTo>
                  <a:cubicBezTo>
                    <a:pt x="293783" y="112622"/>
                    <a:pt x="294422" y="112377"/>
                    <a:pt x="295060" y="112124"/>
                  </a:cubicBezTo>
                  <a:cubicBezTo>
                    <a:pt x="295817" y="111830"/>
                    <a:pt x="296644" y="111535"/>
                    <a:pt x="297521" y="111241"/>
                  </a:cubicBezTo>
                  <a:cubicBezTo>
                    <a:pt x="298152" y="111031"/>
                    <a:pt x="298761" y="110813"/>
                    <a:pt x="299463" y="110603"/>
                  </a:cubicBezTo>
                  <a:cubicBezTo>
                    <a:pt x="301033" y="110126"/>
                    <a:pt x="302751" y="109656"/>
                    <a:pt x="304637" y="109201"/>
                  </a:cubicBezTo>
                  <a:cubicBezTo>
                    <a:pt x="305506" y="108990"/>
                    <a:pt x="306516" y="108801"/>
                    <a:pt x="307463" y="108605"/>
                  </a:cubicBezTo>
                  <a:cubicBezTo>
                    <a:pt x="308605" y="108359"/>
                    <a:pt x="309776" y="108121"/>
                    <a:pt x="311017" y="107897"/>
                  </a:cubicBezTo>
                  <a:cubicBezTo>
                    <a:pt x="312384" y="107651"/>
                    <a:pt x="313836" y="107420"/>
                    <a:pt x="315336" y="107196"/>
                  </a:cubicBezTo>
                  <a:cubicBezTo>
                    <a:pt x="323238" y="106004"/>
                    <a:pt x="332696" y="105176"/>
                    <a:pt x="343977" y="105176"/>
                  </a:cubicBezTo>
                  <a:cubicBezTo>
                    <a:pt x="377113" y="105169"/>
                    <a:pt x="395643" y="112005"/>
                    <a:pt x="399570" y="115623"/>
                  </a:cubicBezTo>
                  <a:close/>
                  <a:moveTo>
                    <a:pt x="292655" y="173305"/>
                  </a:moveTo>
                  <a:cubicBezTo>
                    <a:pt x="293286" y="173571"/>
                    <a:pt x="293938" y="173824"/>
                    <a:pt x="294597" y="174083"/>
                  </a:cubicBezTo>
                  <a:cubicBezTo>
                    <a:pt x="295817" y="174560"/>
                    <a:pt x="297065" y="175009"/>
                    <a:pt x="298355" y="175450"/>
                  </a:cubicBezTo>
                  <a:cubicBezTo>
                    <a:pt x="299035" y="175682"/>
                    <a:pt x="299701" y="175906"/>
                    <a:pt x="300395" y="176123"/>
                  </a:cubicBezTo>
                  <a:cubicBezTo>
                    <a:pt x="301875" y="176586"/>
                    <a:pt x="303396" y="177014"/>
                    <a:pt x="304952" y="177428"/>
                  </a:cubicBezTo>
                  <a:cubicBezTo>
                    <a:pt x="305499" y="177575"/>
                    <a:pt x="306025" y="177736"/>
                    <a:pt x="306579" y="177869"/>
                  </a:cubicBezTo>
                  <a:cubicBezTo>
                    <a:pt x="308703" y="178402"/>
                    <a:pt x="310877" y="178893"/>
                    <a:pt x="313107" y="179328"/>
                  </a:cubicBezTo>
                  <a:cubicBezTo>
                    <a:pt x="313569" y="179419"/>
                    <a:pt x="314053" y="179489"/>
                    <a:pt x="314523" y="179580"/>
                  </a:cubicBezTo>
                  <a:cubicBezTo>
                    <a:pt x="316311" y="179917"/>
                    <a:pt x="318120" y="180225"/>
                    <a:pt x="319957" y="180498"/>
                  </a:cubicBezTo>
                  <a:cubicBezTo>
                    <a:pt x="320742" y="180618"/>
                    <a:pt x="321534" y="180716"/>
                    <a:pt x="322326" y="180821"/>
                  </a:cubicBezTo>
                  <a:cubicBezTo>
                    <a:pt x="323904" y="181031"/>
                    <a:pt x="325489" y="181221"/>
                    <a:pt x="327094" y="181389"/>
                  </a:cubicBezTo>
                  <a:cubicBezTo>
                    <a:pt x="327935" y="181473"/>
                    <a:pt x="328777" y="181557"/>
                    <a:pt x="329618" y="181634"/>
                  </a:cubicBezTo>
                  <a:cubicBezTo>
                    <a:pt x="331273" y="181782"/>
                    <a:pt x="332934" y="181894"/>
                    <a:pt x="334603" y="181992"/>
                  </a:cubicBezTo>
                  <a:cubicBezTo>
                    <a:pt x="335346" y="182034"/>
                    <a:pt x="336090" y="182090"/>
                    <a:pt x="336833" y="182125"/>
                  </a:cubicBezTo>
                  <a:cubicBezTo>
                    <a:pt x="339231" y="182230"/>
                    <a:pt x="341621" y="182300"/>
                    <a:pt x="344005" y="182300"/>
                  </a:cubicBezTo>
                  <a:cubicBezTo>
                    <a:pt x="346389" y="182300"/>
                    <a:pt x="348780" y="182230"/>
                    <a:pt x="351178" y="182125"/>
                  </a:cubicBezTo>
                  <a:cubicBezTo>
                    <a:pt x="351935" y="182090"/>
                    <a:pt x="352692" y="182034"/>
                    <a:pt x="353450" y="181992"/>
                  </a:cubicBezTo>
                  <a:cubicBezTo>
                    <a:pt x="355097" y="181894"/>
                    <a:pt x="356745" y="181782"/>
                    <a:pt x="358385" y="181641"/>
                  </a:cubicBezTo>
                  <a:cubicBezTo>
                    <a:pt x="359248" y="181564"/>
                    <a:pt x="360110" y="181480"/>
                    <a:pt x="360966" y="181389"/>
                  </a:cubicBezTo>
                  <a:cubicBezTo>
                    <a:pt x="362543" y="181228"/>
                    <a:pt x="364107" y="181038"/>
                    <a:pt x="365663" y="180828"/>
                  </a:cubicBezTo>
                  <a:cubicBezTo>
                    <a:pt x="366476" y="180723"/>
                    <a:pt x="367290" y="180618"/>
                    <a:pt x="368096" y="180498"/>
                  </a:cubicBezTo>
                  <a:cubicBezTo>
                    <a:pt x="369905" y="180232"/>
                    <a:pt x="371686" y="179924"/>
                    <a:pt x="373446" y="179594"/>
                  </a:cubicBezTo>
                  <a:cubicBezTo>
                    <a:pt x="373943" y="179503"/>
                    <a:pt x="374448" y="179426"/>
                    <a:pt x="374946" y="179328"/>
                  </a:cubicBezTo>
                  <a:cubicBezTo>
                    <a:pt x="377162" y="178886"/>
                    <a:pt x="379328" y="178402"/>
                    <a:pt x="381439" y="177876"/>
                  </a:cubicBezTo>
                  <a:cubicBezTo>
                    <a:pt x="382027" y="177729"/>
                    <a:pt x="382588" y="177561"/>
                    <a:pt x="383170" y="177407"/>
                  </a:cubicBezTo>
                  <a:cubicBezTo>
                    <a:pt x="384692" y="177000"/>
                    <a:pt x="386185" y="176579"/>
                    <a:pt x="387630" y="176123"/>
                  </a:cubicBezTo>
                  <a:cubicBezTo>
                    <a:pt x="388338" y="175899"/>
                    <a:pt x="389018" y="175668"/>
                    <a:pt x="389705" y="175436"/>
                  </a:cubicBezTo>
                  <a:cubicBezTo>
                    <a:pt x="390988" y="175002"/>
                    <a:pt x="392236" y="174546"/>
                    <a:pt x="393449" y="174076"/>
                  </a:cubicBezTo>
                  <a:cubicBezTo>
                    <a:pt x="394101" y="173824"/>
                    <a:pt x="394753" y="173564"/>
                    <a:pt x="395384" y="173298"/>
                  </a:cubicBezTo>
                  <a:cubicBezTo>
                    <a:pt x="396646" y="172765"/>
                    <a:pt x="397845" y="172204"/>
                    <a:pt x="399002" y="171629"/>
                  </a:cubicBezTo>
                  <a:cubicBezTo>
                    <a:pt x="399366" y="171447"/>
                    <a:pt x="399780" y="171293"/>
                    <a:pt x="400131" y="171110"/>
                  </a:cubicBezTo>
                  <a:lnTo>
                    <a:pt x="400173" y="195818"/>
                  </a:lnTo>
                  <a:cubicBezTo>
                    <a:pt x="398525" y="199808"/>
                    <a:pt x="380408" y="208698"/>
                    <a:pt x="351823" y="210121"/>
                  </a:cubicBezTo>
                  <a:cubicBezTo>
                    <a:pt x="349257" y="210212"/>
                    <a:pt x="346775" y="210339"/>
                    <a:pt x="344005" y="210339"/>
                  </a:cubicBezTo>
                  <a:cubicBezTo>
                    <a:pt x="328559" y="210339"/>
                    <a:pt x="313303" y="207969"/>
                    <a:pt x="301650" y="203804"/>
                  </a:cubicBezTo>
                  <a:cubicBezTo>
                    <a:pt x="301608" y="203734"/>
                    <a:pt x="301559" y="203664"/>
                    <a:pt x="301517" y="203594"/>
                  </a:cubicBezTo>
                  <a:cubicBezTo>
                    <a:pt x="300690" y="202149"/>
                    <a:pt x="299813" y="200740"/>
                    <a:pt x="298867" y="199380"/>
                  </a:cubicBezTo>
                  <a:cubicBezTo>
                    <a:pt x="298726" y="199177"/>
                    <a:pt x="298565" y="198987"/>
                    <a:pt x="298418" y="198784"/>
                  </a:cubicBezTo>
                  <a:cubicBezTo>
                    <a:pt x="297542" y="197557"/>
                    <a:pt x="296637" y="196358"/>
                    <a:pt x="295663" y="195208"/>
                  </a:cubicBezTo>
                  <a:cubicBezTo>
                    <a:pt x="295368" y="194865"/>
                    <a:pt x="295053" y="194549"/>
                    <a:pt x="294751" y="194206"/>
                  </a:cubicBezTo>
                  <a:cubicBezTo>
                    <a:pt x="293889" y="193231"/>
                    <a:pt x="293019" y="192270"/>
                    <a:pt x="292094" y="191359"/>
                  </a:cubicBezTo>
                  <a:cubicBezTo>
                    <a:pt x="291617" y="190889"/>
                    <a:pt x="291105" y="190469"/>
                    <a:pt x="290614" y="190013"/>
                  </a:cubicBezTo>
                  <a:cubicBezTo>
                    <a:pt x="289801" y="189270"/>
                    <a:pt x="289002" y="188526"/>
                    <a:pt x="288153" y="187832"/>
                  </a:cubicBezTo>
                  <a:cubicBezTo>
                    <a:pt x="288069" y="187762"/>
                    <a:pt x="287999" y="187685"/>
                    <a:pt x="287915" y="187622"/>
                  </a:cubicBezTo>
                  <a:cubicBezTo>
                    <a:pt x="287915" y="184881"/>
                    <a:pt x="287922" y="178788"/>
                    <a:pt x="287929" y="171124"/>
                  </a:cubicBezTo>
                  <a:cubicBezTo>
                    <a:pt x="288287" y="171314"/>
                    <a:pt x="288714" y="171475"/>
                    <a:pt x="289079" y="171657"/>
                  </a:cubicBezTo>
                  <a:cubicBezTo>
                    <a:pt x="290236" y="172225"/>
                    <a:pt x="291414" y="172779"/>
                    <a:pt x="292655" y="173305"/>
                  </a:cubicBezTo>
                  <a:close/>
                  <a:moveTo>
                    <a:pt x="200029" y="252406"/>
                  </a:moveTo>
                  <a:lnTo>
                    <a:pt x="72718" y="252406"/>
                  </a:lnTo>
                  <a:cubicBezTo>
                    <a:pt x="71098" y="252406"/>
                    <a:pt x="69486" y="252350"/>
                    <a:pt x="67894" y="252245"/>
                  </a:cubicBezTo>
                  <a:cubicBezTo>
                    <a:pt x="54117" y="251312"/>
                    <a:pt x="39547" y="237030"/>
                    <a:pt x="26871" y="212035"/>
                  </a:cubicBezTo>
                  <a:cubicBezTo>
                    <a:pt x="712" y="160460"/>
                    <a:pt x="15471" y="96496"/>
                    <a:pt x="61745" y="60108"/>
                  </a:cubicBezTo>
                  <a:lnTo>
                    <a:pt x="111371" y="23951"/>
                  </a:lnTo>
                  <a:cubicBezTo>
                    <a:pt x="119518" y="17549"/>
                    <a:pt x="129712" y="14023"/>
                    <a:pt x="140068" y="14023"/>
                  </a:cubicBezTo>
                  <a:lnTo>
                    <a:pt x="194595" y="14023"/>
                  </a:lnTo>
                  <a:cubicBezTo>
                    <a:pt x="205932" y="14023"/>
                    <a:pt x="216211" y="20080"/>
                    <a:pt x="223173" y="25402"/>
                  </a:cubicBezTo>
                  <a:lnTo>
                    <a:pt x="273668" y="59715"/>
                  </a:lnTo>
                  <a:cubicBezTo>
                    <a:pt x="286211" y="69335"/>
                    <a:pt x="296665" y="81100"/>
                    <a:pt x="304833" y="94779"/>
                  </a:cubicBezTo>
                  <a:cubicBezTo>
                    <a:pt x="295957" y="96608"/>
                    <a:pt x="287375" y="99399"/>
                    <a:pt x="281479" y="103494"/>
                  </a:cubicBezTo>
                  <a:cubicBezTo>
                    <a:pt x="281317" y="103606"/>
                    <a:pt x="281156" y="103718"/>
                    <a:pt x="280995" y="103830"/>
                  </a:cubicBezTo>
                  <a:cubicBezTo>
                    <a:pt x="280104" y="104475"/>
                    <a:pt x="279291" y="105155"/>
                    <a:pt x="278548" y="105870"/>
                  </a:cubicBezTo>
                  <a:cubicBezTo>
                    <a:pt x="278232" y="106172"/>
                    <a:pt x="277952" y="106480"/>
                    <a:pt x="277665" y="106796"/>
                  </a:cubicBezTo>
                  <a:cubicBezTo>
                    <a:pt x="277111" y="107406"/>
                    <a:pt x="276578" y="108023"/>
                    <a:pt x="276143" y="108682"/>
                  </a:cubicBezTo>
                  <a:cubicBezTo>
                    <a:pt x="275779" y="109222"/>
                    <a:pt x="275512" y="109804"/>
                    <a:pt x="275232" y="110379"/>
                  </a:cubicBezTo>
                  <a:cubicBezTo>
                    <a:pt x="274986" y="110897"/>
                    <a:pt x="274692" y="111395"/>
                    <a:pt x="274516" y="111942"/>
                  </a:cubicBezTo>
                  <a:cubicBezTo>
                    <a:pt x="274131" y="113127"/>
                    <a:pt x="273892" y="114368"/>
                    <a:pt x="273892" y="115686"/>
                  </a:cubicBezTo>
                  <a:lnTo>
                    <a:pt x="273892" y="154248"/>
                  </a:lnTo>
                  <a:lnTo>
                    <a:pt x="273892" y="179412"/>
                  </a:lnTo>
                  <a:cubicBezTo>
                    <a:pt x="271530" y="178451"/>
                    <a:pt x="269083" y="177680"/>
                    <a:pt x="266573" y="177049"/>
                  </a:cubicBezTo>
                  <a:cubicBezTo>
                    <a:pt x="266243" y="176965"/>
                    <a:pt x="265914" y="176874"/>
                    <a:pt x="265584" y="176797"/>
                  </a:cubicBezTo>
                  <a:cubicBezTo>
                    <a:pt x="263130" y="176222"/>
                    <a:pt x="260627" y="175787"/>
                    <a:pt x="258068" y="175549"/>
                  </a:cubicBezTo>
                  <a:cubicBezTo>
                    <a:pt x="257781" y="175520"/>
                    <a:pt x="257493" y="175527"/>
                    <a:pt x="257206" y="175506"/>
                  </a:cubicBezTo>
                  <a:cubicBezTo>
                    <a:pt x="255768" y="175394"/>
                    <a:pt x="254324" y="175289"/>
                    <a:pt x="252859" y="175289"/>
                  </a:cubicBezTo>
                  <a:cubicBezTo>
                    <a:pt x="252087" y="175289"/>
                    <a:pt x="251344" y="175373"/>
                    <a:pt x="250580" y="175401"/>
                  </a:cubicBezTo>
                  <a:cubicBezTo>
                    <a:pt x="249984" y="175422"/>
                    <a:pt x="249388" y="175450"/>
                    <a:pt x="248792" y="175492"/>
                  </a:cubicBezTo>
                  <a:cubicBezTo>
                    <a:pt x="246296" y="175675"/>
                    <a:pt x="243828" y="175962"/>
                    <a:pt x="241430" y="176460"/>
                  </a:cubicBezTo>
                  <a:cubicBezTo>
                    <a:pt x="241381" y="176467"/>
                    <a:pt x="241339" y="176467"/>
                    <a:pt x="241290" y="176481"/>
                  </a:cubicBezTo>
                  <a:cubicBezTo>
                    <a:pt x="241101" y="176523"/>
                    <a:pt x="240925" y="176600"/>
                    <a:pt x="240736" y="176642"/>
                  </a:cubicBezTo>
                  <a:cubicBezTo>
                    <a:pt x="238542" y="177126"/>
                    <a:pt x="236403" y="177764"/>
                    <a:pt x="234314" y="178507"/>
                  </a:cubicBezTo>
                  <a:cubicBezTo>
                    <a:pt x="233557" y="178774"/>
                    <a:pt x="232799" y="179040"/>
                    <a:pt x="232056" y="179335"/>
                  </a:cubicBezTo>
                  <a:cubicBezTo>
                    <a:pt x="229974" y="180169"/>
                    <a:pt x="227941" y="181094"/>
                    <a:pt x="225984" y="182167"/>
                  </a:cubicBezTo>
                  <a:cubicBezTo>
                    <a:pt x="225248" y="182567"/>
                    <a:pt x="224561" y="183030"/>
                    <a:pt x="223846" y="183464"/>
                  </a:cubicBezTo>
                  <a:cubicBezTo>
                    <a:pt x="222479" y="184299"/>
                    <a:pt x="221147" y="185175"/>
                    <a:pt x="219864" y="186122"/>
                  </a:cubicBezTo>
                  <a:cubicBezTo>
                    <a:pt x="219106" y="186675"/>
                    <a:pt x="218342" y="187215"/>
                    <a:pt x="217613" y="187804"/>
                  </a:cubicBezTo>
                  <a:cubicBezTo>
                    <a:pt x="215965" y="189136"/>
                    <a:pt x="214395" y="190560"/>
                    <a:pt x="212908" y="192074"/>
                  </a:cubicBezTo>
                  <a:cubicBezTo>
                    <a:pt x="212256" y="192733"/>
                    <a:pt x="211660" y="193434"/>
                    <a:pt x="211043" y="194128"/>
                  </a:cubicBezTo>
                  <a:cubicBezTo>
                    <a:pt x="209992" y="195306"/>
                    <a:pt x="208989" y="196533"/>
                    <a:pt x="208042" y="197795"/>
                  </a:cubicBezTo>
                  <a:cubicBezTo>
                    <a:pt x="207531" y="198482"/>
                    <a:pt x="206991" y="199134"/>
                    <a:pt x="206507" y="199843"/>
                  </a:cubicBezTo>
                  <a:cubicBezTo>
                    <a:pt x="205273" y="201645"/>
                    <a:pt x="204172" y="203538"/>
                    <a:pt x="203156" y="205480"/>
                  </a:cubicBezTo>
                  <a:cubicBezTo>
                    <a:pt x="202763" y="206237"/>
                    <a:pt x="202405" y="207008"/>
                    <a:pt x="202041" y="207786"/>
                  </a:cubicBezTo>
                  <a:cubicBezTo>
                    <a:pt x="201242" y="209504"/>
                    <a:pt x="200526" y="211257"/>
                    <a:pt x="199902" y="213066"/>
                  </a:cubicBezTo>
                  <a:cubicBezTo>
                    <a:pt x="199720" y="213592"/>
                    <a:pt x="199496" y="214090"/>
                    <a:pt x="199334" y="214622"/>
                  </a:cubicBezTo>
                  <a:cubicBezTo>
                    <a:pt x="198612" y="216922"/>
                    <a:pt x="198086" y="219306"/>
                    <a:pt x="197666" y="221718"/>
                  </a:cubicBezTo>
                  <a:cubicBezTo>
                    <a:pt x="197610" y="222026"/>
                    <a:pt x="197498" y="222321"/>
                    <a:pt x="197448" y="222629"/>
                  </a:cubicBezTo>
                  <a:cubicBezTo>
                    <a:pt x="197392" y="223008"/>
                    <a:pt x="197392" y="223415"/>
                    <a:pt x="197343" y="223793"/>
                  </a:cubicBezTo>
                  <a:cubicBezTo>
                    <a:pt x="197119" y="225441"/>
                    <a:pt x="196979" y="227109"/>
                    <a:pt x="196902" y="228799"/>
                  </a:cubicBezTo>
                  <a:cubicBezTo>
                    <a:pt x="196874" y="229402"/>
                    <a:pt x="196817" y="229998"/>
                    <a:pt x="196810" y="230608"/>
                  </a:cubicBezTo>
                  <a:cubicBezTo>
                    <a:pt x="196810" y="230868"/>
                    <a:pt x="196768" y="231120"/>
                    <a:pt x="196768" y="231379"/>
                  </a:cubicBezTo>
                  <a:cubicBezTo>
                    <a:pt x="196768" y="232494"/>
                    <a:pt x="196874" y="233581"/>
                    <a:pt x="196937" y="234675"/>
                  </a:cubicBezTo>
                  <a:cubicBezTo>
                    <a:pt x="197210" y="240732"/>
                    <a:pt x="198199" y="246818"/>
                    <a:pt x="200029" y="252406"/>
                  </a:cubicBezTo>
                  <a:close/>
                  <a:moveTo>
                    <a:pt x="252866" y="273440"/>
                  </a:moveTo>
                  <a:cubicBezTo>
                    <a:pt x="229834" y="273440"/>
                    <a:pt x="211092" y="254832"/>
                    <a:pt x="210826" y="231870"/>
                  </a:cubicBezTo>
                  <a:cubicBezTo>
                    <a:pt x="210826" y="231323"/>
                    <a:pt x="210840" y="230783"/>
                    <a:pt x="210861" y="230237"/>
                  </a:cubicBezTo>
                  <a:cubicBezTo>
                    <a:pt x="210882" y="229465"/>
                    <a:pt x="210917" y="228701"/>
                    <a:pt x="210980" y="227937"/>
                  </a:cubicBezTo>
                  <a:cubicBezTo>
                    <a:pt x="211029" y="227292"/>
                    <a:pt x="211106" y="226654"/>
                    <a:pt x="211184" y="226016"/>
                  </a:cubicBezTo>
                  <a:cubicBezTo>
                    <a:pt x="211268" y="225364"/>
                    <a:pt x="211366" y="224719"/>
                    <a:pt x="211478" y="224081"/>
                  </a:cubicBezTo>
                  <a:cubicBezTo>
                    <a:pt x="211794" y="222258"/>
                    <a:pt x="212200" y="220456"/>
                    <a:pt x="212754" y="218710"/>
                  </a:cubicBezTo>
                  <a:cubicBezTo>
                    <a:pt x="212810" y="218521"/>
                    <a:pt x="212894" y="218345"/>
                    <a:pt x="212957" y="218163"/>
                  </a:cubicBezTo>
                  <a:cubicBezTo>
                    <a:pt x="213546" y="216403"/>
                    <a:pt x="214254" y="214686"/>
                    <a:pt x="215075" y="213024"/>
                  </a:cubicBezTo>
                  <a:cubicBezTo>
                    <a:pt x="215152" y="212863"/>
                    <a:pt x="215229" y="212701"/>
                    <a:pt x="215306" y="212547"/>
                  </a:cubicBezTo>
                  <a:cubicBezTo>
                    <a:pt x="219085" y="205129"/>
                    <a:pt x="225052" y="198861"/>
                    <a:pt x="232281" y="194731"/>
                  </a:cubicBezTo>
                  <a:cubicBezTo>
                    <a:pt x="232309" y="194717"/>
                    <a:pt x="232330" y="194696"/>
                    <a:pt x="232358" y="194682"/>
                  </a:cubicBezTo>
                  <a:cubicBezTo>
                    <a:pt x="233998" y="193750"/>
                    <a:pt x="235723" y="192965"/>
                    <a:pt x="237476" y="192263"/>
                  </a:cubicBezTo>
                  <a:cubicBezTo>
                    <a:pt x="237932" y="192081"/>
                    <a:pt x="238394" y="191920"/>
                    <a:pt x="238850" y="191759"/>
                  </a:cubicBezTo>
                  <a:cubicBezTo>
                    <a:pt x="240407" y="191205"/>
                    <a:pt x="241991" y="190721"/>
                    <a:pt x="243625" y="190363"/>
                  </a:cubicBezTo>
                  <a:cubicBezTo>
                    <a:pt x="243849" y="190314"/>
                    <a:pt x="244059" y="190237"/>
                    <a:pt x="244284" y="190195"/>
                  </a:cubicBezTo>
                  <a:cubicBezTo>
                    <a:pt x="246310" y="189781"/>
                    <a:pt x="248343" y="189557"/>
                    <a:pt x="250370" y="189438"/>
                  </a:cubicBezTo>
                  <a:cubicBezTo>
                    <a:pt x="250755" y="189417"/>
                    <a:pt x="251141" y="189389"/>
                    <a:pt x="251533" y="189382"/>
                  </a:cubicBezTo>
                  <a:cubicBezTo>
                    <a:pt x="253602" y="189319"/>
                    <a:pt x="255663" y="189375"/>
                    <a:pt x="257696" y="189613"/>
                  </a:cubicBezTo>
                  <a:cubicBezTo>
                    <a:pt x="257816" y="189627"/>
                    <a:pt x="257928" y="189648"/>
                    <a:pt x="258040" y="189669"/>
                  </a:cubicBezTo>
                  <a:cubicBezTo>
                    <a:pt x="260185" y="189936"/>
                    <a:pt x="262310" y="190363"/>
                    <a:pt x="264399" y="190966"/>
                  </a:cubicBezTo>
                  <a:cubicBezTo>
                    <a:pt x="264427" y="190973"/>
                    <a:pt x="264462" y="190980"/>
                    <a:pt x="264490" y="190987"/>
                  </a:cubicBezTo>
                  <a:cubicBezTo>
                    <a:pt x="266643" y="191611"/>
                    <a:pt x="268753" y="192418"/>
                    <a:pt x="270815" y="193392"/>
                  </a:cubicBezTo>
                  <a:cubicBezTo>
                    <a:pt x="272708" y="194290"/>
                    <a:pt x="274552" y="195292"/>
                    <a:pt x="276276" y="196449"/>
                  </a:cubicBezTo>
                  <a:lnTo>
                    <a:pt x="276557" y="196645"/>
                  </a:lnTo>
                  <a:cubicBezTo>
                    <a:pt x="276802" y="196814"/>
                    <a:pt x="277027" y="197003"/>
                    <a:pt x="277265" y="197171"/>
                  </a:cubicBezTo>
                  <a:cubicBezTo>
                    <a:pt x="278429" y="198006"/>
                    <a:pt x="279544" y="198889"/>
                    <a:pt x="280616" y="199836"/>
                  </a:cubicBezTo>
                  <a:cubicBezTo>
                    <a:pt x="280876" y="200060"/>
                    <a:pt x="281128" y="200298"/>
                    <a:pt x="281381" y="200530"/>
                  </a:cubicBezTo>
                  <a:cubicBezTo>
                    <a:pt x="282453" y="201525"/>
                    <a:pt x="283477" y="202563"/>
                    <a:pt x="284437" y="203657"/>
                  </a:cubicBezTo>
                  <a:cubicBezTo>
                    <a:pt x="284536" y="203769"/>
                    <a:pt x="284634" y="203867"/>
                    <a:pt x="284732" y="203979"/>
                  </a:cubicBezTo>
                  <a:cubicBezTo>
                    <a:pt x="286962" y="206573"/>
                    <a:pt x="288883" y="209441"/>
                    <a:pt x="290425" y="212519"/>
                  </a:cubicBezTo>
                  <a:cubicBezTo>
                    <a:pt x="290783" y="213220"/>
                    <a:pt x="291140" y="213928"/>
                    <a:pt x="291456" y="214650"/>
                  </a:cubicBezTo>
                  <a:cubicBezTo>
                    <a:pt x="291989" y="215877"/>
                    <a:pt x="292451" y="217118"/>
                    <a:pt x="292865" y="218373"/>
                  </a:cubicBezTo>
                  <a:cubicBezTo>
                    <a:pt x="292893" y="218465"/>
                    <a:pt x="292935" y="218556"/>
                    <a:pt x="292963" y="218647"/>
                  </a:cubicBezTo>
                  <a:cubicBezTo>
                    <a:pt x="293370" y="219916"/>
                    <a:pt x="293699" y="221206"/>
                    <a:pt x="293980" y="222503"/>
                  </a:cubicBezTo>
                  <a:cubicBezTo>
                    <a:pt x="294001" y="222608"/>
                    <a:pt x="294036" y="222706"/>
                    <a:pt x="294057" y="222805"/>
                  </a:cubicBezTo>
                  <a:cubicBezTo>
                    <a:pt x="294323" y="224095"/>
                    <a:pt x="294520" y="225399"/>
                    <a:pt x="294667" y="226710"/>
                  </a:cubicBezTo>
                  <a:cubicBezTo>
                    <a:pt x="294681" y="226829"/>
                    <a:pt x="294709" y="226934"/>
                    <a:pt x="294723" y="227053"/>
                  </a:cubicBezTo>
                  <a:cubicBezTo>
                    <a:pt x="294870" y="228484"/>
                    <a:pt x="294947" y="229921"/>
                    <a:pt x="294947" y="231372"/>
                  </a:cubicBezTo>
                  <a:cubicBezTo>
                    <a:pt x="294947" y="232859"/>
                    <a:pt x="294863" y="234338"/>
                    <a:pt x="294709" y="235811"/>
                  </a:cubicBezTo>
                  <a:cubicBezTo>
                    <a:pt x="294688" y="236028"/>
                    <a:pt x="294639" y="236231"/>
                    <a:pt x="294611" y="236449"/>
                  </a:cubicBezTo>
                  <a:cubicBezTo>
                    <a:pt x="294457" y="237718"/>
                    <a:pt x="294267" y="238980"/>
                    <a:pt x="293994" y="240221"/>
                  </a:cubicBezTo>
                  <a:cubicBezTo>
                    <a:pt x="293966" y="240361"/>
                    <a:pt x="293917" y="240494"/>
                    <a:pt x="293889" y="240634"/>
                  </a:cubicBezTo>
                  <a:cubicBezTo>
                    <a:pt x="293587" y="241966"/>
                    <a:pt x="293230" y="243285"/>
                    <a:pt x="292795" y="244589"/>
                  </a:cubicBezTo>
                  <a:cubicBezTo>
                    <a:pt x="292774" y="244645"/>
                    <a:pt x="292753" y="244701"/>
                    <a:pt x="292732" y="244757"/>
                  </a:cubicBezTo>
                  <a:cubicBezTo>
                    <a:pt x="292269" y="246117"/>
                    <a:pt x="291736" y="247456"/>
                    <a:pt x="291133" y="248781"/>
                  </a:cubicBezTo>
                  <a:cubicBezTo>
                    <a:pt x="284480" y="263302"/>
                    <a:pt x="269847" y="273440"/>
                    <a:pt x="252866" y="273440"/>
                  </a:cubicBezTo>
                  <a:close/>
                  <a:moveTo>
                    <a:pt x="344012" y="252406"/>
                  </a:moveTo>
                  <a:cubicBezTo>
                    <a:pt x="330705" y="252406"/>
                    <a:pt x="317461" y="250632"/>
                    <a:pt x="306579" y="247456"/>
                  </a:cubicBezTo>
                  <a:cubicBezTo>
                    <a:pt x="306586" y="247442"/>
                    <a:pt x="306586" y="247428"/>
                    <a:pt x="306586" y="247414"/>
                  </a:cubicBezTo>
                  <a:cubicBezTo>
                    <a:pt x="307266" y="245143"/>
                    <a:pt x="307764" y="242801"/>
                    <a:pt x="308157" y="240417"/>
                  </a:cubicBezTo>
                  <a:cubicBezTo>
                    <a:pt x="308248" y="239849"/>
                    <a:pt x="308339" y="239288"/>
                    <a:pt x="308416" y="238713"/>
                  </a:cubicBezTo>
                  <a:cubicBezTo>
                    <a:pt x="308732" y="236301"/>
                    <a:pt x="308956" y="233868"/>
                    <a:pt x="308956" y="231372"/>
                  </a:cubicBezTo>
                  <a:cubicBezTo>
                    <a:pt x="308956" y="229556"/>
                    <a:pt x="308858" y="227755"/>
                    <a:pt x="308682" y="225967"/>
                  </a:cubicBezTo>
                  <a:cubicBezTo>
                    <a:pt x="308619" y="225322"/>
                    <a:pt x="308507" y="224698"/>
                    <a:pt x="308423" y="224060"/>
                  </a:cubicBezTo>
                  <a:cubicBezTo>
                    <a:pt x="308304" y="223155"/>
                    <a:pt x="308220" y="222244"/>
                    <a:pt x="308058" y="221353"/>
                  </a:cubicBezTo>
                  <a:cubicBezTo>
                    <a:pt x="318695" y="223316"/>
                    <a:pt x="331048" y="224361"/>
                    <a:pt x="344012" y="224361"/>
                  </a:cubicBezTo>
                  <a:cubicBezTo>
                    <a:pt x="360769" y="224361"/>
                    <a:pt x="384993" y="222223"/>
                    <a:pt x="400131" y="215534"/>
                  </a:cubicBezTo>
                  <a:lnTo>
                    <a:pt x="400173" y="237886"/>
                  </a:lnTo>
                  <a:cubicBezTo>
                    <a:pt x="398378" y="242226"/>
                    <a:pt x="377099" y="252406"/>
                    <a:pt x="344012" y="252406"/>
                  </a:cubicBezTo>
                  <a:close/>
                  <a:moveTo>
                    <a:pt x="344012" y="168271"/>
                  </a:moveTo>
                  <a:cubicBezTo>
                    <a:pt x="311038" y="168271"/>
                    <a:pt x="289808" y="158168"/>
                    <a:pt x="287957" y="154290"/>
                  </a:cubicBezTo>
                  <a:cubicBezTo>
                    <a:pt x="287964" y="146297"/>
                    <a:pt x="287971" y="138185"/>
                    <a:pt x="287971" y="131427"/>
                  </a:cubicBezTo>
                  <a:cubicBezTo>
                    <a:pt x="288146" y="131504"/>
                    <a:pt x="288357" y="131567"/>
                    <a:pt x="288539" y="131644"/>
                  </a:cubicBezTo>
                  <a:cubicBezTo>
                    <a:pt x="290215" y="132359"/>
                    <a:pt x="291968" y="133032"/>
                    <a:pt x="293833" y="133649"/>
                  </a:cubicBezTo>
                  <a:cubicBezTo>
                    <a:pt x="293931" y="133684"/>
                    <a:pt x="294029" y="133719"/>
                    <a:pt x="294134" y="133747"/>
                  </a:cubicBezTo>
                  <a:cubicBezTo>
                    <a:pt x="296041" y="134364"/>
                    <a:pt x="298053" y="134918"/>
                    <a:pt x="300108" y="135430"/>
                  </a:cubicBezTo>
                  <a:cubicBezTo>
                    <a:pt x="300781" y="135598"/>
                    <a:pt x="301475" y="135752"/>
                    <a:pt x="302162" y="135907"/>
                  </a:cubicBezTo>
                  <a:cubicBezTo>
                    <a:pt x="303662" y="136250"/>
                    <a:pt x="305177" y="136580"/>
                    <a:pt x="306726" y="136874"/>
                  </a:cubicBezTo>
                  <a:cubicBezTo>
                    <a:pt x="307477" y="137022"/>
                    <a:pt x="308220" y="137162"/>
                    <a:pt x="308977" y="137295"/>
                  </a:cubicBezTo>
                  <a:cubicBezTo>
                    <a:pt x="310681" y="137596"/>
                    <a:pt x="312391" y="137863"/>
                    <a:pt x="314123" y="138115"/>
                  </a:cubicBezTo>
                  <a:cubicBezTo>
                    <a:pt x="314670" y="138192"/>
                    <a:pt x="315210" y="138284"/>
                    <a:pt x="315757" y="138361"/>
                  </a:cubicBezTo>
                  <a:cubicBezTo>
                    <a:pt x="318022" y="138662"/>
                    <a:pt x="320286" y="138929"/>
                    <a:pt x="322537" y="139146"/>
                  </a:cubicBezTo>
                  <a:cubicBezTo>
                    <a:pt x="323105" y="139202"/>
                    <a:pt x="323659" y="139244"/>
                    <a:pt x="324226" y="139293"/>
                  </a:cubicBezTo>
                  <a:cubicBezTo>
                    <a:pt x="325958" y="139447"/>
                    <a:pt x="327669" y="139588"/>
                    <a:pt x="329366" y="139700"/>
                  </a:cubicBezTo>
                  <a:cubicBezTo>
                    <a:pt x="330102" y="139749"/>
                    <a:pt x="330817" y="139791"/>
                    <a:pt x="331539" y="139833"/>
                  </a:cubicBezTo>
                  <a:cubicBezTo>
                    <a:pt x="333110" y="139924"/>
                    <a:pt x="334638" y="139994"/>
                    <a:pt x="336153" y="140050"/>
                  </a:cubicBezTo>
                  <a:cubicBezTo>
                    <a:pt x="336791" y="140071"/>
                    <a:pt x="337429" y="140099"/>
                    <a:pt x="338053" y="140121"/>
                  </a:cubicBezTo>
                  <a:cubicBezTo>
                    <a:pt x="340107" y="140177"/>
                    <a:pt x="342112" y="140212"/>
                    <a:pt x="344005" y="140212"/>
                  </a:cubicBezTo>
                  <a:cubicBezTo>
                    <a:pt x="345891" y="140212"/>
                    <a:pt x="347897" y="140177"/>
                    <a:pt x="349951" y="140121"/>
                  </a:cubicBezTo>
                  <a:cubicBezTo>
                    <a:pt x="350589" y="140099"/>
                    <a:pt x="351234" y="140071"/>
                    <a:pt x="351879" y="140050"/>
                  </a:cubicBezTo>
                  <a:cubicBezTo>
                    <a:pt x="353379" y="139994"/>
                    <a:pt x="354901" y="139924"/>
                    <a:pt x="356464" y="139833"/>
                  </a:cubicBezTo>
                  <a:cubicBezTo>
                    <a:pt x="357201" y="139791"/>
                    <a:pt x="357923" y="139749"/>
                    <a:pt x="358666" y="139700"/>
                  </a:cubicBezTo>
                  <a:cubicBezTo>
                    <a:pt x="360363" y="139588"/>
                    <a:pt x="362080" y="139447"/>
                    <a:pt x="363812" y="139286"/>
                  </a:cubicBezTo>
                  <a:cubicBezTo>
                    <a:pt x="364373" y="139237"/>
                    <a:pt x="364920" y="139195"/>
                    <a:pt x="365481" y="139139"/>
                  </a:cubicBezTo>
                  <a:cubicBezTo>
                    <a:pt x="367739" y="138915"/>
                    <a:pt x="370003" y="138655"/>
                    <a:pt x="372268" y="138347"/>
                  </a:cubicBezTo>
                  <a:cubicBezTo>
                    <a:pt x="372822" y="138270"/>
                    <a:pt x="373369" y="138178"/>
                    <a:pt x="373922" y="138101"/>
                  </a:cubicBezTo>
                  <a:cubicBezTo>
                    <a:pt x="375647" y="137856"/>
                    <a:pt x="377358" y="137582"/>
                    <a:pt x="379055" y="137281"/>
                  </a:cubicBezTo>
                  <a:cubicBezTo>
                    <a:pt x="379819" y="137148"/>
                    <a:pt x="380562" y="137000"/>
                    <a:pt x="381312" y="136860"/>
                  </a:cubicBezTo>
                  <a:cubicBezTo>
                    <a:pt x="382862" y="136559"/>
                    <a:pt x="384383" y="136236"/>
                    <a:pt x="385891" y="135886"/>
                  </a:cubicBezTo>
                  <a:cubicBezTo>
                    <a:pt x="386578" y="135724"/>
                    <a:pt x="387265" y="135577"/>
                    <a:pt x="387938" y="135409"/>
                  </a:cubicBezTo>
                  <a:cubicBezTo>
                    <a:pt x="390034" y="134883"/>
                    <a:pt x="392082" y="134322"/>
                    <a:pt x="394024" y="133691"/>
                  </a:cubicBezTo>
                  <a:cubicBezTo>
                    <a:pt x="394122" y="133656"/>
                    <a:pt x="394206" y="133621"/>
                    <a:pt x="394304" y="133593"/>
                  </a:cubicBezTo>
                  <a:cubicBezTo>
                    <a:pt x="396134" y="132990"/>
                    <a:pt x="397866" y="132324"/>
                    <a:pt x="399514" y="131623"/>
                  </a:cubicBezTo>
                  <a:cubicBezTo>
                    <a:pt x="399710" y="131539"/>
                    <a:pt x="399941" y="131469"/>
                    <a:pt x="400138" y="131384"/>
                  </a:cubicBezTo>
                  <a:lnTo>
                    <a:pt x="400180" y="153736"/>
                  </a:lnTo>
                  <a:cubicBezTo>
                    <a:pt x="398378" y="158090"/>
                    <a:pt x="377099" y="168271"/>
                    <a:pt x="344012" y="168271"/>
                  </a:cubicBezTo>
                  <a:close/>
                </a:path>
              </a:pathLst>
            </a:custGeom>
            <a:solidFill>
              <a:srgbClr val="000000"/>
            </a:solidFill>
            <a:ln w="69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12" name="Graphic 174">
            <a:extLst>
              <a:ext uri="{FF2B5EF4-FFF2-40B4-BE49-F238E27FC236}">
                <a16:creationId xmlns:a16="http://schemas.microsoft.com/office/drawing/2014/main" id="{9A729D51-FAE8-44C3-9357-3CBDF8F42056}"/>
              </a:ext>
            </a:extLst>
          </p:cNvPr>
          <p:cNvGrpSpPr/>
          <p:nvPr/>
        </p:nvGrpSpPr>
        <p:grpSpPr>
          <a:xfrm>
            <a:off x="6491798" y="3716938"/>
            <a:ext cx="354551" cy="329470"/>
            <a:chOff x="6491798" y="3716938"/>
            <a:chExt cx="354551" cy="329470"/>
          </a:xfrm>
          <a:noFill/>
        </p:grpSpPr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id="{D70CE25A-D130-47A8-A666-72ACAD5F17BB}"/>
                </a:ext>
              </a:extLst>
            </p:cNvPr>
            <p:cNvSpPr/>
            <p:nvPr/>
          </p:nvSpPr>
          <p:spPr>
            <a:xfrm>
              <a:off x="6491798" y="3716938"/>
              <a:ext cx="354551" cy="235417"/>
            </a:xfrm>
            <a:custGeom>
              <a:avLst/>
              <a:gdLst>
                <a:gd name="connsiteX0" fmla="*/ 351666 w 354551"/>
                <a:gd name="connsiteY0" fmla="*/ -9584 h 235417"/>
                <a:gd name="connsiteX1" fmla="*/ 351666 w 354551"/>
                <a:gd name="connsiteY1" fmla="*/ 225833 h 235417"/>
                <a:gd name="connsiteX2" fmla="*/ -2886 w 354551"/>
                <a:gd name="connsiteY2" fmla="*/ 225833 h 235417"/>
                <a:gd name="connsiteX3" fmla="*/ -2886 w 354551"/>
                <a:gd name="connsiteY3" fmla="*/ -9584 h 23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551" h="235417">
                  <a:moveTo>
                    <a:pt x="351666" y="-9584"/>
                  </a:moveTo>
                  <a:lnTo>
                    <a:pt x="351666" y="225833"/>
                  </a:lnTo>
                  <a:lnTo>
                    <a:pt x="-2886" y="225833"/>
                  </a:lnTo>
                  <a:lnTo>
                    <a:pt x="-2886" y="-9584"/>
                  </a:lnTo>
                  <a:close/>
                </a:path>
              </a:pathLst>
            </a:custGeom>
            <a:noFill/>
            <a:ln w="1160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B37C3E4A-4C76-411C-9771-738AE5EA52EC}"/>
                </a:ext>
              </a:extLst>
            </p:cNvPr>
            <p:cNvSpPr/>
            <p:nvPr/>
          </p:nvSpPr>
          <p:spPr>
            <a:xfrm>
              <a:off x="6525431" y="3919294"/>
              <a:ext cx="287289" cy="5937"/>
            </a:xfrm>
            <a:custGeom>
              <a:avLst/>
              <a:gdLst>
                <a:gd name="connsiteX0" fmla="*/ 36 w 287289"/>
                <a:gd name="connsiteY0" fmla="*/ -27 h 5937"/>
                <a:gd name="connsiteX1" fmla="*/ 287325 w 287289"/>
                <a:gd name="connsiteY1" fmla="*/ -27 h 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289" h="5937">
                  <a:moveTo>
                    <a:pt x="36" y="-27"/>
                  </a:moveTo>
                  <a:lnTo>
                    <a:pt x="287325" y="-27"/>
                  </a:lnTo>
                </a:path>
              </a:pathLst>
            </a:custGeom>
            <a:ln w="1160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EFA86494-1CD0-4034-A04B-01C99DAE45F2}"/>
                </a:ext>
              </a:extLst>
            </p:cNvPr>
            <p:cNvSpPr/>
            <p:nvPr/>
          </p:nvSpPr>
          <p:spPr>
            <a:xfrm>
              <a:off x="6636013" y="3952355"/>
              <a:ext cx="66122" cy="55861"/>
            </a:xfrm>
            <a:custGeom>
              <a:avLst/>
              <a:gdLst>
                <a:gd name="connsiteX0" fmla="*/ 63236 w 66122"/>
                <a:gd name="connsiteY0" fmla="*/ -9815 h 55861"/>
                <a:gd name="connsiteX1" fmla="*/ 63236 w 66122"/>
                <a:gd name="connsiteY1" fmla="*/ 46046 h 55861"/>
                <a:gd name="connsiteX2" fmla="*/ -2886 w 66122"/>
                <a:gd name="connsiteY2" fmla="*/ 46046 h 55861"/>
                <a:gd name="connsiteX3" fmla="*/ -2886 w 66122"/>
                <a:gd name="connsiteY3" fmla="*/ -9815 h 55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122" h="55861">
                  <a:moveTo>
                    <a:pt x="63236" y="-9815"/>
                  </a:moveTo>
                  <a:lnTo>
                    <a:pt x="63236" y="46046"/>
                  </a:lnTo>
                  <a:lnTo>
                    <a:pt x="-2886" y="46046"/>
                  </a:lnTo>
                  <a:lnTo>
                    <a:pt x="-2886" y="-9815"/>
                  </a:lnTo>
                  <a:close/>
                </a:path>
              </a:pathLst>
            </a:custGeom>
            <a:noFill/>
            <a:ln w="1160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659B3585-4E01-431D-82B5-38D43AEB984D}"/>
                </a:ext>
              </a:extLst>
            </p:cNvPr>
            <p:cNvSpPr/>
            <p:nvPr/>
          </p:nvSpPr>
          <p:spPr>
            <a:xfrm>
              <a:off x="6600672" y="3981996"/>
              <a:ext cx="136804" cy="64412"/>
            </a:xfrm>
            <a:custGeom>
              <a:avLst/>
              <a:gdLst>
                <a:gd name="connsiteX0" fmla="*/ 98577 w 136804"/>
                <a:gd name="connsiteY0" fmla="*/ -9869 h 64412"/>
                <a:gd name="connsiteX1" fmla="*/ 118528 w 136804"/>
                <a:gd name="connsiteY1" fmla="*/ -9869 h 64412"/>
                <a:gd name="connsiteX2" fmla="*/ 133918 w 136804"/>
                <a:gd name="connsiteY2" fmla="*/ 54543 h 64412"/>
                <a:gd name="connsiteX3" fmla="*/ -2886 w 136804"/>
                <a:gd name="connsiteY3" fmla="*/ 54543 h 64412"/>
                <a:gd name="connsiteX4" fmla="*/ 11364 w 136804"/>
                <a:gd name="connsiteY4" fmla="*/ -9869 h 64412"/>
                <a:gd name="connsiteX5" fmla="*/ 30745 w 136804"/>
                <a:gd name="connsiteY5" fmla="*/ -9869 h 64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804" h="64412">
                  <a:moveTo>
                    <a:pt x="98577" y="-9869"/>
                  </a:moveTo>
                  <a:lnTo>
                    <a:pt x="118528" y="-9869"/>
                  </a:lnTo>
                  <a:lnTo>
                    <a:pt x="133918" y="54543"/>
                  </a:lnTo>
                  <a:lnTo>
                    <a:pt x="-2886" y="54543"/>
                  </a:lnTo>
                  <a:lnTo>
                    <a:pt x="11364" y="-9869"/>
                  </a:lnTo>
                  <a:lnTo>
                    <a:pt x="30745" y="-9869"/>
                  </a:lnTo>
                </a:path>
              </a:pathLst>
            </a:custGeom>
            <a:noFill/>
            <a:ln w="1160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3A3A78A7-913E-4FFB-AB7D-A13C47CFBA6A}"/>
                </a:ext>
              </a:extLst>
            </p:cNvPr>
            <p:cNvSpPr/>
            <p:nvPr/>
          </p:nvSpPr>
          <p:spPr>
            <a:xfrm>
              <a:off x="6644565" y="3952355"/>
              <a:ext cx="49021" cy="24511"/>
            </a:xfrm>
            <a:custGeom>
              <a:avLst/>
              <a:gdLst>
                <a:gd name="connsiteX0" fmla="*/ 49058 w 49021"/>
                <a:gd name="connsiteY0" fmla="*/ -27 h 24511"/>
                <a:gd name="connsiteX1" fmla="*/ 24547 w 49021"/>
                <a:gd name="connsiteY1" fmla="*/ 24484 h 24511"/>
                <a:gd name="connsiteX2" fmla="*/ 36 w 49021"/>
                <a:gd name="connsiteY2" fmla="*/ -27 h 24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021" h="24511">
                  <a:moveTo>
                    <a:pt x="49058" y="-27"/>
                  </a:moveTo>
                  <a:cubicBezTo>
                    <a:pt x="49058" y="13653"/>
                    <a:pt x="38227" y="24484"/>
                    <a:pt x="24547" y="24484"/>
                  </a:cubicBezTo>
                  <a:cubicBezTo>
                    <a:pt x="10866" y="24484"/>
                    <a:pt x="36" y="14223"/>
                    <a:pt x="36" y="-27"/>
                  </a:cubicBezTo>
                </a:path>
              </a:pathLst>
            </a:custGeom>
            <a:noFill/>
            <a:ln w="1160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9E3AD34D-AEFF-4E8C-9F93-77AC0FD0F844}"/>
                </a:ext>
              </a:extLst>
            </p:cNvPr>
            <p:cNvSpPr/>
            <p:nvPr/>
          </p:nvSpPr>
          <p:spPr>
            <a:xfrm>
              <a:off x="6539110" y="3763679"/>
              <a:ext cx="255368" cy="127114"/>
            </a:xfrm>
            <a:custGeom>
              <a:avLst/>
              <a:gdLst>
                <a:gd name="connsiteX0" fmla="*/ -2882 w 255368"/>
                <a:gd name="connsiteY0" fmla="*/ 117541 h 127114"/>
                <a:gd name="connsiteX1" fmla="*/ 47279 w 255368"/>
                <a:gd name="connsiteY1" fmla="*/ 67380 h 127114"/>
                <a:gd name="connsiteX2" fmla="*/ 85470 w 255368"/>
                <a:gd name="connsiteY2" fmla="*/ 99301 h 127114"/>
                <a:gd name="connsiteX3" fmla="*/ 127082 w 255368"/>
                <a:gd name="connsiteY3" fmla="*/ 55979 h 127114"/>
                <a:gd name="connsiteX4" fmla="*/ 160143 w 255368"/>
                <a:gd name="connsiteY4" fmla="*/ 82770 h 127114"/>
                <a:gd name="connsiteX5" fmla="*/ 252486 w 255368"/>
                <a:gd name="connsiteY5" fmla="*/ -9573 h 12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368" h="127114">
                  <a:moveTo>
                    <a:pt x="-2882" y="117541"/>
                  </a:moveTo>
                  <a:lnTo>
                    <a:pt x="47279" y="67380"/>
                  </a:lnTo>
                  <a:lnTo>
                    <a:pt x="85470" y="99301"/>
                  </a:lnTo>
                  <a:lnTo>
                    <a:pt x="127082" y="55979"/>
                  </a:lnTo>
                  <a:lnTo>
                    <a:pt x="160143" y="82770"/>
                  </a:lnTo>
                  <a:lnTo>
                    <a:pt x="252486" y="-9573"/>
                  </a:lnTo>
                </a:path>
              </a:pathLst>
            </a:custGeom>
            <a:noFill/>
            <a:ln w="1160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19" name="Graphic 176">
            <a:extLst>
              <a:ext uri="{FF2B5EF4-FFF2-40B4-BE49-F238E27FC236}">
                <a16:creationId xmlns:a16="http://schemas.microsoft.com/office/drawing/2014/main" id="{2AD5FBFD-90B2-4AB4-B294-14A880DCE04B}"/>
              </a:ext>
            </a:extLst>
          </p:cNvPr>
          <p:cNvGrpSpPr/>
          <p:nvPr/>
        </p:nvGrpSpPr>
        <p:grpSpPr>
          <a:xfrm>
            <a:off x="5893944" y="3677749"/>
            <a:ext cx="361968" cy="366599"/>
            <a:chOff x="5893944" y="3677749"/>
            <a:chExt cx="361968" cy="366599"/>
          </a:xfrm>
          <a:noFill/>
        </p:grpSpPr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3471647C-D842-4768-8A79-1D5513F3AF24}"/>
                </a:ext>
              </a:extLst>
            </p:cNvPr>
            <p:cNvSpPr/>
            <p:nvPr/>
          </p:nvSpPr>
          <p:spPr>
            <a:xfrm>
              <a:off x="6144068" y="3742644"/>
              <a:ext cx="42317" cy="42317"/>
            </a:xfrm>
            <a:custGeom>
              <a:avLst/>
              <a:gdLst>
                <a:gd name="connsiteX0" fmla="*/ 32441 w 42317"/>
                <a:gd name="connsiteY0" fmla="*/ 1795 h 42317"/>
                <a:gd name="connsiteX1" fmla="*/ 33984 w 42317"/>
                <a:gd name="connsiteY1" fmla="*/ 31895 h 42317"/>
                <a:gd name="connsiteX2" fmla="*/ 3885 w 42317"/>
                <a:gd name="connsiteY2" fmla="*/ 33439 h 42317"/>
                <a:gd name="connsiteX3" fmla="*/ 2341 w 42317"/>
                <a:gd name="connsiteY3" fmla="*/ 3339 h 42317"/>
                <a:gd name="connsiteX4" fmla="*/ 32441 w 42317"/>
                <a:gd name="connsiteY4" fmla="*/ 1795 h 42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7" h="42317">
                  <a:moveTo>
                    <a:pt x="32441" y="1795"/>
                  </a:moveTo>
                  <a:cubicBezTo>
                    <a:pt x="40930" y="9513"/>
                    <a:pt x="41702" y="23405"/>
                    <a:pt x="33984" y="31895"/>
                  </a:cubicBezTo>
                  <a:cubicBezTo>
                    <a:pt x="26266" y="40385"/>
                    <a:pt x="12374" y="41156"/>
                    <a:pt x="3885" y="33439"/>
                  </a:cubicBezTo>
                  <a:cubicBezTo>
                    <a:pt x="-4605" y="25721"/>
                    <a:pt x="-5377" y="11828"/>
                    <a:pt x="2341" y="3339"/>
                  </a:cubicBezTo>
                  <a:cubicBezTo>
                    <a:pt x="10059" y="-5151"/>
                    <a:pt x="23951" y="-5923"/>
                    <a:pt x="32441" y="1795"/>
                  </a:cubicBezTo>
                  <a:close/>
                </a:path>
              </a:pathLst>
            </a:custGeom>
            <a:noFill/>
            <a:ln w="1607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68400C1D-1292-4367-BB09-D2DFF8F97E0E}"/>
                </a:ext>
              </a:extLst>
            </p:cNvPr>
            <p:cNvSpPr/>
            <p:nvPr/>
          </p:nvSpPr>
          <p:spPr>
            <a:xfrm>
              <a:off x="5893944" y="3677749"/>
              <a:ext cx="361968" cy="366599"/>
            </a:xfrm>
            <a:custGeom>
              <a:avLst/>
              <a:gdLst>
                <a:gd name="connsiteX0" fmla="*/ 359078 w 361968"/>
                <a:gd name="connsiteY0" fmla="*/ 140669 h 366599"/>
                <a:gd name="connsiteX1" fmla="*/ 154554 w 361968"/>
                <a:gd name="connsiteY1" fmla="*/ 362944 h 366599"/>
                <a:gd name="connsiteX2" fmla="*/ -2890 w 361968"/>
                <a:gd name="connsiteY2" fmla="*/ 218619 h 366599"/>
                <a:gd name="connsiteX3" fmla="*/ 201633 w 361968"/>
                <a:gd name="connsiteY3" fmla="*/ -3656 h 366599"/>
                <a:gd name="connsiteX4" fmla="*/ 342099 w 361968"/>
                <a:gd name="connsiteY4" fmla="*/ 13324 h 36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68" h="366599">
                  <a:moveTo>
                    <a:pt x="359078" y="140669"/>
                  </a:moveTo>
                  <a:lnTo>
                    <a:pt x="154554" y="362944"/>
                  </a:lnTo>
                  <a:lnTo>
                    <a:pt x="-2890" y="218619"/>
                  </a:lnTo>
                  <a:lnTo>
                    <a:pt x="201633" y="-3656"/>
                  </a:lnTo>
                  <a:lnTo>
                    <a:pt x="342099" y="13324"/>
                  </a:lnTo>
                  <a:close/>
                </a:path>
              </a:pathLst>
            </a:custGeom>
            <a:noFill/>
            <a:ln w="16074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D60194DA-78C7-41A4-836C-AE4D7A9AE74D}"/>
                </a:ext>
              </a:extLst>
            </p:cNvPr>
            <p:cNvSpPr/>
            <p:nvPr/>
          </p:nvSpPr>
          <p:spPr>
            <a:xfrm>
              <a:off x="5984243" y="3789658"/>
              <a:ext cx="92614" cy="103419"/>
            </a:xfrm>
            <a:custGeom>
              <a:avLst/>
              <a:gdLst>
                <a:gd name="connsiteX0" fmla="*/ -2838 w 92614"/>
                <a:gd name="connsiteY0" fmla="*/ 99787 h 103419"/>
                <a:gd name="connsiteX1" fmla="*/ 89776 w 92614"/>
                <a:gd name="connsiteY1" fmla="*/ -3633 h 103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614" h="103419">
                  <a:moveTo>
                    <a:pt x="-2838" y="99787"/>
                  </a:moveTo>
                  <a:lnTo>
                    <a:pt x="89776" y="-3633"/>
                  </a:lnTo>
                </a:path>
              </a:pathLst>
            </a:custGeom>
            <a:ln w="16074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23" name="Graphic 178">
            <a:extLst>
              <a:ext uri="{FF2B5EF4-FFF2-40B4-BE49-F238E27FC236}">
                <a16:creationId xmlns:a16="http://schemas.microsoft.com/office/drawing/2014/main" id="{C4D9057C-D54A-4A0B-A5B6-32D7F7C74DEF}"/>
              </a:ext>
            </a:extLst>
          </p:cNvPr>
          <p:cNvGrpSpPr/>
          <p:nvPr/>
        </p:nvGrpSpPr>
        <p:grpSpPr>
          <a:xfrm>
            <a:off x="7080770" y="4375912"/>
            <a:ext cx="403849" cy="403849"/>
            <a:chOff x="7080770" y="4375912"/>
            <a:chExt cx="403849" cy="403849"/>
          </a:xfrm>
          <a:solidFill>
            <a:srgbClr val="000000"/>
          </a:solidFill>
        </p:grpSpPr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FA214834-9F7C-4030-8BA9-73926AFF0EBA}"/>
                </a:ext>
              </a:extLst>
            </p:cNvPr>
            <p:cNvSpPr/>
            <p:nvPr/>
          </p:nvSpPr>
          <p:spPr>
            <a:xfrm>
              <a:off x="7080770" y="4375912"/>
              <a:ext cx="403849" cy="403849"/>
            </a:xfrm>
            <a:custGeom>
              <a:avLst/>
              <a:gdLst>
                <a:gd name="connsiteX0" fmla="*/ 336542 w 403849"/>
                <a:gd name="connsiteY0" fmla="*/ 0 h 403849"/>
                <a:gd name="connsiteX1" fmla="*/ 67308 w 403849"/>
                <a:gd name="connsiteY1" fmla="*/ 0 h 403849"/>
                <a:gd name="connsiteX2" fmla="*/ 67308 w 403849"/>
                <a:gd name="connsiteY2" fmla="*/ 25241 h 403849"/>
                <a:gd name="connsiteX3" fmla="*/ 0 w 403849"/>
                <a:gd name="connsiteY3" fmla="*/ 25241 h 403849"/>
                <a:gd name="connsiteX4" fmla="*/ 0 w 403849"/>
                <a:gd name="connsiteY4" fmla="*/ 75722 h 403849"/>
                <a:gd name="connsiteX5" fmla="*/ 75722 w 403849"/>
                <a:gd name="connsiteY5" fmla="*/ 151444 h 403849"/>
                <a:gd name="connsiteX6" fmla="*/ 85524 w 403849"/>
                <a:gd name="connsiteY6" fmla="*/ 151444 h 403849"/>
                <a:gd name="connsiteX7" fmla="*/ 193511 w 403849"/>
                <a:gd name="connsiteY7" fmla="*/ 218323 h 403849"/>
                <a:gd name="connsiteX8" fmla="*/ 193511 w 403849"/>
                <a:gd name="connsiteY8" fmla="*/ 387023 h 403849"/>
                <a:gd name="connsiteX9" fmla="*/ 117790 w 403849"/>
                <a:gd name="connsiteY9" fmla="*/ 387023 h 403849"/>
                <a:gd name="connsiteX10" fmla="*/ 117790 w 403849"/>
                <a:gd name="connsiteY10" fmla="*/ 403850 h 403849"/>
                <a:gd name="connsiteX11" fmla="*/ 286060 w 403849"/>
                <a:gd name="connsiteY11" fmla="*/ 403850 h 403849"/>
                <a:gd name="connsiteX12" fmla="*/ 286060 w 403849"/>
                <a:gd name="connsiteY12" fmla="*/ 387023 h 403849"/>
                <a:gd name="connsiteX13" fmla="*/ 210339 w 403849"/>
                <a:gd name="connsiteY13" fmla="*/ 387023 h 403849"/>
                <a:gd name="connsiteX14" fmla="*/ 210339 w 403849"/>
                <a:gd name="connsiteY14" fmla="*/ 218323 h 403849"/>
                <a:gd name="connsiteX15" fmla="*/ 318326 w 403849"/>
                <a:gd name="connsiteY15" fmla="*/ 151444 h 403849"/>
                <a:gd name="connsiteX16" fmla="*/ 328128 w 403849"/>
                <a:gd name="connsiteY16" fmla="*/ 151444 h 403849"/>
                <a:gd name="connsiteX17" fmla="*/ 403850 w 403849"/>
                <a:gd name="connsiteY17" fmla="*/ 75722 h 403849"/>
                <a:gd name="connsiteX18" fmla="*/ 403850 w 403849"/>
                <a:gd name="connsiteY18" fmla="*/ 25241 h 403849"/>
                <a:gd name="connsiteX19" fmla="*/ 336542 w 403849"/>
                <a:gd name="connsiteY19" fmla="*/ 25241 h 403849"/>
                <a:gd name="connsiteX20" fmla="*/ 336542 w 403849"/>
                <a:gd name="connsiteY20" fmla="*/ 0 h 403849"/>
                <a:gd name="connsiteX21" fmla="*/ 75722 w 403849"/>
                <a:gd name="connsiteY21" fmla="*/ 134617 h 403849"/>
                <a:gd name="connsiteX22" fmla="*/ 16827 w 403849"/>
                <a:gd name="connsiteY22" fmla="*/ 75722 h 403849"/>
                <a:gd name="connsiteX23" fmla="*/ 16827 w 403849"/>
                <a:gd name="connsiteY23" fmla="*/ 42068 h 403849"/>
                <a:gd name="connsiteX24" fmla="*/ 67308 w 403849"/>
                <a:gd name="connsiteY24" fmla="*/ 42068 h 403849"/>
                <a:gd name="connsiteX25" fmla="*/ 67308 w 403849"/>
                <a:gd name="connsiteY25" fmla="*/ 84135 h 403849"/>
                <a:gd name="connsiteX26" fmla="*/ 77219 w 403849"/>
                <a:gd name="connsiteY26" fmla="*/ 134617 h 403849"/>
                <a:gd name="connsiteX27" fmla="*/ 75722 w 403849"/>
                <a:gd name="connsiteY27" fmla="*/ 134617 h 403849"/>
                <a:gd name="connsiteX28" fmla="*/ 201925 w 403849"/>
                <a:gd name="connsiteY28" fmla="*/ 201925 h 403849"/>
                <a:gd name="connsiteX29" fmla="*/ 84135 w 403849"/>
                <a:gd name="connsiteY29" fmla="*/ 84135 h 403849"/>
                <a:gd name="connsiteX30" fmla="*/ 84135 w 403849"/>
                <a:gd name="connsiteY30" fmla="*/ 16827 h 403849"/>
                <a:gd name="connsiteX31" fmla="*/ 319715 w 403849"/>
                <a:gd name="connsiteY31" fmla="*/ 16827 h 403849"/>
                <a:gd name="connsiteX32" fmla="*/ 319715 w 403849"/>
                <a:gd name="connsiteY32" fmla="*/ 84135 h 403849"/>
                <a:gd name="connsiteX33" fmla="*/ 201925 w 403849"/>
                <a:gd name="connsiteY33" fmla="*/ 201925 h 403849"/>
                <a:gd name="connsiteX34" fmla="*/ 387023 w 403849"/>
                <a:gd name="connsiteY34" fmla="*/ 42068 h 403849"/>
                <a:gd name="connsiteX35" fmla="*/ 387023 w 403849"/>
                <a:gd name="connsiteY35" fmla="*/ 75722 h 403849"/>
                <a:gd name="connsiteX36" fmla="*/ 328128 w 403849"/>
                <a:gd name="connsiteY36" fmla="*/ 134617 h 403849"/>
                <a:gd name="connsiteX37" fmla="*/ 326630 w 403849"/>
                <a:gd name="connsiteY37" fmla="*/ 134617 h 403849"/>
                <a:gd name="connsiteX38" fmla="*/ 336542 w 403849"/>
                <a:gd name="connsiteY38" fmla="*/ 84135 h 403849"/>
                <a:gd name="connsiteX39" fmla="*/ 336542 w 403849"/>
                <a:gd name="connsiteY39" fmla="*/ 42068 h 403849"/>
                <a:gd name="connsiteX40" fmla="*/ 387023 w 403849"/>
                <a:gd name="connsiteY40" fmla="*/ 42068 h 40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3849" h="403849">
                  <a:moveTo>
                    <a:pt x="336542" y="0"/>
                  </a:moveTo>
                  <a:lnTo>
                    <a:pt x="67308" y="0"/>
                  </a:lnTo>
                  <a:lnTo>
                    <a:pt x="67308" y="25241"/>
                  </a:lnTo>
                  <a:lnTo>
                    <a:pt x="0" y="25241"/>
                  </a:lnTo>
                  <a:lnTo>
                    <a:pt x="0" y="75722"/>
                  </a:lnTo>
                  <a:cubicBezTo>
                    <a:pt x="0" y="117478"/>
                    <a:pt x="33974" y="151444"/>
                    <a:pt x="75722" y="151444"/>
                  </a:cubicBezTo>
                  <a:lnTo>
                    <a:pt x="85524" y="151444"/>
                  </a:lnTo>
                  <a:cubicBezTo>
                    <a:pt x="107508" y="189313"/>
                    <a:pt x="147372" y="215454"/>
                    <a:pt x="193511" y="218323"/>
                  </a:cubicBezTo>
                  <a:lnTo>
                    <a:pt x="193511" y="387023"/>
                  </a:lnTo>
                  <a:lnTo>
                    <a:pt x="117790" y="387023"/>
                  </a:lnTo>
                  <a:lnTo>
                    <a:pt x="117790" y="403850"/>
                  </a:lnTo>
                  <a:lnTo>
                    <a:pt x="286060" y="403850"/>
                  </a:lnTo>
                  <a:lnTo>
                    <a:pt x="286060" y="387023"/>
                  </a:lnTo>
                  <a:lnTo>
                    <a:pt x="210339" y="387023"/>
                  </a:lnTo>
                  <a:lnTo>
                    <a:pt x="210339" y="218323"/>
                  </a:lnTo>
                  <a:cubicBezTo>
                    <a:pt x="256478" y="215446"/>
                    <a:pt x="296342" y="189313"/>
                    <a:pt x="318326" y="151444"/>
                  </a:cubicBezTo>
                  <a:lnTo>
                    <a:pt x="328128" y="151444"/>
                  </a:lnTo>
                  <a:cubicBezTo>
                    <a:pt x="369876" y="151444"/>
                    <a:pt x="403850" y="117478"/>
                    <a:pt x="403850" y="75722"/>
                  </a:cubicBezTo>
                  <a:lnTo>
                    <a:pt x="403850" y="25241"/>
                  </a:lnTo>
                  <a:lnTo>
                    <a:pt x="336542" y="25241"/>
                  </a:lnTo>
                  <a:lnTo>
                    <a:pt x="336542" y="0"/>
                  </a:lnTo>
                  <a:close/>
                  <a:moveTo>
                    <a:pt x="75722" y="134617"/>
                  </a:moveTo>
                  <a:cubicBezTo>
                    <a:pt x="43246" y="134617"/>
                    <a:pt x="16827" y="108190"/>
                    <a:pt x="16827" y="75722"/>
                  </a:cubicBezTo>
                  <a:lnTo>
                    <a:pt x="16827" y="42068"/>
                  </a:lnTo>
                  <a:lnTo>
                    <a:pt x="67308" y="42068"/>
                  </a:lnTo>
                  <a:lnTo>
                    <a:pt x="67308" y="84135"/>
                  </a:lnTo>
                  <a:cubicBezTo>
                    <a:pt x="67308" y="101989"/>
                    <a:pt x="70876" y="119010"/>
                    <a:pt x="77219" y="134617"/>
                  </a:cubicBezTo>
                  <a:lnTo>
                    <a:pt x="75722" y="134617"/>
                  </a:lnTo>
                  <a:close/>
                  <a:moveTo>
                    <a:pt x="201925" y="201925"/>
                  </a:moveTo>
                  <a:cubicBezTo>
                    <a:pt x="136972" y="201925"/>
                    <a:pt x="84135" y="149088"/>
                    <a:pt x="84135" y="84135"/>
                  </a:cubicBezTo>
                  <a:lnTo>
                    <a:pt x="84135" y="16827"/>
                  </a:lnTo>
                  <a:lnTo>
                    <a:pt x="319715" y="16827"/>
                  </a:lnTo>
                  <a:lnTo>
                    <a:pt x="319715" y="84135"/>
                  </a:lnTo>
                  <a:cubicBezTo>
                    <a:pt x="319715" y="149088"/>
                    <a:pt x="266878" y="201925"/>
                    <a:pt x="201925" y="201925"/>
                  </a:cubicBezTo>
                  <a:close/>
                  <a:moveTo>
                    <a:pt x="387023" y="42068"/>
                  </a:moveTo>
                  <a:lnTo>
                    <a:pt x="387023" y="75722"/>
                  </a:lnTo>
                  <a:cubicBezTo>
                    <a:pt x="387023" y="108190"/>
                    <a:pt x="360604" y="134617"/>
                    <a:pt x="328128" y="134617"/>
                  </a:cubicBezTo>
                  <a:lnTo>
                    <a:pt x="326630" y="134617"/>
                  </a:lnTo>
                  <a:cubicBezTo>
                    <a:pt x="332974" y="119010"/>
                    <a:pt x="336542" y="101989"/>
                    <a:pt x="336542" y="84135"/>
                  </a:cubicBezTo>
                  <a:lnTo>
                    <a:pt x="336542" y="42068"/>
                  </a:lnTo>
                  <a:lnTo>
                    <a:pt x="387023" y="42068"/>
                  </a:lnTo>
                  <a:close/>
                </a:path>
              </a:pathLst>
            </a:custGeom>
            <a:solidFill>
              <a:srgbClr val="000000"/>
            </a:solidFill>
            <a:ln w="8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C1F999CE-7001-4CE6-A6E4-B7885037DBAF}"/>
                </a:ext>
              </a:extLst>
            </p:cNvPr>
            <p:cNvSpPr/>
            <p:nvPr/>
          </p:nvSpPr>
          <p:spPr>
            <a:xfrm>
              <a:off x="7240627" y="4426393"/>
              <a:ext cx="84135" cy="84135"/>
            </a:xfrm>
            <a:custGeom>
              <a:avLst/>
              <a:gdLst>
                <a:gd name="connsiteX0" fmla="*/ 42068 w 84135"/>
                <a:gd name="connsiteY0" fmla="*/ 0 h 84135"/>
                <a:gd name="connsiteX1" fmla="*/ 0 w 84135"/>
                <a:gd name="connsiteY1" fmla="*/ 42068 h 84135"/>
                <a:gd name="connsiteX2" fmla="*/ 42068 w 84135"/>
                <a:gd name="connsiteY2" fmla="*/ 84135 h 84135"/>
                <a:gd name="connsiteX3" fmla="*/ 84135 w 84135"/>
                <a:gd name="connsiteY3" fmla="*/ 42068 h 84135"/>
                <a:gd name="connsiteX4" fmla="*/ 42068 w 84135"/>
                <a:gd name="connsiteY4" fmla="*/ 0 h 84135"/>
                <a:gd name="connsiteX5" fmla="*/ 42068 w 84135"/>
                <a:gd name="connsiteY5" fmla="*/ 67308 h 84135"/>
                <a:gd name="connsiteX6" fmla="*/ 16827 w 84135"/>
                <a:gd name="connsiteY6" fmla="*/ 42068 h 84135"/>
                <a:gd name="connsiteX7" fmla="*/ 42068 w 84135"/>
                <a:gd name="connsiteY7" fmla="*/ 16827 h 84135"/>
                <a:gd name="connsiteX8" fmla="*/ 67308 w 84135"/>
                <a:gd name="connsiteY8" fmla="*/ 42068 h 84135"/>
                <a:gd name="connsiteX9" fmla="*/ 42068 w 84135"/>
                <a:gd name="connsiteY9" fmla="*/ 67308 h 8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135" h="84135">
                  <a:moveTo>
                    <a:pt x="42068" y="0"/>
                  </a:moveTo>
                  <a:cubicBezTo>
                    <a:pt x="18872" y="0"/>
                    <a:pt x="0" y="18872"/>
                    <a:pt x="0" y="42068"/>
                  </a:cubicBezTo>
                  <a:cubicBezTo>
                    <a:pt x="0" y="65264"/>
                    <a:pt x="18872" y="84135"/>
                    <a:pt x="42068" y="84135"/>
                  </a:cubicBezTo>
                  <a:cubicBezTo>
                    <a:pt x="65264" y="84135"/>
                    <a:pt x="84135" y="65264"/>
                    <a:pt x="84135" y="42068"/>
                  </a:cubicBezTo>
                  <a:cubicBezTo>
                    <a:pt x="84135" y="18872"/>
                    <a:pt x="65264" y="0"/>
                    <a:pt x="42068" y="0"/>
                  </a:cubicBezTo>
                  <a:close/>
                  <a:moveTo>
                    <a:pt x="42068" y="67308"/>
                  </a:moveTo>
                  <a:cubicBezTo>
                    <a:pt x="28152" y="67308"/>
                    <a:pt x="16827" y="55984"/>
                    <a:pt x="16827" y="42068"/>
                  </a:cubicBezTo>
                  <a:cubicBezTo>
                    <a:pt x="16827" y="28152"/>
                    <a:pt x="28152" y="16827"/>
                    <a:pt x="42068" y="16827"/>
                  </a:cubicBezTo>
                  <a:cubicBezTo>
                    <a:pt x="55984" y="16827"/>
                    <a:pt x="67308" y="28152"/>
                    <a:pt x="67308" y="42068"/>
                  </a:cubicBezTo>
                  <a:cubicBezTo>
                    <a:pt x="67308" y="55984"/>
                    <a:pt x="55984" y="67308"/>
                    <a:pt x="42068" y="67308"/>
                  </a:cubicBezTo>
                  <a:close/>
                </a:path>
              </a:pathLst>
            </a:custGeom>
            <a:solidFill>
              <a:srgbClr val="000000"/>
            </a:solidFill>
            <a:ln w="8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26" name="Graphic 180">
            <a:extLst>
              <a:ext uri="{FF2B5EF4-FFF2-40B4-BE49-F238E27FC236}">
                <a16:creationId xmlns:a16="http://schemas.microsoft.com/office/drawing/2014/main" id="{83B6C293-DC72-4446-8F5F-3A25F2A78241}"/>
              </a:ext>
            </a:extLst>
          </p:cNvPr>
          <p:cNvGrpSpPr/>
          <p:nvPr/>
        </p:nvGrpSpPr>
        <p:grpSpPr>
          <a:xfrm>
            <a:off x="6479064" y="4343647"/>
            <a:ext cx="431365" cy="416986"/>
            <a:chOff x="6479064" y="4343647"/>
            <a:chExt cx="431365" cy="416986"/>
          </a:xfrm>
          <a:solidFill>
            <a:srgbClr val="000000"/>
          </a:solidFill>
        </p:grpSpPr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F37F5CB5-57EE-4434-8661-BBDB15E00DFD}"/>
                </a:ext>
              </a:extLst>
            </p:cNvPr>
            <p:cNvSpPr/>
            <p:nvPr/>
          </p:nvSpPr>
          <p:spPr>
            <a:xfrm>
              <a:off x="6479064" y="4343647"/>
              <a:ext cx="431365" cy="416986"/>
            </a:xfrm>
            <a:custGeom>
              <a:avLst/>
              <a:gdLst>
                <a:gd name="connsiteX0" fmla="*/ 391291 w 431365"/>
                <a:gd name="connsiteY0" fmla="*/ 79084 h 416986"/>
                <a:gd name="connsiteX1" fmla="*/ 388221 w 431365"/>
                <a:gd name="connsiteY1" fmla="*/ 79084 h 416986"/>
                <a:gd name="connsiteX2" fmla="*/ 337903 w 431365"/>
                <a:gd name="connsiteY2" fmla="*/ 79084 h 416986"/>
                <a:gd name="connsiteX3" fmla="*/ 345092 w 431365"/>
                <a:gd name="connsiteY3" fmla="*/ 71894 h 416986"/>
                <a:gd name="connsiteX4" fmla="*/ 337903 w 431365"/>
                <a:gd name="connsiteY4" fmla="*/ 64705 h 416986"/>
                <a:gd name="connsiteX5" fmla="*/ 330713 w 431365"/>
                <a:gd name="connsiteY5" fmla="*/ 64705 h 416986"/>
                <a:gd name="connsiteX6" fmla="*/ 323524 w 431365"/>
                <a:gd name="connsiteY6" fmla="*/ 71894 h 416986"/>
                <a:gd name="connsiteX7" fmla="*/ 330713 w 431365"/>
                <a:gd name="connsiteY7" fmla="*/ 79084 h 416986"/>
                <a:gd name="connsiteX8" fmla="*/ 316334 w 431365"/>
                <a:gd name="connsiteY8" fmla="*/ 79084 h 416986"/>
                <a:gd name="connsiteX9" fmla="*/ 316334 w 431365"/>
                <a:gd name="connsiteY9" fmla="*/ 57515 h 416986"/>
                <a:gd name="connsiteX10" fmla="*/ 301956 w 431365"/>
                <a:gd name="connsiteY10" fmla="*/ 57515 h 416986"/>
                <a:gd name="connsiteX11" fmla="*/ 301956 w 431365"/>
                <a:gd name="connsiteY11" fmla="*/ 49528 h 416986"/>
                <a:gd name="connsiteX12" fmla="*/ 252428 w 431365"/>
                <a:gd name="connsiteY12" fmla="*/ 0 h 416986"/>
                <a:gd name="connsiteX13" fmla="*/ 178937 w 431365"/>
                <a:gd name="connsiteY13" fmla="*/ 0 h 416986"/>
                <a:gd name="connsiteX14" fmla="*/ 129410 w 431365"/>
                <a:gd name="connsiteY14" fmla="*/ 49528 h 416986"/>
                <a:gd name="connsiteX15" fmla="*/ 129410 w 431365"/>
                <a:gd name="connsiteY15" fmla="*/ 57515 h 416986"/>
                <a:gd name="connsiteX16" fmla="*/ 115031 w 431365"/>
                <a:gd name="connsiteY16" fmla="*/ 57515 h 416986"/>
                <a:gd name="connsiteX17" fmla="*/ 115031 w 431365"/>
                <a:gd name="connsiteY17" fmla="*/ 79084 h 416986"/>
                <a:gd name="connsiteX18" fmla="*/ 100652 w 431365"/>
                <a:gd name="connsiteY18" fmla="*/ 79084 h 416986"/>
                <a:gd name="connsiteX19" fmla="*/ 107841 w 431365"/>
                <a:gd name="connsiteY19" fmla="*/ 71894 h 416986"/>
                <a:gd name="connsiteX20" fmla="*/ 100652 w 431365"/>
                <a:gd name="connsiteY20" fmla="*/ 64705 h 416986"/>
                <a:gd name="connsiteX21" fmla="*/ 93462 w 431365"/>
                <a:gd name="connsiteY21" fmla="*/ 64705 h 416986"/>
                <a:gd name="connsiteX22" fmla="*/ 86273 w 431365"/>
                <a:gd name="connsiteY22" fmla="*/ 71894 h 416986"/>
                <a:gd name="connsiteX23" fmla="*/ 93462 w 431365"/>
                <a:gd name="connsiteY23" fmla="*/ 79084 h 416986"/>
                <a:gd name="connsiteX24" fmla="*/ 43144 w 431365"/>
                <a:gd name="connsiteY24" fmla="*/ 79084 h 416986"/>
                <a:gd name="connsiteX25" fmla="*/ 40074 w 431365"/>
                <a:gd name="connsiteY25" fmla="*/ 79084 h 416986"/>
                <a:gd name="connsiteX26" fmla="*/ 0 w 431365"/>
                <a:gd name="connsiteY26" fmla="*/ 119157 h 416986"/>
                <a:gd name="connsiteX27" fmla="*/ 0 w 431365"/>
                <a:gd name="connsiteY27" fmla="*/ 136599 h 416986"/>
                <a:gd name="connsiteX28" fmla="*/ 0 w 431365"/>
                <a:gd name="connsiteY28" fmla="*/ 194114 h 416986"/>
                <a:gd name="connsiteX29" fmla="*/ 0 w 431365"/>
                <a:gd name="connsiteY29" fmla="*/ 280387 h 416986"/>
                <a:gd name="connsiteX30" fmla="*/ 0 w 431365"/>
                <a:gd name="connsiteY30" fmla="*/ 337903 h 416986"/>
                <a:gd name="connsiteX31" fmla="*/ 0 w 431365"/>
                <a:gd name="connsiteY31" fmla="*/ 355344 h 416986"/>
                <a:gd name="connsiteX32" fmla="*/ 21568 w 431365"/>
                <a:gd name="connsiteY32" fmla="*/ 390853 h 416986"/>
                <a:gd name="connsiteX33" fmla="*/ 21568 w 431365"/>
                <a:gd name="connsiteY33" fmla="*/ 416986 h 416986"/>
                <a:gd name="connsiteX34" fmla="*/ 86273 w 431365"/>
                <a:gd name="connsiteY34" fmla="*/ 416986 h 416986"/>
                <a:gd name="connsiteX35" fmla="*/ 86273 w 431365"/>
                <a:gd name="connsiteY35" fmla="*/ 395418 h 416986"/>
                <a:gd name="connsiteX36" fmla="*/ 345092 w 431365"/>
                <a:gd name="connsiteY36" fmla="*/ 395418 h 416986"/>
                <a:gd name="connsiteX37" fmla="*/ 345092 w 431365"/>
                <a:gd name="connsiteY37" fmla="*/ 416986 h 416986"/>
                <a:gd name="connsiteX38" fmla="*/ 409797 w 431365"/>
                <a:gd name="connsiteY38" fmla="*/ 416986 h 416986"/>
                <a:gd name="connsiteX39" fmla="*/ 409797 w 431365"/>
                <a:gd name="connsiteY39" fmla="*/ 390853 h 416986"/>
                <a:gd name="connsiteX40" fmla="*/ 431365 w 431365"/>
                <a:gd name="connsiteY40" fmla="*/ 355344 h 416986"/>
                <a:gd name="connsiteX41" fmla="*/ 431365 w 431365"/>
                <a:gd name="connsiteY41" fmla="*/ 337903 h 416986"/>
                <a:gd name="connsiteX42" fmla="*/ 431365 w 431365"/>
                <a:gd name="connsiteY42" fmla="*/ 280387 h 416986"/>
                <a:gd name="connsiteX43" fmla="*/ 431365 w 431365"/>
                <a:gd name="connsiteY43" fmla="*/ 194114 h 416986"/>
                <a:gd name="connsiteX44" fmla="*/ 431365 w 431365"/>
                <a:gd name="connsiteY44" fmla="*/ 136599 h 416986"/>
                <a:gd name="connsiteX45" fmla="*/ 431365 w 431365"/>
                <a:gd name="connsiteY45" fmla="*/ 119157 h 416986"/>
                <a:gd name="connsiteX46" fmla="*/ 391291 w 431365"/>
                <a:gd name="connsiteY46" fmla="*/ 79084 h 416986"/>
                <a:gd name="connsiteX47" fmla="*/ 301956 w 431365"/>
                <a:gd name="connsiteY47" fmla="*/ 79084 h 416986"/>
                <a:gd name="connsiteX48" fmla="*/ 258819 w 431365"/>
                <a:gd name="connsiteY48" fmla="*/ 79084 h 416986"/>
                <a:gd name="connsiteX49" fmla="*/ 258819 w 431365"/>
                <a:gd name="connsiteY49" fmla="*/ 71894 h 416986"/>
                <a:gd name="connsiteX50" fmla="*/ 301956 w 431365"/>
                <a:gd name="connsiteY50" fmla="*/ 71894 h 416986"/>
                <a:gd name="connsiteX51" fmla="*/ 301956 w 431365"/>
                <a:gd name="connsiteY51" fmla="*/ 79084 h 416986"/>
                <a:gd name="connsiteX52" fmla="*/ 258819 w 431365"/>
                <a:gd name="connsiteY52" fmla="*/ 57515 h 416986"/>
                <a:gd name="connsiteX53" fmla="*/ 244440 w 431365"/>
                <a:gd name="connsiteY53" fmla="*/ 57515 h 416986"/>
                <a:gd name="connsiteX54" fmla="*/ 244440 w 431365"/>
                <a:gd name="connsiteY54" fmla="*/ 79084 h 416986"/>
                <a:gd name="connsiteX55" fmla="*/ 186925 w 431365"/>
                <a:gd name="connsiteY55" fmla="*/ 79084 h 416986"/>
                <a:gd name="connsiteX56" fmla="*/ 186925 w 431365"/>
                <a:gd name="connsiteY56" fmla="*/ 57515 h 416986"/>
                <a:gd name="connsiteX57" fmla="*/ 172546 w 431365"/>
                <a:gd name="connsiteY57" fmla="*/ 57515 h 416986"/>
                <a:gd name="connsiteX58" fmla="*/ 172546 w 431365"/>
                <a:gd name="connsiteY58" fmla="*/ 46329 h 416986"/>
                <a:gd name="connsiteX59" fmla="*/ 174343 w 431365"/>
                <a:gd name="connsiteY59" fmla="*/ 42964 h 416986"/>
                <a:gd name="connsiteX60" fmla="*/ 178132 w 431365"/>
                <a:gd name="connsiteY60" fmla="*/ 42583 h 416986"/>
                <a:gd name="connsiteX61" fmla="*/ 253226 w 431365"/>
                <a:gd name="connsiteY61" fmla="*/ 42583 h 416986"/>
                <a:gd name="connsiteX62" fmla="*/ 257014 w 431365"/>
                <a:gd name="connsiteY62" fmla="*/ 42964 h 416986"/>
                <a:gd name="connsiteX63" fmla="*/ 258819 w 431365"/>
                <a:gd name="connsiteY63" fmla="*/ 46329 h 416986"/>
                <a:gd name="connsiteX64" fmla="*/ 258819 w 431365"/>
                <a:gd name="connsiteY64" fmla="*/ 57515 h 416986"/>
                <a:gd name="connsiteX65" fmla="*/ 143788 w 431365"/>
                <a:gd name="connsiteY65" fmla="*/ 49528 h 416986"/>
                <a:gd name="connsiteX66" fmla="*/ 178937 w 431365"/>
                <a:gd name="connsiteY66" fmla="*/ 14379 h 416986"/>
                <a:gd name="connsiteX67" fmla="*/ 252435 w 431365"/>
                <a:gd name="connsiteY67" fmla="*/ 14379 h 416986"/>
                <a:gd name="connsiteX68" fmla="*/ 287577 w 431365"/>
                <a:gd name="connsiteY68" fmla="*/ 49528 h 416986"/>
                <a:gd name="connsiteX69" fmla="*/ 287577 w 431365"/>
                <a:gd name="connsiteY69" fmla="*/ 57515 h 416986"/>
                <a:gd name="connsiteX70" fmla="*/ 273198 w 431365"/>
                <a:gd name="connsiteY70" fmla="*/ 57515 h 416986"/>
                <a:gd name="connsiteX71" fmla="*/ 273198 w 431365"/>
                <a:gd name="connsiteY71" fmla="*/ 46329 h 416986"/>
                <a:gd name="connsiteX72" fmla="*/ 265016 w 431365"/>
                <a:gd name="connsiteY72" fmla="*/ 31015 h 416986"/>
                <a:gd name="connsiteX73" fmla="*/ 247740 w 431365"/>
                <a:gd name="connsiteY73" fmla="*/ 29304 h 416986"/>
                <a:gd name="connsiteX74" fmla="*/ 183625 w 431365"/>
                <a:gd name="connsiteY74" fmla="*/ 29304 h 416986"/>
                <a:gd name="connsiteX75" fmla="*/ 166349 w 431365"/>
                <a:gd name="connsiteY75" fmla="*/ 31015 h 416986"/>
                <a:gd name="connsiteX76" fmla="*/ 158167 w 431365"/>
                <a:gd name="connsiteY76" fmla="*/ 46329 h 416986"/>
                <a:gd name="connsiteX77" fmla="*/ 158167 w 431365"/>
                <a:gd name="connsiteY77" fmla="*/ 57515 h 416986"/>
                <a:gd name="connsiteX78" fmla="*/ 143788 w 431365"/>
                <a:gd name="connsiteY78" fmla="*/ 57515 h 416986"/>
                <a:gd name="connsiteX79" fmla="*/ 143788 w 431365"/>
                <a:gd name="connsiteY79" fmla="*/ 49528 h 416986"/>
                <a:gd name="connsiteX80" fmla="*/ 129410 w 431365"/>
                <a:gd name="connsiteY80" fmla="*/ 71894 h 416986"/>
                <a:gd name="connsiteX81" fmla="*/ 172546 w 431365"/>
                <a:gd name="connsiteY81" fmla="*/ 71894 h 416986"/>
                <a:gd name="connsiteX82" fmla="*/ 172546 w 431365"/>
                <a:gd name="connsiteY82" fmla="*/ 79084 h 416986"/>
                <a:gd name="connsiteX83" fmla="*/ 129410 w 431365"/>
                <a:gd name="connsiteY83" fmla="*/ 79084 h 416986"/>
                <a:gd name="connsiteX84" fmla="*/ 129410 w 431365"/>
                <a:gd name="connsiteY84" fmla="*/ 71894 h 416986"/>
                <a:gd name="connsiteX85" fmla="*/ 14379 w 431365"/>
                <a:gd name="connsiteY85" fmla="*/ 172546 h 416986"/>
                <a:gd name="connsiteX86" fmla="*/ 416986 w 431365"/>
                <a:gd name="connsiteY86" fmla="*/ 172546 h 416986"/>
                <a:gd name="connsiteX87" fmla="*/ 416986 w 431365"/>
                <a:gd name="connsiteY87" fmla="*/ 179735 h 416986"/>
                <a:gd name="connsiteX88" fmla="*/ 14379 w 431365"/>
                <a:gd name="connsiteY88" fmla="*/ 179735 h 416986"/>
                <a:gd name="connsiteX89" fmla="*/ 14379 w 431365"/>
                <a:gd name="connsiteY89" fmla="*/ 172546 h 416986"/>
                <a:gd name="connsiteX90" fmla="*/ 416986 w 431365"/>
                <a:gd name="connsiteY90" fmla="*/ 158167 h 416986"/>
                <a:gd name="connsiteX91" fmla="*/ 14379 w 431365"/>
                <a:gd name="connsiteY91" fmla="*/ 158167 h 416986"/>
                <a:gd name="connsiteX92" fmla="*/ 14379 w 431365"/>
                <a:gd name="connsiteY92" fmla="*/ 150978 h 416986"/>
                <a:gd name="connsiteX93" fmla="*/ 416986 w 431365"/>
                <a:gd name="connsiteY93" fmla="*/ 150978 h 416986"/>
                <a:gd name="connsiteX94" fmla="*/ 416986 w 431365"/>
                <a:gd name="connsiteY94" fmla="*/ 158167 h 416986"/>
                <a:gd name="connsiteX95" fmla="*/ 14379 w 431365"/>
                <a:gd name="connsiteY95" fmla="*/ 316334 h 416986"/>
                <a:gd name="connsiteX96" fmla="*/ 416986 w 431365"/>
                <a:gd name="connsiteY96" fmla="*/ 316334 h 416986"/>
                <a:gd name="connsiteX97" fmla="*/ 416986 w 431365"/>
                <a:gd name="connsiteY97" fmla="*/ 323524 h 416986"/>
                <a:gd name="connsiteX98" fmla="*/ 14379 w 431365"/>
                <a:gd name="connsiteY98" fmla="*/ 323524 h 416986"/>
                <a:gd name="connsiteX99" fmla="*/ 14379 w 431365"/>
                <a:gd name="connsiteY99" fmla="*/ 316334 h 416986"/>
                <a:gd name="connsiteX100" fmla="*/ 416986 w 431365"/>
                <a:gd name="connsiteY100" fmla="*/ 301956 h 416986"/>
                <a:gd name="connsiteX101" fmla="*/ 14379 w 431365"/>
                <a:gd name="connsiteY101" fmla="*/ 301956 h 416986"/>
                <a:gd name="connsiteX102" fmla="*/ 14379 w 431365"/>
                <a:gd name="connsiteY102" fmla="*/ 294766 h 416986"/>
                <a:gd name="connsiteX103" fmla="*/ 416986 w 431365"/>
                <a:gd name="connsiteY103" fmla="*/ 294766 h 416986"/>
                <a:gd name="connsiteX104" fmla="*/ 416986 w 431365"/>
                <a:gd name="connsiteY104" fmla="*/ 301956 h 416986"/>
                <a:gd name="connsiteX105" fmla="*/ 71894 w 431365"/>
                <a:gd name="connsiteY105" fmla="*/ 402607 h 416986"/>
                <a:gd name="connsiteX106" fmla="*/ 35947 w 431365"/>
                <a:gd name="connsiteY106" fmla="*/ 402607 h 416986"/>
                <a:gd name="connsiteX107" fmla="*/ 35947 w 431365"/>
                <a:gd name="connsiteY107" fmla="*/ 395418 h 416986"/>
                <a:gd name="connsiteX108" fmla="*/ 40074 w 431365"/>
                <a:gd name="connsiteY108" fmla="*/ 395418 h 416986"/>
                <a:gd name="connsiteX109" fmla="*/ 71894 w 431365"/>
                <a:gd name="connsiteY109" fmla="*/ 395418 h 416986"/>
                <a:gd name="connsiteX110" fmla="*/ 71894 w 431365"/>
                <a:gd name="connsiteY110" fmla="*/ 402607 h 416986"/>
                <a:gd name="connsiteX111" fmla="*/ 395418 w 431365"/>
                <a:gd name="connsiteY111" fmla="*/ 395418 h 416986"/>
                <a:gd name="connsiteX112" fmla="*/ 395418 w 431365"/>
                <a:gd name="connsiteY112" fmla="*/ 402607 h 416986"/>
                <a:gd name="connsiteX113" fmla="*/ 359471 w 431365"/>
                <a:gd name="connsiteY113" fmla="*/ 402607 h 416986"/>
                <a:gd name="connsiteX114" fmla="*/ 359471 w 431365"/>
                <a:gd name="connsiteY114" fmla="*/ 395418 h 416986"/>
                <a:gd name="connsiteX115" fmla="*/ 391291 w 431365"/>
                <a:gd name="connsiteY115" fmla="*/ 395418 h 416986"/>
                <a:gd name="connsiteX116" fmla="*/ 395418 w 431365"/>
                <a:gd name="connsiteY116" fmla="*/ 395418 h 416986"/>
                <a:gd name="connsiteX117" fmla="*/ 416986 w 431365"/>
                <a:gd name="connsiteY117" fmla="*/ 355344 h 416986"/>
                <a:gd name="connsiteX118" fmla="*/ 391291 w 431365"/>
                <a:gd name="connsiteY118" fmla="*/ 381039 h 416986"/>
                <a:gd name="connsiteX119" fmla="*/ 345092 w 431365"/>
                <a:gd name="connsiteY119" fmla="*/ 381039 h 416986"/>
                <a:gd name="connsiteX120" fmla="*/ 86273 w 431365"/>
                <a:gd name="connsiteY120" fmla="*/ 381039 h 416986"/>
                <a:gd name="connsiteX121" fmla="*/ 40074 w 431365"/>
                <a:gd name="connsiteY121" fmla="*/ 381039 h 416986"/>
                <a:gd name="connsiteX122" fmla="*/ 14379 w 431365"/>
                <a:gd name="connsiteY122" fmla="*/ 355344 h 416986"/>
                <a:gd name="connsiteX123" fmla="*/ 14379 w 431365"/>
                <a:gd name="connsiteY123" fmla="*/ 337903 h 416986"/>
                <a:gd name="connsiteX124" fmla="*/ 416986 w 431365"/>
                <a:gd name="connsiteY124" fmla="*/ 337903 h 416986"/>
                <a:gd name="connsiteX125" fmla="*/ 416986 w 431365"/>
                <a:gd name="connsiteY125" fmla="*/ 355344 h 416986"/>
                <a:gd name="connsiteX126" fmla="*/ 416986 w 431365"/>
                <a:gd name="connsiteY126" fmla="*/ 280387 h 416986"/>
                <a:gd name="connsiteX127" fmla="*/ 14379 w 431365"/>
                <a:gd name="connsiteY127" fmla="*/ 280387 h 416986"/>
                <a:gd name="connsiteX128" fmla="*/ 14379 w 431365"/>
                <a:gd name="connsiteY128" fmla="*/ 194114 h 416986"/>
                <a:gd name="connsiteX129" fmla="*/ 416986 w 431365"/>
                <a:gd name="connsiteY129" fmla="*/ 194114 h 416986"/>
                <a:gd name="connsiteX130" fmla="*/ 416986 w 431365"/>
                <a:gd name="connsiteY130" fmla="*/ 280387 h 416986"/>
                <a:gd name="connsiteX131" fmla="*/ 14379 w 431365"/>
                <a:gd name="connsiteY131" fmla="*/ 136599 h 416986"/>
                <a:gd name="connsiteX132" fmla="*/ 14379 w 431365"/>
                <a:gd name="connsiteY132" fmla="*/ 119157 h 416986"/>
                <a:gd name="connsiteX133" fmla="*/ 40074 w 431365"/>
                <a:gd name="connsiteY133" fmla="*/ 93462 h 416986"/>
                <a:gd name="connsiteX134" fmla="*/ 115031 w 431365"/>
                <a:gd name="connsiteY134" fmla="*/ 93462 h 416986"/>
                <a:gd name="connsiteX135" fmla="*/ 186925 w 431365"/>
                <a:gd name="connsiteY135" fmla="*/ 93462 h 416986"/>
                <a:gd name="connsiteX136" fmla="*/ 244440 w 431365"/>
                <a:gd name="connsiteY136" fmla="*/ 93462 h 416986"/>
                <a:gd name="connsiteX137" fmla="*/ 316334 w 431365"/>
                <a:gd name="connsiteY137" fmla="*/ 93462 h 416986"/>
                <a:gd name="connsiteX138" fmla="*/ 391291 w 431365"/>
                <a:gd name="connsiteY138" fmla="*/ 93462 h 416986"/>
                <a:gd name="connsiteX139" fmla="*/ 416986 w 431365"/>
                <a:gd name="connsiteY139" fmla="*/ 119157 h 416986"/>
                <a:gd name="connsiteX140" fmla="*/ 416986 w 431365"/>
                <a:gd name="connsiteY140" fmla="*/ 136599 h 416986"/>
                <a:gd name="connsiteX141" fmla="*/ 14379 w 431365"/>
                <a:gd name="connsiteY141" fmla="*/ 136599 h 416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431365" h="416986">
                  <a:moveTo>
                    <a:pt x="391291" y="79084"/>
                  </a:moveTo>
                  <a:lnTo>
                    <a:pt x="388221" y="79084"/>
                  </a:lnTo>
                  <a:lnTo>
                    <a:pt x="337903" y="79084"/>
                  </a:lnTo>
                  <a:cubicBezTo>
                    <a:pt x="341878" y="79084"/>
                    <a:pt x="345092" y="75870"/>
                    <a:pt x="345092" y="71894"/>
                  </a:cubicBezTo>
                  <a:cubicBezTo>
                    <a:pt x="345092" y="67918"/>
                    <a:pt x="341878" y="64705"/>
                    <a:pt x="337903" y="64705"/>
                  </a:cubicBezTo>
                  <a:lnTo>
                    <a:pt x="330713" y="64705"/>
                  </a:lnTo>
                  <a:cubicBezTo>
                    <a:pt x="326737" y="64705"/>
                    <a:pt x="323524" y="67918"/>
                    <a:pt x="323524" y="71894"/>
                  </a:cubicBezTo>
                  <a:cubicBezTo>
                    <a:pt x="323524" y="75870"/>
                    <a:pt x="326737" y="79084"/>
                    <a:pt x="330713" y="79084"/>
                  </a:cubicBezTo>
                  <a:lnTo>
                    <a:pt x="316334" y="79084"/>
                  </a:lnTo>
                  <a:lnTo>
                    <a:pt x="316334" y="57515"/>
                  </a:lnTo>
                  <a:lnTo>
                    <a:pt x="301956" y="57515"/>
                  </a:lnTo>
                  <a:lnTo>
                    <a:pt x="301956" y="49528"/>
                  </a:lnTo>
                  <a:cubicBezTo>
                    <a:pt x="301956" y="22215"/>
                    <a:pt x="279740" y="0"/>
                    <a:pt x="252428" y="0"/>
                  </a:cubicBezTo>
                  <a:lnTo>
                    <a:pt x="178937" y="0"/>
                  </a:lnTo>
                  <a:cubicBezTo>
                    <a:pt x="151625" y="0"/>
                    <a:pt x="129410" y="22215"/>
                    <a:pt x="129410" y="49528"/>
                  </a:cubicBezTo>
                  <a:lnTo>
                    <a:pt x="129410" y="57515"/>
                  </a:lnTo>
                  <a:lnTo>
                    <a:pt x="115031" y="57515"/>
                  </a:lnTo>
                  <a:lnTo>
                    <a:pt x="115031" y="79084"/>
                  </a:lnTo>
                  <a:lnTo>
                    <a:pt x="100652" y="79084"/>
                  </a:lnTo>
                  <a:cubicBezTo>
                    <a:pt x="104628" y="79084"/>
                    <a:pt x="107841" y="75870"/>
                    <a:pt x="107841" y="71894"/>
                  </a:cubicBezTo>
                  <a:cubicBezTo>
                    <a:pt x="107841" y="67918"/>
                    <a:pt x="104628" y="64705"/>
                    <a:pt x="100652" y="64705"/>
                  </a:cubicBezTo>
                  <a:lnTo>
                    <a:pt x="93462" y="64705"/>
                  </a:lnTo>
                  <a:cubicBezTo>
                    <a:pt x="89487" y="64705"/>
                    <a:pt x="86273" y="67918"/>
                    <a:pt x="86273" y="71894"/>
                  </a:cubicBezTo>
                  <a:cubicBezTo>
                    <a:pt x="86273" y="75870"/>
                    <a:pt x="89487" y="79084"/>
                    <a:pt x="93462" y="79084"/>
                  </a:cubicBezTo>
                  <a:lnTo>
                    <a:pt x="43144" y="79084"/>
                  </a:lnTo>
                  <a:lnTo>
                    <a:pt x="40074" y="79084"/>
                  </a:lnTo>
                  <a:cubicBezTo>
                    <a:pt x="17981" y="79084"/>
                    <a:pt x="0" y="97064"/>
                    <a:pt x="0" y="119157"/>
                  </a:cubicBezTo>
                  <a:lnTo>
                    <a:pt x="0" y="136599"/>
                  </a:lnTo>
                  <a:lnTo>
                    <a:pt x="0" y="194114"/>
                  </a:lnTo>
                  <a:lnTo>
                    <a:pt x="0" y="280387"/>
                  </a:lnTo>
                  <a:lnTo>
                    <a:pt x="0" y="337903"/>
                  </a:lnTo>
                  <a:lnTo>
                    <a:pt x="0" y="355344"/>
                  </a:lnTo>
                  <a:cubicBezTo>
                    <a:pt x="0" y="370765"/>
                    <a:pt x="8771" y="384152"/>
                    <a:pt x="21568" y="390853"/>
                  </a:cubicBezTo>
                  <a:lnTo>
                    <a:pt x="21568" y="416986"/>
                  </a:lnTo>
                  <a:lnTo>
                    <a:pt x="86273" y="416986"/>
                  </a:lnTo>
                  <a:lnTo>
                    <a:pt x="86273" y="395418"/>
                  </a:lnTo>
                  <a:lnTo>
                    <a:pt x="345092" y="395418"/>
                  </a:lnTo>
                  <a:lnTo>
                    <a:pt x="345092" y="416986"/>
                  </a:lnTo>
                  <a:lnTo>
                    <a:pt x="409797" y="416986"/>
                  </a:lnTo>
                  <a:lnTo>
                    <a:pt x="409797" y="390853"/>
                  </a:lnTo>
                  <a:cubicBezTo>
                    <a:pt x="422594" y="384152"/>
                    <a:pt x="431365" y="370758"/>
                    <a:pt x="431365" y="355344"/>
                  </a:cubicBezTo>
                  <a:lnTo>
                    <a:pt x="431365" y="337903"/>
                  </a:lnTo>
                  <a:lnTo>
                    <a:pt x="431365" y="280387"/>
                  </a:lnTo>
                  <a:lnTo>
                    <a:pt x="431365" y="194114"/>
                  </a:lnTo>
                  <a:lnTo>
                    <a:pt x="431365" y="136599"/>
                  </a:lnTo>
                  <a:lnTo>
                    <a:pt x="431365" y="119157"/>
                  </a:lnTo>
                  <a:cubicBezTo>
                    <a:pt x="431365" y="97064"/>
                    <a:pt x="413384" y="79084"/>
                    <a:pt x="391291" y="79084"/>
                  </a:cubicBezTo>
                  <a:close/>
                  <a:moveTo>
                    <a:pt x="301956" y="79084"/>
                  </a:moveTo>
                  <a:lnTo>
                    <a:pt x="258819" y="79084"/>
                  </a:lnTo>
                  <a:lnTo>
                    <a:pt x="258819" y="71894"/>
                  </a:lnTo>
                  <a:lnTo>
                    <a:pt x="301956" y="71894"/>
                  </a:lnTo>
                  <a:lnTo>
                    <a:pt x="301956" y="79084"/>
                  </a:lnTo>
                  <a:close/>
                  <a:moveTo>
                    <a:pt x="258819" y="57515"/>
                  </a:moveTo>
                  <a:lnTo>
                    <a:pt x="244440" y="57515"/>
                  </a:lnTo>
                  <a:lnTo>
                    <a:pt x="244440" y="79084"/>
                  </a:lnTo>
                  <a:lnTo>
                    <a:pt x="186925" y="79084"/>
                  </a:lnTo>
                  <a:lnTo>
                    <a:pt x="186925" y="57515"/>
                  </a:lnTo>
                  <a:lnTo>
                    <a:pt x="172546" y="57515"/>
                  </a:lnTo>
                  <a:lnTo>
                    <a:pt x="172546" y="46329"/>
                  </a:lnTo>
                  <a:cubicBezTo>
                    <a:pt x="172546" y="44380"/>
                    <a:pt x="173804" y="43331"/>
                    <a:pt x="174343" y="42964"/>
                  </a:cubicBezTo>
                  <a:cubicBezTo>
                    <a:pt x="174875" y="42590"/>
                    <a:pt x="176328" y="41850"/>
                    <a:pt x="178132" y="42583"/>
                  </a:cubicBezTo>
                  <a:cubicBezTo>
                    <a:pt x="202353" y="52598"/>
                    <a:pt x="229019" y="52598"/>
                    <a:pt x="253226" y="42583"/>
                  </a:cubicBezTo>
                  <a:cubicBezTo>
                    <a:pt x="255030" y="41850"/>
                    <a:pt x="256482" y="42597"/>
                    <a:pt x="257014" y="42964"/>
                  </a:cubicBezTo>
                  <a:cubicBezTo>
                    <a:pt x="257561" y="43331"/>
                    <a:pt x="258819" y="44380"/>
                    <a:pt x="258819" y="46329"/>
                  </a:cubicBezTo>
                  <a:lnTo>
                    <a:pt x="258819" y="57515"/>
                  </a:lnTo>
                  <a:close/>
                  <a:moveTo>
                    <a:pt x="143788" y="49528"/>
                  </a:moveTo>
                  <a:cubicBezTo>
                    <a:pt x="143788" y="30145"/>
                    <a:pt x="159555" y="14379"/>
                    <a:pt x="178937" y="14379"/>
                  </a:cubicBezTo>
                  <a:lnTo>
                    <a:pt x="252435" y="14379"/>
                  </a:lnTo>
                  <a:cubicBezTo>
                    <a:pt x="271810" y="14379"/>
                    <a:pt x="287577" y="30145"/>
                    <a:pt x="287577" y="49528"/>
                  </a:cubicBezTo>
                  <a:lnTo>
                    <a:pt x="287577" y="57515"/>
                  </a:lnTo>
                  <a:lnTo>
                    <a:pt x="273198" y="57515"/>
                  </a:lnTo>
                  <a:lnTo>
                    <a:pt x="273198" y="46329"/>
                  </a:lnTo>
                  <a:cubicBezTo>
                    <a:pt x="273198" y="40167"/>
                    <a:pt x="270135" y="34444"/>
                    <a:pt x="265016" y="31015"/>
                  </a:cubicBezTo>
                  <a:cubicBezTo>
                    <a:pt x="259897" y="27579"/>
                    <a:pt x="253427" y="26946"/>
                    <a:pt x="247740" y="29304"/>
                  </a:cubicBezTo>
                  <a:cubicBezTo>
                    <a:pt x="227071" y="37845"/>
                    <a:pt x="204294" y="37845"/>
                    <a:pt x="183625" y="29304"/>
                  </a:cubicBezTo>
                  <a:cubicBezTo>
                    <a:pt x="177931" y="26939"/>
                    <a:pt x="171475" y="27579"/>
                    <a:pt x="166349" y="31015"/>
                  </a:cubicBezTo>
                  <a:cubicBezTo>
                    <a:pt x="161230" y="34444"/>
                    <a:pt x="158167" y="40167"/>
                    <a:pt x="158167" y="46329"/>
                  </a:cubicBezTo>
                  <a:lnTo>
                    <a:pt x="158167" y="57515"/>
                  </a:lnTo>
                  <a:lnTo>
                    <a:pt x="143788" y="57515"/>
                  </a:lnTo>
                  <a:lnTo>
                    <a:pt x="143788" y="49528"/>
                  </a:lnTo>
                  <a:close/>
                  <a:moveTo>
                    <a:pt x="129410" y="71894"/>
                  </a:moveTo>
                  <a:lnTo>
                    <a:pt x="172546" y="71894"/>
                  </a:lnTo>
                  <a:lnTo>
                    <a:pt x="172546" y="79084"/>
                  </a:lnTo>
                  <a:lnTo>
                    <a:pt x="129410" y="79084"/>
                  </a:lnTo>
                  <a:lnTo>
                    <a:pt x="129410" y="71894"/>
                  </a:lnTo>
                  <a:close/>
                  <a:moveTo>
                    <a:pt x="14379" y="172546"/>
                  </a:moveTo>
                  <a:lnTo>
                    <a:pt x="416986" y="172546"/>
                  </a:lnTo>
                  <a:lnTo>
                    <a:pt x="416986" y="179735"/>
                  </a:lnTo>
                  <a:lnTo>
                    <a:pt x="14379" y="179735"/>
                  </a:lnTo>
                  <a:lnTo>
                    <a:pt x="14379" y="172546"/>
                  </a:lnTo>
                  <a:close/>
                  <a:moveTo>
                    <a:pt x="416986" y="158167"/>
                  </a:moveTo>
                  <a:lnTo>
                    <a:pt x="14379" y="158167"/>
                  </a:lnTo>
                  <a:lnTo>
                    <a:pt x="14379" y="150978"/>
                  </a:lnTo>
                  <a:lnTo>
                    <a:pt x="416986" y="150978"/>
                  </a:lnTo>
                  <a:lnTo>
                    <a:pt x="416986" y="158167"/>
                  </a:lnTo>
                  <a:close/>
                  <a:moveTo>
                    <a:pt x="14379" y="316334"/>
                  </a:moveTo>
                  <a:lnTo>
                    <a:pt x="416986" y="316334"/>
                  </a:lnTo>
                  <a:lnTo>
                    <a:pt x="416986" y="323524"/>
                  </a:lnTo>
                  <a:lnTo>
                    <a:pt x="14379" y="323524"/>
                  </a:lnTo>
                  <a:lnTo>
                    <a:pt x="14379" y="316334"/>
                  </a:lnTo>
                  <a:close/>
                  <a:moveTo>
                    <a:pt x="416986" y="301956"/>
                  </a:moveTo>
                  <a:lnTo>
                    <a:pt x="14379" y="301956"/>
                  </a:lnTo>
                  <a:lnTo>
                    <a:pt x="14379" y="294766"/>
                  </a:lnTo>
                  <a:lnTo>
                    <a:pt x="416986" y="294766"/>
                  </a:lnTo>
                  <a:lnTo>
                    <a:pt x="416986" y="301956"/>
                  </a:lnTo>
                  <a:close/>
                  <a:moveTo>
                    <a:pt x="71894" y="402607"/>
                  </a:moveTo>
                  <a:lnTo>
                    <a:pt x="35947" y="402607"/>
                  </a:lnTo>
                  <a:lnTo>
                    <a:pt x="35947" y="395418"/>
                  </a:lnTo>
                  <a:lnTo>
                    <a:pt x="40074" y="395418"/>
                  </a:lnTo>
                  <a:lnTo>
                    <a:pt x="71894" y="395418"/>
                  </a:lnTo>
                  <a:lnTo>
                    <a:pt x="71894" y="402607"/>
                  </a:lnTo>
                  <a:close/>
                  <a:moveTo>
                    <a:pt x="395418" y="395418"/>
                  </a:moveTo>
                  <a:lnTo>
                    <a:pt x="395418" y="402607"/>
                  </a:lnTo>
                  <a:lnTo>
                    <a:pt x="359471" y="402607"/>
                  </a:lnTo>
                  <a:lnTo>
                    <a:pt x="359471" y="395418"/>
                  </a:lnTo>
                  <a:lnTo>
                    <a:pt x="391291" y="395418"/>
                  </a:lnTo>
                  <a:lnTo>
                    <a:pt x="395418" y="395418"/>
                  </a:lnTo>
                  <a:close/>
                  <a:moveTo>
                    <a:pt x="416986" y="355344"/>
                  </a:moveTo>
                  <a:cubicBezTo>
                    <a:pt x="416986" y="369507"/>
                    <a:pt x="405454" y="381039"/>
                    <a:pt x="391291" y="381039"/>
                  </a:cubicBezTo>
                  <a:lnTo>
                    <a:pt x="345092" y="381039"/>
                  </a:lnTo>
                  <a:lnTo>
                    <a:pt x="86273" y="381039"/>
                  </a:lnTo>
                  <a:lnTo>
                    <a:pt x="40074" y="381039"/>
                  </a:lnTo>
                  <a:cubicBezTo>
                    <a:pt x="25911" y="381039"/>
                    <a:pt x="14379" y="369507"/>
                    <a:pt x="14379" y="355344"/>
                  </a:cubicBezTo>
                  <a:lnTo>
                    <a:pt x="14379" y="337903"/>
                  </a:lnTo>
                  <a:lnTo>
                    <a:pt x="416986" y="337903"/>
                  </a:lnTo>
                  <a:lnTo>
                    <a:pt x="416986" y="355344"/>
                  </a:lnTo>
                  <a:close/>
                  <a:moveTo>
                    <a:pt x="416986" y="280387"/>
                  </a:moveTo>
                  <a:lnTo>
                    <a:pt x="14379" y="280387"/>
                  </a:lnTo>
                  <a:lnTo>
                    <a:pt x="14379" y="194114"/>
                  </a:lnTo>
                  <a:lnTo>
                    <a:pt x="416986" y="194114"/>
                  </a:lnTo>
                  <a:lnTo>
                    <a:pt x="416986" y="280387"/>
                  </a:lnTo>
                  <a:close/>
                  <a:moveTo>
                    <a:pt x="14379" y="136599"/>
                  </a:moveTo>
                  <a:lnTo>
                    <a:pt x="14379" y="119157"/>
                  </a:lnTo>
                  <a:cubicBezTo>
                    <a:pt x="14379" y="104994"/>
                    <a:pt x="25911" y="93462"/>
                    <a:pt x="40074" y="93462"/>
                  </a:cubicBezTo>
                  <a:lnTo>
                    <a:pt x="115031" y="93462"/>
                  </a:lnTo>
                  <a:lnTo>
                    <a:pt x="186925" y="93462"/>
                  </a:lnTo>
                  <a:lnTo>
                    <a:pt x="244440" y="93462"/>
                  </a:lnTo>
                  <a:lnTo>
                    <a:pt x="316334" y="93462"/>
                  </a:lnTo>
                  <a:lnTo>
                    <a:pt x="391291" y="93462"/>
                  </a:lnTo>
                  <a:cubicBezTo>
                    <a:pt x="405454" y="93462"/>
                    <a:pt x="416986" y="104994"/>
                    <a:pt x="416986" y="119157"/>
                  </a:cubicBezTo>
                  <a:lnTo>
                    <a:pt x="416986" y="136599"/>
                  </a:lnTo>
                  <a:lnTo>
                    <a:pt x="14379" y="136599"/>
                  </a:lnTo>
                  <a:close/>
                </a:path>
              </a:pathLst>
            </a:custGeom>
            <a:solidFill>
              <a:srgbClr val="000000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5A833A18-1BEC-4E81-9BF4-F7DCCA804F6C}"/>
                </a:ext>
              </a:extLst>
            </p:cNvPr>
            <p:cNvSpPr/>
            <p:nvPr/>
          </p:nvSpPr>
          <p:spPr>
            <a:xfrm>
              <a:off x="6515005" y="4386791"/>
              <a:ext cx="57520" cy="35939"/>
            </a:xfrm>
            <a:custGeom>
              <a:avLst/>
              <a:gdLst>
                <a:gd name="connsiteX0" fmla="*/ 53546 w 57520"/>
                <a:gd name="connsiteY0" fmla="*/ 13617 h 35939"/>
                <a:gd name="connsiteX1" fmla="*/ 56759 w 57520"/>
                <a:gd name="connsiteY1" fmla="*/ 3968 h 35939"/>
                <a:gd name="connsiteX2" fmla="*/ 47111 w 57520"/>
                <a:gd name="connsiteY2" fmla="*/ 755 h 35939"/>
                <a:gd name="connsiteX3" fmla="*/ 3975 w 57520"/>
                <a:gd name="connsiteY3" fmla="*/ 22323 h 35939"/>
                <a:gd name="connsiteX4" fmla="*/ 761 w 57520"/>
                <a:gd name="connsiteY4" fmla="*/ 31971 h 35939"/>
                <a:gd name="connsiteX5" fmla="*/ 7203 w 57520"/>
                <a:gd name="connsiteY5" fmla="*/ 35940 h 35939"/>
                <a:gd name="connsiteX6" fmla="*/ 10409 w 57520"/>
                <a:gd name="connsiteY6" fmla="*/ 35185 h 35939"/>
                <a:gd name="connsiteX7" fmla="*/ 53546 w 57520"/>
                <a:gd name="connsiteY7" fmla="*/ 13617 h 3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520" h="35939">
                  <a:moveTo>
                    <a:pt x="53546" y="13617"/>
                  </a:moveTo>
                  <a:cubicBezTo>
                    <a:pt x="57097" y="11841"/>
                    <a:pt x="58535" y="7520"/>
                    <a:pt x="56759" y="3968"/>
                  </a:cubicBezTo>
                  <a:cubicBezTo>
                    <a:pt x="54976" y="417"/>
                    <a:pt x="50670" y="-1007"/>
                    <a:pt x="47111" y="755"/>
                  </a:cubicBezTo>
                  <a:lnTo>
                    <a:pt x="3975" y="22323"/>
                  </a:lnTo>
                  <a:cubicBezTo>
                    <a:pt x="423" y="24099"/>
                    <a:pt x="-1015" y="28420"/>
                    <a:pt x="761" y="31971"/>
                  </a:cubicBezTo>
                  <a:cubicBezTo>
                    <a:pt x="2026" y="34487"/>
                    <a:pt x="4564" y="35940"/>
                    <a:pt x="7203" y="35940"/>
                  </a:cubicBezTo>
                  <a:cubicBezTo>
                    <a:pt x="8281" y="35940"/>
                    <a:pt x="9381" y="35695"/>
                    <a:pt x="10409" y="35185"/>
                  </a:cubicBezTo>
                  <a:lnTo>
                    <a:pt x="53546" y="13617"/>
                  </a:lnTo>
                  <a:close/>
                </a:path>
              </a:pathLst>
            </a:custGeom>
            <a:solidFill>
              <a:srgbClr val="000000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A3466980-62CD-413A-9F21-67DE37919C77}"/>
                </a:ext>
              </a:extLst>
            </p:cNvPr>
            <p:cNvSpPr/>
            <p:nvPr/>
          </p:nvSpPr>
          <p:spPr>
            <a:xfrm>
              <a:off x="6816967" y="4386784"/>
              <a:ext cx="57520" cy="35946"/>
            </a:xfrm>
            <a:custGeom>
              <a:avLst/>
              <a:gdLst>
                <a:gd name="connsiteX0" fmla="*/ 56759 w 57520"/>
                <a:gd name="connsiteY0" fmla="*/ 31971 h 35946"/>
                <a:gd name="connsiteX1" fmla="*/ 53546 w 57520"/>
                <a:gd name="connsiteY1" fmla="*/ 22323 h 35946"/>
                <a:gd name="connsiteX2" fmla="*/ 10409 w 57520"/>
                <a:gd name="connsiteY2" fmla="*/ 755 h 35946"/>
                <a:gd name="connsiteX3" fmla="*/ 761 w 57520"/>
                <a:gd name="connsiteY3" fmla="*/ 3968 h 35946"/>
                <a:gd name="connsiteX4" fmla="*/ 3975 w 57520"/>
                <a:gd name="connsiteY4" fmla="*/ 13617 h 35946"/>
                <a:gd name="connsiteX5" fmla="*/ 47111 w 57520"/>
                <a:gd name="connsiteY5" fmla="*/ 35185 h 35946"/>
                <a:gd name="connsiteX6" fmla="*/ 50318 w 57520"/>
                <a:gd name="connsiteY6" fmla="*/ 35947 h 35946"/>
                <a:gd name="connsiteX7" fmla="*/ 56759 w 57520"/>
                <a:gd name="connsiteY7" fmla="*/ 31971 h 3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520" h="35946">
                  <a:moveTo>
                    <a:pt x="56759" y="31971"/>
                  </a:moveTo>
                  <a:cubicBezTo>
                    <a:pt x="58535" y="28420"/>
                    <a:pt x="57097" y="24099"/>
                    <a:pt x="53546" y="22323"/>
                  </a:cubicBezTo>
                  <a:lnTo>
                    <a:pt x="10409" y="755"/>
                  </a:lnTo>
                  <a:cubicBezTo>
                    <a:pt x="6865" y="-1007"/>
                    <a:pt x="2544" y="417"/>
                    <a:pt x="761" y="3968"/>
                  </a:cubicBezTo>
                  <a:cubicBezTo>
                    <a:pt x="-1015" y="7520"/>
                    <a:pt x="423" y="11841"/>
                    <a:pt x="3975" y="13617"/>
                  </a:cubicBezTo>
                  <a:lnTo>
                    <a:pt x="47111" y="35185"/>
                  </a:lnTo>
                  <a:cubicBezTo>
                    <a:pt x="48139" y="35702"/>
                    <a:pt x="49239" y="35947"/>
                    <a:pt x="50318" y="35947"/>
                  </a:cubicBezTo>
                  <a:cubicBezTo>
                    <a:pt x="52956" y="35947"/>
                    <a:pt x="55494" y="34495"/>
                    <a:pt x="56759" y="31971"/>
                  </a:cubicBezTo>
                  <a:close/>
                </a:path>
              </a:pathLst>
            </a:custGeom>
            <a:solidFill>
              <a:srgbClr val="000000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30" name="Graphic 182">
            <a:extLst>
              <a:ext uri="{FF2B5EF4-FFF2-40B4-BE49-F238E27FC236}">
                <a16:creationId xmlns:a16="http://schemas.microsoft.com/office/drawing/2014/main" id="{250FD9FC-A51B-4EA7-A812-60A3362CC940}"/>
              </a:ext>
            </a:extLst>
          </p:cNvPr>
          <p:cNvGrpSpPr/>
          <p:nvPr/>
        </p:nvGrpSpPr>
        <p:grpSpPr>
          <a:xfrm>
            <a:off x="5263599" y="4383226"/>
            <a:ext cx="281627" cy="394278"/>
            <a:chOff x="5263599" y="4383226"/>
            <a:chExt cx="281627" cy="394278"/>
          </a:xfrm>
          <a:solidFill>
            <a:srgbClr val="000000"/>
          </a:solidFill>
        </p:grpSpPr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E7680BCA-CEF0-41B8-8A83-6B60A056D54A}"/>
                </a:ext>
              </a:extLst>
            </p:cNvPr>
            <p:cNvSpPr/>
            <p:nvPr/>
          </p:nvSpPr>
          <p:spPr>
            <a:xfrm>
              <a:off x="5263599" y="4383226"/>
              <a:ext cx="281627" cy="394278"/>
            </a:xfrm>
            <a:custGeom>
              <a:avLst/>
              <a:gdLst>
                <a:gd name="connsiteX0" fmla="*/ 211221 w 281627"/>
                <a:gd name="connsiteY0" fmla="*/ 84488 h 394278"/>
                <a:gd name="connsiteX1" fmla="*/ 211221 w 281627"/>
                <a:gd name="connsiteY1" fmla="*/ 168977 h 394278"/>
                <a:gd name="connsiteX2" fmla="*/ 232343 w 281627"/>
                <a:gd name="connsiteY2" fmla="*/ 168977 h 394278"/>
                <a:gd name="connsiteX3" fmla="*/ 232343 w 281627"/>
                <a:gd name="connsiteY3" fmla="*/ 190451 h 394278"/>
                <a:gd name="connsiteX4" fmla="*/ 212277 w 281627"/>
                <a:gd name="connsiteY4" fmla="*/ 206644 h 394278"/>
                <a:gd name="connsiteX5" fmla="*/ 189042 w 281627"/>
                <a:gd name="connsiteY5" fmla="*/ 183058 h 394278"/>
                <a:gd name="connsiteX6" fmla="*/ 176017 w 281627"/>
                <a:gd name="connsiteY6" fmla="*/ 183058 h 394278"/>
                <a:gd name="connsiteX7" fmla="*/ 176017 w 281627"/>
                <a:gd name="connsiteY7" fmla="*/ 154895 h 394278"/>
                <a:gd name="connsiteX8" fmla="*/ 197139 w 281627"/>
                <a:gd name="connsiteY8" fmla="*/ 154895 h 394278"/>
                <a:gd name="connsiteX9" fmla="*/ 197139 w 281627"/>
                <a:gd name="connsiteY9" fmla="*/ 28163 h 394278"/>
                <a:gd name="connsiteX10" fmla="*/ 154895 w 281627"/>
                <a:gd name="connsiteY10" fmla="*/ 28163 h 394278"/>
                <a:gd name="connsiteX11" fmla="*/ 154895 w 281627"/>
                <a:gd name="connsiteY11" fmla="*/ 0 h 394278"/>
                <a:gd name="connsiteX12" fmla="*/ 84488 w 281627"/>
                <a:gd name="connsiteY12" fmla="*/ 0 h 394278"/>
                <a:gd name="connsiteX13" fmla="*/ 84488 w 281627"/>
                <a:gd name="connsiteY13" fmla="*/ 28163 h 394278"/>
                <a:gd name="connsiteX14" fmla="*/ 42244 w 281627"/>
                <a:gd name="connsiteY14" fmla="*/ 28163 h 394278"/>
                <a:gd name="connsiteX15" fmla="*/ 42244 w 281627"/>
                <a:gd name="connsiteY15" fmla="*/ 56326 h 394278"/>
                <a:gd name="connsiteX16" fmla="*/ 0 w 281627"/>
                <a:gd name="connsiteY16" fmla="*/ 56326 h 394278"/>
                <a:gd name="connsiteX17" fmla="*/ 0 w 281627"/>
                <a:gd name="connsiteY17" fmla="*/ 154895 h 394278"/>
                <a:gd name="connsiteX18" fmla="*/ 21122 w 281627"/>
                <a:gd name="connsiteY18" fmla="*/ 154895 h 394278"/>
                <a:gd name="connsiteX19" fmla="*/ 21122 w 281627"/>
                <a:gd name="connsiteY19" fmla="*/ 183058 h 394278"/>
                <a:gd name="connsiteX20" fmla="*/ 0 w 281627"/>
                <a:gd name="connsiteY20" fmla="*/ 183058 h 394278"/>
                <a:gd name="connsiteX21" fmla="*/ 0 w 281627"/>
                <a:gd name="connsiteY21" fmla="*/ 309790 h 394278"/>
                <a:gd name="connsiteX22" fmla="*/ 14081 w 281627"/>
                <a:gd name="connsiteY22" fmla="*/ 309790 h 394278"/>
                <a:gd name="connsiteX23" fmla="*/ 14081 w 281627"/>
                <a:gd name="connsiteY23" fmla="*/ 352034 h 394278"/>
                <a:gd name="connsiteX24" fmla="*/ 42244 w 281627"/>
                <a:gd name="connsiteY24" fmla="*/ 352034 h 394278"/>
                <a:gd name="connsiteX25" fmla="*/ 42244 w 281627"/>
                <a:gd name="connsiteY25" fmla="*/ 394279 h 394278"/>
                <a:gd name="connsiteX26" fmla="*/ 183058 w 281627"/>
                <a:gd name="connsiteY26" fmla="*/ 394279 h 394278"/>
                <a:gd name="connsiteX27" fmla="*/ 183058 w 281627"/>
                <a:gd name="connsiteY27" fmla="*/ 352034 h 394278"/>
                <a:gd name="connsiteX28" fmla="*/ 211221 w 281627"/>
                <a:gd name="connsiteY28" fmla="*/ 352034 h 394278"/>
                <a:gd name="connsiteX29" fmla="*/ 211221 w 281627"/>
                <a:gd name="connsiteY29" fmla="*/ 309790 h 394278"/>
                <a:gd name="connsiteX30" fmla="*/ 225302 w 281627"/>
                <a:gd name="connsiteY30" fmla="*/ 309790 h 394278"/>
                <a:gd name="connsiteX31" fmla="*/ 225302 w 281627"/>
                <a:gd name="connsiteY31" fmla="*/ 231991 h 394278"/>
                <a:gd name="connsiteX32" fmla="*/ 260505 w 281627"/>
                <a:gd name="connsiteY32" fmla="*/ 203828 h 394278"/>
                <a:gd name="connsiteX33" fmla="*/ 260505 w 281627"/>
                <a:gd name="connsiteY33" fmla="*/ 168977 h 394278"/>
                <a:gd name="connsiteX34" fmla="*/ 281628 w 281627"/>
                <a:gd name="connsiteY34" fmla="*/ 168977 h 394278"/>
                <a:gd name="connsiteX35" fmla="*/ 281628 w 281627"/>
                <a:gd name="connsiteY35" fmla="*/ 84488 h 394278"/>
                <a:gd name="connsiteX36" fmla="*/ 211221 w 281627"/>
                <a:gd name="connsiteY36" fmla="*/ 84488 h 394278"/>
                <a:gd name="connsiteX37" fmla="*/ 154895 w 281627"/>
                <a:gd name="connsiteY37" fmla="*/ 56326 h 394278"/>
                <a:gd name="connsiteX38" fmla="*/ 168977 w 281627"/>
                <a:gd name="connsiteY38" fmla="*/ 56326 h 394278"/>
                <a:gd name="connsiteX39" fmla="*/ 168977 w 281627"/>
                <a:gd name="connsiteY39" fmla="*/ 126732 h 394278"/>
                <a:gd name="connsiteX40" fmla="*/ 154895 w 281627"/>
                <a:gd name="connsiteY40" fmla="*/ 126732 h 394278"/>
                <a:gd name="connsiteX41" fmla="*/ 154895 w 281627"/>
                <a:gd name="connsiteY41" fmla="*/ 56326 h 394278"/>
                <a:gd name="connsiteX42" fmla="*/ 133773 w 281627"/>
                <a:gd name="connsiteY42" fmla="*/ 154895 h 394278"/>
                <a:gd name="connsiteX43" fmla="*/ 147854 w 281627"/>
                <a:gd name="connsiteY43" fmla="*/ 154895 h 394278"/>
                <a:gd name="connsiteX44" fmla="*/ 147854 w 281627"/>
                <a:gd name="connsiteY44" fmla="*/ 183058 h 394278"/>
                <a:gd name="connsiteX45" fmla="*/ 133773 w 281627"/>
                <a:gd name="connsiteY45" fmla="*/ 183058 h 394278"/>
                <a:gd name="connsiteX46" fmla="*/ 133773 w 281627"/>
                <a:gd name="connsiteY46" fmla="*/ 154895 h 394278"/>
                <a:gd name="connsiteX47" fmla="*/ 112651 w 281627"/>
                <a:gd name="connsiteY47" fmla="*/ 28163 h 394278"/>
                <a:gd name="connsiteX48" fmla="*/ 126732 w 281627"/>
                <a:gd name="connsiteY48" fmla="*/ 28163 h 394278"/>
                <a:gd name="connsiteX49" fmla="*/ 126732 w 281627"/>
                <a:gd name="connsiteY49" fmla="*/ 126732 h 394278"/>
                <a:gd name="connsiteX50" fmla="*/ 112651 w 281627"/>
                <a:gd name="connsiteY50" fmla="*/ 126732 h 394278"/>
                <a:gd name="connsiteX51" fmla="*/ 112651 w 281627"/>
                <a:gd name="connsiteY51" fmla="*/ 28163 h 394278"/>
                <a:gd name="connsiteX52" fmla="*/ 91529 w 281627"/>
                <a:gd name="connsiteY52" fmla="*/ 154895 h 394278"/>
                <a:gd name="connsiteX53" fmla="*/ 105610 w 281627"/>
                <a:gd name="connsiteY53" fmla="*/ 154895 h 394278"/>
                <a:gd name="connsiteX54" fmla="*/ 105610 w 281627"/>
                <a:gd name="connsiteY54" fmla="*/ 183058 h 394278"/>
                <a:gd name="connsiteX55" fmla="*/ 91529 w 281627"/>
                <a:gd name="connsiteY55" fmla="*/ 183058 h 394278"/>
                <a:gd name="connsiteX56" fmla="*/ 91529 w 281627"/>
                <a:gd name="connsiteY56" fmla="*/ 154895 h 394278"/>
                <a:gd name="connsiteX57" fmla="*/ 70407 w 281627"/>
                <a:gd name="connsiteY57" fmla="*/ 56326 h 394278"/>
                <a:gd name="connsiteX58" fmla="*/ 84488 w 281627"/>
                <a:gd name="connsiteY58" fmla="*/ 56326 h 394278"/>
                <a:gd name="connsiteX59" fmla="*/ 84488 w 281627"/>
                <a:gd name="connsiteY59" fmla="*/ 126732 h 394278"/>
                <a:gd name="connsiteX60" fmla="*/ 70407 w 281627"/>
                <a:gd name="connsiteY60" fmla="*/ 126732 h 394278"/>
                <a:gd name="connsiteX61" fmla="*/ 70407 w 281627"/>
                <a:gd name="connsiteY61" fmla="*/ 56326 h 394278"/>
                <a:gd name="connsiteX62" fmla="*/ 49285 w 281627"/>
                <a:gd name="connsiteY62" fmla="*/ 154895 h 394278"/>
                <a:gd name="connsiteX63" fmla="*/ 63366 w 281627"/>
                <a:gd name="connsiteY63" fmla="*/ 154895 h 394278"/>
                <a:gd name="connsiteX64" fmla="*/ 63366 w 281627"/>
                <a:gd name="connsiteY64" fmla="*/ 183058 h 394278"/>
                <a:gd name="connsiteX65" fmla="*/ 49285 w 281627"/>
                <a:gd name="connsiteY65" fmla="*/ 183058 h 394278"/>
                <a:gd name="connsiteX66" fmla="*/ 49285 w 281627"/>
                <a:gd name="connsiteY66" fmla="*/ 154895 h 394278"/>
                <a:gd name="connsiteX67" fmla="*/ 28163 w 281627"/>
                <a:gd name="connsiteY67" fmla="*/ 84488 h 394278"/>
                <a:gd name="connsiteX68" fmla="*/ 42244 w 281627"/>
                <a:gd name="connsiteY68" fmla="*/ 84488 h 394278"/>
                <a:gd name="connsiteX69" fmla="*/ 42244 w 281627"/>
                <a:gd name="connsiteY69" fmla="*/ 126732 h 394278"/>
                <a:gd name="connsiteX70" fmla="*/ 28163 w 281627"/>
                <a:gd name="connsiteY70" fmla="*/ 126732 h 394278"/>
                <a:gd name="connsiteX71" fmla="*/ 28163 w 281627"/>
                <a:gd name="connsiteY71" fmla="*/ 84488 h 394278"/>
                <a:gd name="connsiteX72" fmla="*/ 154895 w 281627"/>
                <a:gd name="connsiteY72" fmla="*/ 366116 h 394278"/>
                <a:gd name="connsiteX73" fmla="*/ 70407 w 281627"/>
                <a:gd name="connsiteY73" fmla="*/ 366116 h 394278"/>
                <a:gd name="connsiteX74" fmla="*/ 70407 w 281627"/>
                <a:gd name="connsiteY74" fmla="*/ 352034 h 394278"/>
                <a:gd name="connsiteX75" fmla="*/ 154895 w 281627"/>
                <a:gd name="connsiteY75" fmla="*/ 352034 h 394278"/>
                <a:gd name="connsiteX76" fmla="*/ 154895 w 281627"/>
                <a:gd name="connsiteY76" fmla="*/ 366116 h 394278"/>
                <a:gd name="connsiteX77" fmla="*/ 183058 w 281627"/>
                <a:gd name="connsiteY77" fmla="*/ 323872 h 394278"/>
                <a:gd name="connsiteX78" fmla="*/ 42244 w 281627"/>
                <a:gd name="connsiteY78" fmla="*/ 323872 h 394278"/>
                <a:gd name="connsiteX79" fmla="*/ 42244 w 281627"/>
                <a:gd name="connsiteY79" fmla="*/ 309790 h 394278"/>
                <a:gd name="connsiteX80" fmla="*/ 183058 w 281627"/>
                <a:gd name="connsiteY80" fmla="*/ 309790 h 394278"/>
                <a:gd name="connsiteX81" fmla="*/ 183058 w 281627"/>
                <a:gd name="connsiteY81" fmla="*/ 323872 h 394278"/>
                <a:gd name="connsiteX82" fmla="*/ 197139 w 281627"/>
                <a:gd name="connsiteY82" fmla="*/ 281628 h 394278"/>
                <a:gd name="connsiteX83" fmla="*/ 28163 w 281627"/>
                <a:gd name="connsiteY83" fmla="*/ 281628 h 394278"/>
                <a:gd name="connsiteX84" fmla="*/ 28163 w 281627"/>
                <a:gd name="connsiteY84" fmla="*/ 211221 h 394278"/>
                <a:gd name="connsiteX85" fmla="*/ 177073 w 281627"/>
                <a:gd name="connsiteY85" fmla="*/ 211221 h 394278"/>
                <a:gd name="connsiteX86" fmla="*/ 197139 w 281627"/>
                <a:gd name="connsiteY86" fmla="*/ 231287 h 394278"/>
                <a:gd name="connsiteX87" fmla="*/ 197139 w 281627"/>
                <a:gd name="connsiteY87" fmla="*/ 281628 h 394278"/>
                <a:gd name="connsiteX88" fmla="*/ 253465 w 281627"/>
                <a:gd name="connsiteY88" fmla="*/ 140814 h 394278"/>
                <a:gd name="connsiteX89" fmla="*/ 239383 w 281627"/>
                <a:gd name="connsiteY89" fmla="*/ 140814 h 394278"/>
                <a:gd name="connsiteX90" fmla="*/ 239383 w 281627"/>
                <a:gd name="connsiteY90" fmla="*/ 112651 h 394278"/>
                <a:gd name="connsiteX91" fmla="*/ 253465 w 281627"/>
                <a:gd name="connsiteY91" fmla="*/ 112651 h 394278"/>
                <a:gd name="connsiteX92" fmla="*/ 253465 w 281627"/>
                <a:gd name="connsiteY92" fmla="*/ 140814 h 39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81627" h="394278">
                  <a:moveTo>
                    <a:pt x="211221" y="84488"/>
                  </a:moveTo>
                  <a:lnTo>
                    <a:pt x="211221" y="168977"/>
                  </a:lnTo>
                  <a:lnTo>
                    <a:pt x="232343" y="168977"/>
                  </a:lnTo>
                  <a:lnTo>
                    <a:pt x="232343" y="190451"/>
                  </a:lnTo>
                  <a:lnTo>
                    <a:pt x="212277" y="206644"/>
                  </a:lnTo>
                  <a:lnTo>
                    <a:pt x="189042" y="183058"/>
                  </a:lnTo>
                  <a:lnTo>
                    <a:pt x="176017" y="183058"/>
                  </a:lnTo>
                  <a:lnTo>
                    <a:pt x="176017" y="154895"/>
                  </a:lnTo>
                  <a:lnTo>
                    <a:pt x="197139" y="154895"/>
                  </a:lnTo>
                  <a:lnTo>
                    <a:pt x="197139" y="28163"/>
                  </a:lnTo>
                  <a:lnTo>
                    <a:pt x="154895" y="28163"/>
                  </a:lnTo>
                  <a:lnTo>
                    <a:pt x="154895" y="0"/>
                  </a:lnTo>
                  <a:lnTo>
                    <a:pt x="84488" y="0"/>
                  </a:lnTo>
                  <a:lnTo>
                    <a:pt x="84488" y="28163"/>
                  </a:lnTo>
                  <a:lnTo>
                    <a:pt x="42244" y="28163"/>
                  </a:lnTo>
                  <a:lnTo>
                    <a:pt x="42244" y="56326"/>
                  </a:lnTo>
                  <a:lnTo>
                    <a:pt x="0" y="56326"/>
                  </a:lnTo>
                  <a:lnTo>
                    <a:pt x="0" y="154895"/>
                  </a:lnTo>
                  <a:lnTo>
                    <a:pt x="21122" y="154895"/>
                  </a:lnTo>
                  <a:lnTo>
                    <a:pt x="21122" y="183058"/>
                  </a:lnTo>
                  <a:lnTo>
                    <a:pt x="0" y="183058"/>
                  </a:lnTo>
                  <a:lnTo>
                    <a:pt x="0" y="309790"/>
                  </a:lnTo>
                  <a:lnTo>
                    <a:pt x="14081" y="309790"/>
                  </a:lnTo>
                  <a:lnTo>
                    <a:pt x="14081" y="352034"/>
                  </a:lnTo>
                  <a:lnTo>
                    <a:pt x="42244" y="352034"/>
                  </a:lnTo>
                  <a:lnTo>
                    <a:pt x="42244" y="394279"/>
                  </a:lnTo>
                  <a:lnTo>
                    <a:pt x="183058" y="394279"/>
                  </a:lnTo>
                  <a:lnTo>
                    <a:pt x="183058" y="352034"/>
                  </a:lnTo>
                  <a:lnTo>
                    <a:pt x="211221" y="352034"/>
                  </a:lnTo>
                  <a:lnTo>
                    <a:pt x="211221" y="309790"/>
                  </a:lnTo>
                  <a:lnTo>
                    <a:pt x="225302" y="309790"/>
                  </a:lnTo>
                  <a:lnTo>
                    <a:pt x="225302" y="231991"/>
                  </a:lnTo>
                  <a:lnTo>
                    <a:pt x="260505" y="203828"/>
                  </a:lnTo>
                  <a:lnTo>
                    <a:pt x="260505" y="168977"/>
                  </a:lnTo>
                  <a:lnTo>
                    <a:pt x="281628" y="168977"/>
                  </a:lnTo>
                  <a:lnTo>
                    <a:pt x="281628" y="84488"/>
                  </a:lnTo>
                  <a:lnTo>
                    <a:pt x="211221" y="84488"/>
                  </a:lnTo>
                  <a:close/>
                  <a:moveTo>
                    <a:pt x="154895" y="56326"/>
                  </a:moveTo>
                  <a:lnTo>
                    <a:pt x="168977" y="56326"/>
                  </a:lnTo>
                  <a:lnTo>
                    <a:pt x="168977" y="126732"/>
                  </a:lnTo>
                  <a:lnTo>
                    <a:pt x="154895" y="126732"/>
                  </a:lnTo>
                  <a:lnTo>
                    <a:pt x="154895" y="56326"/>
                  </a:lnTo>
                  <a:close/>
                  <a:moveTo>
                    <a:pt x="133773" y="154895"/>
                  </a:moveTo>
                  <a:lnTo>
                    <a:pt x="147854" y="154895"/>
                  </a:lnTo>
                  <a:lnTo>
                    <a:pt x="147854" y="183058"/>
                  </a:lnTo>
                  <a:lnTo>
                    <a:pt x="133773" y="183058"/>
                  </a:lnTo>
                  <a:lnTo>
                    <a:pt x="133773" y="154895"/>
                  </a:lnTo>
                  <a:close/>
                  <a:moveTo>
                    <a:pt x="112651" y="28163"/>
                  </a:moveTo>
                  <a:lnTo>
                    <a:pt x="126732" y="28163"/>
                  </a:lnTo>
                  <a:lnTo>
                    <a:pt x="126732" y="126732"/>
                  </a:lnTo>
                  <a:lnTo>
                    <a:pt x="112651" y="126732"/>
                  </a:lnTo>
                  <a:lnTo>
                    <a:pt x="112651" y="28163"/>
                  </a:lnTo>
                  <a:close/>
                  <a:moveTo>
                    <a:pt x="91529" y="154895"/>
                  </a:moveTo>
                  <a:lnTo>
                    <a:pt x="105610" y="154895"/>
                  </a:lnTo>
                  <a:lnTo>
                    <a:pt x="105610" y="183058"/>
                  </a:lnTo>
                  <a:lnTo>
                    <a:pt x="91529" y="183058"/>
                  </a:lnTo>
                  <a:lnTo>
                    <a:pt x="91529" y="154895"/>
                  </a:lnTo>
                  <a:close/>
                  <a:moveTo>
                    <a:pt x="70407" y="56326"/>
                  </a:moveTo>
                  <a:lnTo>
                    <a:pt x="84488" y="56326"/>
                  </a:lnTo>
                  <a:lnTo>
                    <a:pt x="84488" y="126732"/>
                  </a:lnTo>
                  <a:lnTo>
                    <a:pt x="70407" y="126732"/>
                  </a:lnTo>
                  <a:lnTo>
                    <a:pt x="70407" y="56326"/>
                  </a:lnTo>
                  <a:close/>
                  <a:moveTo>
                    <a:pt x="49285" y="154895"/>
                  </a:moveTo>
                  <a:lnTo>
                    <a:pt x="63366" y="154895"/>
                  </a:lnTo>
                  <a:lnTo>
                    <a:pt x="63366" y="183058"/>
                  </a:lnTo>
                  <a:lnTo>
                    <a:pt x="49285" y="183058"/>
                  </a:lnTo>
                  <a:lnTo>
                    <a:pt x="49285" y="154895"/>
                  </a:lnTo>
                  <a:close/>
                  <a:moveTo>
                    <a:pt x="28163" y="84488"/>
                  </a:moveTo>
                  <a:lnTo>
                    <a:pt x="42244" y="84488"/>
                  </a:lnTo>
                  <a:lnTo>
                    <a:pt x="42244" y="126732"/>
                  </a:lnTo>
                  <a:lnTo>
                    <a:pt x="28163" y="126732"/>
                  </a:lnTo>
                  <a:lnTo>
                    <a:pt x="28163" y="84488"/>
                  </a:lnTo>
                  <a:close/>
                  <a:moveTo>
                    <a:pt x="154895" y="366116"/>
                  </a:moveTo>
                  <a:lnTo>
                    <a:pt x="70407" y="366116"/>
                  </a:lnTo>
                  <a:lnTo>
                    <a:pt x="70407" y="352034"/>
                  </a:lnTo>
                  <a:lnTo>
                    <a:pt x="154895" y="352034"/>
                  </a:lnTo>
                  <a:lnTo>
                    <a:pt x="154895" y="366116"/>
                  </a:lnTo>
                  <a:close/>
                  <a:moveTo>
                    <a:pt x="183058" y="323872"/>
                  </a:moveTo>
                  <a:lnTo>
                    <a:pt x="42244" y="323872"/>
                  </a:lnTo>
                  <a:lnTo>
                    <a:pt x="42244" y="309790"/>
                  </a:lnTo>
                  <a:lnTo>
                    <a:pt x="183058" y="309790"/>
                  </a:lnTo>
                  <a:lnTo>
                    <a:pt x="183058" y="323872"/>
                  </a:lnTo>
                  <a:close/>
                  <a:moveTo>
                    <a:pt x="197139" y="281628"/>
                  </a:moveTo>
                  <a:lnTo>
                    <a:pt x="28163" y="281628"/>
                  </a:lnTo>
                  <a:lnTo>
                    <a:pt x="28163" y="211221"/>
                  </a:lnTo>
                  <a:lnTo>
                    <a:pt x="177073" y="211221"/>
                  </a:lnTo>
                  <a:lnTo>
                    <a:pt x="197139" y="231287"/>
                  </a:lnTo>
                  <a:lnTo>
                    <a:pt x="197139" y="281628"/>
                  </a:lnTo>
                  <a:close/>
                  <a:moveTo>
                    <a:pt x="253465" y="140814"/>
                  </a:moveTo>
                  <a:lnTo>
                    <a:pt x="239383" y="140814"/>
                  </a:lnTo>
                  <a:lnTo>
                    <a:pt x="239383" y="112651"/>
                  </a:lnTo>
                  <a:lnTo>
                    <a:pt x="253465" y="112651"/>
                  </a:lnTo>
                  <a:lnTo>
                    <a:pt x="253465" y="140814"/>
                  </a:lnTo>
                  <a:close/>
                </a:path>
              </a:pathLst>
            </a:custGeom>
            <a:solidFill>
              <a:srgbClr val="000000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A8278737-78F3-48F8-8E75-9F07E6FC7BD6}"/>
                </a:ext>
              </a:extLst>
            </p:cNvPr>
            <p:cNvSpPr/>
            <p:nvPr/>
          </p:nvSpPr>
          <p:spPr>
            <a:xfrm>
              <a:off x="5305843" y="4608528"/>
              <a:ext cx="28162" cy="28162"/>
            </a:xfrm>
            <a:custGeom>
              <a:avLst/>
              <a:gdLst>
                <a:gd name="connsiteX0" fmla="*/ 0 w 28162"/>
                <a:gd name="connsiteY0" fmla="*/ 0 h 28162"/>
                <a:gd name="connsiteX1" fmla="*/ 28163 w 28162"/>
                <a:gd name="connsiteY1" fmla="*/ 0 h 28162"/>
                <a:gd name="connsiteX2" fmla="*/ 28163 w 28162"/>
                <a:gd name="connsiteY2" fmla="*/ 28163 h 28162"/>
                <a:gd name="connsiteX3" fmla="*/ 0 w 28162"/>
                <a:gd name="connsiteY3" fmla="*/ 28163 h 2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62" h="28162">
                  <a:moveTo>
                    <a:pt x="0" y="0"/>
                  </a:moveTo>
                  <a:lnTo>
                    <a:pt x="28163" y="0"/>
                  </a:lnTo>
                  <a:lnTo>
                    <a:pt x="28163" y="28163"/>
                  </a:lnTo>
                  <a:lnTo>
                    <a:pt x="0" y="28163"/>
                  </a:lnTo>
                  <a:close/>
                </a:path>
              </a:pathLst>
            </a:custGeom>
            <a:solidFill>
              <a:srgbClr val="000000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33" name="Graphic 184">
            <a:extLst>
              <a:ext uri="{FF2B5EF4-FFF2-40B4-BE49-F238E27FC236}">
                <a16:creationId xmlns:a16="http://schemas.microsoft.com/office/drawing/2014/main" id="{3FEED606-44B8-4674-8243-EC998912A253}"/>
              </a:ext>
            </a:extLst>
          </p:cNvPr>
          <p:cNvGrpSpPr/>
          <p:nvPr/>
        </p:nvGrpSpPr>
        <p:grpSpPr>
          <a:xfrm>
            <a:off x="4656753" y="4401264"/>
            <a:ext cx="296563" cy="377444"/>
            <a:chOff x="4656753" y="4401264"/>
            <a:chExt cx="296563" cy="377444"/>
          </a:xfrm>
          <a:solidFill>
            <a:srgbClr val="000000"/>
          </a:solidFill>
        </p:grpSpPr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2871E8EB-259C-4F35-8F45-9EA601C4C869}"/>
                </a:ext>
              </a:extLst>
            </p:cNvPr>
            <p:cNvSpPr/>
            <p:nvPr/>
          </p:nvSpPr>
          <p:spPr>
            <a:xfrm>
              <a:off x="4656753" y="4401264"/>
              <a:ext cx="67400" cy="67400"/>
            </a:xfrm>
            <a:custGeom>
              <a:avLst/>
              <a:gdLst>
                <a:gd name="connsiteX0" fmla="*/ 67401 w 67400"/>
                <a:gd name="connsiteY0" fmla="*/ 0 h 67400"/>
                <a:gd name="connsiteX1" fmla="*/ 0 w 67400"/>
                <a:gd name="connsiteY1" fmla="*/ 67401 h 67400"/>
                <a:gd name="connsiteX2" fmla="*/ 26960 w 67400"/>
                <a:gd name="connsiteY2" fmla="*/ 67401 h 67400"/>
                <a:gd name="connsiteX3" fmla="*/ 67401 w 67400"/>
                <a:gd name="connsiteY3" fmla="*/ 26960 h 67400"/>
                <a:gd name="connsiteX4" fmla="*/ 67401 w 67400"/>
                <a:gd name="connsiteY4" fmla="*/ 0 h 6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00" h="67400">
                  <a:moveTo>
                    <a:pt x="67401" y="0"/>
                  </a:moveTo>
                  <a:cubicBezTo>
                    <a:pt x="30330" y="0"/>
                    <a:pt x="0" y="30330"/>
                    <a:pt x="0" y="67401"/>
                  </a:cubicBezTo>
                  <a:lnTo>
                    <a:pt x="26960" y="67401"/>
                  </a:lnTo>
                  <a:cubicBezTo>
                    <a:pt x="26960" y="45159"/>
                    <a:pt x="45159" y="26960"/>
                    <a:pt x="67401" y="26960"/>
                  </a:cubicBezTo>
                  <a:lnTo>
                    <a:pt x="67401" y="0"/>
                  </a:lnTo>
                  <a:close/>
                </a:path>
              </a:pathLst>
            </a:custGeom>
            <a:solidFill>
              <a:srgbClr val="000000"/>
            </a:solidFill>
            <a:ln w="33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AF16A9EC-EA7F-4054-AFEE-CC54DBE263E1}"/>
                </a:ext>
              </a:extLst>
            </p:cNvPr>
            <p:cNvSpPr/>
            <p:nvPr/>
          </p:nvSpPr>
          <p:spPr>
            <a:xfrm>
              <a:off x="4697194" y="4441704"/>
              <a:ext cx="26960" cy="26960"/>
            </a:xfrm>
            <a:custGeom>
              <a:avLst/>
              <a:gdLst>
                <a:gd name="connsiteX0" fmla="*/ 26960 w 26960"/>
                <a:gd name="connsiteY0" fmla="*/ 26960 h 26960"/>
                <a:gd name="connsiteX1" fmla="*/ 26960 w 26960"/>
                <a:gd name="connsiteY1" fmla="*/ 0 h 26960"/>
                <a:gd name="connsiteX2" fmla="*/ 0 w 26960"/>
                <a:gd name="connsiteY2" fmla="*/ 26960 h 26960"/>
                <a:gd name="connsiteX3" fmla="*/ 26960 w 26960"/>
                <a:gd name="connsiteY3" fmla="*/ 26960 h 26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60" h="26960">
                  <a:moveTo>
                    <a:pt x="26960" y="26960"/>
                  </a:moveTo>
                  <a:lnTo>
                    <a:pt x="26960" y="0"/>
                  </a:lnTo>
                  <a:cubicBezTo>
                    <a:pt x="12132" y="0"/>
                    <a:pt x="0" y="12132"/>
                    <a:pt x="0" y="26960"/>
                  </a:cubicBezTo>
                  <a:lnTo>
                    <a:pt x="26960" y="26960"/>
                  </a:lnTo>
                  <a:close/>
                </a:path>
              </a:pathLst>
            </a:custGeom>
            <a:solidFill>
              <a:srgbClr val="000000"/>
            </a:solidFill>
            <a:ln w="33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1CE1245C-EEB0-401A-949F-057FBEF9FDE8}"/>
                </a:ext>
              </a:extLst>
            </p:cNvPr>
            <p:cNvSpPr/>
            <p:nvPr/>
          </p:nvSpPr>
          <p:spPr>
            <a:xfrm>
              <a:off x="4697194" y="4401264"/>
              <a:ext cx="256122" cy="377444"/>
            </a:xfrm>
            <a:custGeom>
              <a:avLst/>
              <a:gdLst>
                <a:gd name="connsiteX0" fmla="*/ 256123 w 256122"/>
                <a:gd name="connsiteY0" fmla="*/ 161762 h 377444"/>
                <a:gd name="connsiteX1" fmla="*/ 239610 w 256122"/>
                <a:gd name="connsiteY1" fmla="*/ 161762 h 377444"/>
                <a:gd name="connsiteX2" fmla="*/ 202202 w 256122"/>
                <a:gd name="connsiteY2" fmla="*/ 98405 h 377444"/>
                <a:gd name="connsiteX3" fmla="*/ 202202 w 256122"/>
                <a:gd name="connsiteY3" fmla="*/ 26960 h 377444"/>
                <a:gd name="connsiteX4" fmla="*/ 175242 w 256122"/>
                <a:gd name="connsiteY4" fmla="*/ 0 h 377444"/>
                <a:gd name="connsiteX5" fmla="*/ 67401 w 256122"/>
                <a:gd name="connsiteY5" fmla="*/ 0 h 377444"/>
                <a:gd name="connsiteX6" fmla="*/ 40440 w 256122"/>
                <a:gd name="connsiteY6" fmla="*/ 26960 h 377444"/>
                <a:gd name="connsiteX7" fmla="*/ 40440 w 256122"/>
                <a:gd name="connsiteY7" fmla="*/ 98405 h 377444"/>
                <a:gd name="connsiteX8" fmla="*/ 0 w 256122"/>
                <a:gd name="connsiteY8" fmla="*/ 188722 h 377444"/>
                <a:gd name="connsiteX9" fmla="*/ 40440 w 256122"/>
                <a:gd name="connsiteY9" fmla="*/ 279039 h 377444"/>
                <a:gd name="connsiteX10" fmla="*/ 40440 w 256122"/>
                <a:gd name="connsiteY10" fmla="*/ 350484 h 377444"/>
                <a:gd name="connsiteX11" fmla="*/ 67401 w 256122"/>
                <a:gd name="connsiteY11" fmla="*/ 377444 h 377444"/>
                <a:gd name="connsiteX12" fmla="*/ 175242 w 256122"/>
                <a:gd name="connsiteY12" fmla="*/ 377444 h 377444"/>
                <a:gd name="connsiteX13" fmla="*/ 202202 w 256122"/>
                <a:gd name="connsiteY13" fmla="*/ 350484 h 377444"/>
                <a:gd name="connsiteX14" fmla="*/ 202202 w 256122"/>
                <a:gd name="connsiteY14" fmla="*/ 279039 h 377444"/>
                <a:gd name="connsiteX15" fmla="*/ 239610 w 256122"/>
                <a:gd name="connsiteY15" fmla="*/ 215683 h 377444"/>
                <a:gd name="connsiteX16" fmla="*/ 256123 w 256122"/>
                <a:gd name="connsiteY16" fmla="*/ 215683 h 377444"/>
                <a:gd name="connsiteX17" fmla="*/ 256123 w 256122"/>
                <a:gd name="connsiteY17" fmla="*/ 161762 h 377444"/>
                <a:gd name="connsiteX18" fmla="*/ 67401 w 256122"/>
                <a:gd name="connsiteY18" fmla="*/ 26960 h 377444"/>
                <a:gd name="connsiteX19" fmla="*/ 175242 w 256122"/>
                <a:gd name="connsiteY19" fmla="*/ 26960 h 377444"/>
                <a:gd name="connsiteX20" fmla="*/ 175242 w 256122"/>
                <a:gd name="connsiteY20" fmla="*/ 80207 h 377444"/>
                <a:gd name="connsiteX21" fmla="*/ 121321 w 256122"/>
                <a:gd name="connsiteY21" fmla="*/ 67401 h 377444"/>
                <a:gd name="connsiteX22" fmla="*/ 67401 w 256122"/>
                <a:gd name="connsiteY22" fmla="*/ 80207 h 377444"/>
                <a:gd name="connsiteX23" fmla="*/ 67401 w 256122"/>
                <a:gd name="connsiteY23" fmla="*/ 26960 h 377444"/>
                <a:gd name="connsiteX24" fmla="*/ 175242 w 256122"/>
                <a:gd name="connsiteY24" fmla="*/ 350484 h 377444"/>
                <a:gd name="connsiteX25" fmla="*/ 67401 w 256122"/>
                <a:gd name="connsiteY25" fmla="*/ 350484 h 377444"/>
                <a:gd name="connsiteX26" fmla="*/ 67401 w 256122"/>
                <a:gd name="connsiteY26" fmla="*/ 297237 h 377444"/>
                <a:gd name="connsiteX27" fmla="*/ 121321 w 256122"/>
                <a:gd name="connsiteY27" fmla="*/ 310044 h 377444"/>
                <a:gd name="connsiteX28" fmla="*/ 175242 w 256122"/>
                <a:gd name="connsiteY28" fmla="*/ 297237 h 377444"/>
                <a:gd name="connsiteX29" fmla="*/ 175242 w 256122"/>
                <a:gd name="connsiteY29" fmla="*/ 350484 h 377444"/>
                <a:gd name="connsiteX30" fmla="*/ 121321 w 256122"/>
                <a:gd name="connsiteY30" fmla="*/ 283083 h 377444"/>
                <a:gd name="connsiteX31" fmla="*/ 27971 w 256122"/>
                <a:gd name="connsiteY31" fmla="*/ 202202 h 377444"/>
                <a:gd name="connsiteX32" fmla="*/ 60661 w 256122"/>
                <a:gd name="connsiteY32" fmla="*/ 202202 h 377444"/>
                <a:gd name="connsiteX33" fmla="*/ 80881 w 256122"/>
                <a:gd name="connsiteY33" fmla="*/ 181982 h 377444"/>
                <a:gd name="connsiteX34" fmla="*/ 80881 w 256122"/>
                <a:gd name="connsiteY34" fmla="*/ 168502 h 377444"/>
                <a:gd name="connsiteX35" fmla="*/ 87621 w 256122"/>
                <a:gd name="connsiteY35" fmla="*/ 161762 h 377444"/>
                <a:gd name="connsiteX36" fmla="*/ 94361 w 256122"/>
                <a:gd name="connsiteY36" fmla="*/ 168502 h 377444"/>
                <a:gd name="connsiteX37" fmla="*/ 94361 w 256122"/>
                <a:gd name="connsiteY37" fmla="*/ 222423 h 377444"/>
                <a:gd name="connsiteX38" fmla="*/ 128061 w 256122"/>
                <a:gd name="connsiteY38" fmla="*/ 256123 h 377444"/>
                <a:gd name="connsiteX39" fmla="*/ 161762 w 256122"/>
                <a:gd name="connsiteY39" fmla="*/ 222423 h 377444"/>
                <a:gd name="connsiteX40" fmla="*/ 161762 w 256122"/>
                <a:gd name="connsiteY40" fmla="*/ 202202 h 377444"/>
                <a:gd name="connsiteX41" fmla="*/ 188722 w 256122"/>
                <a:gd name="connsiteY41" fmla="*/ 202202 h 377444"/>
                <a:gd name="connsiteX42" fmla="*/ 188722 w 256122"/>
                <a:gd name="connsiteY42" fmla="*/ 175242 h 377444"/>
                <a:gd name="connsiteX43" fmla="*/ 155022 w 256122"/>
                <a:gd name="connsiteY43" fmla="*/ 175242 h 377444"/>
                <a:gd name="connsiteX44" fmla="*/ 134802 w 256122"/>
                <a:gd name="connsiteY44" fmla="*/ 195462 h 377444"/>
                <a:gd name="connsiteX45" fmla="*/ 134802 w 256122"/>
                <a:gd name="connsiteY45" fmla="*/ 222423 h 377444"/>
                <a:gd name="connsiteX46" fmla="*/ 128061 w 256122"/>
                <a:gd name="connsiteY46" fmla="*/ 229163 h 377444"/>
                <a:gd name="connsiteX47" fmla="*/ 121321 w 256122"/>
                <a:gd name="connsiteY47" fmla="*/ 222423 h 377444"/>
                <a:gd name="connsiteX48" fmla="*/ 121321 w 256122"/>
                <a:gd name="connsiteY48" fmla="*/ 168502 h 377444"/>
                <a:gd name="connsiteX49" fmla="*/ 87621 w 256122"/>
                <a:gd name="connsiteY49" fmla="*/ 134802 h 377444"/>
                <a:gd name="connsiteX50" fmla="*/ 53921 w 256122"/>
                <a:gd name="connsiteY50" fmla="*/ 168502 h 377444"/>
                <a:gd name="connsiteX51" fmla="*/ 53921 w 256122"/>
                <a:gd name="connsiteY51" fmla="*/ 175242 h 377444"/>
                <a:gd name="connsiteX52" fmla="*/ 27971 w 256122"/>
                <a:gd name="connsiteY52" fmla="*/ 175242 h 377444"/>
                <a:gd name="connsiteX53" fmla="*/ 121321 w 256122"/>
                <a:gd name="connsiteY53" fmla="*/ 94361 h 377444"/>
                <a:gd name="connsiteX54" fmla="*/ 215683 w 256122"/>
                <a:gd name="connsiteY54" fmla="*/ 188722 h 377444"/>
                <a:gd name="connsiteX55" fmla="*/ 121321 w 256122"/>
                <a:gd name="connsiteY55" fmla="*/ 283083 h 37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6122" h="377444">
                  <a:moveTo>
                    <a:pt x="256123" y="161762"/>
                  </a:moveTo>
                  <a:lnTo>
                    <a:pt x="239610" y="161762"/>
                  </a:lnTo>
                  <a:cubicBezTo>
                    <a:pt x="233881" y="136824"/>
                    <a:pt x="220738" y="114918"/>
                    <a:pt x="202202" y="98405"/>
                  </a:cubicBezTo>
                  <a:lnTo>
                    <a:pt x="202202" y="26960"/>
                  </a:lnTo>
                  <a:cubicBezTo>
                    <a:pt x="202202" y="12132"/>
                    <a:pt x="190070" y="0"/>
                    <a:pt x="175242" y="0"/>
                  </a:cubicBezTo>
                  <a:lnTo>
                    <a:pt x="67401" y="0"/>
                  </a:lnTo>
                  <a:cubicBezTo>
                    <a:pt x="52573" y="0"/>
                    <a:pt x="40440" y="12132"/>
                    <a:pt x="40440" y="26960"/>
                  </a:cubicBezTo>
                  <a:lnTo>
                    <a:pt x="40440" y="98405"/>
                  </a:lnTo>
                  <a:cubicBezTo>
                    <a:pt x="15502" y="120647"/>
                    <a:pt x="0" y="153000"/>
                    <a:pt x="0" y="188722"/>
                  </a:cubicBezTo>
                  <a:cubicBezTo>
                    <a:pt x="0" y="224445"/>
                    <a:pt x="15502" y="256797"/>
                    <a:pt x="40440" y="279039"/>
                  </a:cubicBezTo>
                  <a:lnTo>
                    <a:pt x="40440" y="350484"/>
                  </a:lnTo>
                  <a:cubicBezTo>
                    <a:pt x="40440" y="365312"/>
                    <a:pt x="52573" y="377444"/>
                    <a:pt x="67401" y="377444"/>
                  </a:cubicBezTo>
                  <a:lnTo>
                    <a:pt x="175242" y="377444"/>
                  </a:lnTo>
                  <a:cubicBezTo>
                    <a:pt x="190070" y="377444"/>
                    <a:pt x="202202" y="365312"/>
                    <a:pt x="202202" y="350484"/>
                  </a:cubicBezTo>
                  <a:lnTo>
                    <a:pt x="202202" y="279039"/>
                  </a:lnTo>
                  <a:cubicBezTo>
                    <a:pt x="220738" y="262526"/>
                    <a:pt x="233881" y="240621"/>
                    <a:pt x="239610" y="215683"/>
                  </a:cubicBezTo>
                  <a:lnTo>
                    <a:pt x="256123" y="215683"/>
                  </a:lnTo>
                  <a:lnTo>
                    <a:pt x="256123" y="161762"/>
                  </a:lnTo>
                  <a:close/>
                  <a:moveTo>
                    <a:pt x="67401" y="26960"/>
                  </a:moveTo>
                  <a:lnTo>
                    <a:pt x="175242" y="26960"/>
                  </a:lnTo>
                  <a:lnTo>
                    <a:pt x="175242" y="80207"/>
                  </a:lnTo>
                  <a:cubicBezTo>
                    <a:pt x="159066" y="72119"/>
                    <a:pt x="140531" y="67401"/>
                    <a:pt x="121321" y="67401"/>
                  </a:cubicBezTo>
                  <a:cubicBezTo>
                    <a:pt x="102112" y="67401"/>
                    <a:pt x="83577" y="72119"/>
                    <a:pt x="67401" y="80207"/>
                  </a:cubicBezTo>
                  <a:lnTo>
                    <a:pt x="67401" y="26960"/>
                  </a:lnTo>
                  <a:close/>
                  <a:moveTo>
                    <a:pt x="175242" y="350484"/>
                  </a:moveTo>
                  <a:lnTo>
                    <a:pt x="67401" y="350484"/>
                  </a:lnTo>
                  <a:lnTo>
                    <a:pt x="67401" y="297237"/>
                  </a:lnTo>
                  <a:cubicBezTo>
                    <a:pt x="83577" y="305326"/>
                    <a:pt x="102112" y="310044"/>
                    <a:pt x="121321" y="310044"/>
                  </a:cubicBezTo>
                  <a:cubicBezTo>
                    <a:pt x="140531" y="310044"/>
                    <a:pt x="159066" y="305326"/>
                    <a:pt x="175242" y="297237"/>
                  </a:cubicBezTo>
                  <a:lnTo>
                    <a:pt x="175242" y="350484"/>
                  </a:lnTo>
                  <a:close/>
                  <a:moveTo>
                    <a:pt x="121321" y="283083"/>
                  </a:moveTo>
                  <a:cubicBezTo>
                    <a:pt x="73804" y="283083"/>
                    <a:pt x="34374" y="248035"/>
                    <a:pt x="27971" y="202202"/>
                  </a:cubicBezTo>
                  <a:lnTo>
                    <a:pt x="60661" y="202202"/>
                  </a:lnTo>
                  <a:cubicBezTo>
                    <a:pt x="71782" y="202202"/>
                    <a:pt x="80881" y="193103"/>
                    <a:pt x="80881" y="181982"/>
                  </a:cubicBezTo>
                  <a:lnTo>
                    <a:pt x="80881" y="168502"/>
                  </a:lnTo>
                  <a:cubicBezTo>
                    <a:pt x="80881" y="164795"/>
                    <a:pt x="83914" y="161762"/>
                    <a:pt x="87621" y="161762"/>
                  </a:cubicBezTo>
                  <a:cubicBezTo>
                    <a:pt x="91328" y="161762"/>
                    <a:pt x="94361" y="164795"/>
                    <a:pt x="94361" y="168502"/>
                  </a:cubicBezTo>
                  <a:lnTo>
                    <a:pt x="94361" y="222423"/>
                  </a:lnTo>
                  <a:cubicBezTo>
                    <a:pt x="94361" y="240958"/>
                    <a:pt x="109526" y="256123"/>
                    <a:pt x="128061" y="256123"/>
                  </a:cubicBezTo>
                  <a:cubicBezTo>
                    <a:pt x="146597" y="256123"/>
                    <a:pt x="161762" y="240958"/>
                    <a:pt x="161762" y="222423"/>
                  </a:cubicBezTo>
                  <a:lnTo>
                    <a:pt x="161762" y="202202"/>
                  </a:lnTo>
                  <a:lnTo>
                    <a:pt x="188722" y="202202"/>
                  </a:lnTo>
                  <a:lnTo>
                    <a:pt x="188722" y="175242"/>
                  </a:lnTo>
                  <a:lnTo>
                    <a:pt x="155022" y="175242"/>
                  </a:lnTo>
                  <a:cubicBezTo>
                    <a:pt x="143901" y="175242"/>
                    <a:pt x="134802" y="184341"/>
                    <a:pt x="134802" y="195462"/>
                  </a:cubicBezTo>
                  <a:lnTo>
                    <a:pt x="134802" y="222423"/>
                  </a:lnTo>
                  <a:cubicBezTo>
                    <a:pt x="134802" y="226130"/>
                    <a:pt x="131769" y="229163"/>
                    <a:pt x="128061" y="229163"/>
                  </a:cubicBezTo>
                  <a:cubicBezTo>
                    <a:pt x="124354" y="229163"/>
                    <a:pt x="121321" y="226130"/>
                    <a:pt x="121321" y="222423"/>
                  </a:cubicBezTo>
                  <a:lnTo>
                    <a:pt x="121321" y="168502"/>
                  </a:lnTo>
                  <a:cubicBezTo>
                    <a:pt x="121321" y="149967"/>
                    <a:pt x="106156" y="134802"/>
                    <a:pt x="87621" y="134802"/>
                  </a:cubicBezTo>
                  <a:cubicBezTo>
                    <a:pt x="69086" y="134802"/>
                    <a:pt x="53921" y="149967"/>
                    <a:pt x="53921" y="168502"/>
                  </a:cubicBezTo>
                  <a:lnTo>
                    <a:pt x="53921" y="175242"/>
                  </a:lnTo>
                  <a:lnTo>
                    <a:pt x="27971" y="175242"/>
                  </a:lnTo>
                  <a:cubicBezTo>
                    <a:pt x="34374" y="129410"/>
                    <a:pt x="73804" y="94361"/>
                    <a:pt x="121321" y="94361"/>
                  </a:cubicBezTo>
                  <a:cubicBezTo>
                    <a:pt x="173220" y="94361"/>
                    <a:pt x="215683" y="136824"/>
                    <a:pt x="215683" y="188722"/>
                  </a:cubicBezTo>
                  <a:cubicBezTo>
                    <a:pt x="215683" y="240621"/>
                    <a:pt x="173220" y="283083"/>
                    <a:pt x="121321" y="283083"/>
                  </a:cubicBezTo>
                  <a:close/>
                </a:path>
              </a:pathLst>
            </a:custGeom>
            <a:solidFill>
              <a:srgbClr val="000000"/>
            </a:solidFill>
            <a:ln w="33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37" name="Graphic 186">
            <a:extLst>
              <a:ext uri="{FF2B5EF4-FFF2-40B4-BE49-F238E27FC236}">
                <a16:creationId xmlns:a16="http://schemas.microsoft.com/office/drawing/2014/main" id="{688FDAB7-D7F6-4572-87EA-56D371ECE097}"/>
              </a:ext>
            </a:extLst>
          </p:cNvPr>
          <p:cNvGrpSpPr/>
          <p:nvPr/>
        </p:nvGrpSpPr>
        <p:grpSpPr>
          <a:xfrm>
            <a:off x="4031826" y="4428608"/>
            <a:ext cx="394278" cy="309790"/>
            <a:chOff x="4031826" y="4428608"/>
            <a:chExt cx="394278" cy="309790"/>
          </a:xfrm>
          <a:solidFill>
            <a:srgbClr val="000000"/>
          </a:solidFill>
        </p:grpSpPr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id="{429526B3-409E-4D2E-B1A3-8626E66920E1}"/>
                </a:ext>
              </a:extLst>
            </p:cNvPr>
            <p:cNvSpPr/>
            <p:nvPr/>
          </p:nvSpPr>
          <p:spPr>
            <a:xfrm>
              <a:off x="4031826" y="4428608"/>
              <a:ext cx="394278" cy="309790"/>
            </a:xfrm>
            <a:custGeom>
              <a:avLst/>
              <a:gdLst>
                <a:gd name="connsiteX0" fmla="*/ 394279 w 394278"/>
                <a:gd name="connsiteY0" fmla="*/ 140814 h 309790"/>
                <a:gd name="connsiteX1" fmla="*/ 366116 w 394278"/>
                <a:gd name="connsiteY1" fmla="*/ 140814 h 309790"/>
                <a:gd name="connsiteX2" fmla="*/ 366116 w 394278"/>
                <a:gd name="connsiteY2" fmla="*/ 0 h 309790"/>
                <a:gd name="connsiteX3" fmla="*/ 295709 w 394278"/>
                <a:gd name="connsiteY3" fmla="*/ 0 h 309790"/>
                <a:gd name="connsiteX4" fmla="*/ 295709 w 394278"/>
                <a:gd name="connsiteY4" fmla="*/ 28163 h 309790"/>
                <a:gd name="connsiteX5" fmla="*/ 337953 w 394278"/>
                <a:gd name="connsiteY5" fmla="*/ 28163 h 309790"/>
                <a:gd name="connsiteX6" fmla="*/ 337953 w 394278"/>
                <a:gd name="connsiteY6" fmla="*/ 127084 h 309790"/>
                <a:gd name="connsiteX7" fmla="*/ 197139 w 394278"/>
                <a:gd name="connsiteY7" fmla="*/ 42244 h 309790"/>
                <a:gd name="connsiteX8" fmla="*/ 56326 w 394278"/>
                <a:gd name="connsiteY8" fmla="*/ 127084 h 309790"/>
                <a:gd name="connsiteX9" fmla="*/ 56326 w 394278"/>
                <a:gd name="connsiteY9" fmla="*/ 28163 h 309790"/>
                <a:gd name="connsiteX10" fmla="*/ 98570 w 394278"/>
                <a:gd name="connsiteY10" fmla="*/ 28163 h 309790"/>
                <a:gd name="connsiteX11" fmla="*/ 98570 w 394278"/>
                <a:gd name="connsiteY11" fmla="*/ 0 h 309790"/>
                <a:gd name="connsiteX12" fmla="*/ 28163 w 394278"/>
                <a:gd name="connsiteY12" fmla="*/ 0 h 309790"/>
                <a:gd name="connsiteX13" fmla="*/ 28163 w 394278"/>
                <a:gd name="connsiteY13" fmla="*/ 140814 h 309790"/>
                <a:gd name="connsiteX14" fmla="*/ 0 w 394278"/>
                <a:gd name="connsiteY14" fmla="*/ 140814 h 309790"/>
                <a:gd name="connsiteX15" fmla="*/ 0 w 394278"/>
                <a:gd name="connsiteY15" fmla="*/ 168977 h 309790"/>
                <a:gd name="connsiteX16" fmla="*/ 28163 w 394278"/>
                <a:gd name="connsiteY16" fmla="*/ 168977 h 309790"/>
                <a:gd name="connsiteX17" fmla="*/ 28163 w 394278"/>
                <a:gd name="connsiteY17" fmla="*/ 309790 h 309790"/>
                <a:gd name="connsiteX18" fmla="*/ 98570 w 394278"/>
                <a:gd name="connsiteY18" fmla="*/ 309790 h 309790"/>
                <a:gd name="connsiteX19" fmla="*/ 98570 w 394278"/>
                <a:gd name="connsiteY19" fmla="*/ 281628 h 309790"/>
                <a:gd name="connsiteX20" fmla="*/ 56326 w 394278"/>
                <a:gd name="connsiteY20" fmla="*/ 281628 h 309790"/>
                <a:gd name="connsiteX21" fmla="*/ 56326 w 394278"/>
                <a:gd name="connsiteY21" fmla="*/ 182706 h 309790"/>
                <a:gd name="connsiteX22" fmla="*/ 197139 w 394278"/>
                <a:gd name="connsiteY22" fmla="*/ 267546 h 309790"/>
                <a:gd name="connsiteX23" fmla="*/ 337953 w 394278"/>
                <a:gd name="connsiteY23" fmla="*/ 182706 h 309790"/>
                <a:gd name="connsiteX24" fmla="*/ 337953 w 394278"/>
                <a:gd name="connsiteY24" fmla="*/ 281628 h 309790"/>
                <a:gd name="connsiteX25" fmla="*/ 295709 w 394278"/>
                <a:gd name="connsiteY25" fmla="*/ 281628 h 309790"/>
                <a:gd name="connsiteX26" fmla="*/ 295709 w 394278"/>
                <a:gd name="connsiteY26" fmla="*/ 309790 h 309790"/>
                <a:gd name="connsiteX27" fmla="*/ 366116 w 394278"/>
                <a:gd name="connsiteY27" fmla="*/ 309790 h 309790"/>
                <a:gd name="connsiteX28" fmla="*/ 366116 w 394278"/>
                <a:gd name="connsiteY28" fmla="*/ 168977 h 309790"/>
                <a:gd name="connsiteX29" fmla="*/ 394279 w 394278"/>
                <a:gd name="connsiteY29" fmla="*/ 168977 h 309790"/>
                <a:gd name="connsiteX30" fmla="*/ 394279 w 394278"/>
                <a:gd name="connsiteY30" fmla="*/ 140814 h 309790"/>
                <a:gd name="connsiteX31" fmla="*/ 197139 w 394278"/>
                <a:gd name="connsiteY31" fmla="*/ 70407 h 309790"/>
                <a:gd name="connsiteX32" fmla="*/ 312959 w 394278"/>
                <a:gd name="connsiteY32" fmla="*/ 140814 h 309790"/>
                <a:gd name="connsiteX33" fmla="*/ 266138 w 394278"/>
                <a:gd name="connsiteY33" fmla="*/ 140814 h 309790"/>
                <a:gd name="connsiteX34" fmla="*/ 197139 w 394278"/>
                <a:gd name="connsiteY34" fmla="*/ 84488 h 309790"/>
                <a:gd name="connsiteX35" fmla="*/ 128141 w 394278"/>
                <a:gd name="connsiteY35" fmla="*/ 140814 h 309790"/>
                <a:gd name="connsiteX36" fmla="*/ 81320 w 394278"/>
                <a:gd name="connsiteY36" fmla="*/ 140814 h 309790"/>
                <a:gd name="connsiteX37" fmla="*/ 197139 w 394278"/>
                <a:gd name="connsiteY37" fmla="*/ 70407 h 309790"/>
                <a:gd name="connsiteX38" fmla="*/ 157359 w 394278"/>
                <a:gd name="connsiteY38" fmla="*/ 140814 h 309790"/>
                <a:gd name="connsiteX39" fmla="*/ 197139 w 394278"/>
                <a:gd name="connsiteY39" fmla="*/ 112651 h 309790"/>
                <a:gd name="connsiteX40" fmla="*/ 236919 w 394278"/>
                <a:gd name="connsiteY40" fmla="*/ 140814 h 309790"/>
                <a:gd name="connsiteX41" fmla="*/ 157359 w 394278"/>
                <a:gd name="connsiteY41" fmla="*/ 140814 h 309790"/>
                <a:gd name="connsiteX42" fmla="*/ 236919 w 394278"/>
                <a:gd name="connsiteY42" fmla="*/ 168977 h 309790"/>
                <a:gd name="connsiteX43" fmla="*/ 197139 w 394278"/>
                <a:gd name="connsiteY43" fmla="*/ 197139 h 309790"/>
                <a:gd name="connsiteX44" fmla="*/ 157359 w 394278"/>
                <a:gd name="connsiteY44" fmla="*/ 168977 h 309790"/>
                <a:gd name="connsiteX45" fmla="*/ 236919 w 394278"/>
                <a:gd name="connsiteY45" fmla="*/ 168977 h 309790"/>
                <a:gd name="connsiteX46" fmla="*/ 197139 w 394278"/>
                <a:gd name="connsiteY46" fmla="*/ 239383 h 309790"/>
                <a:gd name="connsiteX47" fmla="*/ 81320 w 394278"/>
                <a:gd name="connsiteY47" fmla="*/ 168977 h 309790"/>
                <a:gd name="connsiteX48" fmla="*/ 128141 w 394278"/>
                <a:gd name="connsiteY48" fmla="*/ 168977 h 309790"/>
                <a:gd name="connsiteX49" fmla="*/ 197139 w 394278"/>
                <a:gd name="connsiteY49" fmla="*/ 225302 h 309790"/>
                <a:gd name="connsiteX50" fmla="*/ 266138 w 394278"/>
                <a:gd name="connsiteY50" fmla="*/ 168977 h 309790"/>
                <a:gd name="connsiteX51" fmla="*/ 312959 w 394278"/>
                <a:gd name="connsiteY51" fmla="*/ 168977 h 309790"/>
                <a:gd name="connsiteX52" fmla="*/ 197139 w 394278"/>
                <a:gd name="connsiteY52" fmla="*/ 239383 h 309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4278" h="309790">
                  <a:moveTo>
                    <a:pt x="394279" y="140814"/>
                  </a:moveTo>
                  <a:lnTo>
                    <a:pt x="366116" y="140814"/>
                  </a:lnTo>
                  <a:lnTo>
                    <a:pt x="366116" y="0"/>
                  </a:lnTo>
                  <a:lnTo>
                    <a:pt x="295709" y="0"/>
                  </a:lnTo>
                  <a:lnTo>
                    <a:pt x="295709" y="28163"/>
                  </a:lnTo>
                  <a:lnTo>
                    <a:pt x="337953" y="28163"/>
                  </a:lnTo>
                  <a:lnTo>
                    <a:pt x="337953" y="127084"/>
                  </a:lnTo>
                  <a:cubicBezTo>
                    <a:pt x="317183" y="96105"/>
                    <a:pt x="270362" y="42244"/>
                    <a:pt x="197139" y="42244"/>
                  </a:cubicBezTo>
                  <a:cubicBezTo>
                    <a:pt x="123916" y="42244"/>
                    <a:pt x="77096" y="96105"/>
                    <a:pt x="56326" y="127084"/>
                  </a:cubicBezTo>
                  <a:lnTo>
                    <a:pt x="56326" y="28163"/>
                  </a:lnTo>
                  <a:lnTo>
                    <a:pt x="98570" y="28163"/>
                  </a:lnTo>
                  <a:lnTo>
                    <a:pt x="98570" y="0"/>
                  </a:lnTo>
                  <a:lnTo>
                    <a:pt x="28163" y="0"/>
                  </a:lnTo>
                  <a:lnTo>
                    <a:pt x="28163" y="140814"/>
                  </a:lnTo>
                  <a:lnTo>
                    <a:pt x="0" y="140814"/>
                  </a:lnTo>
                  <a:lnTo>
                    <a:pt x="0" y="168977"/>
                  </a:lnTo>
                  <a:lnTo>
                    <a:pt x="28163" y="168977"/>
                  </a:lnTo>
                  <a:lnTo>
                    <a:pt x="28163" y="309790"/>
                  </a:lnTo>
                  <a:lnTo>
                    <a:pt x="98570" y="309790"/>
                  </a:lnTo>
                  <a:lnTo>
                    <a:pt x="98570" y="281628"/>
                  </a:lnTo>
                  <a:lnTo>
                    <a:pt x="56326" y="281628"/>
                  </a:lnTo>
                  <a:lnTo>
                    <a:pt x="56326" y="182706"/>
                  </a:lnTo>
                  <a:cubicBezTo>
                    <a:pt x="77096" y="213685"/>
                    <a:pt x="123916" y="267546"/>
                    <a:pt x="197139" y="267546"/>
                  </a:cubicBezTo>
                  <a:cubicBezTo>
                    <a:pt x="270362" y="267546"/>
                    <a:pt x="317183" y="213685"/>
                    <a:pt x="337953" y="182706"/>
                  </a:cubicBezTo>
                  <a:lnTo>
                    <a:pt x="337953" y="281628"/>
                  </a:lnTo>
                  <a:lnTo>
                    <a:pt x="295709" y="281628"/>
                  </a:lnTo>
                  <a:lnTo>
                    <a:pt x="295709" y="309790"/>
                  </a:lnTo>
                  <a:lnTo>
                    <a:pt x="366116" y="309790"/>
                  </a:lnTo>
                  <a:lnTo>
                    <a:pt x="366116" y="168977"/>
                  </a:lnTo>
                  <a:lnTo>
                    <a:pt x="394279" y="168977"/>
                  </a:lnTo>
                  <a:lnTo>
                    <a:pt x="394279" y="140814"/>
                  </a:lnTo>
                  <a:close/>
                  <a:moveTo>
                    <a:pt x="197139" y="70407"/>
                  </a:moveTo>
                  <a:cubicBezTo>
                    <a:pt x="255225" y="70407"/>
                    <a:pt x="294301" y="114059"/>
                    <a:pt x="312959" y="140814"/>
                  </a:cubicBezTo>
                  <a:lnTo>
                    <a:pt x="266138" y="140814"/>
                  </a:lnTo>
                  <a:cubicBezTo>
                    <a:pt x="259449" y="108779"/>
                    <a:pt x="231287" y="84488"/>
                    <a:pt x="197139" y="84488"/>
                  </a:cubicBezTo>
                  <a:cubicBezTo>
                    <a:pt x="162992" y="84488"/>
                    <a:pt x="134829" y="108779"/>
                    <a:pt x="128141" y="140814"/>
                  </a:cubicBezTo>
                  <a:lnTo>
                    <a:pt x="81320" y="140814"/>
                  </a:lnTo>
                  <a:cubicBezTo>
                    <a:pt x="99626" y="114059"/>
                    <a:pt x="138702" y="70407"/>
                    <a:pt x="197139" y="70407"/>
                  </a:cubicBezTo>
                  <a:close/>
                  <a:moveTo>
                    <a:pt x="157359" y="140814"/>
                  </a:moveTo>
                  <a:cubicBezTo>
                    <a:pt x="163344" y="124268"/>
                    <a:pt x="178833" y="112651"/>
                    <a:pt x="197139" y="112651"/>
                  </a:cubicBezTo>
                  <a:cubicBezTo>
                    <a:pt x="215445" y="112651"/>
                    <a:pt x="230935" y="124268"/>
                    <a:pt x="236919" y="140814"/>
                  </a:cubicBezTo>
                  <a:lnTo>
                    <a:pt x="157359" y="140814"/>
                  </a:lnTo>
                  <a:close/>
                  <a:moveTo>
                    <a:pt x="236919" y="168977"/>
                  </a:moveTo>
                  <a:cubicBezTo>
                    <a:pt x="230935" y="185522"/>
                    <a:pt x="215445" y="197139"/>
                    <a:pt x="197139" y="197139"/>
                  </a:cubicBezTo>
                  <a:cubicBezTo>
                    <a:pt x="178833" y="197139"/>
                    <a:pt x="163344" y="185522"/>
                    <a:pt x="157359" y="168977"/>
                  </a:cubicBezTo>
                  <a:lnTo>
                    <a:pt x="236919" y="168977"/>
                  </a:lnTo>
                  <a:close/>
                  <a:moveTo>
                    <a:pt x="197139" y="239383"/>
                  </a:moveTo>
                  <a:cubicBezTo>
                    <a:pt x="139054" y="239383"/>
                    <a:pt x="99978" y="195731"/>
                    <a:pt x="81320" y="168977"/>
                  </a:cubicBezTo>
                  <a:lnTo>
                    <a:pt x="128141" y="168977"/>
                  </a:lnTo>
                  <a:cubicBezTo>
                    <a:pt x="134829" y="201012"/>
                    <a:pt x="162992" y="225302"/>
                    <a:pt x="197139" y="225302"/>
                  </a:cubicBezTo>
                  <a:cubicBezTo>
                    <a:pt x="231287" y="225302"/>
                    <a:pt x="259449" y="201012"/>
                    <a:pt x="266138" y="168977"/>
                  </a:cubicBezTo>
                  <a:lnTo>
                    <a:pt x="312959" y="168977"/>
                  </a:lnTo>
                  <a:cubicBezTo>
                    <a:pt x="294653" y="195731"/>
                    <a:pt x="255577" y="239383"/>
                    <a:pt x="197139" y="239383"/>
                  </a:cubicBezTo>
                  <a:close/>
                </a:path>
              </a:pathLst>
            </a:custGeom>
            <a:solidFill>
              <a:srgbClr val="000000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:a16="http://schemas.microsoft.com/office/drawing/2014/main" id="{A73572EC-8F95-4C50-B165-4555565A6CE9}"/>
                </a:ext>
              </a:extLst>
            </p:cNvPr>
            <p:cNvSpPr/>
            <p:nvPr/>
          </p:nvSpPr>
          <p:spPr>
            <a:xfrm>
              <a:off x="4271210" y="4428608"/>
              <a:ext cx="28162" cy="28162"/>
            </a:xfrm>
            <a:custGeom>
              <a:avLst/>
              <a:gdLst>
                <a:gd name="connsiteX0" fmla="*/ 0 w 28162"/>
                <a:gd name="connsiteY0" fmla="*/ 0 h 28162"/>
                <a:gd name="connsiteX1" fmla="*/ 28163 w 28162"/>
                <a:gd name="connsiteY1" fmla="*/ 0 h 28162"/>
                <a:gd name="connsiteX2" fmla="*/ 28163 w 28162"/>
                <a:gd name="connsiteY2" fmla="*/ 28163 h 28162"/>
                <a:gd name="connsiteX3" fmla="*/ 0 w 28162"/>
                <a:gd name="connsiteY3" fmla="*/ 28163 h 2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62" h="28162">
                  <a:moveTo>
                    <a:pt x="0" y="0"/>
                  </a:moveTo>
                  <a:lnTo>
                    <a:pt x="28163" y="0"/>
                  </a:lnTo>
                  <a:lnTo>
                    <a:pt x="28163" y="28163"/>
                  </a:lnTo>
                  <a:lnTo>
                    <a:pt x="0" y="28163"/>
                  </a:lnTo>
                  <a:close/>
                </a:path>
              </a:pathLst>
            </a:custGeom>
            <a:solidFill>
              <a:srgbClr val="000000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:a16="http://schemas.microsoft.com/office/drawing/2014/main" id="{3A9565BC-D156-4B69-B82A-9BFD43674EC3}"/>
                </a:ext>
              </a:extLst>
            </p:cNvPr>
            <p:cNvSpPr/>
            <p:nvPr/>
          </p:nvSpPr>
          <p:spPr>
            <a:xfrm>
              <a:off x="4158559" y="4710236"/>
              <a:ext cx="28162" cy="28162"/>
            </a:xfrm>
            <a:custGeom>
              <a:avLst/>
              <a:gdLst>
                <a:gd name="connsiteX0" fmla="*/ 0 w 28162"/>
                <a:gd name="connsiteY0" fmla="*/ 0 h 28162"/>
                <a:gd name="connsiteX1" fmla="*/ 28163 w 28162"/>
                <a:gd name="connsiteY1" fmla="*/ 0 h 28162"/>
                <a:gd name="connsiteX2" fmla="*/ 28163 w 28162"/>
                <a:gd name="connsiteY2" fmla="*/ 28163 h 28162"/>
                <a:gd name="connsiteX3" fmla="*/ 0 w 28162"/>
                <a:gd name="connsiteY3" fmla="*/ 28163 h 2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62" h="28162">
                  <a:moveTo>
                    <a:pt x="0" y="0"/>
                  </a:moveTo>
                  <a:lnTo>
                    <a:pt x="28163" y="0"/>
                  </a:lnTo>
                  <a:lnTo>
                    <a:pt x="28163" y="28163"/>
                  </a:lnTo>
                  <a:lnTo>
                    <a:pt x="0" y="28163"/>
                  </a:lnTo>
                  <a:close/>
                </a:path>
              </a:pathLst>
            </a:custGeom>
            <a:solidFill>
              <a:srgbClr val="000000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41" name="Graphic 188">
            <a:extLst>
              <a:ext uri="{FF2B5EF4-FFF2-40B4-BE49-F238E27FC236}">
                <a16:creationId xmlns:a16="http://schemas.microsoft.com/office/drawing/2014/main" id="{FFD619DF-C37B-4215-A6A9-2A0104D88CF7}"/>
              </a:ext>
            </a:extLst>
          </p:cNvPr>
          <p:cNvSpPr/>
          <p:nvPr/>
        </p:nvSpPr>
        <p:spPr>
          <a:xfrm>
            <a:off x="3462084" y="4442690"/>
            <a:ext cx="394278" cy="309790"/>
          </a:xfrm>
          <a:custGeom>
            <a:avLst/>
            <a:gdLst>
              <a:gd name="connsiteX0" fmla="*/ 394279 w 394278"/>
              <a:gd name="connsiteY0" fmla="*/ 28163 h 309790"/>
              <a:gd name="connsiteX1" fmla="*/ 394279 w 394278"/>
              <a:gd name="connsiteY1" fmla="*/ 0 h 309790"/>
              <a:gd name="connsiteX2" fmla="*/ 309790 w 394278"/>
              <a:gd name="connsiteY2" fmla="*/ 0 h 309790"/>
              <a:gd name="connsiteX3" fmla="*/ 309790 w 394278"/>
              <a:gd name="connsiteY3" fmla="*/ 28163 h 309790"/>
              <a:gd name="connsiteX4" fmla="*/ 337953 w 394278"/>
              <a:gd name="connsiteY4" fmla="*/ 28163 h 309790"/>
              <a:gd name="connsiteX5" fmla="*/ 337953 w 394278"/>
              <a:gd name="connsiteY5" fmla="*/ 70407 h 309790"/>
              <a:gd name="connsiteX6" fmla="*/ 309790 w 394278"/>
              <a:gd name="connsiteY6" fmla="*/ 70407 h 309790"/>
              <a:gd name="connsiteX7" fmla="*/ 309790 w 394278"/>
              <a:gd name="connsiteY7" fmla="*/ 98570 h 309790"/>
              <a:gd name="connsiteX8" fmla="*/ 281628 w 394278"/>
              <a:gd name="connsiteY8" fmla="*/ 98570 h 309790"/>
              <a:gd name="connsiteX9" fmla="*/ 253465 w 394278"/>
              <a:gd name="connsiteY9" fmla="*/ 70407 h 309790"/>
              <a:gd name="connsiteX10" fmla="*/ 252761 w 394278"/>
              <a:gd name="connsiteY10" fmla="*/ 70407 h 309790"/>
              <a:gd name="connsiteX11" fmla="*/ 253465 w 394278"/>
              <a:gd name="connsiteY11" fmla="*/ 63366 h 309790"/>
              <a:gd name="connsiteX12" fmla="*/ 218261 w 394278"/>
              <a:gd name="connsiteY12" fmla="*/ 28163 h 309790"/>
              <a:gd name="connsiteX13" fmla="*/ 176017 w 394278"/>
              <a:gd name="connsiteY13" fmla="*/ 28163 h 309790"/>
              <a:gd name="connsiteX14" fmla="*/ 140814 w 394278"/>
              <a:gd name="connsiteY14" fmla="*/ 63366 h 309790"/>
              <a:gd name="connsiteX15" fmla="*/ 141518 w 394278"/>
              <a:gd name="connsiteY15" fmla="*/ 70407 h 309790"/>
              <a:gd name="connsiteX16" fmla="*/ 140814 w 394278"/>
              <a:gd name="connsiteY16" fmla="*/ 70407 h 309790"/>
              <a:gd name="connsiteX17" fmla="*/ 112651 w 394278"/>
              <a:gd name="connsiteY17" fmla="*/ 98570 h 309790"/>
              <a:gd name="connsiteX18" fmla="*/ 84488 w 394278"/>
              <a:gd name="connsiteY18" fmla="*/ 98570 h 309790"/>
              <a:gd name="connsiteX19" fmla="*/ 84488 w 394278"/>
              <a:gd name="connsiteY19" fmla="*/ 70407 h 309790"/>
              <a:gd name="connsiteX20" fmla="*/ 56326 w 394278"/>
              <a:gd name="connsiteY20" fmla="*/ 70407 h 309790"/>
              <a:gd name="connsiteX21" fmla="*/ 56326 w 394278"/>
              <a:gd name="connsiteY21" fmla="*/ 28163 h 309790"/>
              <a:gd name="connsiteX22" fmla="*/ 84488 w 394278"/>
              <a:gd name="connsiteY22" fmla="*/ 28163 h 309790"/>
              <a:gd name="connsiteX23" fmla="*/ 84488 w 394278"/>
              <a:gd name="connsiteY23" fmla="*/ 0 h 309790"/>
              <a:gd name="connsiteX24" fmla="*/ 0 w 394278"/>
              <a:gd name="connsiteY24" fmla="*/ 0 h 309790"/>
              <a:gd name="connsiteX25" fmla="*/ 0 w 394278"/>
              <a:gd name="connsiteY25" fmla="*/ 28163 h 309790"/>
              <a:gd name="connsiteX26" fmla="*/ 28163 w 394278"/>
              <a:gd name="connsiteY26" fmla="*/ 28163 h 309790"/>
              <a:gd name="connsiteX27" fmla="*/ 28163 w 394278"/>
              <a:gd name="connsiteY27" fmla="*/ 70407 h 309790"/>
              <a:gd name="connsiteX28" fmla="*/ 0 w 394278"/>
              <a:gd name="connsiteY28" fmla="*/ 70407 h 309790"/>
              <a:gd name="connsiteX29" fmla="*/ 0 w 394278"/>
              <a:gd name="connsiteY29" fmla="*/ 112651 h 309790"/>
              <a:gd name="connsiteX30" fmla="*/ 42244 w 394278"/>
              <a:gd name="connsiteY30" fmla="*/ 154895 h 309790"/>
              <a:gd name="connsiteX31" fmla="*/ 82024 w 394278"/>
              <a:gd name="connsiteY31" fmla="*/ 126732 h 309790"/>
              <a:gd name="connsiteX32" fmla="*/ 112651 w 394278"/>
              <a:gd name="connsiteY32" fmla="*/ 126732 h 309790"/>
              <a:gd name="connsiteX33" fmla="*/ 112651 w 394278"/>
              <a:gd name="connsiteY33" fmla="*/ 177073 h 309790"/>
              <a:gd name="connsiteX34" fmla="*/ 84488 w 394278"/>
              <a:gd name="connsiteY34" fmla="*/ 205236 h 309790"/>
              <a:gd name="connsiteX35" fmla="*/ 84488 w 394278"/>
              <a:gd name="connsiteY35" fmla="*/ 281628 h 309790"/>
              <a:gd name="connsiteX36" fmla="*/ 112651 w 394278"/>
              <a:gd name="connsiteY36" fmla="*/ 281628 h 309790"/>
              <a:gd name="connsiteX37" fmla="*/ 112651 w 394278"/>
              <a:gd name="connsiteY37" fmla="*/ 217205 h 309790"/>
              <a:gd name="connsiteX38" fmla="*/ 132717 w 394278"/>
              <a:gd name="connsiteY38" fmla="*/ 197139 h 309790"/>
              <a:gd name="connsiteX39" fmla="*/ 183058 w 394278"/>
              <a:gd name="connsiteY39" fmla="*/ 197139 h 309790"/>
              <a:gd name="connsiteX40" fmla="*/ 183058 w 394278"/>
              <a:gd name="connsiteY40" fmla="*/ 211221 h 309790"/>
              <a:gd name="connsiteX41" fmla="*/ 168977 w 394278"/>
              <a:gd name="connsiteY41" fmla="*/ 211221 h 309790"/>
              <a:gd name="connsiteX42" fmla="*/ 168977 w 394278"/>
              <a:gd name="connsiteY42" fmla="*/ 225302 h 309790"/>
              <a:gd name="connsiteX43" fmla="*/ 140814 w 394278"/>
              <a:gd name="connsiteY43" fmla="*/ 225302 h 309790"/>
              <a:gd name="connsiteX44" fmla="*/ 140814 w 394278"/>
              <a:gd name="connsiteY44" fmla="*/ 309790 h 309790"/>
              <a:gd name="connsiteX45" fmla="*/ 253465 w 394278"/>
              <a:gd name="connsiteY45" fmla="*/ 309790 h 309790"/>
              <a:gd name="connsiteX46" fmla="*/ 253465 w 394278"/>
              <a:gd name="connsiteY46" fmla="*/ 225302 h 309790"/>
              <a:gd name="connsiteX47" fmla="*/ 225302 w 394278"/>
              <a:gd name="connsiteY47" fmla="*/ 225302 h 309790"/>
              <a:gd name="connsiteX48" fmla="*/ 225302 w 394278"/>
              <a:gd name="connsiteY48" fmla="*/ 211221 h 309790"/>
              <a:gd name="connsiteX49" fmla="*/ 211221 w 394278"/>
              <a:gd name="connsiteY49" fmla="*/ 211221 h 309790"/>
              <a:gd name="connsiteX50" fmla="*/ 211221 w 394278"/>
              <a:gd name="connsiteY50" fmla="*/ 197139 h 309790"/>
              <a:gd name="connsiteX51" fmla="*/ 261562 w 394278"/>
              <a:gd name="connsiteY51" fmla="*/ 197139 h 309790"/>
              <a:gd name="connsiteX52" fmla="*/ 281628 w 394278"/>
              <a:gd name="connsiteY52" fmla="*/ 217205 h 309790"/>
              <a:gd name="connsiteX53" fmla="*/ 281628 w 394278"/>
              <a:gd name="connsiteY53" fmla="*/ 281628 h 309790"/>
              <a:gd name="connsiteX54" fmla="*/ 309790 w 394278"/>
              <a:gd name="connsiteY54" fmla="*/ 281628 h 309790"/>
              <a:gd name="connsiteX55" fmla="*/ 309790 w 394278"/>
              <a:gd name="connsiteY55" fmla="*/ 205236 h 309790"/>
              <a:gd name="connsiteX56" fmla="*/ 281628 w 394278"/>
              <a:gd name="connsiteY56" fmla="*/ 177073 h 309790"/>
              <a:gd name="connsiteX57" fmla="*/ 281628 w 394278"/>
              <a:gd name="connsiteY57" fmla="*/ 126732 h 309790"/>
              <a:gd name="connsiteX58" fmla="*/ 312254 w 394278"/>
              <a:gd name="connsiteY58" fmla="*/ 126732 h 309790"/>
              <a:gd name="connsiteX59" fmla="*/ 352034 w 394278"/>
              <a:gd name="connsiteY59" fmla="*/ 154895 h 309790"/>
              <a:gd name="connsiteX60" fmla="*/ 394279 w 394278"/>
              <a:gd name="connsiteY60" fmla="*/ 112651 h 309790"/>
              <a:gd name="connsiteX61" fmla="*/ 394279 w 394278"/>
              <a:gd name="connsiteY61" fmla="*/ 70407 h 309790"/>
              <a:gd name="connsiteX62" fmla="*/ 366116 w 394278"/>
              <a:gd name="connsiteY62" fmla="*/ 70407 h 309790"/>
              <a:gd name="connsiteX63" fmla="*/ 366116 w 394278"/>
              <a:gd name="connsiteY63" fmla="*/ 28163 h 309790"/>
              <a:gd name="connsiteX64" fmla="*/ 394279 w 394278"/>
              <a:gd name="connsiteY64" fmla="*/ 28163 h 309790"/>
              <a:gd name="connsiteX65" fmla="*/ 56326 w 394278"/>
              <a:gd name="connsiteY65" fmla="*/ 112651 h 309790"/>
              <a:gd name="connsiteX66" fmla="*/ 42244 w 394278"/>
              <a:gd name="connsiteY66" fmla="*/ 126732 h 309790"/>
              <a:gd name="connsiteX67" fmla="*/ 28163 w 394278"/>
              <a:gd name="connsiteY67" fmla="*/ 112651 h 309790"/>
              <a:gd name="connsiteX68" fmla="*/ 28163 w 394278"/>
              <a:gd name="connsiteY68" fmla="*/ 98570 h 309790"/>
              <a:gd name="connsiteX69" fmla="*/ 56326 w 394278"/>
              <a:gd name="connsiteY69" fmla="*/ 98570 h 309790"/>
              <a:gd name="connsiteX70" fmla="*/ 56326 w 394278"/>
              <a:gd name="connsiteY70" fmla="*/ 112651 h 309790"/>
              <a:gd name="connsiteX71" fmla="*/ 176017 w 394278"/>
              <a:gd name="connsiteY71" fmla="*/ 56326 h 309790"/>
              <a:gd name="connsiteX72" fmla="*/ 218261 w 394278"/>
              <a:gd name="connsiteY72" fmla="*/ 56326 h 309790"/>
              <a:gd name="connsiteX73" fmla="*/ 225302 w 394278"/>
              <a:gd name="connsiteY73" fmla="*/ 63366 h 309790"/>
              <a:gd name="connsiteX74" fmla="*/ 218261 w 394278"/>
              <a:gd name="connsiteY74" fmla="*/ 70407 h 309790"/>
              <a:gd name="connsiteX75" fmla="*/ 176017 w 394278"/>
              <a:gd name="connsiteY75" fmla="*/ 70407 h 309790"/>
              <a:gd name="connsiteX76" fmla="*/ 168977 w 394278"/>
              <a:gd name="connsiteY76" fmla="*/ 63366 h 309790"/>
              <a:gd name="connsiteX77" fmla="*/ 176017 w 394278"/>
              <a:gd name="connsiteY77" fmla="*/ 56326 h 309790"/>
              <a:gd name="connsiteX78" fmla="*/ 225302 w 394278"/>
              <a:gd name="connsiteY78" fmla="*/ 253465 h 309790"/>
              <a:gd name="connsiteX79" fmla="*/ 225302 w 394278"/>
              <a:gd name="connsiteY79" fmla="*/ 281628 h 309790"/>
              <a:gd name="connsiteX80" fmla="*/ 168977 w 394278"/>
              <a:gd name="connsiteY80" fmla="*/ 281628 h 309790"/>
              <a:gd name="connsiteX81" fmla="*/ 168977 w 394278"/>
              <a:gd name="connsiteY81" fmla="*/ 253465 h 309790"/>
              <a:gd name="connsiteX82" fmla="*/ 225302 w 394278"/>
              <a:gd name="connsiteY82" fmla="*/ 253465 h 309790"/>
              <a:gd name="connsiteX83" fmla="*/ 253465 w 394278"/>
              <a:gd name="connsiteY83" fmla="*/ 168977 h 309790"/>
              <a:gd name="connsiteX84" fmla="*/ 140814 w 394278"/>
              <a:gd name="connsiteY84" fmla="*/ 168977 h 309790"/>
              <a:gd name="connsiteX85" fmla="*/ 140814 w 394278"/>
              <a:gd name="connsiteY85" fmla="*/ 98570 h 309790"/>
              <a:gd name="connsiteX86" fmla="*/ 176017 w 394278"/>
              <a:gd name="connsiteY86" fmla="*/ 98570 h 309790"/>
              <a:gd name="connsiteX87" fmla="*/ 218261 w 394278"/>
              <a:gd name="connsiteY87" fmla="*/ 98570 h 309790"/>
              <a:gd name="connsiteX88" fmla="*/ 253465 w 394278"/>
              <a:gd name="connsiteY88" fmla="*/ 98570 h 309790"/>
              <a:gd name="connsiteX89" fmla="*/ 253465 w 394278"/>
              <a:gd name="connsiteY89" fmla="*/ 168977 h 309790"/>
              <a:gd name="connsiteX90" fmla="*/ 366116 w 394278"/>
              <a:gd name="connsiteY90" fmla="*/ 112651 h 309790"/>
              <a:gd name="connsiteX91" fmla="*/ 352034 w 394278"/>
              <a:gd name="connsiteY91" fmla="*/ 126732 h 309790"/>
              <a:gd name="connsiteX92" fmla="*/ 337953 w 394278"/>
              <a:gd name="connsiteY92" fmla="*/ 112651 h 309790"/>
              <a:gd name="connsiteX93" fmla="*/ 337953 w 394278"/>
              <a:gd name="connsiteY93" fmla="*/ 98570 h 309790"/>
              <a:gd name="connsiteX94" fmla="*/ 366116 w 394278"/>
              <a:gd name="connsiteY94" fmla="*/ 98570 h 309790"/>
              <a:gd name="connsiteX95" fmla="*/ 366116 w 394278"/>
              <a:gd name="connsiteY95" fmla="*/ 112651 h 30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394278" h="309790">
                <a:moveTo>
                  <a:pt x="394279" y="28163"/>
                </a:moveTo>
                <a:lnTo>
                  <a:pt x="394279" y="0"/>
                </a:lnTo>
                <a:lnTo>
                  <a:pt x="309790" y="0"/>
                </a:lnTo>
                <a:lnTo>
                  <a:pt x="309790" y="28163"/>
                </a:lnTo>
                <a:lnTo>
                  <a:pt x="337953" y="28163"/>
                </a:lnTo>
                <a:lnTo>
                  <a:pt x="337953" y="70407"/>
                </a:lnTo>
                <a:lnTo>
                  <a:pt x="309790" y="70407"/>
                </a:lnTo>
                <a:lnTo>
                  <a:pt x="309790" y="98570"/>
                </a:lnTo>
                <a:lnTo>
                  <a:pt x="281628" y="98570"/>
                </a:lnTo>
                <a:cubicBezTo>
                  <a:pt x="281628" y="83080"/>
                  <a:pt x="268954" y="70407"/>
                  <a:pt x="253465" y="70407"/>
                </a:cubicBezTo>
                <a:lnTo>
                  <a:pt x="252761" y="70407"/>
                </a:lnTo>
                <a:cubicBezTo>
                  <a:pt x="253113" y="68295"/>
                  <a:pt x="253465" y="65830"/>
                  <a:pt x="253465" y="63366"/>
                </a:cubicBezTo>
                <a:cubicBezTo>
                  <a:pt x="253465" y="44004"/>
                  <a:pt x="237623" y="28163"/>
                  <a:pt x="218261" y="28163"/>
                </a:cubicBezTo>
                <a:lnTo>
                  <a:pt x="176017" y="28163"/>
                </a:lnTo>
                <a:cubicBezTo>
                  <a:pt x="156655" y="28163"/>
                  <a:pt x="140814" y="44004"/>
                  <a:pt x="140814" y="63366"/>
                </a:cubicBezTo>
                <a:cubicBezTo>
                  <a:pt x="140814" y="65830"/>
                  <a:pt x="141166" y="68295"/>
                  <a:pt x="141518" y="70407"/>
                </a:cubicBezTo>
                <a:lnTo>
                  <a:pt x="140814" y="70407"/>
                </a:lnTo>
                <a:cubicBezTo>
                  <a:pt x="125324" y="70407"/>
                  <a:pt x="112651" y="83080"/>
                  <a:pt x="112651" y="98570"/>
                </a:cubicBezTo>
                <a:lnTo>
                  <a:pt x="84488" y="98570"/>
                </a:lnTo>
                <a:lnTo>
                  <a:pt x="84488" y="70407"/>
                </a:lnTo>
                <a:lnTo>
                  <a:pt x="56326" y="70407"/>
                </a:lnTo>
                <a:lnTo>
                  <a:pt x="56326" y="28163"/>
                </a:lnTo>
                <a:lnTo>
                  <a:pt x="84488" y="28163"/>
                </a:lnTo>
                <a:lnTo>
                  <a:pt x="84488" y="0"/>
                </a:lnTo>
                <a:lnTo>
                  <a:pt x="0" y="0"/>
                </a:lnTo>
                <a:lnTo>
                  <a:pt x="0" y="28163"/>
                </a:lnTo>
                <a:lnTo>
                  <a:pt x="28163" y="28163"/>
                </a:lnTo>
                <a:lnTo>
                  <a:pt x="28163" y="70407"/>
                </a:lnTo>
                <a:lnTo>
                  <a:pt x="0" y="70407"/>
                </a:lnTo>
                <a:lnTo>
                  <a:pt x="0" y="112651"/>
                </a:lnTo>
                <a:cubicBezTo>
                  <a:pt x="0" y="135885"/>
                  <a:pt x="19010" y="154895"/>
                  <a:pt x="42244" y="154895"/>
                </a:cubicBezTo>
                <a:cubicBezTo>
                  <a:pt x="60550" y="154895"/>
                  <a:pt x="76039" y="143278"/>
                  <a:pt x="82024" y="126732"/>
                </a:cubicBezTo>
                <a:lnTo>
                  <a:pt x="112651" y="126732"/>
                </a:lnTo>
                <a:lnTo>
                  <a:pt x="112651" y="177073"/>
                </a:lnTo>
                <a:lnTo>
                  <a:pt x="84488" y="205236"/>
                </a:lnTo>
                <a:lnTo>
                  <a:pt x="84488" y="281628"/>
                </a:lnTo>
                <a:lnTo>
                  <a:pt x="112651" y="281628"/>
                </a:lnTo>
                <a:lnTo>
                  <a:pt x="112651" y="217205"/>
                </a:lnTo>
                <a:lnTo>
                  <a:pt x="132717" y="197139"/>
                </a:lnTo>
                <a:lnTo>
                  <a:pt x="183058" y="197139"/>
                </a:lnTo>
                <a:lnTo>
                  <a:pt x="183058" y="211221"/>
                </a:lnTo>
                <a:lnTo>
                  <a:pt x="168977" y="211221"/>
                </a:lnTo>
                <a:lnTo>
                  <a:pt x="168977" y="225302"/>
                </a:lnTo>
                <a:lnTo>
                  <a:pt x="140814" y="225302"/>
                </a:lnTo>
                <a:lnTo>
                  <a:pt x="140814" y="309790"/>
                </a:lnTo>
                <a:lnTo>
                  <a:pt x="253465" y="309790"/>
                </a:lnTo>
                <a:lnTo>
                  <a:pt x="253465" y="225302"/>
                </a:lnTo>
                <a:lnTo>
                  <a:pt x="225302" y="225302"/>
                </a:lnTo>
                <a:lnTo>
                  <a:pt x="225302" y="211221"/>
                </a:lnTo>
                <a:lnTo>
                  <a:pt x="211221" y="211221"/>
                </a:lnTo>
                <a:lnTo>
                  <a:pt x="211221" y="197139"/>
                </a:lnTo>
                <a:lnTo>
                  <a:pt x="261562" y="197139"/>
                </a:lnTo>
                <a:lnTo>
                  <a:pt x="281628" y="217205"/>
                </a:lnTo>
                <a:lnTo>
                  <a:pt x="281628" y="281628"/>
                </a:lnTo>
                <a:lnTo>
                  <a:pt x="309790" y="281628"/>
                </a:lnTo>
                <a:lnTo>
                  <a:pt x="309790" y="205236"/>
                </a:lnTo>
                <a:lnTo>
                  <a:pt x="281628" y="177073"/>
                </a:lnTo>
                <a:lnTo>
                  <a:pt x="281628" y="126732"/>
                </a:lnTo>
                <a:lnTo>
                  <a:pt x="312254" y="126732"/>
                </a:lnTo>
                <a:cubicBezTo>
                  <a:pt x="318239" y="143278"/>
                  <a:pt x="333729" y="154895"/>
                  <a:pt x="352034" y="154895"/>
                </a:cubicBezTo>
                <a:cubicBezTo>
                  <a:pt x="375269" y="154895"/>
                  <a:pt x="394279" y="135885"/>
                  <a:pt x="394279" y="112651"/>
                </a:cubicBezTo>
                <a:lnTo>
                  <a:pt x="394279" y="70407"/>
                </a:lnTo>
                <a:lnTo>
                  <a:pt x="366116" y="70407"/>
                </a:lnTo>
                <a:lnTo>
                  <a:pt x="366116" y="28163"/>
                </a:lnTo>
                <a:lnTo>
                  <a:pt x="394279" y="28163"/>
                </a:lnTo>
                <a:close/>
                <a:moveTo>
                  <a:pt x="56326" y="112651"/>
                </a:moveTo>
                <a:cubicBezTo>
                  <a:pt x="56326" y="120396"/>
                  <a:pt x="49989" y="126732"/>
                  <a:pt x="42244" y="126732"/>
                </a:cubicBezTo>
                <a:cubicBezTo>
                  <a:pt x="34499" y="126732"/>
                  <a:pt x="28163" y="120396"/>
                  <a:pt x="28163" y="112651"/>
                </a:cubicBezTo>
                <a:lnTo>
                  <a:pt x="28163" y="98570"/>
                </a:lnTo>
                <a:lnTo>
                  <a:pt x="56326" y="98570"/>
                </a:lnTo>
                <a:lnTo>
                  <a:pt x="56326" y="112651"/>
                </a:lnTo>
                <a:close/>
                <a:moveTo>
                  <a:pt x="176017" y="56326"/>
                </a:moveTo>
                <a:lnTo>
                  <a:pt x="218261" y="56326"/>
                </a:lnTo>
                <a:cubicBezTo>
                  <a:pt x="222134" y="56326"/>
                  <a:pt x="225302" y="59494"/>
                  <a:pt x="225302" y="63366"/>
                </a:cubicBezTo>
                <a:cubicBezTo>
                  <a:pt x="225302" y="67239"/>
                  <a:pt x="222134" y="70407"/>
                  <a:pt x="218261" y="70407"/>
                </a:cubicBezTo>
                <a:lnTo>
                  <a:pt x="176017" y="70407"/>
                </a:lnTo>
                <a:cubicBezTo>
                  <a:pt x="172145" y="70407"/>
                  <a:pt x="168977" y="67239"/>
                  <a:pt x="168977" y="63366"/>
                </a:cubicBezTo>
                <a:cubicBezTo>
                  <a:pt x="168977" y="59494"/>
                  <a:pt x="172145" y="56326"/>
                  <a:pt x="176017" y="56326"/>
                </a:cubicBezTo>
                <a:close/>
                <a:moveTo>
                  <a:pt x="225302" y="253465"/>
                </a:moveTo>
                <a:lnTo>
                  <a:pt x="225302" y="281628"/>
                </a:lnTo>
                <a:lnTo>
                  <a:pt x="168977" y="281628"/>
                </a:lnTo>
                <a:lnTo>
                  <a:pt x="168977" y="253465"/>
                </a:lnTo>
                <a:lnTo>
                  <a:pt x="225302" y="253465"/>
                </a:lnTo>
                <a:close/>
                <a:moveTo>
                  <a:pt x="253465" y="168977"/>
                </a:moveTo>
                <a:lnTo>
                  <a:pt x="140814" y="168977"/>
                </a:lnTo>
                <a:lnTo>
                  <a:pt x="140814" y="98570"/>
                </a:lnTo>
                <a:lnTo>
                  <a:pt x="176017" y="98570"/>
                </a:lnTo>
                <a:lnTo>
                  <a:pt x="218261" y="98570"/>
                </a:lnTo>
                <a:lnTo>
                  <a:pt x="253465" y="98570"/>
                </a:lnTo>
                <a:lnTo>
                  <a:pt x="253465" y="168977"/>
                </a:lnTo>
                <a:close/>
                <a:moveTo>
                  <a:pt x="366116" y="112651"/>
                </a:moveTo>
                <a:cubicBezTo>
                  <a:pt x="366116" y="120396"/>
                  <a:pt x="359779" y="126732"/>
                  <a:pt x="352034" y="126732"/>
                </a:cubicBezTo>
                <a:cubicBezTo>
                  <a:pt x="344290" y="126732"/>
                  <a:pt x="337953" y="120396"/>
                  <a:pt x="337953" y="112651"/>
                </a:cubicBezTo>
                <a:lnTo>
                  <a:pt x="337953" y="98570"/>
                </a:lnTo>
                <a:lnTo>
                  <a:pt x="366116" y="98570"/>
                </a:lnTo>
                <a:lnTo>
                  <a:pt x="366116" y="112651"/>
                </a:lnTo>
                <a:close/>
              </a:path>
            </a:pathLst>
          </a:custGeom>
          <a:solidFill>
            <a:srgbClr val="000000"/>
          </a:solidFill>
          <a:ln w="34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42" name="Graphic 190">
            <a:extLst>
              <a:ext uri="{FF2B5EF4-FFF2-40B4-BE49-F238E27FC236}">
                <a16:creationId xmlns:a16="http://schemas.microsoft.com/office/drawing/2014/main" id="{ED5EDA95-CCE6-455C-B20B-29B42444346B}"/>
              </a:ext>
            </a:extLst>
          </p:cNvPr>
          <p:cNvGrpSpPr/>
          <p:nvPr/>
        </p:nvGrpSpPr>
        <p:grpSpPr>
          <a:xfrm>
            <a:off x="2825228" y="4475501"/>
            <a:ext cx="378009" cy="229505"/>
            <a:chOff x="2825228" y="4475501"/>
            <a:chExt cx="378009" cy="229505"/>
          </a:xfrm>
          <a:solidFill>
            <a:srgbClr val="000000"/>
          </a:solidFill>
        </p:grpSpPr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FA2EAC34-E98F-4FB4-B81E-E870BED8B5FC}"/>
                </a:ext>
              </a:extLst>
            </p:cNvPr>
            <p:cNvSpPr/>
            <p:nvPr/>
          </p:nvSpPr>
          <p:spPr>
            <a:xfrm>
              <a:off x="2825228" y="4475501"/>
              <a:ext cx="378009" cy="229505"/>
            </a:xfrm>
            <a:custGeom>
              <a:avLst/>
              <a:gdLst>
                <a:gd name="connsiteX0" fmla="*/ 316921 w 378009"/>
                <a:gd name="connsiteY0" fmla="*/ 0 h 229505"/>
                <a:gd name="connsiteX1" fmla="*/ 270007 w 378009"/>
                <a:gd name="connsiteY1" fmla="*/ 0 h 229505"/>
                <a:gd name="connsiteX2" fmla="*/ 270007 w 378009"/>
                <a:gd name="connsiteY2" fmla="*/ 27001 h 229505"/>
                <a:gd name="connsiteX3" fmla="*/ 304095 w 378009"/>
                <a:gd name="connsiteY3" fmla="*/ 27001 h 229505"/>
                <a:gd name="connsiteX4" fmla="*/ 336496 w 378009"/>
                <a:gd name="connsiteY4" fmla="*/ 67502 h 229505"/>
                <a:gd name="connsiteX5" fmla="*/ 68514 w 378009"/>
                <a:gd name="connsiteY5" fmla="*/ 67502 h 229505"/>
                <a:gd name="connsiteX6" fmla="*/ 100915 w 378009"/>
                <a:gd name="connsiteY6" fmla="*/ 27001 h 229505"/>
                <a:gd name="connsiteX7" fmla="*/ 135003 w 378009"/>
                <a:gd name="connsiteY7" fmla="*/ 27001 h 229505"/>
                <a:gd name="connsiteX8" fmla="*/ 135003 w 378009"/>
                <a:gd name="connsiteY8" fmla="*/ 0 h 229505"/>
                <a:gd name="connsiteX9" fmla="*/ 88090 w 378009"/>
                <a:gd name="connsiteY9" fmla="*/ 0 h 229505"/>
                <a:gd name="connsiteX10" fmla="*/ 27001 w 378009"/>
                <a:gd name="connsiteY10" fmla="*/ 76277 h 229505"/>
                <a:gd name="connsiteX11" fmla="*/ 27001 w 378009"/>
                <a:gd name="connsiteY11" fmla="*/ 108003 h 229505"/>
                <a:gd name="connsiteX12" fmla="*/ 0 w 378009"/>
                <a:gd name="connsiteY12" fmla="*/ 108003 h 229505"/>
                <a:gd name="connsiteX13" fmla="*/ 0 w 378009"/>
                <a:gd name="connsiteY13" fmla="*/ 175504 h 229505"/>
                <a:gd name="connsiteX14" fmla="*/ 27001 w 378009"/>
                <a:gd name="connsiteY14" fmla="*/ 175504 h 229505"/>
                <a:gd name="connsiteX15" fmla="*/ 27001 w 378009"/>
                <a:gd name="connsiteY15" fmla="*/ 202505 h 229505"/>
                <a:gd name="connsiteX16" fmla="*/ 54001 w 378009"/>
                <a:gd name="connsiteY16" fmla="*/ 229506 h 229505"/>
                <a:gd name="connsiteX17" fmla="*/ 185967 w 378009"/>
                <a:gd name="connsiteY17" fmla="*/ 229506 h 229505"/>
                <a:gd name="connsiteX18" fmla="*/ 198793 w 378009"/>
                <a:gd name="connsiteY18" fmla="*/ 178542 h 229505"/>
                <a:gd name="connsiteX19" fmla="*/ 202505 w 378009"/>
                <a:gd name="connsiteY19" fmla="*/ 175504 h 229505"/>
                <a:gd name="connsiteX20" fmla="*/ 206218 w 378009"/>
                <a:gd name="connsiteY20" fmla="*/ 178542 h 229505"/>
                <a:gd name="connsiteX21" fmla="*/ 219043 w 378009"/>
                <a:gd name="connsiteY21" fmla="*/ 229506 h 229505"/>
                <a:gd name="connsiteX22" fmla="*/ 351009 w 378009"/>
                <a:gd name="connsiteY22" fmla="*/ 229506 h 229505"/>
                <a:gd name="connsiteX23" fmla="*/ 378010 w 378009"/>
                <a:gd name="connsiteY23" fmla="*/ 202505 h 229505"/>
                <a:gd name="connsiteX24" fmla="*/ 378010 w 378009"/>
                <a:gd name="connsiteY24" fmla="*/ 76277 h 229505"/>
                <a:gd name="connsiteX25" fmla="*/ 316921 w 378009"/>
                <a:gd name="connsiteY25" fmla="*/ 0 h 229505"/>
                <a:gd name="connsiteX26" fmla="*/ 27001 w 378009"/>
                <a:gd name="connsiteY26" fmla="*/ 135003 h 229505"/>
                <a:gd name="connsiteX27" fmla="*/ 101253 w 378009"/>
                <a:gd name="connsiteY27" fmla="*/ 135003 h 229505"/>
                <a:gd name="connsiteX28" fmla="*/ 108003 w 378009"/>
                <a:gd name="connsiteY28" fmla="*/ 141754 h 229505"/>
                <a:gd name="connsiteX29" fmla="*/ 101253 w 378009"/>
                <a:gd name="connsiteY29" fmla="*/ 148504 h 229505"/>
                <a:gd name="connsiteX30" fmla="*/ 27001 w 378009"/>
                <a:gd name="connsiteY30" fmla="*/ 148504 h 229505"/>
                <a:gd name="connsiteX31" fmla="*/ 27001 w 378009"/>
                <a:gd name="connsiteY31" fmla="*/ 135003 h 229505"/>
                <a:gd name="connsiteX32" fmla="*/ 239969 w 378009"/>
                <a:gd name="connsiteY32" fmla="*/ 202505 h 229505"/>
                <a:gd name="connsiteX33" fmla="*/ 232206 w 378009"/>
                <a:gd name="connsiteY33" fmla="*/ 171792 h 229505"/>
                <a:gd name="connsiteX34" fmla="*/ 202168 w 378009"/>
                <a:gd name="connsiteY34" fmla="*/ 148504 h 229505"/>
                <a:gd name="connsiteX35" fmla="*/ 172129 w 378009"/>
                <a:gd name="connsiteY35" fmla="*/ 171792 h 229505"/>
                <a:gd name="connsiteX36" fmla="*/ 165042 w 378009"/>
                <a:gd name="connsiteY36" fmla="*/ 202505 h 229505"/>
                <a:gd name="connsiteX37" fmla="*/ 54001 w 378009"/>
                <a:gd name="connsiteY37" fmla="*/ 202505 h 229505"/>
                <a:gd name="connsiteX38" fmla="*/ 54001 w 378009"/>
                <a:gd name="connsiteY38" fmla="*/ 175504 h 229505"/>
                <a:gd name="connsiteX39" fmla="*/ 101253 w 378009"/>
                <a:gd name="connsiteY39" fmla="*/ 175504 h 229505"/>
                <a:gd name="connsiteX40" fmla="*/ 135003 w 378009"/>
                <a:gd name="connsiteY40" fmla="*/ 141754 h 229505"/>
                <a:gd name="connsiteX41" fmla="*/ 101253 w 378009"/>
                <a:gd name="connsiteY41" fmla="*/ 108003 h 229505"/>
                <a:gd name="connsiteX42" fmla="*/ 54001 w 378009"/>
                <a:gd name="connsiteY42" fmla="*/ 108003 h 229505"/>
                <a:gd name="connsiteX43" fmla="*/ 54001 w 378009"/>
                <a:gd name="connsiteY43" fmla="*/ 94502 h 229505"/>
                <a:gd name="connsiteX44" fmla="*/ 351009 w 378009"/>
                <a:gd name="connsiteY44" fmla="*/ 94502 h 229505"/>
                <a:gd name="connsiteX45" fmla="*/ 351009 w 378009"/>
                <a:gd name="connsiteY45" fmla="*/ 202505 h 229505"/>
                <a:gd name="connsiteX46" fmla="*/ 239969 w 378009"/>
                <a:gd name="connsiteY46" fmla="*/ 202505 h 229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78009" h="229505">
                  <a:moveTo>
                    <a:pt x="316921" y="0"/>
                  </a:moveTo>
                  <a:lnTo>
                    <a:pt x="270007" y="0"/>
                  </a:lnTo>
                  <a:lnTo>
                    <a:pt x="270007" y="27001"/>
                  </a:lnTo>
                  <a:lnTo>
                    <a:pt x="304095" y="27001"/>
                  </a:lnTo>
                  <a:lnTo>
                    <a:pt x="336496" y="67502"/>
                  </a:lnTo>
                  <a:lnTo>
                    <a:pt x="68514" y="67502"/>
                  </a:lnTo>
                  <a:lnTo>
                    <a:pt x="100915" y="27001"/>
                  </a:lnTo>
                  <a:lnTo>
                    <a:pt x="135003" y="27001"/>
                  </a:lnTo>
                  <a:lnTo>
                    <a:pt x="135003" y="0"/>
                  </a:lnTo>
                  <a:lnTo>
                    <a:pt x="88090" y="0"/>
                  </a:lnTo>
                  <a:lnTo>
                    <a:pt x="27001" y="76277"/>
                  </a:lnTo>
                  <a:lnTo>
                    <a:pt x="27001" y="108003"/>
                  </a:lnTo>
                  <a:lnTo>
                    <a:pt x="0" y="108003"/>
                  </a:lnTo>
                  <a:lnTo>
                    <a:pt x="0" y="175504"/>
                  </a:lnTo>
                  <a:lnTo>
                    <a:pt x="27001" y="175504"/>
                  </a:lnTo>
                  <a:lnTo>
                    <a:pt x="27001" y="202505"/>
                  </a:lnTo>
                  <a:cubicBezTo>
                    <a:pt x="27001" y="217356"/>
                    <a:pt x="39151" y="229506"/>
                    <a:pt x="54001" y="229506"/>
                  </a:cubicBezTo>
                  <a:lnTo>
                    <a:pt x="185967" y="229506"/>
                  </a:lnTo>
                  <a:lnTo>
                    <a:pt x="198793" y="178542"/>
                  </a:lnTo>
                  <a:cubicBezTo>
                    <a:pt x="199130" y="176517"/>
                    <a:pt x="200818" y="175504"/>
                    <a:pt x="202505" y="175504"/>
                  </a:cubicBezTo>
                  <a:cubicBezTo>
                    <a:pt x="204193" y="175504"/>
                    <a:pt x="205880" y="176517"/>
                    <a:pt x="206218" y="178542"/>
                  </a:cubicBezTo>
                  <a:lnTo>
                    <a:pt x="219043" y="229506"/>
                  </a:lnTo>
                  <a:lnTo>
                    <a:pt x="351009" y="229506"/>
                  </a:lnTo>
                  <a:cubicBezTo>
                    <a:pt x="365859" y="229506"/>
                    <a:pt x="378010" y="217356"/>
                    <a:pt x="378010" y="202505"/>
                  </a:cubicBezTo>
                  <a:lnTo>
                    <a:pt x="378010" y="76277"/>
                  </a:lnTo>
                  <a:lnTo>
                    <a:pt x="316921" y="0"/>
                  </a:lnTo>
                  <a:close/>
                  <a:moveTo>
                    <a:pt x="27001" y="135003"/>
                  </a:moveTo>
                  <a:lnTo>
                    <a:pt x="101253" y="135003"/>
                  </a:lnTo>
                  <a:cubicBezTo>
                    <a:pt x="104965" y="135003"/>
                    <a:pt x="108003" y="138041"/>
                    <a:pt x="108003" y="141754"/>
                  </a:cubicBezTo>
                  <a:cubicBezTo>
                    <a:pt x="108003" y="145466"/>
                    <a:pt x="104965" y="148504"/>
                    <a:pt x="101253" y="148504"/>
                  </a:cubicBezTo>
                  <a:lnTo>
                    <a:pt x="27001" y="148504"/>
                  </a:lnTo>
                  <a:lnTo>
                    <a:pt x="27001" y="135003"/>
                  </a:lnTo>
                  <a:close/>
                  <a:moveTo>
                    <a:pt x="239969" y="202505"/>
                  </a:moveTo>
                  <a:lnTo>
                    <a:pt x="232206" y="171792"/>
                  </a:lnTo>
                  <a:cubicBezTo>
                    <a:pt x="228831" y="157954"/>
                    <a:pt x="216343" y="148504"/>
                    <a:pt x="202168" y="148504"/>
                  </a:cubicBezTo>
                  <a:cubicBezTo>
                    <a:pt x="187992" y="148504"/>
                    <a:pt x="175842" y="157954"/>
                    <a:pt x="172129" y="171792"/>
                  </a:cubicBezTo>
                  <a:lnTo>
                    <a:pt x="165042" y="202505"/>
                  </a:lnTo>
                  <a:lnTo>
                    <a:pt x="54001" y="202505"/>
                  </a:lnTo>
                  <a:lnTo>
                    <a:pt x="54001" y="175504"/>
                  </a:lnTo>
                  <a:lnTo>
                    <a:pt x="101253" y="175504"/>
                  </a:lnTo>
                  <a:cubicBezTo>
                    <a:pt x="119816" y="175504"/>
                    <a:pt x="135003" y="160317"/>
                    <a:pt x="135003" y="141754"/>
                  </a:cubicBezTo>
                  <a:cubicBezTo>
                    <a:pt x="135003" y="123191"/>
                    <a:pt x="119816" y="108003"/>
                    <a:pt x="101253" y="108003"/>
                  </a:cubicBezTo>
                  <a:lnTo>
                    <a:pt x="54001" y="108003"/>
                  </a:lnTo>
                  <a:lnTo>
                    <a:pt x="54001" y="94502"/>
                  </a:lnTo>
                  <a:lnTo>
                    <a:pt x="351009" y="94502"/>
                  </a:lnTo>
                  <a:lnTo>
                    <a:pt x="351009" y="202505"/>
                  </a:lnTo>
                  <a:lnTo>
                    <a:pt x="239969" y="202505"/>
                  </a:lnTo>
                  <a:close/>
                </a:path>
              </a:pathLst>
            </a:custGeom>
            <a:solidFill>
              <a:srgbClr val="000000"/>
            </a:solidFill>
            <a:ln w="33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2C153018-74EF-44A2-BBB1-57ED3D792101}"/>
                </a:ext>
              </a:extLst>
            </p:cNvPr>
            <p:cNvSpPr/>
            <p:nvPr/>
          </p:nvSpPr>
          <p:spPr>
            <a:xfrm>
              <a:off x="3081735" y="4583504"/>
              <a:ext cx="67501" cy="67501"/>
            </a:xfrm>
            <a:custGeom>
              <a:avLst/>
              <a:gdLst>
                <a:gd name="connsiteX0" fmla="*/ 0 w 67501"/>
                <a:gd name="connsiteY0" fmla="*/ 67502 h 67501"/>
                <a:gd name="connsiteX1" fmla="*/ 27001 w 67501"/>
                <a:gd name="connsiteY1" fmla="*/ 67502 h 67501"/>
                <a:gd name="connsiteX2" fmla="*/ 67502 w 67501"/>
                <a:gd name="connsiteY2" fmla="*/ 27001 h 67501"/>
                <a:gd name="connsiteX3" fmla="*/ 67502 w 67501"/>
                <a:gd name="connsiteY3" fmla="*/ 0 h 67501"/>
                <a:gd name="connsiteX4" fmla="*/ 0 w 67501"/>
                <a:gd name="connsiteY4" fmla="*/ 67502 h 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1" h="67501">
                  <a:moveTo>
                    <a:pt x="0" y="67502"/>
                  </a:moveTo>
                  <a:lnTo>
                    <a:pt x="27001" y="67502"/>
                  </a:lnTo>
                  <a:cubicBezTo>
                    <a:pt x="27001" y="45226"/>
                    <a:pt x="45226" y="27001"/>
                    <a:pt x="67502" y="27001"/>
                  </a:cubicBezTo>
                  <a:lnTo>
                    <a:pt x="67502" y="0"/>
                  </a:lnTo>
                  <a:cubicBezTo>
                    <a:pt x="30376" y="0"/>
                    <a:pt x="0" y="30376"/>
                    <a:pt x="0" y="67502"/>
                  </a:cubicBezTo>
                  <a:close/>
                </a:path>
              </a:pathLst>
            </a:custGeom>
            <a:solidFill>
              <a:srgbClr val="000000"/>
            </a:solidFill>
            <a:ln w="33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8F78F7A2-A676-4DD6-9C3C-5154AF1A474C}"/>
                </a:ext>
              </a:extLst>
            </p:cNvPr>
            <p:cNvSpPr/>
            <p:nvPr/>
          </p:nvSpPr>
          <p:spPr>
            <a:xfrm>
              <a:off x="3122236" y="4624005"/>
              <a:ext cx="27000" cy="27000"/>
            </a:xfrm>
            <a:custGeom>
              <a:avLst/>
              <a:gdLst>
                <a:gd name="connsiteX0" fmla="*/ 0 w 27000"/>
                <a:gd name="connsiteY0" fmla="*/ 27001 h 27000"/>
                <a:gd name="connsiteX1" fmla="*/ 27001 w 27000"/>
                <a:gd name="connsiteY1" fmla="*/ 27001 h 27000"/>
                <a:gd name="connsiteX2" fmla="*/ 27001 w 27000"/>
                <a:gd name="connsiteY2" fmla="*/ 0 h 27000"/>
                <a:gd name="connsiteX3" fmla="*/ 0 w 27000"/>
                <a:gd name="connsiteY3" fmla="*/ 27001 h 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00" h="27000">
                  <a:moveTo>
                    <a:pt x="0" y="27001"/>
                  </a:moveTo>
                  <a:lnTo>
                    <a:pt x="27001" y="27001"/>
                  </a:lnTo>
                  <a:lnTo>
                    <a:pt x="27001" y="0"/>
                  </a:lnTo>
                  <a:cubicBezTo>
                    <a:pt x="12150" y="0"/>
                    <a:pt x="0" y="12150"/>
                    <a:pt x="0" y="27001"/>
                  </a:cubicBezTo>
                  <a:close/>
                </a:path>
              </a:pathLst>
            </a:custGeom>
            <a:solidFill>
              <a:srgbClr val="000000"/>
            </a:solidFill>
            <a:ln w="33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46" name="Graphic 192">
            <a:extLst>
              <a:ext uri="{FF2B5EF4-FFF2-40B4-BE49-F238E27FC236}">
                <a16:creationId xmlns:a16="http://schemas.microsoft.com/office/drawing/2014/main" id="{46C85F2C-E503-4052-9E39-83035E774AD2}"/>
              </a:ext>
            </a:extLst>
          </p:cNvPr>
          <p:cNvGrpSpPr/>
          <p:nvPr/>
        </p:nvGrpSpPr>
        <p:grpSpPr>
          <a:xfrm>
            <a:off x="2250488" y="4421501"/>
            <a:ext cx="378009" cy="324008"/>
            <a:chOff x="2250488" y="4421501"/>
            <a:chExt cx="378009" cy="324008"/>
          </a:xfrm>
          <a:solidFill>
            <a:srgbClr val="000000"/>
          </a:solidFill>
        </p:grpSpPr>
        <p:sp>
          <p:nvSpPr>
            <p:cNvPr id="747" name="Freeform: Shape 746">
              <a:extLst>
                <a:ext uri="{FF2B5EF4-FFF2-40B4-BE49-F238E27FC236}">
                  <a16:creationId xmlns:a16="http://schemas.microsoft.com/office/drawing/2014/main" id="{0FC9FE8E-A642-46F7-BCBD-D63BB2D8DAAB}"/>
                </a:ext>
              </a:extLst>
            </p:cNvPr>
            <p:cNvSpPr/>
            <p:nvPr/>
          </p:nvSpPr>
          <p:spPr>
            <a:xfrm>
              <a:off x="2533995" y="4462002"/>
              <a:ext cx="27000" cy="27000"/>
            </a:xfrm>
            <a:custGeom>
              <a:avLst/>
              <a:gdLst>
                <a:gd name="connsiteX0" fmla="*/ 0 w 27000"/>
                <a:gd name="connsiteY0" fmla="*/ 0 h 27000"/>
                <a:gd name="connsiteX1" fmla="*/ 27001 w 27000"/>
                <a:gd name="connsiteY1" fmla="*/ 0 h 27000"/>
                <a:gd name="connsiteX2" fmla="*/ 27001 w 27000"/>
                <a:gd name="connsiteY2" fmla="*/ 27001 h 27000"/>
                <a:gd name="connsiteX3" fmla="*/ 0 w 27000"/>
                <a:gd name="connsiteY3" fmla="*/ 27001 h 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00" h="27000">
                  <a:moveTo>
                    <a:pt x="0" y="0"/>
                  </a:moveTo>
                  <a:lnTo>
                    <a:pt x="27001" y="0"/>
                  </a:lnTo>
                  <a:lnTo>
                    <a:pt x="27001" y="27001"/>
                  </a:lnTo>
                  <a:lnTo>
                    <a:pt x="0" y="27001"/>
                  </a:lnTo>
                  <a:close/>
                </a:path>
              </a:pathLst>
            </a:custGeom>
            <a:solidFill>
              <a:srgbClr val="000000"/>
            </a:solidFill>
            <a:ln w="33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8" name="Freeform: Shape 747">
              <a:extLst>
                <a:ext uri="{FF2B5EF4-FFF2-40B4-BE49-F238E27FC236}">
                  <a16:creationId xmlns:a16="http://schemas.microsoft.com/office/drawing/2014/main" id="{D75181C0-6573-4B62-AC89-18EA32EADE64}"/>
                </a:ext>
              </a:extLst>
            </p:cNvPr>
            <p:cNvSpPr/>
            <p:nvPr/>
          </p:nvSpPr>
          <p:spPr>
            <a:xfrm>
              <a:off x="2317990" y="4421501"/>
              <a:ext cx="27000" cy="27000"/>
            </a:xfrm>
            <a:custGeom>
              <a:avLst/>
              <a:gdLst>
                <a:gd name="connsiteX0" fmla="*/ 0 w 27000"/>
                <a:gd name="connsiteY0" fmla="*/ 0 h 27000"/>
                <a:gd name="connsiteX1" fmla="*/ 27001 w 27000"/>
                <a:gd name="connsiteY1" fmla="*/ 0 h 27000"/>
                <a:gd name="connsiteX2" fmla="*/ 27001 w 27000"/>
                <a:gd name="connsiteY2" fmla="*/ 27001 h 27000"/>
                <a:gd name="connsiteX3" fmla="*/ 0 w 27000"/>
                <a:gd name="connsiteY3" fmla="*/ 27001 h 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00" h="27000">
                  <a:moveTo>
                    <a:pt x="0" y="0"/>
                  </a:moveTo>
                  <a:lnTo>
                    <a:pt x="27001" y="0"/>
                  </a:lnTo>
                  <a:lnTo>
                    <a:pt x="27001" y="27001"/>
                  </a:lnTo>
                  <a:lnTo>
                    <a:pt x="0" y="27001"/>
                  </a:lnTo>
                  <a:close/>
                </a:path>
              </a:pathLst>
            </a:custGeom>
            <a:solidFill>
              <a:srgbClr val="000000"/>
            </a:solidFill>
            <a:ln w="33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id="{1692EC78-06DB-420C-A307-2B7852674090}"/>
                </a:ext>
              </a:extLst>
            </p:cNvPr>
            <p:cNvSpPr/>
            <p:nvPr/>
          </p:nvSpPr>
          <p:spPr>
            <a:xfrm>
              <a:off x="2371991" y="4502503"/>
              <a:ext cx="27000" cy="27000"/>
            </a:xfrm>
            <a:custGeom>
              <a:avLst/>
              <a:gdLst>
                <a:gd name="connsiteX0" fmla="*/ 0 w 27000"/>
                <a:gd name="connsiteY0" fmla="*/ 0 h 27000"/>
                <a:gd name="connsiteX1" fmla="*/ 27001 w 27000"/>
                <a:gd name="connsiteY1" fmla="*/ 0 h 27000"/>
                <a:gd name="connsiteX2" fmla="*/ 27001 w 27000"/>
                <a:gd name="connsiteY2" fmla="*/ 27001 h 27000"/>
                <a:gd name="connsiteX3" fmla="*/ 0 w 27000"/>
                <a:gd name="connsiteY3" fmla="*/ 27001 h 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00" h="27000">
                  <a:moveTo>
                    <a:pt x="0" y="0"/>
                  </a:moveTo>
                  <a:lnTo>
                    <a:pt x="27001" y="0"/>
                  </a:lnTo>
                  <a:lnTo>
                    <a:pt x="27001" y="27001"/>
                  </a:lnTo>
                  <a:lnTo>
                    <a:pt x="0" y="27001"/>
                  </a:lnTo>
                  <a:close/>
                </a:path>
              </a:pathLst>
            </a:custGeom>
            <a:solidFill>
              <a:srgbClr val="000000"/>
            </a:solidFill>
            <a:ln w="33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628B7E63-7A5E-43F0-93F5-8362F45865CB}"/>
                </a:ext>
              </a:extLst>
            </p:cNvPr>
            <p:cNvSpPr/>
            <p:nvPr/>
          </p:nvSpPr>
          <p:spPr>
            <a:xfrm>
              <a:off x="2250488" y="4475502"/>
              <a:ext cx="378009" cy="270006"/>
            </a:xfrm>
            <a:custGeom>
              <a:avLst/>
              <a:gdLst>
                <a:gd name="connsiteX0" fmla="*/ 351009 w 378009"/>
                <a:gd name="connsiteY0" fmla="*/ 27001 h 270006"/>
                <a:gd name="connsiteX1" fmla="*/ 351009 w 378009"/>
                <a:gd name="connsiteY1" fmla="*/ 145804 h 270006"/>
                <a:gd name="connsiteX2" fmla="*/ 310508 w 378009"/>
                <a:gd name="connsiteY2" fmla="*/ 126228 h 270006"/>
                <a:gd name="connsiteX3" fmla="*/ 310508 w 378009"/>
                <a:gd name="connsiteY3" fmla="*/ 40501 h 270006"/>
                <a:gd name="connsiteX4" fmla="*/ 283507 w 378009"/>
                <a:gd name="connsiteY4" fmla="*/ 40501 h 270006"/>
                <a:gd name="connsiteX5" fmla="*/ 283507 w 378009"/>
                <a:gd name="connsiteY5" fmla="*/ 118466 h 270006"/>
                <a:gd name="connsiteX6" fmla="*/ 189005 w 378009"/>
                <a:gd name="connsiteY6" fmla="*/ 108003 h 270006"/>
                <a:gd name="connsiteX7" fmla="*/ 148504 w 378009"/>
                <a:gd name="connsiteY7" fmla="*/ 109690 h 270006"/>
                <a:gd name="connsiteX8" fmla="*/ 148504 w 378009"/>
                <a:gd name="connsiteY8" fmla="*/ 81002 h 270006"/>
                <a:gd name="connsiteX9" fmla="*/ 121503 w 378009"/>
                <a:gd name="connsiteY9" fmla="*/ 81002 h 270006"/>
                <a:gd name="connsiteX10" fmla="*/ 121503 w 378009"/>
                <a:gd name="connsiteY10" fmla="*/ 113065 h 270006"/>
                <a:gd name="connsiteX11" fmla="*/ 94502 w 378009"/>
                <a:gd name="connsiteY11" fmla="*/ 118466 h 270006"/>
                <a:gd name="connsiteX12" fmla="*/ 94502 w 378009"/>
                <a:gd name="connsiteY12" fmla="*/ 0 h 270006"/>
                <a:gd name="connsiteX13" fmla="*/ 67502 w 378009"/>
                <a:gd name="connsiteY13" fmla="*/ 0 h 270006"/>
                <a:gd name="connsiteX14" fmla="*/ 67502 w 378009"/>
                <a:gd name="connsiteY14" fmla="*/ 126228 h 270006"/>
                <a:gd name="connsiteX15" fmla="*/ 27001 w 378009"/>
                <a:gd name="connsiteY15" fmla="*/ 145804 h 270006"/>
                <a:gd name="connsiteX16" fmla="*/ 27001 w 378009"/>
                <a:gd name="connsiteY16" fmla="*/ 81002 h 270006"/>
                <a:gd name="connsiteX17" fmla="*/ 0 w 378009"/>
                <a:gd name="connsiteY17" fmla="*/ 81002 h 270006"/>
                <a:gd name="connsiteX18" fmla="*/ 0 w 378009"/>
                <a:gd name="connsiteY18" fmla="*/ 189005 h 270006"/>
                <a:gd name="connsiteX19" fmla="*/ 189005 w 378009"/>
                <a:gd name="connsiteY19" fmla="*/ 270007 h 270006"/>
                <a:gd name="connsiteX20" fmla="*/ 378010 w 378009"/>
                <a:gd name="connsiteY20" fmla="*/ 189005 h 270006"/>
                <a:gd name="connsiteX21" fmla="*/ 378010 w 378009"/>
                <a:gd name="connsiteY21" fmla="*/ 27001 h 270006"/>
                <a:gd name="connsiteX22" fmla="*/ 351009 w 378009"/>
                <a:gd name="connsiteY22" fmla="*/ 27001 h 270006"/>
                <a:gd name="connsiteX23" fmla="*/ 27001 w 378009"/>
                <a:gd name="connsiteY23" fmla="*/ 189005 h 270006"/>
                <a:gd name="connsiteX24" fmla="*/ 121503 w 378009"/>
                <a:gd name="connsiteY24" fmla="*/ 140404 h 270006"/>
                <a:gd name="connsiteX25" fmla="*/ 121503 w 378009"/>
                <a:gd name="connsiteY25" fmla="*/ 237944 h 270006"/>
                <a:gd name="connsiteX26" fmla="*/ 27001 w 378009"/>
                <a:gd name="connsiteY26" fmla="*/ 189005 h 270006"/>
                <a:gd name="connsiteX27" fmla="*/ 270007 w 378009"/>
                <a:gd name="connsiteY27" fmla="*/ 235243 h 270006"/>
                <a:gd name="connsiteX28" fmla="*/ 270007 w 378009"/>
                <a:gd name="connsiteY28" fmla="*/ 162004 h 270006"/>
                <a:gd name="connsiteX29" fmla="*/ 243006 w 378009"/>
                <a:gd name="connsiteY29" fmla="*/ 162004 h 270006"/>
                <a:gd name="connsiteX30" fmla="*/ 243006 w 378009"/>
                <a:gd name="connsiteY30" fmla="*/ 239631 h 270006"/>
                <a:gd name="connsiteX31" fmla="*/ 189005 w 378009"/>
                <a:gd name="connsiteY31" fmla="*/ 243006 h 270006"/>
                <a:gd name="connsiteX32" fmla="*/ 148504 w 378009"/>
                <a:gd name="connsiteY32" fmla="*/ 241319 h 270006"/>
                <a:gd name="connsiteX33" fmla="*/ 148504 w 378009"/>
                <a:gd name="connsiteY33" fmla="*/ 136691 h 270006"/>
                <a:gd name="connsiteX34" fmla="*/ 189005 w 378009"/>
                <a:gd name="connsiteY34" fmla="*/ 135003 h 270006"/>
                <a:gd name="connsiteX35" fmla="*/ 351009 w 378009"/>
                <a:gd name="connsiteY35" fmla="*/ 189005 h 270006"/>
                <a:gd name="connsiteX36" fmla="*/ 270007 w 378009"/>
                <a:gd name="connsiteY36" fmla="*/ 235243 h 27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78009" h="270006">
                  <a:moveTo>
                    <a:pt x="351009" y="27001"/>
                  </a:moveTo>
                  <a:lnTo>
                    <a:pt x="351009" y="145804"/>
                  </a:lnTo>
                  <a:cubicBezTo>
                    <a:pt x="339871" y="138041"/>
                    <a:pt x="326371" y="131628"/>
                    <a:pt x="310508" y="126228"/>
                  </a:cubicBezTo>
                  <a:lnTo>
                    <a:pt x="310508" y="40501"/>
                  </a:lnTo>
                  <a:lnTo>
                    <a:pt x="283507" y="40501"/>
                  </a:lnTo>
                  <a:lnTo>
                    <a:pt x="283507" y="118466"/>
                  </a:lnTo>
                  <a:cubicBezTo>
                    <a:pt x="254144" y="111378"/>
                    <a:pt x="221406" y="108003"/>
                    <a:pt x="189005" y="108003"/>
                  </a:cubicBezTo>
                  <a:cubicBezTo>
                    <a:pt x="175504" y="108003"/>
                    <a:pt x="162004" y="108678"/>
                    <a:pt x="148504" y="109690"/>
                  </a:cubicBezTo>
                  <a:lnTo>
                    <a:pt x="148504" y="81002"/>
                  </a:lnTo>
                  <a:lnTo>
                    <a:pt x="121503" y="81002"/>
                  </a:lnTo>
                  <a:lnTo>
                    <a:pt x="121503" y="113065"/>
                  </a:lnTo>
                  <a:cubicBezTo>
                    <a:pt x="112390" y="114415"/>
                    <a:pt x="103278" y="116440"/>
                    <a:pt x="94502" y="118466"/>
                  </a:cubicBezTo>
                  <a:lnTo>
                    <a:pt x="94502" y="0"/>
                  </a:lnTo>
                  <a:lnTo>
                    <a:pt x="67502" y="0"/>
                  </a:lnTo>
                  <a:lnTo>
                    <a:pt x="67502" y="126228"/>
                  </a:lnTo>
                  <a:cubicBezTo>
                    <a:pt x="51639" y="131628"/>
                    <a:pt x="38138" y="138041"/>
                    <a:pt x="27001" y="145804"/>
                  </a:cubicBezTo>
                  <a:lnTo>
                    <a:pt x="27001" y="81002"/>
                  </a:lnTo>
                  <a:lnTo>
                    <a:pt x="0" y="81002"/>
                  </a:lnTo>
                  <a:lnTo>
                    <a:pt x="0" y="189005"/>
                  </a:lnTo>
                  <a:cubicBezTo>
                    <a:pt x="0" y="241656"/>
                    <a:pt x="97540" y="270007"/>
                    <a:pt x="189005" y="270007"/>
                  </a:cubicBezTo>
                  <a:cubicBezTo>
                    <a:pt x="280470" y="270007"/>
                    <a:pt x="378010" y="241656"/>
                    <a:pt x="378010" y="189005"/>
                  </a:cubicBezTo>
                  <a:lnTo>
                    <a:pt x="378010" y="27001"/>
                  </a:lnTo>
                  <a:lnTo>
                    <a:pt x="351009" y="27001"/>
                  </a:lnTo>
                  <a:close/>
                  <a:moveTo>
                    <a:pt x="27001" y="189005"/>
                  </a:moveTo>
                  <a:cubicBezTo>
                    <a:pt x="27001" y="172129"/>
                    <a:pt x="61764" y="150191"/>
                    <a:pt x="121503" y="140404"/>
                  </a:cubicBezTo>
                  <a:lnTo>
                    <a:pt x="121503" y="237944"/>
                  </a:lnTo>
                  <a:cubicBezTo>
                    <a:pt x="61764" y="227818"/>
                    <a:pt x="27001" y="205880"/>
                    <a:pt x="27001" y="189005"/>
                  </a:cubicBezTo>
                  <a:close/>
                  <a:moveTo>
                    <a:pt x="270007" y="235243"/>
                  </a:moveTo>
                  <a:lnTo>
                    <a:pt x="270007" y="162004"/>
                  </a:lnTo>
                  <a:lnTo>
                    <a:pt x="243006" y="162004"/>
                  </a:lnTo>
                  <a:lnTo>
                    <a:pt x="243006" y="239631"/>
                  </a:lnTo>
                  <a:cubicBezTo>
                    <a:pt x="226468" y="241656"/>
                    <a:pt x="208580" y="243006"/>
                    <a:pt x="189005" y="243006"/>
                  </a:cubicBezTo>
                  <a:cubicBezTo>
                    <a:pt x="174829" y="243006"/>
                    <a:pt x="161329" y="242331"/>
                    <a:pt x="148504" y="241319"/>
                  </a:cubicBezTo>
                  <a:lnTo>
                    <a:pt x="148504" y="136691"/>
                  </a:lnTo>
                  <a:cubicBezTo>
                    <a:pt x="161329" y="135678"/>
                    <a:pt x="174829" y="135003"/>
                    <a:pt x="189005" y="135003"/>
                  </a:cubicBezTo>
                  <a:cubicBezTo>
                    <a:pt x="289245" y="135003"/>
                    <a:pt x="351009" y="166392"/>
                    <a:pt x="351009" y="189005"/>
                  </a:cubicBezTo>
                  <a:cubicBezTo>
                    <a:pt x="351009" y="204530"/>
                    <a:pt x="321308" y="224443"/>
                    <a:pt x="270007" y="235243"/>
                  </a:cubicBezTo>
                  <a:close/>
                </a:path>
              </a:pathLst>
            </a:custGeom>
            <a:solidFill>
              <a:srgbClr val="000000"/>
            </a:solidFill>
            <a:ln w="33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51" name="Graphic 194">
            <a:extLst>
              <a:ext uri="{FF2B5EF4-FFF2-40B4-BE49-F238E27FC236}">
                <a16:creationId xmlns:a16="http://schemas.microsoft.com/office/drawing/2014/main" id="{1867506B-A5DC-47B8-8FAD-AA9843C78B8F}"/>
              </a:ext>
            </a:extLst>
          </p:cNvPr>
          <p:cNvGrpSpPr/>
          <p:nvPr/>
        </p:nvGrpSpPr>
        <p:grpSpPr>
          <a:xfrm>
            <a:off x="1656604" y="4415148"/>
            <a:ext cx="413927" cy="325228"/>
            <a:chOff x="1656604" y="4415148"/>
            <a:chExt cx="413927" cy="325228"/>
          </a:xfrm>
          <a:solidFill>
            <a:srgbClr val="000000"/>
          </a:solidFill>
        </p:grpSpPr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7073CBB8-DDA9-44B8-A7DA-6E6DF572F301}"/>
                </a:ext>
              </a:extLst>
            </p:cNvPr>
            <p:cNvSpPr/>
            <p:nvPr/>
          </p:nvSpPr>
          <p:spPr>
            <a:xfrm>
              <a:off x="1656604" y="4415148"/>
              <a:ext cx="413927" cy="325228"/>
            </a:xfrm>
            <a:custGeom>
              <a:avLst/>
              <a:gdLst>
                <a:gd name="connsiteX0" fmla="*/ 206964 w 413927"/>
                <a:gd name="connsiteY0" fmla="*/ 0 h 325228"/>
                <a:gd name="connsiteX1" fmla="*/ 0 w 413927"/>
                <a:gd name="connsiteY1" fmla="*/ 88699 h 325228"/>
                <a:gd name="connsiteX2" fmla="*/ 0 w 413927"/>
                <a:gd name="connsiteY2" fmla="*/ 236530 h 325228"/>
                <a:gd name="connsiteX3" fmla="*/ 206964 w 413927"/>
                <a:gd name="connsiteY3" fmla="*/ 325229 h 325228"/>
                <a:gd name="connsiteX4" fmla="*/ 413928 w 413927"/>
                <a:gd name="connsiteY4" fmla="*/ 236530 h 325228"/>
                <a:gd name="connsiteX5" fmla="*/ 413928 w 413927"/>
                <a:gd name="connsiteY5" fmla="*/ 88699 h 325228"/>
                <a:gd name="connsiteX6" fmla="*/ 206964 w 413927"/>
                <a:gd name="connsiteY6" fmla="*/ 0 h 325228"/>
                <a:gd name="connsiteX7" fmla="*/ 206964 w 413927"/>
                <a:gd name="connsiteY7" fmla="*/ 29566 h 325228"/>
                <a:gd name="connsiteX8" fmla="*/ 384361 w 413927"/>
                <a:gd name="connsiteY8" fmla="*/ 88699 h 325228"/>
                <a:gd name="connsiteX9" fmla="*/ 320794 w 413927"/>
                <a:gd name="connsiteY9" fmla="*/ 132679 h 325228"/>
                <a:gd name="connsiteX10" fmla="*/ 310446 w 413927"/>
                <a:gd name="connsiteY10" fmla="*/ 136005 h 325228"/>
                <a:gd name="connsiteX11" fmla="*/ 310446 w 413927"/>
                <a:gd name="connsiteY11" fmla="*/ 158919 h 325228"/>
                <a:gd name="connsiteX12" fmla="*/ 266096 w 413927"/>
                <a:gd name="connsiteY12" fmla="*/ 151157 h 325228"/>
                <a:gd name="connsiteX13" fmla="*/ 266096 w 413927"/>
                <a:gd name="connsiteY13" fmla="*/ 147831 h 325228"/>
                <a:gd name="connsiteX14" fmla="*/ 206964 w 413927"/>
                <a:gd name="connsiteY14" fmla="*/ 88699 h 325228"/>
                <a:gd name="connsiteX15" fmla="*/ 147831 w 413927"/>
                <a:gd name="connsiteY15" fmla="*/ 147831 h 325228"/>
                <a:gd name="connsiteX16" fmla="*/ 147831 w 413927"/>
                <a:gd name="connsiteY16" fmla="*/ 151157 h 325228"/>
                <a:gd name="connsiteX17" fmla="*/ 103482 w 413927"/>
                <a:gd name="connsiteY17" fmla="*/ 158919 h 325228"/>
                <a:gd name="connsiteX18" fmla="*/ 103482 w 413927"/>
                <a:gd name="connsiteY18" fmla="*/ 136005 h 325228"/>
                <a:gd name="connsiteX19" fmla="*/ 93134 w 413927"/>
                <a:gd name="connsiteY19" fmla="*/ 132679 h 325228"/>
                <a:gd name="connsiteX20" fmla="*/ 29566 w 413927"/>
                <a:gd name="connsiteY20" fmla="*/ 88699 h 325228"/>
                <a:gd name="connsiteX21" fmla="*/ 206964 w 413927"/>
                <a:gd name="connsiteY21" fmla="*/ 29566 h 325228"/>
                <a:gd name="connsiteX22" fmla="*/ 384361 w 413927"/>
                <a:gd name="connsiteY22" fmla="*/ 136005 h 325228"/>
                <a:gd name="connsiteX23" fmla="*/ 384361 w 413927"/>
                <a:gd name="connsiteY23" fmla="*/ 188854 h 325228"/>
                <a:gd name="connsiteX24" fmla="*/ 340012 w 413927"/>
                <a:gd name="connsiteY24" fmla="*/ 167049 h 325228"/>
                <a:gd name="connsiteX25" fmla="*/ 340012 w 413927"/>
                <a:gd name="connsiteY25" fmla="*/ 157440 h 325228"/>
                <a:gd name="connsiteX26" fmla="*/ 384361 w 413927"/>
                <a:gd name="connsiteY26" fmla="*/ 136005 h 325228"/>
                <a:gd name="connsiteX27" fmla="*/ 177398 w 413927"/>
                <a:gd name="connsiteY27" fmla="*/ 147831 h 325228"/>
                <a:gd name="connsiteX28" fmla="*/ 206964 w 413927"/>
                <a:gd name="connsiteY28" fmla="*/ 118265 h 325228"/>
                <a:gd name="connsiteX29" fmla="*/ 236530 w 413927"/>
                <a:gd name="connsiteY29" fmla="*/ 147831 h 325228"/>
                <a:gd name="connsiteX30" fmla="*/ 206964 w 413927"/>
                <a:gd name="connsiteY30" fmla="*/ 177398 h 325228"/>
                <a:gd name="connsiteX31" fmla="*/ 177398 w 413927"/>
                <a:gd name="connsiteY31" fmla="*/ 147831 h 325228"/>
                <a:gd name="connsiteX32" fmla="*/ 73916 w 413927"/>
                <a:gd name="connsiteY32" fmla="*/ 167419 h 325228"/>
                <a:gd name="connsiteX33" fmla="*/ 29566 w 413927"/>
                <a:gd name="connsiteY33" fmla="*/ 189224 h 325228"/>
                <a:gd name="connsiteX34" fmla="*/ 29566 w 413927"/>
                <a:gd name="connsiteY34" fmla="*/ 136005 h 325228"/>
                <a:gd name="connsiteX35" fmla="*/ 73916 w 413927"/>
                <a:gd name="connsiteY35" fmla="*/ 157440 h 325228"/>
                <a:gd name="connsiteX36" fmla="*/ 73916 w 413927"/>
                <a:gd name="connsiteY36" fmla="*/ 167419 h 325228"/>
                <a:gd name="connsiteX37" fmla="*/ 29566 w 413927"/>
                <a:gd name="connsiteY37" fmla="*/ 236530 h 325228"/>
                <a:gd name="connsiteX38" fmla="*/ 73916 w 413927"/>
                <a:gd name="connsiteY38" fmla="*/ 199203 h 325228"/>
                <a:gd name="connsiteX39" fmla="*/ 73916 w 413927"/>
                <a:gd name="connsiteY39" fmla="*/ 274227 h 325228"/>
                <a:gd name="connsiteX40" fmla="*/ 29566 w 413927"/>
                <a:gd name="connsiteY40" fmla="*/ 236530 h 325228"/>
                <a:gd name="connsiteX41" fmla="*/ 103482 w 413927"/>
                <a:gd name="connsiteY41" fmla="*/ 283836 h 325228"/>
                <a:gd name="connsiteX42" fmla="*/ 103482 w 413927"/>
                <a:gd name="connsiteY42" fmla="*/ 189594 h 325228"/>
                <a:gd name="connsiteX43" fmla="*/ 157440 w 413927"/>
                <a:gd name="connsiteY43" fmla="*/ 179985 h 325228"/>
                <a:gd name="connsiteX44" fmla="*/ 164093 w 413927"/>
                <a:gd name="connsiteY44" fmla="*/ 188485 h 325228"/>
                <a:gd name="connsiteX45" fmla="*/ 118265 w 413927"/>
                <a:gd name="connsiteY45" fmla="*/ 266096 h 325228"/>
                <a:gd name="connsiteX46" fmla="*/ 147831 w 413927"/>
                <a:gd name="connsiteY46" fmla="*/ 266096 h 325228"/>
                <a:gd name="connsiteX47" fmla="*/ 206964 w 413927"/>
                <a:gd name="connsiteY47" fmla="*/ 206964 h 325228"/>
                <a:gd name="connsiteX48" fmla="*/ 266096 w 413927"/>
                <a:gd name="connsiteY48" fmla="*/ 266096 h 325228"/>
                <a:gd name="connsiteX49" fmla="*/ 295663 w 413927"/>
                <a:gd name="connsiteY49" fmla="*/ 266096 h 325228"/>
                <a:gd name="connsiteX50" fmla="*/ 249835 w 413927"/>
                <a:gd name="connsiteY50" fmla="*/ 188485 h 325228"/>
                <a:gd name="connsiteX51" fmla="*/ 256487 w 413927"/>
                <a:gd name="connsiteY51" fmla="*/ 179985 h 325228"/>
                <a:gd name="connsiteX52" fmla="*/ 310446 w 413927"/>
                <a:gd name="connsiteY52" fmla="*/ 189594 h 325228"/>
                <a:gd name="connsiteX53" fmla="*/ 310446 w 413927"/>
                <a:gd name="connsiteY53" fmla="*/ 283836 h 325228"/>
                <a:gd name="connsiteX54" fmla="*/ 206964 w 413927"/>
                <a:gd name="connsiteY54" fmla="*/ 295663 h 325228"/>
                <a:gd name="connsiteX55" fmla="*/ 103482 w 413927"/>
                <a:gd name="connsiteY55" fmla="*/ 283836 h 325228"/>
                <a:gd name="connsiteX56" fmla="*/ 340012 w 413927"/>
                <a:gd name="connsiteY56" fmla="*/ 274227 h 325228"/>
                <a:gd name="connsiteX57" fmla="*/ 340012 w 413927"/>
                <a:gd name="connsiteY57" fmla="*/ 199203 h 325228"/>
                <a:gd name="connsiteX58" fmla="*/ 384361 w 413927"/>
                <a:gd name="connsiteY58" fmla="*/ 236530 h 325228"/>
                <a:gd name="connsiteX59" fmla="*/ 340012 w 413927"/>
                <a:gd name="connsiteY59" fmla="*/ 274227 h 325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13927" h="325228">
                  <a:moveTo>
                    <a:pt x="206964" y="0"/>
                  </a:moveTo>
                  <a:cubicBezTo>
                    <a:pt x="106808" y="0"/>
                    <a:pt x="0" y="31045"/>
                    <a:pt x="0" y="88699"/>
                  </a:cubicBezTo>
                  <a:lnTo>
                    <a:pt x="0" y="236530"/>
                  </a:lnTo>
                  <a:cubicBezTo>
                    <a:pt x="0" y="294184"/>
                    <a:pt x="106808" y="325229"/>
                    <a:pt x="206964" y="325229"/>
                  </a:cubicBezTo>
                  <a:cubicBezTo>
                    <a:pt x="307119" y="325229"/>
                    <a:pt x="413928" y="294184"/>
                    <a:pt x="413928" y="236530"/>
                  </a:cubicBezTo>
                  <a:lnTo>
                    <a:pt x="413928" y="88699"/>
                  </a:lnTo>
                  <a:cubicBezTo>
                    <a:pt x="413928" y="31045"/>
                    <a:pt x="307119" y="0"/>
                    <a:pt x="206964" y="0"/>
                  </a:cubicBezTo>
                  <a:close/>
                  <a:moveTo>
                    <a:pt x="206964" y="29566"/>
                  </a:moveTo>
                  <a:cubicBezTo>
                    <a:pt x="316728" y="29566"/>
                    <a:pt x="384361" y="63937"/>
                    <a:pt x="384361" y="88699"/>
                  </a:cubicBezTo>
                  <a:cubicBezTo>
                    <a:pt x="384361" y="103851"/>
                    <a:pt x="359600" y="121222"/>
                    <a:pt x="320794" y="132679"/>
                  </a:cubicBezTo>
                  <a:lnTo>
                    <a:pt x="310446" y="136005"/>
                  </a:lnTo>
                  <a:lnTo>
                    <a:pt x="310446" y="158919"/>
                  </a:lnTo>
                  <a:cubicBezTo>
                    <a:pt x="296771" y="155592"/>
                    <a:pt x="281988" y="153005"/>
                    <a:pt x="266096" y="151157"/>
                  </a:cubicBezTo>
                  <a:cubicBezTo>
                    <a:pt x="266096" y="150049"/>
                    <a:pt x="266096" y="148940"/>
                    <a:pt x="266096" y="147831"/>
                  </a:cubicBezTo>
                  <a:cubicBezTo>
                    <a:pt x="266096" y="115308"/>
                    <a:pt x="239487" y="88699"/>
                    <a:pt x="206964" y="88699"/>
                  </a:cubicBezTo>
                  <a:cubicBezTo>
                    <a:pt x="174441" y="88699"/>
                    <a:pt x="147831" y="115308"/>
                    <a:pt x="147831" y="147831"/>
                  </a:cubicBezTo>
                  <a:cubicBezTo>
                    <a:pt x="147831" y="148940"/>
                    <a:pt x="147831" y="150049"/>
                    <a:pt x="147831" y="151157"/>
                  </a:cubicBezTo>
                  <a:cubicBezTo>
                    <a:pt x="131939" y="153005"/>
                    <a:pt x="117156" y="155592"/>
                    <a:pt x="103482" y="158919"/>
                  </a:cubicBezTo>
                  <a:lnTo>
                    <a:pt x="103482" y="136005"/>
                  </a:lnTo>
                  <a:lnTo>
                    <a:pt x="93134" y="132679"/>
                  </a:lnTo>
                  <a:cubicBezTo>
                    <a:pt x="54328" y="121222"/>
                    <a:pt x="29566" y="103851"/>
                    <a:pt x="29566" y="88699"/>
                  </a:cubicBezTo>
                  <a:cubicBezTo>
                    <a:pt x="29566" y="63937"/>
                    <a:pt x="97199" y="29566"/>
                    <a:pt x="206964" y="29566"/>
                  </a:cubicBezTo>
                  <a:close/>
                  <a:moveTo>
                    <a:pt x="384361" y="136005"/>
                  </a:moveTo>
                  <a:lnTo>
                    <a:pt x="384361" y="188854"/>
                  </a:lnTo>
                  <a:cubicBezTo>
                    <a:pt x="372535" y="180354"/>
                    <a:pt x="357752" y="173332"/>
                    <a:pt x="340012" y="167049"/>
                  </a:cubicBezTo>
                  <a:lnTo>
                    <a:pt x="340012" y="157440"/>
                  </a:lnTo>
                  <a:cubicBezTo>
                    <a:pt x="357752" y="151527"/>
                    <a:pt x="372904" y="144505"/>
                    <a:pt x="384361" y="136005"/>
                  </a:cubicBezTo>
                  <a:close/>
                  <a:moveTo>
                    <a:pt x="177398" y="147831"/>
                  </a:moveTo>
                  <a:cubicBezTo>
                    <a:pt x="177398" y="131570"/>
                    <a:pt x="190702" y="118265"/>
                    <a:pt x="206964" y="118265"/>
                  </a:cubicBezTo>
                  <a:cubicBezTo>
                    <a:pt x="223225" y="118265"/>
                    <a:pt x="236530" y="131570"/>
                    <a:pt x="236530" y="147831"/>
                  </a:cubicBezTo>
                  <a:cubicBezTo>
                    <a:pt x="236530" y="164093"/>
                    <a:pt x="223225" y="177398"/>
                    <a:pt x="206964" y="177398"/>
                  </a:cubicBezTo>
                  <a:cubicBezTo>
                    <a:pt x="190702" y="177398"/>
                    <a:pt x="177398" y="164093"/>
                    <a:pt x="177398" y="147831"/>
                  </a:cubicBezTo>
                  <a:close/>
                  <a:moveTo>
                    <a:pt x="73916" y="167419"/>
                  </a:moveTo>
                  <a:cubicBezTo>
                    <a:pt x="56176" y="173332"/>
                    <a:pt x="41393" y="180724"/>
                    <a:pt x="29566" y="189224"/>
                  </a:cubicBezTo>
                  <a:lnTo>
                    <a:pt x="29566" y="136005"/>
                  </a:lnTo>
                  <a:cubicBezTo>
                    <a:pt x="41023" y="144135"/>
                    <a:pt x="56176" y="151527"/>
                    <a:pt x="73916" y="157440"/>
                  </a:cubicBezTo>
                  <a:lnTo>
                    <a:pt x="73916" y="167419"/>
                  </a:lnTo>
                  <a:close/>
                  <a:moveTo>
                    <a:pt x="29566" y="236530"/>
                  </a:moveTo>
                  <a:cubicBezTo>
                    <a:pt x="29566" y="224334"/>
                    <a:pt x="45458" y="210290"/>
                    <a:pt x="73916" y="199203"/>
                  </a:cubicBezTo>
                  <a:lnTo>
                    <a:pt x="73916" y="274227"/>
                  </a:lnTo>
                  <a:cubicBezTo>
                    <a:pt x="45458" y="262770"/>
                    <a:pt x="29566" y="248356"/>
                    <a:pt x="29566" y="236530"/>
                  </a:cubicBezTo>
                  <a:close/>
                  <a:moveTo>
                    <a:pt x="103482" y="283836"/>
                  </a:moveTo>
                  <a:lnTo>
                    <a:pt x="103482" y="189594"/>
                  </a:lnTo>
                  <a:cubicBezTo>
                    <a:pt x="119374" y="185528"/>
                    <a:pt x="137483" y="182202"/>
                    <a:pt x="157440" y="179985"/>
                  </a:cubicBezTo>
                  <a:cubicBezTo>
                    <a:pt x="159288" y="182941"/>
                    <a:pt x="161506" y="185898"/>
                    <a:pt x="164093" y="188485"/>
                  </a:cubicBezTo>
                  <a:cubicBezTo>
                    <a:pt x="136744" y="203638"/>
                    <a:pt x="118265" y="232834"/>
                    <a:pt x="118265" y="266096"/>
                  </a:cubicBezTo>
                  <a:lnTo>
                    <a:pt x="147831" y="266096"/>
                  </a:lnTo>
                  <a:cubicBezTo>
                    <a:pt x="147831" y="233573"/>
                    <a:pt x="174441" y="206964"/>
                    <a:pt x="206964" y="206964"/>
                  </a:cubicBezTo>
                  <a:cubicBezTo>
                    <a:pt x="239487" y="206964"/>
                    <a:pt x="266096" y="233573"/>
                    <a:pt x="266096" y="266096"/>
                  </a:cubicBezTo>
                  <a:lnTo>
                    <a:pt x="295663" y="266096"/>
                  </a:lnTo>
                  <a:cubicBezTo>
                    <a:pt x="295663" y="232834"/>
                    <a:pt x="277184" y="203638"/>
                    <a:pt x="249835" y="188485"/>
                  </a:cubicBezTo>
                  <a:cubicBezTo>
                    <a:pt x="252422" y="185898"/>
                    <a:pt x="254639" y="182941"/>
                    <a:pt x="256487" y="179985"/>
                  </a:cubicBezTo>
                  <a:cubicBezTo>
                    <a:pt x="276444" y="182202"/>
                    <a:pt x="294554" y="185528"/>
                    <a:pt x="310446" y="189594"/>
                  </a:cubicBezTo>
                  <a:lnTo>
                    <a:pt x="310446" y="283836"/>
                  </a:lnTo>
                  <a:cubicBezTo>
                    <a:pt x="282727" y="291228"/>
                    <a:pt x="247617" y="295663"/>
                    <a:pt x="206964" y="295663"/>
                  </a:cubicBezTo>
                  <a:cubicBezTo>
                    <a:pt x="166310" y="295663"/>
                    <a:pt x="131200" y="290858"/>
                    <a:pt x="103482" y="283836"/>
                  </a:cubicBezTo>
                  <a:close/>
                  <a:moveTo>
                    <a:pt x="340012" y="274227"/>
                  </a:moveTo>
                  <a:lnTo>
                    <a:pt x="340012" y="199203"/>
                  </a:lnTo>
                  <a:cubicBezTo>
                    <a:pt x="368469" y="210660"/>
                    <a:pt x="384361" y="224704"/>
                    <a:pt x="384361" y="236530"/>
                  </a:cubicBezTo>
                  <a:cubicBezTo>
                    <a:pt x="384361" y="248356"/>
                    <a:pt x="368469" y="262770"/>
                    <a:pt x="340012" y="274227"/>
                  </a:cubicBezTo>
                  <a:close/>
                </a:path>
              </a:pathLst>
            </a:custGeom>
            <a:solidFill>
              <a:srgbClr val="000000"/>
            </a:solidFill>
            <a:ln w="3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975157BD-1A96-47CC-A369-B9B6E67CA358}"/>
                </a:ext>
              </a:extLst>
            </p:cNvPr>
            <p:cNvSpPr/>
            <p:nvPr/>
          </p:nvSpPr>
          <p:spPr>
            <a:xfrm>
              <a:off x="1774869" y="4489064"/>
              <a:ext cx="29566" cy="29566"/>
            </a:xfrm>
            <a:custGeom>
              <a:avLst/>
              <a:gdLst>
                <a:gd name="connsiteX0" fmla="*/ 29566 w 29566"/>
                <a:gd name="connsiteY0" fmla="*/ 14783 h 29566"/>
                <a:gd name="connsiteX1" fmla="*/ 14783 w 29566"/>
                <a:gd name="connsiteY1" fmla="*/ 29566 h 29566"/>
                <a:gd name="connsiteX2" fmla="*/ 0 w 29566"/>
                <a:gd name="connsiteY2" fmla="*/ 14783 h 29566"/>
                <a:gd name="connsiteX3" fmla="*/ 14783 w 29566"/>
                <a:gd name="connsiteY3" fmla="*/ 0 h 29566"/>
                <a:gd name="connsiteX4" fmla="*/ 29566 w 29566"/>
                <a:gd name="connsiteY4" fmla="*/ 14783 h 29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66" h="29566">
                  <a:moveTo>
                    <a:pt x="29566" y="14783"/>
                  </a:moveTo>
                  <a:cubicBezTo>
                    <a:pt x="29566" y="22948"/>
                    <a:pt x="22948" y="29566"/>
                    <a:pt x="14783" y="29566"/>
                  </a:cubicBezTo>
                  <a:cubicBezTo>
                    <a:pt x="6619" y="29566"/>
                    <a:pt x="0" y="22948"/>
                    <a:pt x="0" y="14783"/>
                  </a:cubicBezTo>
                  <a:cubicBezTo>
                    <a:pt x="0" y="6619"/>
                    <a:pt x="6619" y="0"/>
                    <a:pt x="14783" y="0"/>
                  </a:cubicBezTo>
                  <a:cubicBezTo>
                    <a:pt x="22948" y="0"/>
                    <a:pt x="29566" y="6619"/>
                    <a:pt x="29566" y="14783"/>
                  </a:cubicBezTo>
                  <a:close/>
                </a:path>
              </a:pathLst>
            </a:custGeom>
            <a:solidFill>
              <a:srgbClr val="000000"/>
            </a:solidFill>
            <a:ln w="3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54" name="Graphic 196">
            <a:extLst>
              <a:ext uri="{FF2B5EF4-FFF2-40B4-BE49-F238E27FC236}">
                <a16:creationId xmlns:a16="http://schemas.microsoft.com/office/drawing/2014/main" id="{9BE71C25-876A-4FEE-AC7E-1D4E2CBEDFFB}"/>
              </a:ext>
            </a:extLst>
          </p:cNvPr>
          <p:cNvGrpSpPr/>
          <p:nvPr/>
        </p:nvGrpSpPr>
        <p:grpSpPr>
          <a:xfrm>
            <a:off x="5904955" y="4428425"/>
            <a:ext cx="335756" cy="336752"/>
            <a:chOff x="5904955" y="4428425"/>
            <a:chExt cx="335756" cy="336752"/>
          </a:xfrm>
          <a:noFill/>
        </p:grpSpPr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EE1B6591-B1CF-4F39-84EE-8FBE908EFB81}"/>
                </a:ext>
              </a:extLst>
            </p:cNvPr>
            <p:cNvSpPr/>
            <p:nvPr/>
          </p:nvSpPr>
          <p:spPr>
            <a:xfrm>
              <a:off x="5904955" y="4428425"/>
              <a:ext cx="335756" cy="336752"/>
            </a:xfrm>
            <a:custGeom>
              <a:avLst/>
              <a:gdLst>
                <a:gd name="connsiteX0" fmla="*/ 306237 w 335756"/>
                <a:gd name="connsiteY0" fmla="*/ 72762 h 336752"/>
                <a:gd name="connsiteX1" fmla="*/ 283727 w 335756"/>
                <a:gd name="connsiteY1" fmla="*/ 290794 h 336752"/>
                <a:gd name="connsiteX2" fmla="*/ 65698 w 335756"/>
                <a:gd name="connsiteY2" fmla="*/ 301728 h 336752"/>
                <a:gd name="connsiteX3" fmla="*/ 30323 w 335756"/>
                <a:gd name="connsiteY3" fmla="*/ 264424 h 336752"/>
                <a:gd name="connsiteX4" fmla="*/ 52834 w 335756"/>
                <a:gd name="connsiteY4" fmla="*/ 45749 h 336752"/>
                <a:gd name="connsiteX5" fmla="*/ 271507 w 335756"/>
                <a:gd name="connsiteY5" fmla="*/ 35459 h 33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756" h="336752">
                  <a:moveTo>
                    <a:pt x="306237" y="72762"/>
                  </a:moveTo>
                  <a:cubicBezTo>
                    <a:pt x="351902" y="140936"/>
                    <a:pt x="344827" y="232908"/>
                    <a:pt x="283727" y="290794"/>
                  </a:cubicBezTo>
                  <a:cubicBezTo>
                    <a:pt x="222627" y="348673"/>
                    <a:pt x="130013" y="351246"/>
                    <a:pt x="65698" y="301728"/>
                  </a:cubicBezTo>
                  <a:moveTo>
                    <a:pt x="30323" y="264424"/>
                  </a:moveTo>
                  <a:cubicBezTo>
                    <a:pt x="-16626" y="196891"/>
                    <a:pt x="-8909" y="103633"/>
                    <a:pt x="52834" y="45749"/>
                  </a:cubicBezTo>
                  <a:cubicBezTo>
                    <a:pt x="113934" y="-12135"/>
                    <a:pt x="207192" y="-14707"/>
                    <a:pt x="271507" y="35459"/>
                  </a:cubicBezTo>
                </a:path>
              </a:pathLst>
            </a:custGeom>
            <a:noFill/>
            <a:ln w="1339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8C654CBF-D021-4839-8FBB-9E1AD76193F7}"/>
                </a:ext>
              </a:extLst>
            </p:cNvPr>
            <p:cNvSpPr/>
            <p:nvPr/>
          </p:nvSpPr>
          <p:spPr>
            <a:xfrm>
              <a:off x="5970621" y="4494813"/>
              <a:ext cx="204523" cy="204523"/>
            </a:xfrm>
            <a:custGeom>
              <a:avLst/>
              <a:gdLst>
                <a:gd name="connsiteX0" fmla="*/ 204555 w 204523"/>
                <a:gd name="connsiteY0" fmla="*/ 102203 h 204523"/>
                <a:gd name="connsiteX1" fmla="*/ 102293 w 204523"/>
                <a:gd name="connsiteY1" fmla="*/ 204465 h 204523"/>
                <a:gd name="connsiteX2" fmla="*/ 31 w 204523"/>
                <a:gd name="connsiteY2" fmla="*/ 102203 h 204523"/>
                <a:gd name="connsiteX3" fmla="*/ 102293 w 204523"/>
                <a:gd name="connsiteY3" fmla="*/ -58 h 204523"/>
                <a:gd name="connsiteX4" fmla="*/ 204555 w 204523"/>
                <a:gd name="connsiteY4" fmla="*/ 102203 h 204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523" h="204523">
                  <a:moveTo>
                    <a:pt x="204555" y="102203"/>
                  </a:moveTo>
                  <a:cubicBezTo>
                    <a:pt x="204555" y="158681"/>
                    <a:pt x="158771" y="204465"/>
                    <a:pt x="102293" y="204465"/>
                  </a:cubicBezTo>
                  <a:cubicBezTo>
                    <a:pt x="45815" y="204465"/>
                    <a:pt x="31" y="158681"/>
                    <a:pt x="31" y="102203"/>
                  </a:cubicBezTo>
                  <a:cubicBezTo>
                    <a:pt x="31" y="45726"/>
                    <a:pt x="45815" y="-58"/>
                    <a:pt x="102293" y="-58"/>
                  </a:cubicBezTo>
                  <a:cubicBezTo>
                    <a:pt x="158771" y="-58"/>
                    <a:pt x="204555" y="45726"/>
                    <a:pt x="204555" y="102203"/>
                  </a:cubicBezTo>
                  <a:close/>
                </a:path>
              </a:pathLst>
            </a:custGeom>
            <a:noFill/>
            <a:ln w="1339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FC05ED30-1F1E-4256-89C5-338C30FB4A21}"/>
                </a:ext>
              </a:extLst>
            </p:cNvPr>
            <p:cNvSpPr/>
            <p:nvPr/>
          </p:nvSpPr>
          <p:spPr>
            <a:xfrm>
              <a:off x="6072883" y="4463299"/>
              <a:ext cx="6699" cy="267555"/>
            </a:xfrm>
            <a:custGeom>
              <a:avLst/>
              <a:gdLst>
                <a:gd name="connsiteX0" fmla="*/ 31 w 6699"/>
                <a:gd name="connsiteY0" fmla="*/ -59 h 267555"/>
                <a:gd name="connsiteX1" fmla="*/ 31 w 6699"/>
                <a:gd name="connsiteY1" fmla="*/ 267497 h 26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99" h="267555">
                  <a:moveTo>
                    <a:pt x="31" y="-59"/>
                  </a:moveTo>
                  <a:lnTo>
                    <a:pt x="31" y="267497"/>
                  </a:lnTo>
                </a:path>
              </a:pathLst>
            </a:custGeom>
            <a:ln w="1339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A5F32536-B90E-4EF8-9AA1-FEFF7657D877}"/>
                </a:ext>
              </a:extLst>
            </p:cNvPr>
            <p:cNvSpPr/>
            <p:nvPr/>
          </p:nvSpPr>
          <p:spPr>
            <a:xfrm>
              <a:off x="5939106" y="4597075"/>
              <a:ext cx="267553" cy="6699"/>
            </a:xfrm>
            <a:custGeom>
              <a:avLst/>
              <a:gdLst>
                <a:gd name="connsiteX0" fmla="*/ 31 w 267553"/>
                <a:gd name="connsiteY0" fmla="*/ -59 h 6699"/>
                <a:gd name="connsiteX1" fmla="*/ 267584 w 267553"/>
                <a:gd name="connsiteY1" fmla="*/ -59 h 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553" h="6699">
                  <a:moveTo>
                    <a:pt x="31" y="-59"/>
                  </a:moveTo>
                  <a:lnTo>
                    <a:pt x="267584" y="-59"/>
                  </a:lnTo>
                </a:path>
              </a:pathLst>
            </a:custGeom>
            <a:ln w="1339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59" name="Graphic 198">
            <a:extLst>
              <a:ext uri="{FF2B5EF4-FFF2-40B4-BE49-F238E27FC236}">
                <a16:creationId xmlns:a16="http://schemas.microsoft.com/office/drawing/2014/main" id="{63DEC5CF-DE7C-468A-91A2-58E21EA1139B}"/>
              </a:ext>
            </a:extLst>
          </p:cNvPr>
          <p:cNvGrpSpPr/>
          <p:nvPr/>
        </p:nvGrpSpPr>
        <p:grpSpPr>
          <a:xfrm>
            <a:off x="1045640" y="5039460"/>
            <a:ext cx="386615" cy="386615"/>
            <a:chOff x="1045640" y="5039460"/>
            <a:chExt cx="386615" cy="386615"/>
          </a:xfrm>
        </p:grpSpPr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id="{09E0B3A7-73FD-4475-B70F-73649286FE4A}"/>
                </a:ext>
              </a:extLst>
            </p:cNvPr>
            <p:cNvSpPr/>
            <p:nvPr/>
          </p:nvSpPr>
          <p:spPr>
            <a:xfrm>
              <a:off x="1045640" y="5039460"/>
              <a:ext cx="385994" cy="386615"/>
            </a:xfrm>
            <a:custGeom>
              <a:avLst/>
              <a:gdLst>
                <a:gd name="connsiteX0" fmla="*/ 0 w 385994"/>
                <a:gd name="connsiteY0" fmla="*/ 0 h 386615"/>
                <a:gd name="connsiteX1" fmla="*/ 385994 w 385994"/>
                <a:gd name="connsiteY1" fmla="*/ 0 h 386615"/>
                <a:gd name="connsiteX2" fmla="*/ 385994 w 385994"/>
                <a:gd name="connsiteY2" fmla="*/ 386616 h 386615"/>
                <a:gd name="connsiteX3" fmla="*/ 0 w 385994"/>
                <a:gd name="connsiteY3" fmla="*/ 386616 h 38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994" h="386615">
                  <a:moveTo>
                    <a:pt x="0" y="0"/>
                  </a:moveTo>
                  <a:lnTo>
                    <a:pt x="385994" y="0"/>
                  </a:lnTo>
                  <a:lnTo>
                    <a:pt x="385994" y="386616"/>
                  </a:lnTo>
                  <a:lnTo>
                    <a:pt x="0" y="386616"/>
                  </a:lnTo>
                  <a:close/>
                </a:path>
              </a:pathLst>
            </a:custGeom>
            <a:noFill/>
            <a:ln w="128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1" name="Freeform: Shape 760">
              <a:extLst>
                <a:ext uri="{FF2B5EF4-FFF2-40B4-BE49-F238E27FC236}">
                  <a16:creationId xmlns:a16="http://schemas.microsoft.com/office/drawing/2014/main" id="{3C4A8D03-34AF-45BB-B7EA-0F28FBAC8420}"/>
                </a:ext>
              </a:extLst>
            </p:cNvPr>
            <p:cNvSpPr/>
            <p:nvPr/>
          </p:nvSpPr>
          <p:spPr>
            <a:xfrm>
              <a:off x="1045640" y="5114048"/>
              <a:ext cx="386615" cy="6474"/>
            </a:xfrm>
            <a:custGeom>
              <a:avLst/>
              <a:gdLst>
                <a:gd name="connsiteX0" fmla="*/ 0 w 386615"/>
                <a:gd name="connsiteY0" fmla="*/ 0 h 6474"/>
                <a:gd name="connsiteX1" fmla="*/ 386616 w 386615"/>
                <a:gd name="connsiteY1" fmla="*/ 0 h 6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6615" h="6474">
                  <a:moveTo>
                    <a:pt x="0" y="0"/>
                  </a:moveTo>
                  <a:lnTo>
                    <a:pt x="386616" y="0"/>
                  </a:lnTo>
                </a:path>
              </a:pathLst>
            </a:custGeom>
            <a:ln w="128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id="{02D46275-5121-483F-B2EF-86B9A6CD384A}"/>
                </a:ext>
              </a:extLst>
            </p:cNvPr>
            <p:cNvSpPr/>
            <p:nvPr/>
          </p:nvSpPr>
          <p:spPr>
            <a:xfrm>
              <a:off x="1089150" y="5385674"/>
              <a:ext cx="287164" cy="6474"/>
            </a:xfrm>
            <a:custGeom>
              <a:avLst/>
              <a:gdLst>
                <a:gd name="connsiteX0" fmla="*/ 0 w 287164"/>
                <a:gd name="connsiteY0" fmla="*/ 0 h 6474"/>
                <a:gd name="connsiteX1" fmla="*/ 287165 w 287164"/>
                <a:gd name="connsiteY1" fmla="*/ 0 h 6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164" h="6474">
                  <a:moveTo>
                    <a:pt x="0" y="0"/>
                  </a:moveTo>
                  <a:lnTo>
                    <a:pt x="287165" y="0"/>
                  </a:lnTo>
                </a:path>
              </a:pathLst>
            </a:custGeom>
            <a:ln w="128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3" name="Freeform: Shape 762">
              <a:extLst>
                <a:ext uri="{FF2B5EF4-FFF2-40B4-BE49-F238E27FC236}">
                  <a16:creationId xmlns:a16="http://schemas.microsoft.com/office/drawing/2014/main" id="{7BEECB87-F0CF-4C66-B501-BB2E36AF8153}"/>
                </a:ext>
              </a:extLst>
            </p:cNvPr>
            <p:cNvSpPr/>
            <p:nvPr/>
          </p:nvSpPr>
          <p:spPr>
            <a:xfrm>
              <a:off x="1115255" y="5039460"/>
              <a:ext cx="6474" cy="70236"/>
            </a:xfrm>
            <a:custGeom>
              <a:avLst/>
              <a:gdLst>
                <a:gd name="connsiteX0" fmla="*/ 0 w 6474"/>
                <a:gd name="connsiteY0" fmla="*/ 0 h 70236"/>
                <a:gd name="connsiteX1" fmla="*/ 0 w 6474"/>
                <a:gd name="connsiteY1" fmla="*/ 70237 h 70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74" h="70236">
                  <a:moveTo>
                    <a:pt x="0" y="0"/>
                  </a:moveTo>
                  <a:lnTo>
                    <a:pt x="0" y="70237"/>
                  </a:lnTo>
                </a:path>
              </a:pathLst>
            </a:custGeom>
            <a:ln w="6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825F9EE0-B51F-43B3-8C3D-1B0083822735}"/>
                </a:ext>
              </a:extLst>
            </p:cNvPr>
            <p:cNvSpPr/>
            <p:nvPr/>
          </p:nvSpPr>
          <p:spPr>
            <a:xfrm>
              <a:off x="1118985" y="5309843"/>
              <a:ext cx="6474" cy="45996"/>
            </a:xfrm>
            <a:custGeom>
              <a:avLst/>
              <a:gdLst>
                <a:gd name="connsiteX0" fmla="*/ 0 w 6474"/>
                <a:gd name="connsiteY0" fmla="*/ 0 h 45996"/>
                <a:gd name="connsiteX1" fmla="*/ 0 w 6474"/>
                <a:gd name="connsiteY1" fmla="*/ 45996 h 45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74" h="45996">
                  <a:moveTo>
                    <a:pt x="0" y="0"/>
                  </a:moveTo>
                  <a:lnTo>
                    <a:pt x="0" y="45996"/>
                  </a:lnTo>
                </a:path>
              </a:pathLst>
            </a:custGeom>
            <a:ln w="128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74DF901A-F9DF-46EA-AD03-165018FA02AF}"/>
                </a:ext>
              </a:extLst>
            </p:cNvPr>
            <p:cNvSpPr/>
            <p:nvPr/>
          </p:nvSpPr>
          <p:spPr>
            <a:xfrm>
              <a:off x="1177412" y="5254523"/>
              <a:ext cx="6474" cy="101315"/>
            </a:xfrm>
            <a:custGeom>
              <a:avLst/>
              <a:gdLst>
                <a:gd name="connsiteX0" fmla="*/ 0 w 6474"/>
                <a:gd name="connsiteY0" fmla="*/ 0 h 101315"/>
                <a:gd name="connsiteX1" fmla="*/ 0 w 6474"/>
                <a:gd name="connsiteY1" fmla="*/ 101316 h 10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74" h="101315">
                  <a:moveTo>
                    <a:pt x="0" y="0"/>
                  </a:moveTo>
                  <a:lnTo>
                    <a:pt x="0" y="101316"/>
                  </a:lnTo>
                </a:path>
              </a:pathLst>
            </a:custGeom>
            <a:ln w="128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E76EC813-86AB-4720-9505-E1638DD915DA}"/>
                </a:ext>
              </a:extLst>
            </p:cNvPr>
            <p:cNvSpPr/>
            <p:nvPr/>
          </p:nvSpPr>
          <p:spPr>
            <a:xfrm>
              <a:off x="1235218" y="5286844"/>
              <a:ext cx="6474" cy="68994"/>
            </a:xfrm>
            <a:custGeom>
              <a:avLst/>
              <a:gdLst>
                <a:gd name="connsiteX0" fmla="*/ 0 w 6474"/>
                <a:gd name="connsiteY0" fmla="*/ 0 h 68994"/>
                <a:gd name="connsiteX1" fmla="*/ 0 w 6474"/>
                <a:gd name="connsiteY1" fmla="*/ 68994 h 68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74" h="68994">
                  <a:moveTo>
                    <a:pt x="0" y="0"/>
                  </a:moveTo>
                  <a:lnTo>
                    <a:pt x="0" y="68994"/>
                  </a:lnTo>
                </a:path>
              </a:pathLst>
            </a:custGeom>
            <a:ln w="128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7DFCF2C7-754B-4588-8A15-8258AD57570B}"/>
                </a:ext>
              </a:extLst>
            </p:cNvPr>
            <p:cNvSpPr/>
            <p:nvPr/>
          </p:nvSpPr>
          <p:spPr>
            <a:xfrm>
              <a:off x="1293024" y="5253901"/>
              <a:ext cx="6474" cy="101937"/>
            </a:xfrm>
            <a:custGeom>
              <a:avLst/>
              <a:gdLst>
                <a:gd name="connsiteX0" fmla="*/ 0 w 6474"/>
                <a:gd name="connsiteY0" fmla="*/ 0 h 101937"/>
                <a:gd name="connsiteX1" fmla="*/ 0 w 6474"/>
                <a:gd name="connsiteY1" fmla="*/ 101937 h 10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74" h="101937">
                  <a:moveTo>
                    <a:pt x="0" y="0"/>
                  </a:moveTo>
                  <a:lnTo>
                    <a:pt x="0" y="101937"/>
                  </a:lnTo>
                </a:path>
              </a:pathLst>
            </a:custGeom>
            <a:ln w="128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5CB90F77-96BD-482A-9DBB-A639E18CF34F}"/>
                </a:ext>
              </a:extLst>
            </p:cNvPr>
            <p:cNvSpPr/>
            <p:nvPr/>
          </p:nvSpPr>
          <p:spPr>
            <a:xfrm>
              <a:off x="1351452" y="5204176"/>
              <a:ext cx="6474" cy="151662"/>
            </a:xfrm>
            <a:custGeom>
              <a:avLst/>
              <a:gdLst>
                <a:gd name="connsiteX0" fmla="*/ 0 w 6474"/>
                <a:gd name="connsiteY0" fmla="*/ 0 h 151662"/>
                <a:gd name="connsiteX1" fmla="*/ 0 w 6474"/>
                <a:gd name="connsiteY1" fmla="*/ 151663 h 15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74" h="151662">
                  <a:moveTo>
                    <a:pt x="0" y="0"/>
                  </a:moveTo>
                  <a:lnTo>
                    <a:pt x="0" y="151663"/>
                  </a:lnTo>
                </a:path>
              </a:pathLst>
            </a:custGeom>
            <a:ln w="128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C4F13087-C0C4-4150-B63F-D90E9EB5D59E}"/>
                </a:ext>
              </a:extLst>
            </p:cNvPr>
            <p:cNvSpPr/>
            <p:nvPr/>
          </p:nvSpPr>
          <p:spPr>
            <a:xfrm>
              <a:off x="1144468" y="5064942"/>
              <a:ext cx="39158" cy="26105"/>
            </a:xfrm>
            <a:custGeom>
              <a:avLst/>
              <a:gdLst>
                <a:gd name="connsiteX0" fmla="*/ -6778 w 39158"/>
                <a:gd name="connsiteY0" fmla="*/ -1428 h 26105"/>
                <a:gd name="connsiteX1" fmla="*/ 59 w 39158"/>
                <a:gd name="connsiteY1" fmla="*/ -1428 h 26105"/>
                <a:gd name="connsiteX2" fmla="*/ 5032 w 39158"/>
                <a:gd name="connsiteY2" fmla="*/ 15354 h 26105"/>
                <a:gd name="connsiteX3" fmla="*/ 9383 w 39158"/>
                <a:gd name="connsiteY3" fmla="*/ -1428 h 26105"/>
                <a:gd name="connsiteX4" fmla="*/ 16220 w 39158"/>
                <a:gd name="connsiteY4" fmla="*/ -1428 h 26105"/>
                <a:gd name="connsiteX5" fmla="*/ 20571 w 39158"/>
                <a:gd name="connsiteY5" fmla="*/ 15354 h 26105"/>
                <a:gd name="connsiteX6" fmla="*/ 25544 w 39158"/>
                <a:gd name="connsiteY6" fmla="*/ -1428 h 26105"/>
                <a:gd name="connsiteX7" fmla="*/ 32381 w 39158"/>
                <a:gd name="connsiteY7" fmla="*/ -1428 h 26105"/>
                <a:gd name="connsiteX8" fmla="*/ 24300 w 39158"/>
                <a:gd name="connsiteY8" fmla="*/ 24678 h 26105"/>
                <a:gd name="connsiteX9" fmla="*/ 17463 w 39158"/>
                <a:gd name="connsiteY9" fmla="*/ 24678 h 26105"/>
                <a:gd name="connsiteX10" fmla="*/ 13112 w 39158"/>
                <a:gd name="connsiteY10" fmla="*/ 7896 h 26105"/>
                <a:gd name="connsiteX11" fmla="*/ 8761 w 39158"/>
                <a:gd name="connsiteY11" fmla="*/ 24678 h 26105"/>
                <a:gd name="connsiteX12" fmla="*/ 1924 w 39158"/>
                <a:gd name="connsiteY12" fmla="*/ 24678 h 2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158" h="26105">
                  <a:moveTo>
                    <a:pt x="-6778" y="-1428"/>
                  </a:moveTo>
                  <a:lnTo>
                    <a:pt x="59" y="-1428"/>
                  </a:lnTo>
                  <a:lnTo>
                    <a:pt x="5032" y="15354"/>
                  </a:lnTo>
                  <a:lnTo>
                    <a:pt x="9383" y="-1428"/>
                  </a:lnTo>
                  <a:lnTo>
                    <a:pt x="16220" y="-1428"/>
                  </a:lnTo>
                  <a:lnTo>
                    <a:pt x="20571" y="15354"/>
                  </a:lnTo>
                  <a:lnTo>
                    <a:pt x="25544" y="-1428"/>
                  </a:lnTo>
                  <a:lnTo>
                    <a:pt x="32381" y="-1428"/>
                  </a:lnTo>
                  <a:lnTo>
                    <a:pt x="24300" y="24678"/>
                  </a:lnTo>
                  <a:lnTo>
                    <a:pt x="17463" y="24678"/>
                  </a:lnTo>
                  <a:lnTo>
                    <a:pt x="13112" y="7896"/>
                  </a:lnTo>
                  <a:lnTo>
                    <a:pt x="8761" y="24678"/>
                  </a:lnTo>
                  <a:lnTo>
                    <a:pt x="1924" y="24678"/>
                  </a:lnTo>
                  <a:close/>
                </a:path>
              </a:pathLst>
            </a:custGeom>
            <a:solidFill>
              <a:srgbClr val="000000"/>
            </a:solidFill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3DBA0DD2-8846-481D-916E-39A8BB597FC1}"/>
                </a:ext>
              </a:extLst>
            </p:cNvPr>
            <p:cNvSpPr/>
            <p:nvPr/>
          </p:nvSpPr>
          <p:spPr>
            <a:xfrm>
              <a:off x="1192329" y="5064942"/>
              <a:ext cx="38537" cy="26105"/>
            </a:xfrm>
            <a:custGeom>
              <a:avLst/>
              <a:gdLst>
                <a:gd name="connsiteX0" fmla="*/ -6847 w 38537"/>
                <a:gd name="connsiteY0" fmla="*/ -1428 h 26105"/>
                <a:gd name="connsiteX1" fmla="*/ -631 w 38537"/>
                <a:gd name="connsiteY1" fmla="*/ -1428 h 26105"/>
                <a:gd name="connsiteX2" fmla="*/ 4341 w 38537"/>
                <a:gd name="connsiteY2" fmla="*/ 15354 h 26105"/>
                <a:gd name="connsiteX3" fmla="*/ 8692 w 38537"/>
                <a:gd name="connsiteY3" fmla="*/ -1428 h 26105"/>
                <a:gd name="connsiteX4" fmla="*/ 15529 w 38537"/>
                <a:gd name="connsiteY4" fmla="*/ -1428 h 26105"/>
                <a:gd name="connsiteX5" fmla="*/ 19880 w 38537"/>
                <a:gd name="connsiteY5" fmla="*/ 15354 h 26105"/>
                <a:gd name="connsiteX6" fmla="*/ 24853 w 38537"/>
                <a:gd name="connsiteY6" fmla="*/ -1428 h 26105"/>
                <a:gd name="connsiteX7" fmla="*/ 31690 w 38537"/>
                <a:gd name="connsiteY7" fmla="*/ -1428 h 26105"/>
                <a:gd name="connsiteX8" fmla="*/ 23610 w 38537"/>
                <a:gd name="connsiteY8" fmla="*/ 24678 h 26105"/>
                <a:gd name="connsiteX9" fmla="*/ 16772 w 38537"/>
                <a:gd name="connsiteY9" fmla="*/ 24678 h 26105"/>
                <a:gd name="connsiteX10" fmla="*/ 12421 w 38537"/>
                <a:gd name="connsiteY10" fmla="*/ 7896 h 26105"/>
                <a:gd name="connsiteX11" fmla="*/ 8070 w 38537"/>
                <a:gd name="connsiteY11" fmla="*/ 24678 h 26105"/>
                <a:gd name="connsiteX12" fmla="*/ 1233 w 38537"/>
                <a:gd name="connsiteY12" fmla="*/ 24678 h 2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537" h="26105">
                  <a:moveTo>
                    <a:pt x="-6847" y="-1428"/>
                  </a:moveTo>
                  <a:lnTo>
                    <a:pt x="-631" y="-1428"/>
                  </a:lnTo>
                  <a:lnTo>
                    <a:pt x="4341" y="15354"/>
                  </a:lnTo>
                  <a:lnTo>
                    <a:pt x="8692" y="-1428"/>
                  </a:lnTo>
                  <a:lnTo>
                    <a:pt x="15529" y="-1428"/>
                  </a:lnTo>
                  <a:lnTo>
                    <a:pt x="19880" y="15354"/>
                  </a:lnTo>
                  <a:lnTo>
                    <a:pt x="24853" y="-1428"/>
                  </a:lnTo>
                  <a:lnTo>
                    <a:pt x="31690" y="-1428"/>
                  </a:lnTo>
                  <a:lnTo>
                    <a:pt x="23610" y="24678"/>
                  </a:lnTo>
                  <a:lnTo>
                    <a:pt x="16772" y="24678"/>
                  </a:lnTo>
                  <a:lnTo>
                    <a:pt x="12421" y="7896"/>
                  </a:lnTo>
                  <a:lnTo>
                    <a:pt x="8070" y="24678"/>
                  </a:lnTo>
                  <a:lnTo>
                    <a:pt x="1233" y="24678"/>
                  </a:lnTo>
                  <a:close/>
                </a:path>
              </a:pathLst>
            </a:custGeom>
            <a:solidFill>
              <a:srgbClr val="000000"/>
            </a:solidFill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77FA397E-97FD-4163-AB5B-6F5E4C69F2E0}"/>
                </a:ext>
              </a:extLst>
            </p:cNvPr>
            <p:cNvSpPr/>
            <p:nvPr/>
          </p:nvSpPr>
          <p:spPr>
            <a:xfrm>
              <a:off x="1239568" y="5064942"/>
              <a:ext cx="38537" cy="26105"/>
            </a:xfrm>
            <a:custGeom>
              <a:avLst/>
              <a:gdLst>
                <a:gd name="connsiteX0" fmla="*/ -6916 w 38537"/>
                <a:gd name="connsiteY0" fmla="*/ -1428 h 26105"/>
                <a:gd name="connsiteX1" fmla="*/ -700 w 38537"/>
                <a:gd name="connsiteY1" fmla="*/ -1428 h 26105"/>
                <a:gd name="connsiteX2" fmla="*/ 4272 w 38537"/>
                <a:gd name="connsiteY2" fmla="*/ 15354 h 26105"/>
                <a:gd name="connsiteX3" fmla="*/ 9245 w 38537"/>
                <a:gd name="connsiteY3" fmla="*/ -1428 h 26105"/>
                <a:gd name="connsiteX4" fmla="*/ 15461 w 38537"/>
                <a:gd name="connsiteY4" fmla="*/ -1428 h 26105"/>
                <a:gd name="connsiteX5" fmla="*/ 19812 w 38537"/>
                <a:gd name="connsiteY5" fmla="*/ 15354 h 26105"/>
                <a:gd name="connsiteX6" fmla="*/ 24784 w 38537"/>
                <a:gd name="connsiteY6" fmla="*/ -1428 h 26105"/>
                <a:gd name="connsiteX7" fmla="*/ 31621 w 38537"/>
                <a:gd name="connsiteY7" fmla="*/ -1428 h 26105"/>
                <a:gd name="connsiteX8" fmla="*/ 23541 w 38537"/>
                <a:gd name="connsiteY8" fmla="*/ 24678 h 26105"/>
                <a:gd name="connsiteX9" fmla="*/ 16704 w 38537"/>
                <a:gd name="connsiteY9" fmla="*/ 24678 h 26105"/>
                <a:gd name="connsiteX10" fmla="*/ 12353 w 38537"/>
                <a:gd name="connsiteY10" fmla="*/ 7896 h 26105"/>
                <a:gd name="connsiteX11" fmla="*/ 8002 w 38537"/>
                <a:gd name="connsiteY11" fmla="*/ 24678 h 26105"/>
                <a:gd name="connsiteX12" fmla="*/ 1165 w 38537"/>
                <a:gd name="connsiteY12" fmla="*/ 24678 h 2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537" h="26105">
                  <a:moveTo>
                    <a:pt x="-6916" y="-1428"/>
                  </a:moveTo>
                  <a:lnTo>
                    <a:pt x="-700" y="-1428"/>
                  </a:lnTo>
                  <a:lnTo>
                    <a:pt x="4272" y="15354"/>
                  </a:lnTo>
                  <a:lnTo>
                    <a:pt x="9245" y="-1428"/>
                  </a:lnTo>
                  <a:lnTo>
                    <a:pt x="15461" y="-1428"/>
                  </a:lnTo>
                  <a:lnTo>
                    <a:pt x="19812" y="15354"/>
                  </a:lnTo>
                  <a:lnTo>
                    <a:pt x="24784" y="-1428"/>
                  </a:lnTo>
                  <a:lnTo>
                    <a:pt x="31621" y="-1428"/>
                  </a:lnTo>
                  <a:lnTo>
                    <a:pt x="23541" y="24678"/>
                  </a:lnTo>
                  <a:lnTo>
                    <a:pt x="16704" y="24678"/>
                  </a:lnTo>
                  <a:lnTo>
                    <a:pt x="12353" y="7896"/>
                  </a:lnTo>
                  <a:lnTo>
                    <a:pt x="8002" y="24678"/>
                  </a:lnTo>
                  <a:lnTo>
                    <a:pt x="1165" y="24678"/>
                  </a:lnTo>
                  <a:close/>
                </a:path>
              </a:pathLst>
            </a:custGeom>
            <a:solidFill>
              <a:srgbClr val="000000"/>
            </a:solidFill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A3222C7F-6226-495A-81D5-2705C49EF888}"/>
                </a:ext>
              </a:extLst>
            </p:cNvPr>
            <p:cNvSpPr/>
            <p:nvPr/>
          </p:nvSpPr>
          <p:spPr>
            <a:xfrm>
              <a:off x="1281836" y="5082348"/>
              <a:ext cx="8701" cy="8701"/>
            </a:xfrm>
            <a:custGeom>
              <a:avLst/>
              <a:gdLst>
                <a:gd name="connsiteX0" fmla="*/ 8702 w 8701"/>
                <a:gd name="connsiteY0" fmla="*/ 4351 h 8701"/>
                <a:gd name="connsiteX1" fmla="*/ 4351 w 8701"/>
                <a:gd name="connsiteY1" fmla="*/ 8702 h 8701"/>
                <a:gd name="connsiteX2" fmla="*/ 0 w 8701"/>
                <a:gd name="connsiteY2" fmla="*/ 4351 h 8701"/>
                <a:gd name="connsiteX3" fmla="*/ 4351 w 8701"/>
                <a:gd name="connsiteY3" fmla="*/ 0 h 8701"/>
                <a:gd name="connsiteX4" fmla="*/ 8702 w 8701"/>
                <a:gd name="connsiteY4" fmla="*/ 4351 h 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1" h="8701">
                  <a:moveTo>
                    <a:pt x="8702" y="4351"/>
                  </a:moveTo>
                  <a:cubicBezTo>
                    <a:pt x="8702" y="6754"/>
                    <a:pt x="6754" y="8702"/>
                    <a:pt x="4351" y="8702"/>
                  </a:cubicBezTo>
                  <a:cubicBezTo>
                    <a:pt x="1948" y="8702"/>
                    <a:pt x="0" y="6754"/>
                    <a:pt x="0" y="4351"/>
                  </a:cubicBezTo>
                  <a:cubicBezTo>
                    <a:pt x="0" y="1948"/>
                    <a:pt x="1948" y="0"/>
                    <a:pt x="4351" y="0"/>
                  </a:cubicBezTo>
                  <a:cubicBezTo>
                    <a:pt x="6754" y="0"/>
                    <a:pt x="8702" y="1948"/>
                    <a:pt x="8702" y="4351"/>
                  </a:cubicBezTo>
                  <a:close/>
                </a:path>
              </a:pathLst>
            </a:custGeom>
            <a:solidFill>
              <a:srgbClr val="000000"/>
            </a:solidFill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:a16="http://schemas.microsoft.com/office/drawing/2014/main" id="{638A62A6-899F-4340-8C31-75F3127D93BC}"/>
                </a:ext>
              </a:extLst>
            </p:cNvPr>
            <p:cNvSpPr/>
            <p:nvPr/>
          </p:nvSpPr>
          <p:spPr>
            <a:xfrm>
              <a:off x="1113390" y="5143881"/>
              <a:ext cx="240547" cy="129907"/>
            </a:xfrm>
            <a:custGeom>
              <a:avLst/>
              <a:gdLst>
                <a:gd name="connsiteX0" fmla="*/ -6879 w 240547"/>
                <a:gd name="connsiteY0" fmla="*/ 128290 h 129907"/>
                <a:gd name="connsiteX1" fmla="*/ 68952 w 240547"/>
                <a:gd name="connsiteY1" fmla="*/ 58052 h 129907"/>
                <a:gd name="connsiteX2" fmla="*/ 124272 w 240547"/>
                <a:gd name="connsiteY2" fmla="*/ 110886 h 129907"/>
                <a:gd name="connsiteX3" fmla="*/ 233668 w 240547"/>
                <a:gd name="connsiteY3" fmla="*/ -1618 h 12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547" h="129907">
                  <a:moveTo>
                    <a:pt x="-6879" y="128290"/>
                  </a:moveTo>
                  <a:lnTo>
                    <a:pt x="68952" y="58052"/>
                  </a:lnTo>
                  <a:lnTo>
                    <a:pt x="124272" y="110886"/>
                  </a:lnTo>
                  <a:lnTo>
                    <a:pt x="233668" y="-1618"/>
                  </a:lnTo>
                </a:path>
              </a:pathLst>
            </a:custGeom>
            <a:noFill/>
            <a:ln w="128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4" name="Freeform: Shape 773">
              <a:extLst>
                <a:ext uri="{FF2B5EF4-FFF2-40B4-BE49-F238E27FC236}">
                  <a16:creationId xmlns:a16="http://schemas.microsoft.com/office/drawing/2014/main" id="{90023B3A-DCF7-4897-A2EF-A7EE2DF591EE}"/>
                </a:ext>
              </a:extLst>
            </p:cNvPr>
            <p:cNvSpPr/>
            <p:nvPr/>
          </p:nvSpPr>
          <p:spPr>
            <a:xfrm>
              <a:off x="1115255" y="5039460"/>
              <a:ext cx="6474" cy="74588"/>
            </a:xfrm>
            <a:custGeom>
              <a:avLst/>
              <a:gdLst>
                <a:gd name="connsiteX0" fmla="*/ 0 w 6474"/>
                <a:gd name="connsiteY0" fmla="*/ 0 h 74588"/>
                <a:gd name="connsiteX1" fmla="*/ 0 w 6474"/>
                <a:gd name="connsiteY1" fmla="*/ 74588 h 74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74" h="74588">
                  <a:moveTo>
                    <a:pt x="0" y="0"/>
                  </a:moveTo>
                  <a:lnTo>
                    <a:pt x="0" y="74588"/>
                  </a:lnTo>
                </a:path>
              </a:pathLst>
            </a:custGeom>
            <a:ln w="128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75" name="Graphic 200">
            <a:extLst>
              <a:ext uri="{FF2B5EF4-FFF2-40B4-BE49-F238E27FC236}">
                <a16:creationId xmlns:a16="http://schemas.microsoft.com/office/drawing/2014/main" id="{AF907CC2-7EE2-4468-A838-5361413F7535}"/>
              </a:ext>
            </a:extLst>
          </p:cNvPr>
          <p:cNvGrpSpPr/>
          <p:nvPr/>
        </p:nvGrpSpPr>
        <p:grpSpPr>
          <a:xfrm>
            <a:off x="10735557" y="4427624"/>
            <a:ext cx="414110" cy="301955"/>
            <a:chOff x="10735557" y="4427624"/>
            <a:chExt cx="414110" cy="301955"/>
          </a:xfrm>
          <a:solidFill>
            <a:srgbClr val="000000"/>
          </a:solidFill>
        </p:grpSpPr>
        <p:sp>
          <p:nvSpPr>
            <p:cNvPr id="776" name="Freeform: Shape 775">
              <a:extLst>
                <a:ext uri="{FF2B5EF4-FFF2-40B4-BE49-F238E27FC236}">
                  <a16:creationId xmlns:a16="http://schemas.microsoft.com/office/drawing/2014/main" id="{17D13403-797D-497A-A3DA-35E8D487AE2F}"/>
                </a:ext>
              </a:extLst>
            </p:cNvPr>
            <p:cNvSpPr/>
            <p:nvPr/>
          </p:nvSpPr>
          <p:spPr>
            <a:xfrm>
              <a:off x="10735557" y="4427624"/>
              <a:ext cx="414110" cy="301955"/>
            </a:xfrm>
            <a:custGeom>
              <a:avLst/>
              <a:gdLst>
                <a:gd name="connsiteX0" fmla="*/ 0 w 414110"/>
                <a:gd name="connsiteY0" fmla="*/ 258819 h 301955"/>
                <a:gd name="connsiteX1" fmla="*/ 198428 w 414110"/>
                <a:gd name="connsiteY1" fmla="*/ 258819 h 301955"/>
                <a:gd name="connsiteX2" fmla="*/ 198428 w 414110"/>
                <a:gd name="connsiteY2" fmla="*/ 284701 h 301955"/>
                <a:gd name="connsiteX3" fmla="*/ 94900 w 414110"/>
                <a:gd name="connsiteY3" fmla="*/ 284701 h 301955"/>
                <a:gd name="connsiteX4" fmla="*/ 94900 w 414110"/>
                <a:gd name="connsiteY4" fmla="*/ 301956 h 301955"/>
                <a:gd name="connsiteX5" fmla="*/ 319210 w 414110"/>
                <a:gd name="connsiteY5" fmla="*/ 301956 h 301955"/>
                <a:gd name="connsiteX6" fmla="*/ 319210 w 414110"/>
                <a:gd name="connsiteY6" fmla="*/ 284701 h 301955"/>
                <a:gd name="connsiteX7" fmla="*/ 215683 w 414110"/>
                <a:gd name="connsiteY7" fmla="*/ 284701 h 301955"/>
                <a:gd name="connsiteX8" fmla="*/ 215683 w 414110"/>
                <a:gd name="connsiteY8" fmla="*/ 258819 h 301955"/>
                <a:gd name="connsiteX9" fmla="*/ 414110 w 414110"/>
                <a:gd name="connsiteY9" fmla="*/ 258819 h 301955"/>
                <a:gd name="connsiteX10" fmla="*/ 414110 w 414110"/>
                <a:gd name="connsiteY10" fmla="*/ 0 h 301955"/>
                <a:gd name="connsiteX11" fmla="*/ 0 w 414110"/>
                <a:gd name="connsiteY11" fmla="*/ 0 h 301955"/>
                <a:gd name="connsiteX12" fmla="*/ 0 w 414110"/>
                <a:gd name="connsiteY12" fmla="*/ 258819 h 301955"/>
                <a:gd name="connsiteX13" fmla="*/ 17255 w 414110"/>
                <a:gd name="connsiteY13" fmla="*/ 17255 h 301955"/>
                <a:gd name="connsiteX14" fmla="*/ 396856 w 414110"/>
                <a:gd name="connsiteY14" fmla="*/ 17255 h 301955"/>
                <a:gd name="connsiteX15" fmla="*/ 396856 w 414110"/>
                <a:gd name="connsiteY15" fmla="*/ 241564 h 301955"/>
                <a:gd name="connsiteX16" fmla="*/ 17255 w 414110"/>
                <a:gd name="connsiteY16" fmla="*/ 241564 h 301955"/>
                <a:gd name="connsiteX17" fmla="*/ 17255 w 414110"/>
                <a:gd name="connsiteY17" fmla="*/ 17255 h 301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4110" h="301955">
                  <a:moveTo>
                    <a:pt x="0" y="258819"/>
                  </a:moveTo>
                  <a:lnTo>
                    <a:pt x="198428" y="258819"/>
                  </a:lnTo>
                  <a:lnTo>
                    <a:pt x="198428" y="284701"/>
                  </a:lnTo>
                  <a:lnTo>
                    <a:pt x="94900" y="284701"/>
                  </a:lnTo>
                  <a:lnTo>
                    <a:pt x="94900" y="301956"/>
                  </a:lnTo>
                  <a:lnTo>
                    <a:pt x="319210" y="301956"/>
                  </a:lnTo>
                  <a:lnTo>
                    <a:pt x="319210" y="284701"/>
                  </a:lnTo>
                  <a:lnTo>
                    <a:pt x="215683" y="284701"/>
                  </a:lnTo>
                  <a:lnTo>
                    <a:pt x="215683" y="258819"/>
                  </a:lnTo>
                  <a:lnTo>
                    <a:pt x="414110" y="258819"/>
                  </a:lnTo>
                  <a:lnTo>
                    <a:pt x="414110" y="0"/>
                  </a:lnTo>
                  <a:lnTo>
                    <a:pt x="0" y="0"/>
                  </a:lnTo>
                  <a:lnTo>
                    <a:pt x="0" y="258819"/>
                  </a:lnTo>
                  <a:close/>
                  <a:moveTo>
                    <a:pt x="17255" y="17255"/>
                  </a:moveTo>
                  <a:lnTo>
                    <a:pt x="396856" y="17255"/>
                  </a:lnTo>
                  <a:lnTo>
                    <a:pt x="396856" y="241564"/>
                  </a:lnTo>
                  <a:lnTo>
                    <a:pt x="17255" y="241564"/>
                  </a:lnTo>
                  <a:lnTo>
                    <a:pt x="17255" y="17255"/>
                  </a:lnTo>
                  <a:close/>
                </a:path>
              </a:pathLst>
            </a:custGeom>
            <a:solidFill>
              <a:srgbClr val="000000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7" name="Freeform: Shape 776">
              <a:extLst>
                <a:ext uri="{FF2B5EF4-FFF2-40B4-BE49-F238E27FC236}">
                  <a16:creationId xmlns:a16="http://schemas.microsoft.com/office/drawing/2014/main" id="{254591F8-A962-4773-985E-273CDFC6FF54}"/>
                </a:ext>
              </a:extLst>
            </p:cNvPr>
            <p:cNvSpPr/>
            <p:nvPr/>
          </p:nvSpPr>
          <p:spPr>
            <a:xfrm>
              <a:off x="10778693" y="4462133"/>
              <a:ext cx="155291" cy="86273"/>
            </a:xfrm>
            <a:custGeom>
              <a:avLst/>
              <a:gdLst>
                <a:gd name="connsiteX0" fmla="*/ 0 w 155291"/>
                <a:gd name="connsiteY0" fmla="*/ 86273 h 86273"/>
                <a:gd name="connsiteX1" fmla="*/ 155291 w 155291"/>
                <a:gd name="connsiteY1" fmla="*/ 86273 h 86273"/>
                <a:gd name="connsiteX2" fmla="*/ 155291 w 155291"/>
                <a:gd name="connsiteY2" fmla="*/ 0 h 86273"/>
                <a:gd name="connsiteX3" fmla="*/ 0 w 155291"/>
                <a:gd name="connsiteY3" fmla="*/ 0 h 86273"/>
                <a:gd name="connsiteX4" fmla="*/ 0 w 155291"/>
                <a:gd name="connsiteY4" fmla="*/ 86273 h 86273"/>
                <a:gd name="connsiteX5" fmla="*/ 17255 w 155291"/>
                <a:gd name="connsiteY5" fmla="*/ 17255 h 86273"/>
                <a:gd name="connsiteX6" fmla="*/ 138037 w 155291"/>
                <a:gd name="connsiteY6" fmla="*/ 17255 h 86273"/>
                <a:gd name="connsiteX7" fmla="*/ 138037 w 155291"/>
                <a:gd name="connsiteY7" fmla="*/ 69018 h 86273"/>
                <a:gd name="connsiteX8" fmla="*/ 17255 w 155291"/>
                <a:gd name="connsiteY8" fmla="*/ 69018 h 86273"/>
                <a:gd name="connsiteX9" fmla="*/ 17255 w 155291"/>
                <a:gd name="connsiteY9" fmla="*/ 17255 h 8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5291" h="86273">
                  <a:moveTo>
                    <a:pt x="0" y="86273"/>
                  </a:moveTo>
                  <a:lnTo>
                    <a:pt x="155291" y="86273"/>
                  </a:lnTo>
                  <a:lnTo>
                    <a:pt x="155291" y="0"/>
                  </a:lnTo>
                  <a:lnTo>
                    <a:pt x="0" y="0"/>
                  </a:lnTo>
                  <a:lnTo>
                    <a:pt x="0" y="86273"/>
                  </a:lnTo>
                  <a:close/>
                  <a:moveTo>
                    <a:pt x="17255" y="17255"/>
                  </a:moveTo>
                  <a:lnTo>
                    <a:pt x="138037" y="17255"/>
                  </a:lnTo>
                  <a:lnTo>
                    <a:pt x="138037" y="69018"/>
                  </a:lnTo>
                  <a:lnTo>
                    <a:pt x="17255" y="69018"/>
                  </a:lnTo>
                  <a:lnTo>
                    <a:pt x="17255" y="17255"/>
                  </a:lnTo>
                  <a:close/>
                </a:path>
              </a:pathLst>
            </a:custGeom>
            <a:solidFill>
              <a:srgbClr val="000000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8" name="Freeform: Shape 777">
              <a:extLst>
                <a:ext uri="{FF2B5EF4-FFF2-40B4-BE49-F238E27FC236}">
                  <a16:creationId xmlns:a16="http://schemas.microsoft.com/office/drawing/2014/main" id="{BF30C960-6378-466A-9092-09B9F29D1864}"/>
                </a:ext>
              </a:extLst>
            </p:cNvPr>
            <p:cNvSpPr/>
            <p:nvPr/>
          </p:nvSpPr>
          <p:spPr>
            <a:xfrm>
              <a:off x="10951239" y="4462133"/>
              <a:ext cx="155291" cy="86273"/>
            </a:xfrm>
            <a:custGeom>
              <a:avLst/>
              <a:gdLst>
                <a:gd name="connsiteX0" fmla="*/ 0 w 155291"/>
                <a:gd name="connsiteY0" fmla="*/ 86273 h 86273"/>
                <a:gd name="connsiteX1" fmla="*/ 155291 w 155291"/>
                <a:gd name="connsiteY1" fmla="*/ 86273 h 86273"/>
                <a:gd name="connsiteX2" fmla="*/ 155291 w 155291"/>
                <a:gd name="connsiteY2" fmla="*/ 0 h 86273"/>
                <a:gd name="connsiteX3" fmla="*/ 0 w 155291"/>
                <a:gd name="connsiteY3" fmla="*/ 0 h 86273"/>
                <a:gd name="connsiteX4" fmla="*/ 0 w 155291"/>
                <a:gd name="connsiteY4" fmla="*/ 86273 h 86273"/>
                <a:gd name="connsiteX5" fmla="*/ 17255 w 155291"/>
                <a:gd name="connsiteY5" fmla="*/ 17255 h 86273"/>
                <a:gd name="connsiteX6" fmla="*/ 138037 w 155291"/>
                <a:gd name="connsiteY6" fmla="*/ 17255 h 86273"/>
                <a:gd name="connsiteX7" fmla="*/ 138037 w 155291"/>
                <a:gd name="connsiteY7" fmla="*/ 69018 h 86273"/>
                <a:gd name="connsiteX8" fmla="*/ 17255 w 155291"/>
                <a:gd name="connsiteY8" fmla="*/ 69018 h 86273"/>
                <a:gd name="connsiteX9" fmla="*/ 17255 w 155291"/>
                <a:gd name="connsiteY9" fmla="*/ 17255 h 8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5291" h="86273">
                  <a:moveTo>
                    <a:pt x="0" y="86273"/>
                  </a:moveTo>
                  <a:lnTo>
                    <a:pt x="155291" y="86273"/>
                  </a:lnTo>
                  <a:lnTo>
                    <a:pt x="155291" y="0"/>
                  </a:lnTo>
                  <a:lnTo>
                    <a:pt x="0" y="0"/>
                  </a:lnTo>
                  <a:lnTo>
                    <a:pt x="0" y="86273"/>
                  </a:lnTo>
                  <a:close/>
                  <a:moveTo>
                    <a:pt x="17255" y="17255"/>
                  </a:moveTo>
                  <a:lnTo>
                    <a:pt x="138037" y="17255"/>
                  </a:lnTo>
                  <a:lnTo>
                    <a:pt x="138037" y="69018"/>
                  </a:lnTo>
                  <a:lnTo>
                    <a:pt x="17255" y="69018"/>
                  </a:lnTo>
                  <a:lnTo>
                    <a:pt x="17255" y="17255"/>
                  </a:lnTo>
                  <a:close/>
                </a:path>
              </a:pathLst>
            </a:custGeom>
            <a:solidFill>
              <a:srgbClr val="000000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9" name="Freeform: Shape 778">
              <a:extLst>
                <a:ext uri="{FF2B5EF4-FFF2-40B4-BE49-F238E27FC236}">
                  <a16:creationId xmlns:a16="http://schemas.microsoft.com/office/drawing/2014/main" id="{969F6F8B-96C3-458E-91F1-A8117509B13E}"/>
                </a:ext>
              </a:extLst>
            </p:cNvPr>
            <p:cNvSpPr/>
            <p:nvPr/>
          </p:nvSpPr>
          <p:spPr>
            <a:xfrm>
              <a:off x="10778693" y="4565661"/>
              <a:ext cx="155291" cy="86273"/>
            </a:xfrm>
            <a:custGeom>
              <a:avLst/>
              <a:gdLst>
                <a:gd name="connsiteX0" fmla="*/ 0 w 155291"/>
                <a:gd name="connsiteY0" fmla="*/ 86273 h 86273"/>
                <a:gd name="connsiteX1" fmla="*/ 155291 w 155291"/>
                <a:gd name="connsiteY1" fmla="*/ 86273 h 86273"/>
                <a:gd name="connsiteX2" fmla="*/ 155291 w 155291"/>
                <a:gd name="connsiteY2" fmla="*/ 0 h 86273"/>
                <a:gd name="connsiteX3" fmla="*/ 0 w 155291"/>
                <a:gd name="connsiteY3" fmla="*/ 0 h 86273"/>
                <a:gd name="connsiteX4" fmla="*/ 0 w 155291"/>
                <a:gd name="connsiteY4" fmla="*/ 86273 h 86273"/>
                <a:gd name="connsiteX5" fmla="*/ 17255 w 155291"/>
                <a:gd name="connsiteY5" fmla="*/ 17255 h 86273"/>
                <a:gd name="connsiteX6" fmla="*/ 138037 w 155291"/>
                <a:gd name="connsiteY6" fmla="*/ 17255 h 86273"/>
                <a:gd name="connsiteX7" fmla="*/ 138037 w 155291"/>
                <a:gd name="connsiteY7" fmla="*/ 69018 h 86273"/>
                <a:gd name="connsiteX8" fmla="*/ 17255 w 155291"/>
                <a:gd name="connsiteY8" fmla="*/ 69018 h 86273"/>
                <a:gd name="connsiteX9" fmla="*/ 17255 w 155291"/>
                <a:gd name="connsiteY9" fmla="*/ 17255 h 8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5291" h="86273">
                  <a:moveTo>
                    <a:pt x="0" y="86273"/>
                  </a:moveTo>
                  <a:lnTo>
                    <a:pt x="155291" y="86273"/>
                  </a:lnTo>
                  <a:lnTo>
                    <a:pt x="155291" y="0"/>
                  </a:lnTo>
                  <a:lnTo>
                    <a:pt x="0" y="0"/>
                  </a:lnTo>
                  <a:lnTo>
                    <a:pt x="0" y="86273"/>
                  </a:lnTo>
                  <a:close/>
                  <a:moveTo>
                    <a:pt x="17255" y="17255"/>
                  </a:moveTo>
                  <a:lnTo>
                    <a:pt x="138037" y="17255"/>
                  </a:lnTo>
                  <a:lnTo>
                    <a:pt x="138037" y="69018"/>
                  </a:lnTo>
                  <a:lnTo>
                    <a:pt x="17255" y="69018"/>
                  </a:lnTo>
                  <a:lnTo>
                    <a:pt x="17255" y="17255"/>
                  </a:lnTo>
                  <a:close/>
                </a:path>
              </a:pathLst>
            </a:custGeom>
            <a:solidFill>
              <a:srgbClr val="000000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344818E9-4050-4DB9-82E1-5B3B08159085}"/>
                </a:ext>
              </a:extLst>
            </p:cNvPr>
            <p:cNvSpPr/>
            <p:nvPr/>
          </p:nvSpPr>
          <p:spPr>
            <a:xfrm>
              <a:off x="10951239" y="4565661"/>
              <a:ext cx="155291" cy="86273"/>
            </a:xfrm>
            <a:custGeom>
              <a:avLst/>
              <a:gdLst>
                <a:gd name="connsiteX0" fmla="*/ 0 w 155291"/>
                <a:gd name="connsiteY0" fmla="*/ 86273 h 86273"/>
                <a:gd name="connsiteX1" fmla="*/ 155291 w 155291"/>
                <a:gd name="connsiteY1" fmla="*/ 86273 h 86273"/>
                <a:gd name="connsiteX2" fmla="*/ 155291 w 155291"/>
                <a:gd name="connsiteY2" fmla="*/ 0 h 86273"/>
                <a:gd name="connsiteX3" fmla="*/ 0 w 155291"/>
                <a:gd name="connsiteY3" fmla="*/ 0 h 86273"/>
                <a:gd name="connsiteX4" fmla="*/ 0 w 155291"/>
                <a:gd name="connsiteY4" fmla="*/ 86273 h 86273"/>
                <a:gd name="connsiteX5" fmla="*/ 17255 w 155291"/>
                <a:gd name="connsiteY5" fmla="*/ 17255 h 86273"/>
                <a:gd name="connsiteX6" fmla="*/ 138037 w 155291"/>
                <a:gd name="connsiteY6" fmla="*/ 17255 h 86273"/>
                <a:gd name="connsiteX7" fmla="*/ 138037 w 155291"/>
                <a:gd name="connsiteY7" fmla="*/ 69018 h 86273"/>
                <a:gd name="connsiteX8" fmla="*/ 17255 w 155291"/>
                <a:gd name="connsiteY8" fmla="*/ 69018 h 86273"/>
                <a:gd name="connsiteX9" fmla="*/ 17255 w 155291"/>
                <a:gd name="connsiteY9" fmla="*/ 17255 h 8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5291" h="86273">
                  <a:moveTo>
                    <a:pt x="0" y="86273"/>
                  </a:moveTo>
                  <a:lnTo>
                    <a:pt x="155291" y="86273"/>
                  </a:lnTo>
                  <a:lnTo>
                    <a:pt x="155291" y="0"/>
                  </a:lnTo>
                  <a:lnTo>
                    <a:pt x="0" y="0"/>
                  </a:lnTo>
                  <a:lnTo>
                    <a:pt x="0" y="86273"/>
                  </a:lnTo>
                  <a:close/>
                  <a:moveTo>
                    <a:pt x="17255" y="17255"/>
                  </a:moveTo>
                  <a:lnTo>
                    <a:pt x="138037" y="17255"/>
                  </a:lnTo>
                  <a:lnTo>
                    <a:pt x="138037" y="69018"/>
                  </a:lnTo>
                  <a:lnTo>
                    <a:pt x="17255" y="69018"/>
                  </a:lnTo>
                  <a:lnTo>
                    <a:pt x="17255" y="17255"/>
                  </a:lnTo>
                  <a:close/>
                </a:path>
              </a:pathLst>
            </a:custGeom>
            <a:solidFill>
              <a:srgbClr val="000000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1" name="Graphic 202">
            <a:extLst>
              <a:ext uri="{FF2B5EF4-FFF2-40B4-BE49-F238E27FC236}">
                <a16:creationId xmlns:a16="http://schemas.microsoft.com/office/drawing/2014/main" id="{C39CA01B-3A60-43FD-893C-0EE724AE1E51}"/>
              </a:ext>
            </a:extLst>
          </p:cNvPr>
          <p:cNvGrpSpPr/>
          <p:nvPr/>
        </p:nvGrpSpPr>
        <p:grpSpPr>
          <a:xfrm>
            <a:off x="10155096" y="4418628"/>
            <a:ext cx="357616" cy="347983"/>
            <a:chOff x="10155096" y="4418628"/>
            <a:chExt cx="357616" cy="347983"/>
          </a:xfrm>
          <a:solidFill>
            <a:srgbClr val="000000"/>
          </a:solidFill>
        </p:grpSpPr>
        <p:sp>
          <p:nvSpPr>
            <p:cNvPr id="782" name="Freeform: Shape 781">
              <a:extLst>
                <a:ext uri="{FF2B5EF4-FFF2-40B4-BE49-F238E27FC236}">
                  <a16:creationId xmlns:a16="http://schemas.microsoft.com/office/drawing/2014/main" id="{776A06F3-0CC1-4D5D-BE1E-1E20DB985504}"/>
                </a:ext>
              </a:extLst>
            </p:cNvPr>
            <p:cNvSpPr/>
            <p:nvPr/>
          </p:nvSpPr>
          <p:spPr>
            <a:xfrm>
              <a:off x="10159462" y="4418628"/>
              <a:ext cx="353250" cy="347983"/>
            </a:xfrm>
            <a:custGeom>
              <a:avLst/>
              <a:gdLst>
                <a:gd name="connsiteX0" fmla="*/ 196793 w 353250"/>
                <a:gd name="connsiteY0" fmla="*/ 0 h 347983"/>
                <a:gd name="connsiteX1" fmla="*/ 129740 w 353250"/>
                <a:gd name="connsiteY1" fmla="*/ 0 h 347983"/>
                <a:gd name="connsiteX2" fmla="*/ 129740 w 353250"/>
                <a:gd name="connsiteY2" fmla="*/ 14901 h 347983"/>
                <a:gd name="connsiteX3" fmla="*/ 196793 w 353250"/>
                <a:gd name="connsiteY3" fmla="*/ 14901 h 347983"/>
                <a:gd name="connsiteX4" fmla="*/ 338350 w 353250"/>
                <a:gd name="connsiteY4" fmla="*/ 156457 h 347983"/>
                <a:gd name="connsiteX5" fmla="*/ 196793 w 353250"/>
                <a:gd name="connsiteY5" fmla="*/ 298014 h 347983"/>
                <a:gd name="connsiteX6" fmla="*/ 28520 w 353250"/>
                <a:gd name="connsiteY6" fmla="*/ 298014 h 347983"/>
                <a:gd name="connsiteX7" fmla="*/ 53054 w 353250"/>
                <a:gd name="connsiteY7" fmla="*/ 273480 h 347983"/>
                <a:gd name="connsiteX8" fmla="*/ 42519 w 353250"/>
                <a:gd name="connsiteY8" fmla="*/ 262945 h 347983"/>
                <a:gd name="connsiteX9" fmla="*/ 0 w 353250"/>
                <a:gd name="connsiteY9" fmla="*/ 305464 h 347983"/>
                <a:gd name="connsiteX10" fmla="*/ 42519 w 353250"/>
                <a:gd name="connsiteY10" fmla="*/ 347983 h 347983"/>
                <a:gd name="connsiteX11" fmla="*/ 53054 w 353250"/>
                <a:gd name="connsiteY11" fmla="*/ 337448 h 347983"/>
                <a:gd name="connsiteX12" fmla="*/ 28520 w 353250"/>
                <a:gd name="connsiteY12" fmla="*/ 312914 h 347983"/>
                <a:gd name="connsiteX13" fmla="*/ 196793 w 353250"/>
                <a:gd name="connsiteY13" fmla="*/ 312914 h 347983"/>
                <a:gd name="connsiteX14" fmla="*/ 353250 w 353250"/>
                <a:gd name="connsiteY14" fmla="*/ 156457 h 347983"/>
                <a:gd name="connsiteX15" fmla="*/ 196793 w 353250"/>
                <a:gd name="connsiteY15" fmla="*/ 0 h 34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3250" h="347983">
                  <a:moveTo>
                    <a:pt x="196793" y="0"/>
                  </a:moveTo>
                  <a:lnTo>
                    <a:pt x="129740" y="0"/>
                  </a:lnTo>
                  <a:lnTo>
                    <a:pt x="129740" y="14901"/>
                  </a:lnTo>
                  <a:lnTo>
                    <a:pt x="196793" y="14901"/>
                  </a:lnTo>
                  <a:cubicBezTo>
                    <a:pt x="274851" y="14901"/>
                    <a:pt x="338350" y="78400"/>
                    <a:pt x="338350" y="156457"/>
                  </a:cubicBezTo>
                  <a:cubicBezTo>
                    <a:pt x="338350" y="234514"/>
                    <a:pt x="274851" y="298014"/>
                    <a:pt x="196793" y="298014"/>
                  </a:cubicBezTo>
                  <a:lnTo>
                    <a:pt x="28520" y="298014"/>
                  </a:lnTo>
                  <a:lnTo>
                    <a:pt x="53054" y="273480"/>
                  </a:lnTo>
                  <a:lnTo>
                    <a:pt x="42519" y="262945"/>
                  </a:lnTo>
                  <a:lnTo>
                    <a:pt x="0" y="305464"/>
                  </a:lnTo>
                  <a:lnTo>
                    <a:pt x="42519" y="347983"/>
                  </a:lnTo>
                  <a:lnTo>
                    <a:pt x="53054" y="337448"/>
                  </a:lnTo>
                  <a:lnTo>
                    <a:pt x="28520" y="312914"/>
                  </a:lnTo>
                  <a:lnTo>
                    <a:pt x="196793" y="312914"/>
                  </a:lnTo>
                  <a:cubicBezTo>
                    <a:pt x="283068" y="312914"/>
                    <a:pt x="353250" y="242725"/>
                    <a:pt x="353250" y="156457"/>
                  </a:cubicBezTo>
                  <a:cubicBezTo>
                    <a:pt x="353250" y="70190"/>
                    <a:pt x="283068" y="0"/>
                    <a:pt x="196793" y="0"/>
                  </a:cubicBezTo>
                  <a:close/>
                </a:path>
              </a:pathLst>
            </a:custGeom>
            <a:solidFill>
              <a:srgbClr val="000000"/>
            </a:solidFill>
            <a:ln w="7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3" name="Freeform: Shape 782">
              <a:extLst>
                <a:ext uri="{FF2B5EF4-FFF2-40B4-BE49-F238E27FC236}">
                  <a16:creationId xmlns:a16="http://schemas.microsoft.com/office/drawing/2014/main" id="{7E8F7743-DA11-4793-9C9E-7122D180656B}"/>
                </a:ext>
              </a:extLst>
            </p:cNvPr>
            <p:cNvSpPr/>
            <p:nvPr/>
          </p:nvSpPr>
          <p:spPr>
            <a:xfrm>
              <a:off x="10244500" y="4418628"/>
              <a:ext cx="22351" cy="14900"/>
            </a:xfrm>
            <a:custGeom>
              <a:avLst/>
              <a:gdLst>
                <a:gd name="connsiteX0" fmla="*/ 0 w 22351"/>
                <a:gd name="connsiteY0" fmla="*/ 0 h 14900"/>
                <a:gd name="connsiteX1" fmla="*/ 22351 w 22351"/>
                <a:gd name="connsiteY1" fmla="*/ 0 h 14900"/>
                <a:gd name="connsiteX2" fmla="*/ 22351 w 22351"/>
                <a:gd name="connsiteY2" fmla="*/ 14901 h 14900"/>
                <a:gd name="connsiteX3" fmla="*/ 0 w 22351"/>
                <a:gd name="connsiteY3" fmla="*/ 14901 h 1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1" h="14900">
                  <a:moveTo>
                    <a:pt x="0" y="0"/>
                  </a:moveTo>
                  <a:lnTo>
                    <a:pt x="22351" y="0"/>
                  </a:lnTo>
                  <a:lnTo>
                    <a:pt x="22351" y="14901"/>
                  </a:lnTo>
                  <a:lnTo>
                    <a:pt x="0" y="14901"/>
                  </a:lnTo>
                  <a:close/>
                </a:path>
              </a:pathLst>
            </a:custGeom>
            <a:solidFill>
              <a:srgbClr val="000000"/>
            </a:solidFill>
            <a:ln w="7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4" name="Freeform: Shape 783">
              <a:extLst>
                <a:ext uri="{FF2B5EF4-FFF2-40B4-BE49-F238E27FC236}">
                  <a16:creationId xmlns:a16="http://schemas.microsoft.com/office/drawing/2014/main" id="{30888C6B-A2D2-41DB-842A-542B016C1B2D}"/>
                </a:ext>
              </a:extLst>
            </p:cNvPr>
            <p:cNvSpPr/>
            <p:nvPr/>
          </p:nvSpPr>
          <p:spPr>
            <a:xfrm>
              <a:off x="10199798" y="4418628"/>
              <a:ext cx="22351" cy="14900"/>
            </a:xfrm>
            <a:custGeom>
              <a:avLst/>
              <a:gdLst>
                <a:gd name="connsiteX0" fmla="*/ 0 w 22351"/>
                <a:gd name="connsiteY0" fmla="*/ 0 h 14900"/>
                <a:gd name="connsiteX1" fmla="*/ 22351 w 22351"/>
                <a:gd name="connsiteY1" fmla="*/ 0 h 14900"/>
                <a:gd name="connsiteX2" fmla="*/ 22351 w 22351"/>
                <a:gd name="connsiteY2" fmla="*/ 14901 h 14900"/>
                <a:gd name="connsiteX3" fmla="*/ 0 w 22351"/>
                <a:gd name="connsiteY3" fmla="*/ 14901 h 1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1" h="14900">
                  <a:moveTo>
                    <a:pt x="0" y="0"/>
                  </a:moveTo>
                  <a:lnTo>
                    <a:pt x="22351" y="0"/>
                  </a:lnTo>
                  <a:lnTo>
                    <a:pt x="22351" y="14901"/>
                  </a:lnTo>
                  <a:lnTo>
                    <a:pt x="0" y="14901"/>
                  </a:lnTo>
                  <a:close/>
                </a:path>
              </a:pathLst>
            </a:custGeom>
            <a:solidFill>
              <a:srgbClr val="000000"/>
            </a:solidFill>
            <a:ln w="7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5" name="Freeform: Shape 784">
              <a:extLst>
                <a:ext uri="{FF2B5EF4-FFF2-40B4-BE49-F238E27FC236}">
                  <a16:creationId xmlns:a16="http://schemas.microsoft.com/office/drawing/2014/main" id="{4328368B-E474-4A9B-8E6C-46CCB8D28A97}"/>
                </a:ext>
              </a:extLst>
            </p:cNvPr>
            <p:cNvSpPr/>
            <p:nvPr/>
          </p:nvSpPr>
          <p:spPr>
            <a:xfrm>
              <a:off x="10155096" y="4418628"/>
              <a:ext cx="22351" cy="14900"/>
            </a:xfrm>
            <a:custGeom>
              <a:avLst/>
              <a:gdLst>
                <a:gd name="connsiteX0" fmla="*/ 0 w 22351"/>
                <a:gd name="connsiteY0" fmla="*/ 0 h 14900"/>
                <a:gd name="connsiteX1" fmla="*/ 22351 w 22351"/>
                <a:gd name="connsiteY1" fmla="*/ 0 h 14900"/>
                <a:gd name="connsiteX2" fmla="*/ 22351 w 22351"/>
                <a:gd name="connsiteY2" fmla="*/ 14901 h 14900"/>
                <a:gd name="connsiteX3" fmla="*/ 0 w 22351"/>
                <a:gd name="connsiteY3" fmla="*/ 14901 h 1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1" h="14900">
                  <a:moveTo>
                    <a:pt x="0" y="0"/>
                  </a:moveTo>
                  <a:lnTo>
                    <a:pt x="22351" y="0"/>
                  </a:lnTo>
                  <a:lnTo>
                    <a:pt x="22351" y="14901"/>
                  </a:lnTo>
                  <a:lnTo>
                    <a:pt x="0" y="14901"/>
                  </a:lnTo>
                  <a:close/>
                </a:path>
              </a:pathLst>
            </a:custGeom>
            <a:solidFill>
              <a:srgbClr val="000000"/>
            </a:solidFill>
            <a:ln w="7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6" name="Graphic 204">
            <a:extLst>
              <a:ext uri="{FF2B5EF4-FFF2-40B4-BE49-F238E27FC236}">
                <a16:creationId xmlns:a16="http://schemas.microsoft.com/office/drawing/2014/main" id="{46A9AFEA-E8E3-43CB-95DB-7D776AB99411}"/>
              </a:ext>
            </a:extLst>
          </p:cNvPr>
          <p:cNvGrpSpPr/>
          <p:nvPr/>
        </p:nvGrpSpPr>
        <p:grpSpPr>
          <a:xfrm>
            <a:off x="9555643" y="4383864"/>
            <a:ext cx="331514" cy="397817"/>
            <a:chOff x="9555643" y="4383864"/>
            <a:chExt cx="331514" cy="397817"/>
          </a:xfrm>
          <a:solidFill>
            <a:srgbClr val="000000"/>
          </a:solidFill>
        </p:grpSpPr>
        <p:sp>
          <p:nvSpPr>
            <p:cNvPr id="787" name="Freeform: Shape 786">
              <a:extLst>
                <a:ext uri="{FF2B5EF4-FFF2-40B4-BE49-F238E27FC236}">
                  <a16:creationId xmlns:a16="http://schemas.microsoft.com/office/drawing/2014/main" id="{3B70F2A1-E46C-4FAF-868C-0959293CD4CA}"/>
                </a:ext>
              </a:extLst>
            </p:cNvPr>
            <p:cNvSpPr/>
            <p:nvPr/>
          </p:nvSpPr>
          <p:spPr>
            <a:xfrm>
              <a:off x="9555643" y="4383864"/>
              <a:ext cx="331514" cy="397817"/>
            </a:xfrm>
            <a:custGeom>
              <a:avLst/>
              <a:gdLst>
                <a:gd name="connsiteX0" fmla="*/ 0 w 331514"/>
                <a:gd name="connsiteY0" fmla="*/ 256924 h 397817"/>
                <a:gd name="connsiteX1" fmla="*/ 0 w 331514"/>
                <a:gd name="connsiteY1" fmla="*/ 397817 h 397817"/>
                <a:gd name="connsiteX2" fmla="*/ 251479 w 331514"/>
                <a:gd name="connsiteY2" fmla="*/ 397817 h 397817"/>
                <a:gd name="connsiteX3" fmla="*/ 269438 w 331514"/>
                <a:gd name="connsiteY3" fmla="*/ 383844 h 397817"/>
                <a:gd name="connsiteX4" fmla="*/ 331514 w 331514"/>
                <a:gd name="connsiteY4" fmla="*/ 256924 h 397817"/>
                <a:gd name="connsiteX5" fmla="*/ 331514 w 331514"/>
                <a:gd name="connsiteY5" fmla="*/ 251545 h 397817"/>
                <a:gd name="connsiteX6" fmla="*/ 258241 w 331514"/>
                <a:gd name="connsiteY6" fmla="*/ 218965 h 397817"/>
                <a:gd name="connsiteX7" fmla="*/ 179092 w 331514"/>
                <a:gd name="connsiteY7" fmla="*/ 151444 h 397817"/>
                <a:gd name="connsiteX8" fmla="*/ 215484 w 331514"/>
                <a:gd name="connsiteY8" fmla="*/ 82879 h 397817"/>
                <a:gd name="connsiteX9" fmla="*/ 132606 w 331514"/>
                <a:gd name="connsiteY9" fmla="*/ 0 h 397817"/>
                <a:gd name="connsiteX10" fmla="*/ 49727 w 331514"/>
                <a:gd name="connsiteY10" fmla="*/ 82879 h 397817"/>
                <a:gd name="connsiteX11" fmla="*/ 86028 w 331514"/>
                <a:gd name="connsiteY11" fmla="*/ 151378 h 397817"/>
                <a:gd name="connsiteX12" fmla="*/ 0 w 331514"/>
                <a:gd name="connsiteY12" fmla="*/ 256924 h 397817"/>
                <a:gd name="connsiteX13" fmla="*/ 314839 w 331514"/>
                <a:gd name="connsiteY13" fmla="*/ 262269 h 397817"/>
                <a:gd name="connsiteX14" fmla="*/ 259253 w 331514"/>
                <a:gd name="connsiteY14" fmla="*/ 370774 h 397817"/>
                <a:gd name="connsiteX15" fmla="*/ 248636 w 331514"/>
                <a:gd name="connsiteY15" fmla="*/ 379029 h 397817"/>
                <a:gd name="connsiteX16" fmla="*/ 238019 w 331514"/>
                <a:gd name="connsiteY16" fmla="*/ 370766 h 397817"/>
                <a:gd name="connsiteX17" fmla="*/ 182432 w 331514"/>
                <a:gd name="connsiteY17" fmla="*/ 262261 h 397817"/>
                <a:gd name="connsiteX18" fmla="*/ 248652 w 331514"/>
                <a:gd name="connsiteY18" fmla="*/ 232839 h 397817"/>
                <a:gd name="connsiteX19" fmla="*/ 314839 w 331514"/>
                <a:gd name="connsiteY19" fmla="*/ 262269 h 397817"/>
                <a:gd name="connsiteX20" fmla="*/ 66303 w 331514"/>
                <a:gd name="connsiteY20" fmla="*/ 82879 h 397817"/>
                <a:gd name="connsiteX21" fmla="*/ 132606 w 331514"/>
                <a:gd name="connsiteY21" fmla="*/ 16576 h 397817"/>
                <a:gd name="connsiteX22" fmla="*/ 198909 w 331514"/>
                <a:gd name="connsiteY22" fmla="*/ 82879 h 397817"/>
                <a:gd name="connsiteX23" fmla="*/ 132606 w 331514"/>
                <a:gd name="connsiteY23" fmla="*/ 149181 h 397817"/>
                <a:gd name="connsiteX24" fmla="*/ 66303 w 331514"/>
                <a:gd name="connsiteY24" fmla="*/ 82879 h 397817"/>
                <a:gd name="connsiteX25" fmla="*/ 107742 w 331514"/>
                <a:gd name="connsiteY25" fmla="*/ 165757 h 397817"/>
                <a:gd name="connsiteX26" fmla="*/ 157469 w 331514"/>
                <a:gd name="connsiteY26" fmla="*/ 165757 h 397817"/>
                <a:gd name="connsiteX27" fmla="*/ 240025 w 331514"/>
                <a:gd name="connsiteY27" fmla="*/ 218526 h 397817"/>
                <a:gd name="connsiteX28" fmla="*/ 165757 w 331514"/>
                <a:gd name="connsiteY28" fmla="*/ 251545 h 397817"/>
                <a:gd name="connsiteX29" fmla="*/ 165757 w 331514"/>
                <a:gd name="connsiteY29" fmla="*/ 256924 h 397817"/>
                <a:gd name="connsiteX30" fmla="*/ 224676 w 331514"/>
                <a:gd name="connsiteY30" fmla="*/ 381242 h 397817"/>
                <a:gd name="connsiteX31" fmla="*/ 16576 w 331514"/>
                <a:gd name="connsiteY31" fmla="*/ 381242 h 397817"/>
                <a:gd name="connsiteX32" fmla="*/ 16576 w 331514"/>
                <a:gd name="connsiteY32" fmla="*/ 256924 h 397817"/>
                <a:gd name="connsiteX33" fmla="*/ 107742 w 331514"/>
                <a:gd name="connsiteY33" fmla="*/ 165757 h 39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31514" h="397817">
                  <a:moveTo>
                    <a:pt x="0" y="256924"/>
                  </a:moveTo>
                  <a:lnTo>
                    <a:pt x="0" y="397817"/>
                  </a:lnTo>
                  <a:lnTo>
                    <a:pt x="251479" y="397817"/>
                  </a:lnTo>
                  <a:lnTo>
                    <a:pt x="269438" y="383844"/>
                  </a:lnTo>
                  <a:cubicBezTo>
                    <a:pt x="308889" y="353162"/>
                    <a:pt x="331514" y="306899"/>
                    <a:pt x="331514" y="256924"/>
                  </a:cubicBezTo>
                  <a:lnTo>
                    <a:pt x="331514" y="251545"/>
                  </a:lnTo>
                  <a:lnTo>
                    <a:pt x="258241" y="218965"/>
                  </a:lnTo>
                  <a:cubicBezTo>
                    <a:pt x="245064" y="183949"/>
                    <a:pt x="214904" y="158779"/>
                    <a:pt x="179092" y="151444"/>
                  </a:cubicBezTo>
                  <a:cubicBezTo>
                    <a:pt x="201039" y="136518"/>
                    <a:pt x="215484" y="111356"/>
                    <a:pt x="215484" y="82879"/>
                  </a:cubicBezTo>
                  <a:cubicBezTo>
                    <a:pt x="215484" y="37179"/>
                    <a:pt x="178305" y="0"/>
                    <a:pt x="132606" y="0"/>
                  </a:cubicBezTo>
                  <a:cubicBezTo>
                    <a:pt x="86907" y="0"/>
                    <a:pt x="49727" y="37179"/>
                    <a:pt x="49727" y="82879"/>
                  </a:cubicBezTo>
                  <a:cubicBezTo>
                    <a:pt x="49727" y="111314"/>
                    <a:pt x="64140" y="136451"/>
                    <a:pt x="86028" y="151378"/>
                  </a:cubicBezTo>
                  <a:cubicBezTo>
                    <a:pt x="36997" y="161456"/>
                    <a:pt x="0" y="204950"/>
                    <a:pt x="0" y="256924"/>
                  </a:cubicBezTo>
                  <a:close/>
                  <a:moveTo>
                    <a:pt x="314839" y="262269"/>
                  </a:moveTo>
                  <a:cubicBezTo>
                    <a:pt x="313289" y="305035"/>
                    <a:pt x="293233" y="344344"/>
                    <a:pt x="259253" y="370774"/>
                  </a:cubicBezTo>
                  <a:lnTo>
                    <a:pt x="248636" y="379029"/>
                  </a:lnTo>
                  <a:lnTo>
                    <a:pt x="238019" y="370766"/>
                  </a:lnTo>
                  <a:cubicBezTo>
                    <a:pt x="204039" y="344344"/>
                    <a:pt x="183974" y="305026"/>
                    <a:pt x="182432" y="262261"/>
                  </a:cubicBezTo>
                  <a:lnTo>
                    <a:pt x="248652" y="232839"/>
                  </a:lnTo>
                  <a:lnTo>
                    <a:pt x="314839" y="262269"/>
                  </a:lnTo>
                  <a:close/>
                  <a:moveTo>
                    <a:pt x="66303" y="82879"/>
                  </a:moveTo>
                  <a:cubicBezTo>
                    <a:pt x="66303" y="46321"/>
                    <a:pt x="96048" y="16576"/>
                    <a:pt x="132606" y="16576"/>
                  </a:cubicBezTo>
                  <a:cubicBezTo>
                    <a:pt x="169164" y="16576"/>
                    <a:pt x="198909" y="46321"/>
                    <a:pt x="198909" y="82879"/>
                  </a:cubicBezTo>
                  <a:cubicBezTo>
                    <a:pt x="198909" y="119436"/>
                    <a:pt x="169164" y="149181"/>
                    <a:pt x="132606" y="149181"/>
                  </a:cubicBezTo>
                  <a:cubicBezTo>
                    <a:pt x="96048" y="149181"/>
                    <a:pt x="66303" y="119436"/>
                    <a:pt x="66303" y="82879"/>
                  </a:cubicBezTo>
                  <a:close/>
                  <a:moveTo>
                    <a:pt x="107742" y="165757"/>
                  </a:moveTo>
                  <a:lnTo>
                    <a:pt x="157469" y="165757"/>
                  </a:lnTo>
                  <a:cubicBezTo>
                    <a:pt x="193207" y="165757"/>
                    <a:pt x="225206" y="186618"/>
                    <a:pt x="240025" y="218526"/>
                  </a:cubicBezTo>
                  <a:lnTo>
                    <a:pt x="165757" y="251545"/>
                  </a:lnTo>
                  <a:lnTo>
                    <a:pt x="165757" y="256924"/>
                  </a:lnTo>
                  <a:cubicBezTo>
                    <a:pt x="165757" y="305532"/>
                    <a:pt x="187214" y="350576"/>
                    <a:pt x="224676" y="381242"/>
                  </a:cubicBezTo>
                  <a:lnTo>
                    <a:pt x="16576" y="381242"/>
                  </a:lnTo>
                  <a:lnTo>
                    <a:pt x="16576" y="256924"/>
                  </a:lnTo>
                  <a:cubicBezTo>
                    <a:pt x="16576" y="206658"/>
                    <a:pt x="57476" y="165757"/>
                    <a:pt x="107742" y="165757"/>
                  </a:cubicBezTo>
                  <a:close/>
                </a:path>
              </a:pathLst>
            </a:custGeom>
            <a:solidFill>
              <a:srgbClr val="000000"/>
            </a:solidFill>
            <a:ln w="8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8" name="Freeform: Shape 787">
              <a:extLst>
                <a:ext uri="{FF2B5EF4-FFF2-40B4-BE49-F238E27FC236}">
                  <a16:creationId xmlns:a16="http://schemas.microsoft.com/office/drawing/2014/main" id="{D47F87CC-3ADF-4E24-87AC-4D2DF48A7709}"/>
                </a:ext>
              </a:extLst>
            </p:cNvPr>
            <p:cNvSpPr/>
            <p:nvPr/>
          </p:nvSpPr>
          <p:spPr>
            <a:xfrm>
              <a:off x="9771127" y="4649076"/>
              <a:ext cx="66302" cy="66302"/>
            </a:xfrm>
            <a:custGeom>
              <a:avLst/>
              <a:gdLst>
                <a:gd name="connsiteX0" fmla="*/ 41439 w 66302"/>
                <a:gd name="connsiteY0" fmla="*/ 0 h 66302"/>
                <a:gd name="connsiteX1" fmla="*/ 24864 w 66302"/>
                <a:gd name="connsiteY1" fmla="*/ 0 h 66302"/>
                <a:gd name="connsiteX2" fmla="*/ 24864 w 66302"/>
                <a:gd name="connsiteY2" fmla="*/ 24864 h 66302"/>
                <a:gd name="connsiteX3" fmla="*/ 0 w 66302"/>
                <a:gd name="connsiteY3" fmla="*/ 24864 h 66302"/>
                <a:gd name="connsiteX4" fmla="*/ 0 w 66302"/>
                <a:gd name="connsiteY4" fmla="*/ 41439 h 66302"/>
                <a:gd name="connsiteX5" fmla="*/ 24864 w 66302"/>
                <a:gd name="connsiteY5" fmla="*/ 41439 h 66302"/>
                <a:gd name="connsiteX6" fmla="*/ 24864 w 66302"/>
                <a:gd name="connsiteY6" fmla="*/ 66303 h 66302"/>
                <a:gd name="connsiteX7" fmla="*/ 41439 w 66302"/>
                <a:gd name="connsiteY7" fmla="*/ 66303 h 66302"/>
                <a:gd name="connsiteX8" fmla="*/ 41439 w 66302"/>
                <a:gd name="connsiteY8" fmla="*/ 41439 h 66302"/>
                <a:gd name="connsiteX9" fmla="*/ 66303 w 66302"/>
                <a:gd name="connsiteY9" fmla="*/ 41439 h 66302"/>
                <a:gd name="connsiteX10" fmla="*/ 66303 w 66302"/>
                <a:gd name="connsiteY10" fmla="*/ 24864 h 66302"/>
                <a:gd name="connsiteX11" fmla="*/ 41439 w 66302"/>
                <a:gd name="connsiteY11" fmla="*/ 24864 h 6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302" h="66302">
                  <a:moveTo>
                    <a:pt x="41439" y="0"/>
                  </a:moveTo>
                  <a:lnTo>
                    <a:pt x="24864" y="0"/>
                  </a:lnTo>
                  <a:lnTo>
                    <a:pt x="24864" y="24864"/>
                  </a:lnTo>
                  <a:lnTo>
                    <a:pt x="0" y="24864"/>
                  </a:lnTo>
                  <a:lnTo>
                    <a:pt x="0" y="41439"/>
                  </a:lnTo>
                  <a:lnTo>
                    <a:pt x="24864" y="41439"/>
                  </a:lnTo>
                  <a:lnTo>
                    <a:pt x="24864" y="66303"/>
                  </a:lnTo>
                  <a:lnTo>
                    <a:pt x="41439" y="66303"/>
                  </a:lnTo>
                  <a:lnTo>
                    <a:pt x="41439" y="41439"/>
                  </a:lnTo>
                  <a:lnTo>
                    <a:pt x="66303" y="41439"/>
                  </a:lnTo>
                  <a:lnTo>
                    <a:pt x="66303" y="24864"/>
                  </a:lnTo>
                  <a:lnTo>
                    <a:pt x="41439" y="24864"/>
                  </a:lnTo>
                  <a:close/>
                </a:path>
              </a:pathLst>
            </a:custGeom>
            <a:solidFill>
              <a:srgbClr val="000000"/>
            </a:solidFill>
            <a:ln w="8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9" name="Graphic 206">
            <a:extLst>
              <a:ext uri="{FF2B5EF4-FFF2-40B4-BE49-F238E27FC236}">
                <a16:creationId xmlns:a16="http://schemas.microsoft.com/office/drawing/2014/main" id="{29525D67-E434-452F-A7DD-56A32D6B27F9}"/>
              </a:ext>
            </a:extLst>
          </p:cNvPr>
          <p:cNvGrpSpPr/>
          <p:nvPr/>
        </p:nvGrpSpPr>
        <p:grpSpPr>
          <a:xfrm>
            <a:off x="8875424" y="4406826"/>
            <a:ext cx="397816" cy="348089"/>
            <a:chOff x="8875424" y="4406826"/>
            <a:chExt cx="397816" cy="348089"/>
          </a:xfrm>
          <a:solidFill>
            <a:srgbClr val="000000"/>
          </a:solidFill>
        </p:grpSpPr>
        <p:sp>
          <p:nvSpPr>
            <p:cNvPr id="790" name="Freeform: Shape 789">
              <a:extLst>
                <a:ext uri="{FF2B5EF4-FFF2-40B4-BE49-F238E27FC236}">
                  <a16:creationId xmlns:a16="http://schemas.microsoft.com/office/drawing/2014/main" id="{EE5D8368-3295-4096-875E-675DCFCAC010}"/>
                </a:ext>
              </a:extLst>
            </p:cNvPr>
            <p:cNvSpPr/>
            <p:nvPr/>
          </p:nvSpPr>
          <p:spPr>
            <a:xfrm>
              <a:off x="8925151" y="4514568"/>
              <a:ext cx="132605" cy="165756"/>
            </a:xfrm>
            <a:custGeom>
              <a:avLst/>
              <a:gdLst>
                <a:gd name="connsiteX0" fmla="*/ 98617 w 132605"/>
                <a:gd name="connsiteY0" fmla="*/ 67057 h 165756"/>
                <a:gd name="connsiteX1" fmla="*/ 107742 w 132605"/>
                <a:gd name="connsiteY1" fmla="*/ 41439 h 165756"/>
                <a:gd name="connsiteX2" fmla="*/ 66303 w 132605"/>
                <a:gd name="connsiteY2" fmla="*/ 0 h 165756"/>
                <a:gd name="connsiteX3" fmla="*/ 24864 w 132605"/>
                <a:gd name="connsiteY3" fmla="*/ 41439 h 165756"/>
                <a:gd name="connsiteX4" fmla="*/ 33988 w 132605"/>
                <a:gd name="connsiteY4" fmla="*/ 67057 h 165756"/>
                <a:gd name="connsiteX5" fmla="*/ 0 w 132605"/>
                <a:gd name="connsiteY5" fmla="*/ 107742 h 165756"/>
                <a:gd name="connsiteX6" fmla="*/ 0 w 132605"/>
                <a:gd name="connsiteY6" fmla="*/ 165757 h 165756"/>
                <a:gd name="connsiteX7" fmla="*/ 132605 w 132605"/>
                <a:gd name="connsiteY7" fmla="*/ 165757 h 165756"/>
                <a:gd name="connsiteX8" fmla="*/ 132605 w 132605"/>
                <a:gd name="connsiteY8" fmla="*/ 107742 h 165756"/>
                <a:gd name="connsiteX9" fmla="*/ 98617 w 132605"/>
                <a:gd name="connsiteY9" fmla="*/ 67057 h 165756"/>
                <a:gd name="connsiteX10" fmla="*/ 66303 w 132605"/>
                <a:gd name="connsiteY10" fmla="*/ 16576 h 165756"/>
                <a:gd name="connsiteX11" fmla="*/ 91166 w 132605"/>
                <a:gd name="connsiteY11" fmla="*/ 41439 h 165756"/>
                <a:gd name="connsiteX12" fmla="*/ 66303 w 132605"/>
                <a:gd name="connsiteY12" fmla="*/ 66303 h 165756"/>
                <a:gd name="connsiteX13" fmla="*/ 41439 w 132605"/>
                <a:gd name="connsiteY13" fmla="*/ 41439 h 165756"/>
                <a:gd name="connsiteX14" fmla="*/ 66303 w 132605"/>
                <a:gd name="connsiteY14" fmla="*/ 16576 h 165756"/>
                <a:gd name="connsiteX15" fmla="*/ 116030 w 132605"/>
                <a:gd name="connsiteY15" fmla="*/ 149181 h 165756"/>
                <a:gd name="connsiteX16" fmla="*/ 16576 w 132605"/>
                <a:gd name="connsiteY16" fmla="*/ 149181 h 165756"/>
                <a:gd name="connsiteX17" fmla="*/ 16576 w 132605"/>
                <a:gd name="connsiteY17" fmla="*/ 107742 h 165756"/>
                <a:gd name="connsiteX18" fmla="*/ 41439 w 132605"/>
                <a:gd name="connsiteY18" fmla="*/ 82878 h 165756"/>
                <a:gd name="connsiteX19" fmla="*/ 91166 w 132605"/>
                <a:gd name="connsiteY19" fmla="*/ 82878 h 165756"/>
                <a:gd name="connsiteX20" fmla="*/ 116030 w 132605"/>
                <a:gd name="connsiteY20" fmla="*/ 107742 h 165756"/>
                <a:gd name="connsiteX21" fmla="*/ 116030 w 132605"/>
                <a:gd name="connsiteY21" fmla="*/ 149181 h 1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2605" h="165756">
                  <a:moveTo>
                    <a:pt x="98617" y="67057"/>
                  </a:moveTo>
                  <a:cubicBezTo>
                    <a:pt x="104244" y="59979"/>
                    <a:pt x="107742" y="51153"/>
                    <a:pt x="107742" y="41439"/>
                  </a:cubicBezTo>
                  <a:cubicBezTo>
                    <a:pt x="107742" y="18590"/>
                    <a:pt x="89152" y="0"/>
                    <a:pt x="66303" y="0"/>
                  </a:cubicBezTo>
                  <a:cubicBezTo>
                    <a:pt x="43453" y="0"/>
                    <a:pt x="24864" y="18590"/>
                    <a:pt x="24864" y="41439"/>
                  </a:cubicBezTo>
                  <a:cubicBezTo>
                    <a:pt x="24864" y="51153"/>
                    <a:pt x="28361" y="59979"/>
                    <a:pt x="33988" y="67057"/>
                  </a:cubicBezTo>
                  <a:cubicBezTo>
                    <a:pt x="14694" y="70588"/>
                    <a:pt x="0" y="87445"/>
                    <a:pt x="0" y="107742"/>
                  </a:cubicBezTo>
                  <a:lnTo>
                    <a:pt x="0" y="165757"/>
                  </a:lnTo>
                  <a:lnTo>
                    <a:pt x="132605" y="165757"/>
                  </a:lnTo>
                  <a:lnTo>
                    <a:pt x="132605" y="107742"/>
                  </a:lnTo>
                  <a:cubicBezTo>
                    <a:pt x="132605" y="87445"/>
                    <a:pt x="117911" y="70588"/>
                    <a:pt x="98617" y="67057"/>
                  </a:cubicBezTo>
                  <a:close/>
                  <a:moveTo>
                    <a:pt x="66303" y="16576"/>
                  </a:moveTo>
                  <a:cubicBezTo>
                    <a:pt x="80011" y="16576"/>
                    <a:pt x="91166" y="27731"/>
                    <a:pt x="91166" y="41439"/>
                  </a:cubicBezTo>
                  <a:cubicBezTo>
                    <a:pt x="91166" y="55147"/>
                    <a:pt x="80011" y="66303"/>
                    <a:pt x="66303" y="66303"/>
                  </a:cubicBezTo>
                  <a:cubicBezTo>
                    <a:pt x="52595" y="66303"/>
                    <a:pt x="41439" y="55147"/>
                    <a:pt x="41439" y="41439"/>
                  </a:cubicBezTo>
                  <a:cubicBezTo>
                    <a:pt x="41439" y="27731"/>
                    <a:pt x="52595" y="16576"/>
                    <a:pt x="66303" y="16576"/>
                  </a:cubicBezTo>
                  <a:close/>
                  <a:moveTo>
                    <a:pt x="116030" y="149181"/>
                  </a:moveTo>
                  <a:lnTo>
                    <a:pt x="16576" y="149181"/>
                  </a:lnTo>
                  <a:lnTo>
                    <a:pt x="16576" y="107742"/>
                  </a:lnTo>
                  <a:cubicBezTo>
                    <a:pt x="16576" y="94034"/>
                    <a:pt x="27731" y="82878"/>
                    <a:pt x="41439" y="82878"/>
                  </a:cubicBezTo>
                  <a:lnTo>
                    <a:pt x="91166" y="82878"/>
                  </a:lnTo>
                  <a:cubicBezTo>
                    <a:pt x="104874" y="82878"/>
                    <a:pt x="116030" y="94034"/>
                    <a:pt x="116030" y="107742"/>
                  </a:cubicBezTo>
                  <a:lnTo>
                    <a:pt x="116030" y="149181"/>
                  </a:lnTo>
                  <a:close/>
                </a:path>
              </a:pathLst>
            </a:custGeom>
            <a:solidFill>
              <a:srgbClr val="000000"/>
            </a:solidFill>
            <a:ln w="8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1" name="Freeform: Shape 790">
              <a:extLst>
                <a:ext uri="{FF2B5EF4-FFF2-40B4-BE49-F238E27FC236}">
                  <a16:creationId xmlns:a16="http://schemas.microsoft.com/office/drawing/2014/main" id="{D920D313-C2CB-4C90-BAB4-802903134309}"/>
                </a:ext>
              </a:extLst>
            </p:cNvPr>
            <p:cNvSpPr/>
            <p:nvPr/>
          </p:nvSpPr>
          <p:spPr>
            <a:xfrm>
              <a:off x="9082620" y="4539431"/>
              <a:ext cx="58014" cy="16575"/>
            </a:xfrm>
            <a:custGeom>
              <a:avLst/>
              <a:gdLst>
                <a:gd name="connsiteX0" fmla="*/ 0 w 58014"/>
                <a:gd name="connsiteY0" fmla="*/ 0 h 16575"/>
                <a:gd name="connsiteX1" fmla="*/ 58015 w 58014"/>
                <a:gd name="connsiteY1" fmla="*/ 0 h 16575"/>
                <a:gd name="connsiteX2" fmla="*/ 58015 w 58014"/>
                <a:gd name="connsiteY2" fmla="*/ 16576 h 16575"/>
                <a:gd name="connsiteX3" fmla="*/ 0 w 58014"/>
                <a:gd name="connsiteY3" fmla="*/ 16576 h 1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14" h="16575">
                  <a:moveTo>
                    <a:pt x="0" y="0"/>
                  </a:moveTo>
                  <a:lnTo>
                    <a:pt x="58015" y="0"/>
                  </a:lnTo>
                  <a:lnTo>
                    <a:pt x="58015" y="16576"/>
                  </a:lnTo>
                  <a:lnTo>
                    <a:pt x="0" y="16576"/>
                  </a:lnTo>
                  <a:close/>
                </a:path>
              </a:pathLst>
            </a:custGeom>
            <a:solidFill>
              <a:srgbClr val="000000"/>
            </a:solidFill>
            <a:ln w="8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2" name="Freeform: Shape 791">
              <a:extLst>
                <a:ext uri="{FF2B5EF4-FFF2-40B4-BE49-F238E27FC236}">
                  <a16:creationId xmlns:a16="http://schemas.microsoft.com/office/drawing/2014/main" id="{84E8DF7B-723C-467A-9DDB-174EB54BF615}"/>
                </a:ext>
              </a:extLst>
            </p:cNvPr>
            <p:cNvSpPr/>
            <p:nvPr/>
          </p:nvSpPr>
          <p:spPr>
            <a:xfrm>
              <a:off x="9165499" y="4539431"/>
              <a:ext cx="58014" cy="16575"/>
            </a:xfrm>
            <a:custGeom>
              <a:avLst/>
              <a:gdLst>
                <a:gd name="connsiteX0" fmla="*/ 0 w 58014"/>
                <a:gd name="connsiteY0" fmla="*/ 0 h 16575"/>
                <a:gd name="connsiteX1" fmla="*/ 58015 w 58014"/>
                <a:gd name="connsiteY1" fmla="*/ 0 h 16575"/>
                <a:gd name="connsiteX2" fmla="*/ 58015 w 58014"/>
                <a:gd name="connsiteY2" fmla="*/ 16576 h 16575"/>
                <a:gd name="connsiteX3" fmla="*/ 0 w 58014"/>
                <a:gd name="connsiteY3" fmla="*/ 16576 h 1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14" h="16575">
                  <a:moveTo>
                    <a:pt x="0" y="0"/>
                  </a:moveTo>
                  <a:lnTo>
                    <a:pt x="58015" y="0"/>
                  </a:lnTo>
                  <a:lnTo>
                    <a:pt x="58015" y="16576"/>
                  </a:lnTo>
                  <a:lnTo>
                    <a:pt x="0" y="16576"/>
                  </a:lnTo>
                  <a:close/>
                </a:path>
              </a:pathLst>
            </a:custGeom>
            <a:solidFill>
              <a:srgbClr val="000000"/>
            </a:solidFill>
            <a:ln w="8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3" name="Freeform: Shape 792">
              <a:extLst>
                <a:ext uri="{FF2B5EF4-FFF2-40B4-BE49-F238E27FC236}">
                  <a16:creationId xmlns:a16="http://schemas.microsoft.com/office/drawing/2014/main" id="{2BF0DC61-4ACF-46DF-B834-C59C70E78A5C}"/>
                </a:ext>
              </a:extLst>
            </p:cNvPr>
            <p:cNvSpPr/>
            <p:nvPr/>
          </p:nvSpPr>
          <p:spPr>
            <a:xfrm>
              <a:off x="9082620" y="4580871"/>
              <a:ext cx="24863" cy="16575"/>
            </a:xfrm>
            <a:custGeom>
              <a:avLst/>
              <a:gdLst>
                <a:gd name="connsiteX0" fmla="*/ 0 w 24863"/>
                <a:gd name="connsiteY0" fmla="*/ 0 h 16575"/>
                <a:gd name="connsiteX1" fmla="*/ 24864 w 24863"/>
                <a:gd name="connsiteY1" fmla="*/ 0 h 16575"/>
                <a:gd name="connsiteX2" fmla="*/ 24864 w 24863"/>
                <a:gd name="connsiteY2" fmla="*/ 16576 h 16575"/>
                <a:gd name="connsiteX3" fmla="*/ 0 w 24863"/>
                <a:gd name="connsiteY3" fmla="*/ 16576 h 1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63" h="16575">
                  <a:moveTo>
                    <a:pt x="0" y="0"/>
                  </a:moveTo>
                  <a:lnTo>
                    <a:pt x="24864" y="0"/>
                  </a:lnTo>
                  <a:lnTo>
                    <a:pt x="24864" y="16576"/>
                  </a:lnTo>
                  <a:lnTo>
                    <a:pt x="0" y="16576"/>
                  </a:lnTo>
                  <a:close/>
                </a:path>
              </a:pathLst>
            </a:custGeom>
            <a:solidFill>
              <a:srgbClr val="000000"/>
            </a:solidFill>
            <a:ln w="8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4" name="Freeform: Shape 793">
              <a:extLst>
                <a:ext uri="{FF2B5EF4-FFF2-40B4-BE49-F238E27FC236}">
                  <a16:creationId xmlns:a16="http://schemas.microsoft.com/office/drawing/2014/main" id="{89E2DC4C-565F-49BB-A2B3-16219A4935F4}"/>
                </a:ext>
              </a:extLst>
            </p:cNvPr>
            <p:cNvSpPr/>
            <p:nvPr/>
          </p:nvSpPr>
          <p:spPr>
            <a:xfrm>
              <a:off x="9132347" y="4580871"/>
              <a:ext cx="91166" cy="16575"/>
            </a:xfrm>
            <a:custGeom>
              <a:avLst/>
              <a:gdLst>
                <a:gd name="connsiteX0" fmla="*/ 0 w 91166"/>
                <a:gd name="connsiteY0" fmla="*/ 0 h 16575"/>
                <a:gd name="connsiteX1" fmla="*/ 91166 w 91166"/>
                <a:gd name="connsiteY1" fmla="*/ 0 h 16575"/>
                <a:gd name="connsiteX2" fmla="*/ 91166 w 91166"/>
                <a:gd name="connsiteY2" fmla="*/ 16576 h 16575"/>
                <a:gd name="connsiteX3" fmla="*/ 0 w 91166"/>
                <a:gd name="connsiteY3" fmla="*/ 16576 h 1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166" h="16575">
                  <a:moveTo>
                    <a:pt x="0" y="0"/>
                  </a:moveTo>
                  <a:lnTo>
                    <a:pt x="91166" y="0"/>
                  </a:lnTo>
                  <a:lnTo>
                    <a:pt x="91166" y="16576"/>
                  </a:lnTo>
                  <a:lnTo>
                    <a:pt x="0" y="16576"/>
                  </a:lnTo>
                  <a:close/>
                </a:path>
              </a:pathLst>
            </a:custGeom>
            <a:solidFill>
              <a:srgbClr val="000000"/>
            </a:solidFill>
            <a:ln w="8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5" name="Freeform: Shape 794">
              <a:extLst>
                <a:ext uri="{FF2B5EF4-FFF2-40B4-BE49-F238E27FC236}">
                  <a16:creationId xmlns:a16="http://schemas.microsoft.com/office/drawing/2014/main" id="{943AE4E2-9390-46A3-BAD0-ACFDD96D151C}"/>
                </a:ext>
              </a:extLst>
            </p:cNvPr>
            <p:cNvSpPr/>
            <p:nvPr/>
          </p:nvSpPr>
          <p:spPr>
            <a:xfrm>
              <a:off x="9082620" y="4622310"/>
              <a:ext cx="66302" cy="16575"/>
            </a:xfrm>
            <a:custGeom>
              <a:avLst/>
              <a:gdLst>
                <a:gd name="connsiteX0" fmla="*/ 0 w 66302"/>
                <a:gd name="connsiteY0" fmla="*/ 0 h 16575"/>
                <a:gd name="connsiteX1" fmla="*/ 66303 w 66302"/>
                <a:gd name="connsiteY1" fmla="*/ 0 h 16575"/>
                <a:gd name="connsiteX2" fmla="*/ 66303 w 66302"/>
                <a:gd name="connsiteY2" fmla="*/ 16576 h 16575"/>
                <a:gd name="connsiteX3" fmla="*/ 0 w 66302"/>
                <a:gd name="connsiteY3" fmla="*/ 16576 h 1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02" h="16575">
                  <a:moveTo>
                    <a:pt x="0" y="0"/>
                  </a:moveTo>
                  <a:lnTo>
                    <a:pt x="66303" y="0"/>
                  </a:lnTo>
                  <a:lnTo>
                    <a:pt x="66303" y="16576"/>
                  </a:lnTo>
                  <a:lnTo>
                    <a:pt x="0" y="16576"/>
                  </a:lnTo>
                  <a:close/>
                </a:path>
              </a:pathLst>
            </a:custGeom>
            <a:solidFill>
              <a:srgbClr val="000000"/>
            </a:solidFill>
            <a:ln w="8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6" name="Freeform: Shape 795">
              <a:extLst>
                <a:ext uri="{FF2B5EF4-FFF2-40B4-BE49-F238E27FC236}">
                  <a16:creationId xmlns:a16="http://schemas.microsoft.com/office/drawing/2014/main" id="{8775D053-C758-4422-B679-9A2AC36B5CE9}"/>
                </a:ext>
              </a:extLst>
            </p:cNvPr>
            <p:cNvSpPr/>
            <p:nvPr/>
          </p:nvSpPr>
          <p:spPr>
            <a:xfrm>
              <a:off x="9190362" y="4622310"/>
              <a:ext cx="33151" cy="16575"/>
            </a:xfrm>
            <a:custGeom>
              <a:avLst/>
              <a:gdLst>
                <a:gd name="connsiteX0" fmla="*/ 0 w 33151"/>
                <a:gd name="connsiteY0" fmla="*/ 0 h 16575"/>
                <a:gd name="connsiteX1" fmla="*/ 33151 w 33151"/>
                <a:gd name="connsiteY1" fmla="*/ 0 h 16575"/>
                <a:gd name="connsiteX2" fmla="*/ 33151 w 33151"/>
                <a:gd name="connsiteY2" fmla="*/ 16576 h 16575"/>
                <a:gd name="connsiteX3" fmla="*/ 0 w 33151"/>
                <a:gd name="connsiteY3" fmla="*/ 16576 h 1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51" h="16575">
                  <a:moveTo>
                    <a:pt x="0" y="0"/>
                  </a:moveTo>
                  <a:lnTo>
                    <a:pt x="33151" y="0"/>
                  </a:lnTo>
                  <a:lnTo>
                    <a:pt x="33151" y="16576"/>
                  </a:lnTo>
                  <a:lnTo>
                    <a:pt x="0" y="16576"/>
                  </a:lnTo>
                  <a:close/>
                </a:path>
              </a:pathLst>
            </a:custGeom>
            <a:solidFill>
              <a:srgbClr val="000000"/>
            </a:solidFill>
            <a:ln w="8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7" name="Freeform: Shape 796">
              <a:extLst>
                <a:ext uri="{FF2B5EF4-FFF2-40B4-BE49-F238E27FC236}">
                  <a16:creationId xmlns:a16="http://schemas.microsoft.com/office/drawing/2014/main" id="{0E28D429-6EC7-499C-A459-8C917D4926EF}"/>
                </a:ext>
              </a:extLst>
            </p:cNvPr>
            <p:cNvSpPr/>
            <p:nvPr/>
          </p:nvSpPr>
          <p:spPr>
            <a:xfrm>
              <a:off x="9082620" y="4663749"/>
              <a:ext cx="16575" cy="16575"/>
            </a:xfrm>
            <a:custGeom>
              <a:avLst/>
              <a:gdLst>
                <a:gd name="connsiteX0" fmla="*/ 0 w 16575"/>
                <a:gd name="connsiteY0" fmla="*/ 0 h 16575"/>
                <a:gd name="connsiteX1" fmla="*/ 16576 w 16575"/>
                <a:gd name="connsiteY1" fmla="*/ 0 h 16575"/>
                <a:gd name="connsiteX2" fmla="*/ 16576 w 16575"/>
                <a:gd name="connsiteY2" fmla="*/ 16576 h 16575"/>
                <a:gd name="connsiteX3" fmla="*/ 0 w 16575"/>
                <a:gd name="connsiteY3" fmla="*/ 16576 h 1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75" h="16575">
                  <a:moveTo>
                    <a:pt x="0" y="0"/>
                  </a:moveTo>
                  <a:lnTo>
                    <a:pt x="16576" y="0"/>
                  </a:lnTo>
                  <a:lnTo>
                    <a:pt x="16576" y="16576"/>
                  </a:lnTo>
                  <a:lnTo>
                    <a:pt x="0" y="16576"/>
                  </a:lnTo>
                  <a:close/>
                </a:path>
              </a:pathLst>
            </a:custGeom>
            <a:solidFill>
              <a:srgbClr val="000000"/>
            </a:solidFill>
            <a:ln w="8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8" name="Freeform: Shape 797">
              <a:extLst>
                <a:ext uri="{FF2B5EF4-FFF2-40B4-BE49-F238E27FC236}">
                  <a16:creationId xmlns:a16="http://schemas.microsoft.com/office/drawing/2014/main" id="{E8532BC0-96FE-4EB1-AE34-F8F59B97BBE7}"/>
                </a:ext>
              </a:extLst>
            </p:cNvPr>
            <p:cNvSpPr/>
            <p:nvPr/>
          </p:nvSpPr>
          <p:spPr>
            <a:xfrm>
              <a:off x="9115772" y="4663749"/>
              <a:ext cx="16575" cy="16575"/>
            </a:xfrm>
            <a:custGeom>
              <a:avLst/>
              <a:gdLst>
                <a:gd name="connsiteX0" fmla="*/ 0 w 16575"/>
                <a:gd name="connsiteY0" fmla="*/ 0 h 16575"/>
                <a:gd name="connsiteX1" fmla="*/ 16576 w 16575"/>
                <a:gd name="connsiteY1" fmla="*/ 0 h 16575"/>
                <a:gd name="connsiteX2" fmla="*/ 16576 w 16575"/>
                <a:gd name="connsiteY2" fmla="*/ 16576 h 16575"/>
                <a:gd name="connsiteX3" fmla="*/ 0 w 16575"/>
                <a:gd name="connsiteY3" fmla="*/ 16576 h 1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75" h="16575">
                  <a:moveTo>
                    <a:pt x="0" y="0"/>
                  </a:moveTo>
                  <a:lnTo>
                    <a:pt x="16576" y="0"/>
                  </a:lnTo>
                  <a:lnTo>
                    <a:pt x="16576" y="16576"/>
                  </a:lnTo>
                  <a:lnTo>
                    <a:pt x="0" y="16576"/>
                  </a:lnTo>
                  <a:close/>
                </a:path>
              </a:pathLst>
            </a:custGeom>
            <a:solidFill>
              <a:srgbClr val="000000"/>
            </a:solidFill>
            <a:ln w="8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9" name="Freeform: Shape 798">
              <a:extLst>
                <a:ext uri="{FF2B5EF4-FFF2-40B4-BE49-F238E27FC236}">
                  <a16:creationId xmlns:a16="http://schemas.microsoft.com/office/drawing/2014/main" id="{1AB3C46C-6DF4-466E-92FE-8EB2CB3A8A40}"/>
                </a:ext>
              </a:extLst>
            </p:cNvPr>
            <p:cNvSpPr/>
            <p:nvPr/>
          </p:nvSpPr>
          <p:spPr>
            <a:xfrm>
              <a:off x="9148923" y="4663749"/>
              <a:ext cx="16575" cy="16575"/>
            </a:xfrm>
            <a:custGeom>
              <a:avLst/>
              <a:gdLst>
                <a:gd name="connsiteX0" fmla="*/ 0 w 16575"/>
                <a:gd name="connsiteY0" fmla="*/ 0 h 16575"/>
                <a:gd name="connsiteX1" fmla="*/ 16576 w 16575"/>
                <a:gd name="connsiteY1" fmla="*/ 0 h 16575"/>
                <a:gd name="connsiteX2" fmla="*/ 16576 w 16575"/>
                <a:gd name="connsiteY2" fmla="*/ 16576 h 16575"/>
                <a:gd name="connsiteX3" fmla="*/ 0 w 16575"/>
                <a:gd name="connsiteY3" fmla="*/ 16576 h 1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75" h="16575">
                  <a:moveTo>
                    <a:pt x="0" y="0"/>
                  </a:moveTo>
                  <a:lnTo>
                    <a:pt x="16576" y="0"/>
                  </a:lnTo>
                  <a:lnTo>
                    <a:pt x="16576" y="16576"/>
                  </a:lnTo>
                  <a:lnTo>
                    <a:pt x="0" y="16576"/>
                  </a:lnTo>
                  <a:close/>
                </a:path>
              </a:pathLst>
            </a:custGeom>
            <a:solidFill>
              <a:srgbClr val="000000"/>
            </a:solidFill>
            <a:ln w="8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0" name="Freeform: Shape 799">
              <a:extLst>
                <a:ext uri="{FF2B5EF4-FFF2-40B4-BE49-F238E27FC236}">
                  <a16:creationId xmlns:a16="http://schemas.microsoft.com/office/drawing/2014/main" id="{9477ADD5-1915-49B5-90AD-A2596E1688E4}"/>
                </a:ext>
              </a:extLst>
            </p:cNvPr>
            <p:cNvSpPr/>
            <p:nvPr/>
          </p:nvSpPr>
          <p:spPr>
            <a:xfrm>
              <a:off x="9206938" y="4663749"/>
              <a:ext cx="16575" cy="16575"/>
            </a:xfrm>
            <a:custGeom>
              <a:avLst/>
              <a:gdLst>
                <a:gd name="connsiteX0" fmla="*/ 0 w 16575"/>
                <a:gd name="connsiteY0" fmla="*/ 0 h 16575"/>
                <a:gd name="connsiteX1" fmla="*/ 16576 w 16575"/>
                <a:gd name="connsiteY1" fmla="*/ 0 h 16575"/>
                <a:gd name="connsiteX2" fmla="*/ 16576 w 16575"/>
                <a:gd name="connsiteY2" fmla="*/ 16576 h 16575"/>
                <a:gd name="connsiteX3" fmla="*/ 0 w 16575"/>
                <a:gd name="connsiteY3" fmla="*/ 16576 h 1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75" h="16575">
                  <a:moveTo>
                    <a:pt x="0" y="0"/>
                  </a:moveTo>
                  <a:lnTo>
                    <a:pt x="16576" y="0"/>
                  </a:lnTo>
                  <a:lnTo>
                    <a:pt x="16576" y="16576"/>
                  </a:lnTo>
                  <a:lnTo>
                    <a:pt x="0" y="16576"/>
                  </a:lnTo>
                  <a:close/>
                </a:path>
              </a:pathLst>
            </a:custGeom>
            <a:solidFill>
              <a:srgbClr val="000000"/>
            </a:solidFill>
            <a:ln w="8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1" name="Freeform: Shape 800">
              <a:extLst>
                <a:ext uri="{FF2B5EF4-FFF2-40B4-BE49-F238E27FC236}">
                  <a16:creationId xmlns:a16="http://schemas.microsoft.com/office/drawing/2014/main" id="{17DBF6B9-9714-48E4-B113-B92F57C6600E}"/>
                </a:ext>
              </a:extLst>
            </p:cNvPr>
            <p:cNvSpPr/>
            <p:nvPr/>
          </p:nvSpPr>
          <p:spPr>
            <a:xfrm>
              <a:off x="8875424" y="4406826"/>
              <a:ext cx="397816" cy="348089"/>
            </a:xfrm>
            <a:custGeom>
              <a:avLst/>
              <a:gdLst>
                <a:gd name="connsiteX0" fmla="*/ 232060 w 397816"/>
                <a:gd name="connsiteY0" fmla="*/ 0 h 348089"/>
                <a:gd name="connsiteX1" fmla="*/ 165757 w 397816"/>
                <a:gd name="connsiteY1" fmla="*/ 0 h 348089"/>
                <a:gd name="connsiteX2" fmla="*/ 165757 w 397816"/>
                <a:gd name="connsiteY2" fmla="*/ 49727 h 348089"/>
                <a:gd name="connsiteX3" fmla="*/ 0 w 397816"/>
                <a:gd name="connsiteY3" fmla="*/ 49727 h 348089"/>
                <a:gd name="connsiteX4" fmla="*/ 0 w 397816"/>
                <a:gd name="connsiteY4" fmla="*/ 348089 h 348089"/>
                <a:gd name="connsiteX5" fmla="*/ 397816 w 397816"/>
                <a:gd name="connsiteY5" fmla="*/ 348089 h 348089"/>
                <a:gd name="connsiteX6" fmla="*/ 397816 w 397816"/>
                <a:gd name="connsiteY6" fmla="*/ 49727 h 348089"/>
                <a:gd name="connsiteX7" fmla="*/ 232060 w 397816"/>
                <a:gd name="connsiteY7" fmla="*/ 49727 h 348089"/>
                <a:gd name="connsiteX8" fmla="*/ 232060 w 397816"/>
                <a:gd name="connsiteY8" fmla="*/ 0 h 348089"/>
                <a:gd name="connsiteX9" fmla="*/ 182332 w 397816"/>
                <a:gd name="connsiteY9" fmla="*/ 16576 h 348089"/>
                <a:gd name="connsiteX10" fmla="*/ 215484 w 397816"/>
                <a:gd name="connsiteY10" fmla="*/ 16576 h 348089"/>
                <a:gd name="connsiteX11" fmla="*/ 215484 w 397816"/>
                <a:gd name="connsiteY11" fmla="*/ 49727 h 348089"/>
                <a:gd name="connsiteX12" fmla="*/ 215484 w 397816"/>
                <a:gd name="connsiteY12" fmla="*/ 82878 h 348089"/>
                <a:gd name="connsiteX13" fmla="*/ 182332 w 397816"/>
                <a:gd name="connsiteY13" fmla="*/ 82878 h 348089"/>
                <a:gd name="connsiteX14" fmla="*/ 182332 w 397816"/>
                <a:gd name="connsiteY14" fmla="*/ 49727 h 348089"/>
                <a:gd name="connsiteX15" fmla="*/ 182332 w 397816"/>
                <a:gd name="connsiteY15" fmla="*/ 16576 h 348089"/>
                <a:gd name="connsiteX16" fmla="*/ 381241 w 397816"/>
                <a:gd name="connsiteY16" fmla="*/ 66303 h 348089"/>
                <a:gd name="connsiteX17" fmla="*/ 381241 w 397816"/>
                <a:gd name="connsiteY17" fmla="*/ 331514 h 348089"/>
                <a:gd name="connsiteX18" fmla="*/ 16576 w 397816"/>
                <a:gd name="connsiteY18" fmla="*/ 331514 h 348089"/>
                <a:gd name="connsiteX19" fmla="*/ 16576 w 397816"/>
                <a:gd name="connsiteY19" fmla="*/ 66303 h 348089"/>
                <a:gd name="connsiteX20" fmla="*/ 165757 w 397816"/>
                <a:gd name="connsiteY20" fmla="*/ 66303 h 348089"/>
                <a:gd name="connsiteX21" fmla="*/ 165757 w 397816"/>
                <a:gd name="connsiteY21" fmla="*/ 99454 h 348089"/>
                <a:gd name="connsiteX22" fmla="*/ 232060 w 397816"/>
                <a:gd name="connsiteY22" fmla="*/ 99454 h 348089"/>
                <a:gd name="connsiteX23" fmla="*/ 232060 w 397816"/>
                <a:gd name="connsiteY23" fmla="*/ 66303 h 348089"/>
                <a:gd name="connsiteX24" fmla="*/ 381241 w 397816"/>
                <a:gd name="connsiteY24" fmla="*/ 66303 h 34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7816" h="348089">
                  <a:moveTo>
                    <a:pt x="232060" y="0"/>
                  </a:moveTo>
                  <a:lnTo>
                    <a:pt x="165757" y="0"/>
                  </a:lnTo>
                  <a:lnTo>
                    <a:pt x="165757" y="49727"/>
                  </a:lnTo>
                  <a:lnTo>
                    <a:pt x="0" y="49727"/>
                  </a:lnTo>
                  <a:lnTo>
                    <a:pt x="0" y="348089"/>
                  </a:lnTo>
                  <a:lnTo>
                    <a:pt x="397816" y="348089"/>
                  </a:lnTo>
                  <a:lnTo>
                    <a:pt x="397816" y="49727"/>
                  </a:lnTo>
                  <a:lnTo>
                    <a:pt x="232060" y="49727"/>
                  </a:lnTo>
                  <a:lnTo>
                    <a:pt x="232060" y="0"/>
                  </a:lnTo>
                  <a:close/>
                  <a:moveTo>
                    <a:pt x="182332" y="16576"/>
                  </a:moveTo>
                  <a:lnTo>
                    <a:pt x="215484" y="16576"/>
                  </a:lnTo>
                  <a:lnTo>
                    <a:pt x="215484" y="49727"/>
                  </a:lnTo>
                  <a:lnTo>
                    <a:pt x="215484" y="82878"/>
                  </a:lnTo>
                  <a:lnTo>
                    <a:pt x="182332" y="82878"/>
                  </a:lnTo>
                  <a:lnTo>
                    <a:pt x="182332" y="49727"/>
                  </a:lnTo>
                  <a:lnTo>
                    <a:pt x="182332" y="16576"/>
                  </a:lnTo>
                  <a:close/>
                  <a:moveTo>
                    <a:pt x="381241" y="66303"/>
                  </a:moveTo>
                  <a:lnTo>
                    <a:pt x="381241" y="331514"/>
                  </a:lnTo>
                  <a:lnTo>
                    <a:pt x="16576" y="331514"/>
                  </a:lnTo>
                  <a:lnTo>
                    <a:pt x="16576" y="66303"/>
                  </a:lnTo>
                  <a:lnTo>
                    <a:pt x="165757" y="66303"/>
                  </a:lnTo>
                  <a:lnTo>
                    <a:pt x="165757" y="99454"/>
                  </a:lnTo>
                  <a:lnTo>
                    <a:pt x="232060" y="99454"/>
                  </a:lnTo>
                  <a:lnTo>
                    <a:pt x="232060" y="66303"/>
                  </a:lnTo>
                  <a:lnTo>
                    <a:pt x="381241" y="66303"/>
                  </a:lnTo>
                  <a:close/>
                </a:path>
              </a:pathLst>
            </a:custGeom>
            <a:solidFill>
              <a:srgbClr val="000000"/>
            </a:solidFill>
            <a:ln w="8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02" name="Graphic 208">
            <a:extLst>
              <a:ext uri="{FF2B5EF4-FFF2-40B4-BE49-F238E27FC236}">
                <a16:creationId xmlns:a16="http://schemas.microsoft.com/office/drawing/2014/main" id="{12C22479-1CA5-40F6-BCE0-1470D55AC373}"/>
              </a:ext>
            </a:extLst>
          </p:cNvPr>
          <p:cNvGrpSpPr/>
          <p:nvPr/>
        </p:nvGrpSpPr>
        <p:grpSpPr>
          <a:xfrm>
            <a:off x="8295741" y="4390549"/>
            <a:ext cx="385906" cy="385906"/>
            <a:chOff x="8295741" y="4390549"/>
            <a:chExt cx="385906" cy="385906"/>
          </a:xfrm>
          <a:solidFill>
            <a:srgbClr val="000000"/>
          </a:solidFill>
        </p:grpSpPr>
        <p:sp>
          <p:nvSpPr>
            <p:cNvPr id="803" name="Freeform: Shape 802">
              <a:extLst>
                <a:ext uri="{FF2B5EF4-FFF2-40B4-BE49-F238E27FC236}">
                  <a16:creationId xmlns:a16="http://schemas.microsoft.com/office/drawing/2014/main" id="{9AA0B957-12D3-4919-A2A3-13B88163FEB5}"/>
                </a:ext>
              </a:extLst>
            </p:cNvPr>
            <p:cNvSpPr/>
            <p:nvPr/>
          </p:nvSpPr>
          <p:spPr>
            <a:xfrm>
              <a:off x="8295741" y="4390549"/>
              <a:ext cx="385906" cy="385906"/>
            </a:xfrm>
            <a:custGeom>
              <a:avLst/>
              <a:gdLst>
                <a:gd name="connsiteX0" fmla="*/ 0 w 385906"/>
                <a:gd name="connsiteY0" fmla="*/ 385907 h 385906"/>
                <a:gd name="connsiteX1" fmla="*/ 385907 w 385906"/>
                <a:gd name="connsiteY1" fmla="*/ 385907 h 385906"/>
                <a:gd name="connsiteX2" fmla="*/ 385907 w 385906"/>
                <a:gd name="connsiteY2" fmla="*/ 0 h 385906"/>
                <a:gd name="connsiteX3" fmla="*/ 0 w 385906"/>
                <a:gd name="connsiteY3" fmla="*/ 0 h 385906"/>
                <a:gd name="connsiteX4" fmla="*/ 0 w 385906"/>
                <a:gd name="connsiteY4" fmla="*/ 385907 h 385906"/>
                <a:gd name="connsiteX5" fmla="*/ 16079 w 385906"/>
                <a:gd name="connsiteY5" fmla="*/ 16079 h 385906"/>
                <a:gd name="connsiteX6" fmla="*/ 369827 w 385906"/>
                <a:gd name="connsiteY6" fmla="*/ 16079 h 385906"/>
                <a:gd name="connsiteX7" fmla="*/ 369827 w 385906"/>
                <a:gd name="connsiteY7" fmla="*/ 369827 h 385906"/>
                <a:gd name="connsiteX8" fmla="*/ 16079 w 385906"/>
                <a:gd name="connsiteY8" fmla="*/ 369827 h 385906"/>
                <a:gd name="connsiteX9" fmla="*/ 16079 w 385906"/>
                <a:gd name="connsiteY9" fmla="*/ 16079 h 38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5906" h="385906">
                  <a:moveTo>
                    <a:pt x="0" y="385907"/>
                  </a:moveTo>
                  <a:lnTo>
                    <a:pt x="385907" y="385907"/>
                  </a:lnTo>
                  <a:lnTo>
                    <a:pt x="385907" y="0"/>
                  </a:lnTo>
                  <a:lnTo>
                    <a:pt x="0" y="0"/>
                  </a:lnTo>
                  <a:lnTo>
                    <a:pt x="0" y="385907"/>
                  </a:lnTo>
                  <a:close/>
                  <a:moveTo>
                    <a:pt x="16079" y="16079"/>
                  </a:moveTo>
                  <a:lnTo>
                    <a:pt x="369827" y="16079"/>
                  </a:lnTo>
                  <a:lnTo>
                    <a:pt x="369827" y="369827"/>
                  </a:lnTo>
                  <a:lnTo>
                    <a:pt x="16079" y="369827"/>
                  </a:lnTo>
                  <a:lnTo>
                    <a:pt x="16079" y="16079"/>
                  </a:lnTo>
                  <a:close/>
                </a:path>
              </a:pathLst>
            </a:custGeom>
            <a:solidFill>
              <a:srgbClr val="000000"/>
            </a:solidFill>
            <a:ln w="8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4" name="Freeform: Shape 803">
              <a:extLst>
                <a:ext uri="{FF2B5EF4-FFF2-40B4-BE49-F238E27FC236}">
                  <a16:creationId xmlns:a16="http://schemas.microsoft.com/office/drawing/2014/main" id="{28058FC9-CA55-4F2A-A385-3A8CF5E3369E}"/>
                </a:ext>
              </a:extLst>
            </p:cNvPr>
            <p:cNvSpPr/>
            <p:nvPr/>
          </p:nvSpPr>
          <p:spPr>
            <a:xfrm>
              <a:off x="8335940" y="4430748"/>
              <a:ext cx="48238" cy="48238"/>
            </a:xfrm>
            <a:custGeom>
              <a:avLst/>
              <a:gdLst>
                <a:gd name="connsiteX0" fmla="*/ 0 w 48238"/>
                <a:gd name="connsiteY0" fmla="*/ 48238 h 48238"/>
                <a:gd name="connsiteX1" fmla="*/ 48238 w 48238"/>
                <a:gd name="connsiteY1" fmla="*/ 48238 h 48238"/>
                <a:gd name="connsiteX2" fmla="*/ 48238 w 48238"/>
                <a:gd name="connsiteY2" fmla="*/ 0 h 48238"/>
                <a:gd name="connsiteX3" fmla="*/ 0 w 48238"/>
                <a:gd name="connsiteY3" fmla="*/ 0 h 48238"/>
                <a:gd name="connsiteX4" fmla="*/ 0 w 48238"/>
                <a:gd name="connsiteY4" fmla="*/ 48238 h 48238"/>
                <a:gd name="connsiteX5" fmla="*/ 16079 w 48238"/>
                <a:gd name="connsiteY5" fmla="*/ 16079 h 48238"/>
                <a:gd name="connsiteX6" fmla="*/ 32159 w 48238"/>
                <a:gd name="connsiteY6" fmla="*/ 16079 h 48238"/>
                <a:gd name="connsiteX7" fmla="*/ 32159 w 48238"/>
                <a:gd name="connsiteY7" fmla="*/ 32159 h 48238"/>
                <a:gd name="connsiteX8" fmla="*/ 16079 w 48238"/>
                <a:gd name="connsiteY8" fmla="*/ 32159 h 48238"/>
                <a:gd name="connsiteX9" fmla="*/ 16079 w 48238"/>
                <a:gd name="connsiteY9" fmla="*/ 16079 h 4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238" h="48238">
                  <a:moveTo>
                    <a:pt x="0" y="48238"/>
                  </a:moveTo>
                  <a:lnTo>
                    <a:pt x="48238" y="48238"/>
                  </a:lnTo>
                  <a:lnTo>
                    <a:pt x="48238" y="0"/>
                  </a:lnTo>
                  <a:lnTo>
                    <a:pt x="0" y="0"/>
                  </a:lnTo>
                  <a:lnTo>
                    <a:pt x="0" y="48238"/>
                  </a:lnTo>
                  <a:close/>
                  <a:moveTo>
                    <a:pt x="16079" y="16079"/>
                  </a:moveTo>
                  <a:lnTo>
                    <a:pt x="32159" y="16079"/>
                  </a:lnTo>
                  <a:lnTo>
                    <a:pt x="32159" y="32159"/>
                  </a:lnTo>
                  <a:lnTo>
                    <a:pt x="16079" y="32159"/>
                  </a:lnTo>
                  <a:lnTo>
                    <a:pt x="16079" y="16079"/>
                  </a:lnTo>
                  <a:close/>
                </a:path>
              </a:pathLst>
            </a:custGeom>
            <a:solidFill>
              <a:srgbClr val="000000"/>
            </a:solidFill>
            <a:ln w="8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5" name="Freeform: Shape 804">
              <a:extLst>
                <a:ext uri="{FF2B5EF4-FFF2-40B4-BE49-F238E27FC236}">
                  <a16:creationId xmlns:a16="http://schemas.microsoft.com/office/drawing/2014/main" id="{E2483476-F44C-4DF2-8A00-D8E72FDCB6CD}"/>
                </a:ext>
              </a:extLst>
            </p:cNvPr>
            <p:cNvSpPr/>
            <p:nvPr/>
          </p:nvSpPr>
          <p:spPr>
            <a:xfrm>
              <a:off x="8335940" y="4495066"/>
              <a:ext cx="48238" cy="48238"/>
            </a:xfrm>
            <a:custGeom>
              <a:avLst/>
              <a:gdLst>
                <a:gd name="connsiteX0" fmla="*/ 0 w 48238"/>
                <a:gd name="connsiteY0" fmla="*/ 48238 h 48238"/>
                <a:gd name="connsiteX1" fmla="*/ 48238 w 48238"/>
                <a:gd name="connsiteY1" fmla="*/ 48238 h 48238"/>
                <a:gd name="connsiteX2" fmla="*/ 48238 w 48238"/>
                <a:gd name="connsiteY2" fmla="*/ 0 h 48238"/>
                <a:gd name="connsiteX3" fmla="*/ 0 w 48238"/>
                <a:gd name="connsiteY3" fmla="*/ 0 h 48238"/>
                <a:gd name="connsiteX4" fmla="*/ 0 w 48238"/>
                <a:gd name="connsiteY4" fmla="*/ 48238 h 48238"/>
                <a:gd name="connsiteX5" fmla="*/ 16079 w 48238"/>
                <a:gd name="connsiteY5" fmla="*/ 16079 h 48238"/>
                <a:gd name="connsiteX6" fmla="*/ 32159 w 48238"/>
                <a:gd name="connsiteY6" fmla="*/ 16079 h 48238"/>
                <a:gd name="connsiteX7" fmla="*/ 32159 w 48238"/>
                <a:gd name="connsiteY7" fmla="*/ 32159 h 48238"/>
                <a:gd name="connsiteX8" fmla="*/ 16079 w 48238"/>
                <a:gd name="connsiteY8" fmla="*/ 32159 h 48238"/>
                <a:gd name="connsiteX9" fmla="*/ 16079 w 48238"/>
                <a:gd name="connsiteY9" fmla="*/ 16079 h 4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238" h="48238">
                  <a:moveTo>
                    <a:pt x="0" y="48238"/>
                  </a:moveTo>
                  <a:lnTo>
                    <a:pt x="48238" y="48238"/>
                  </a:lnTo>
                  <a:lnTo>
                    <a:pt x="48238" y="0"/>
                  </a:lnTo>
                  <a:lnTo>
                    <a:pt x="0" y="0"/>
                  </a:lnTo>
                  <a:lnTo>
                    <a:pt x="0" y="48238"/>
                  </a:lnTo>
                  <a:close/>
                  <a:moveTo>
                    <a:pt x="16079" y="16079"/>
                  </a:moveTo>
                  <a:lnTo>
                    <a:pt x="32159" y="16079"/>
                  </a:lnTo>
                  <a:lnTo>
                    <a:pt x="32159" y="32159"/>
                  </a:lnTo>
                  <a:lnTo>
                    <a:pt x="16079" y="32159"/>
                  </a:lnTo>
                  <a:lnTo>
                    <a:pt x="16079" y="16079"/>
                  </a:lnTo>
                  <a:close/>
                </a:path>
              </a:pathLst>
            </a:custGeom>
            <a:solidFill>
              <a:srgbClr val="000000"/>
            </a:solidFill>
            <a:ln w="8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:a16="http://schemas.microsoft.com/office/drawing/2014/main" id="{7AD69601-9D86-4BB7-A7D7-F476FDD800CF}"/>
                </a:ext>
              </a:extLst>
            </p:cNvPr>
            <p:cNvSpPr/>
            <p:nvPr/>
          </p:nvSpPr>
          <p:spPr>
            <a:xfrm>
              <a:off x="8335940" y="4559383"/>
              <a:ext cx="48238" cy="48238"/>
            </a:xfrm>
            <a:custGeom>
              <a:avLst/>
              <a:gdLst>
                <a:gd name="connsiteX0" fmla="*/ 0 w 48238"/>
                <a:gd name="connsiteY0" fmla="*/ 48238 h 48238"/>
                <a:gd name="connsiteX1" fmla="*/ 48238 w 48238"/>
                <a:gd name="connsiteY1" fmla="*/ 48238 h 48238"/>
                <a:gd name="connsiteX2" fmla="*/ 48238 w 48238"/>
                <a:gd name="connsiteY2" fmla="*/ 0 h 48238"/>
                <a:gd name="connsiteX3" fmla="*/ 0 w 48238"/>
                <a:gd name="connsiteY3" fmla="*/ 0 h 48238"/>
                <a:gd name="connsiteX4" fmla="*/ 0 w 48238"/>
                <a:gd name="connsiteY4" fmla="*/ 48238 h 48238"/>
                <a:gd name="connsiteX5" fmla="*/ 16079 w 48238"/>
                <a:gd name="connsiteY5" fmla="*/ 16079 h 48238"/>
                <a:gd name="connsiteX6" fmla="*/ 32159 w 48238"/>
                <a:gd name="connsiteY6" fmla="*/ 16079 h 48238"/>
                <a:gd name="connsiteX7" fmla="*/ 32159 w 48238"/>
                <a:gd name="connsiteY7" fmla="*/ 32159 h 48238"/>
                <a:gd name="connsiteX8" fmla="*/ 16079 w 48238"/>
                <a:gd name="connsiteY8" fmla="*/ 32159 h 48238"/>
                <a:gd name="connsiteX9" fmla="*/ 16079 w 48238"/>
                <a:gd name="connsiteY9" fmla="*/ 16079 h 4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238" h="48238">
                  <a:moveTo>
                    <a:pt x="0" y="48238"/>
                  </a:moveTo>
                  <a:lnTo>
                    <a:pt x="48238" y="48238"/>
                  </a:lnTo>
                  <a:lnTo>
                    <a:pt x="48238" y="0"/>
                  </a:lnTo>
                  <a:lnTo>
                    <a:pt x="0" y="0"/>
                  </a:lnTo>
                  <a:lnTo>
                    <a:pt x="0" y="48238"/>
                  </a:lnTo>
                  <a:close/>
                  <a:moveTo>
                    <a:pt x="16079" y="16079"/>
                  </a:moveTo>
                  <a:lnTo>
                    <a:pt x="32159" y="16079"/>
                  </a:lnTo>
                  <a:lnTo>
                    <a:pt x="32159" y="32159"/>
                  </a:lnTo>
                  <a:lnTo>
                    <a:pt x="16079" y="32159"/>
                  </a:lnTo>
                  <a:lnTo>
                    <a:pt x="16079" y="16079"/>
                  </a:lnTo>
                  <a:close/>
                </a:path>
              </a:pathLst>
            </a:custGeom>
            <a:solidFill>
              <a:srgbClr val="000000"/>
            </a:solidFill>
            <a:ln w="8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7" name="Freeform: Shape 806">
              <a:extLst>
                <a:ext uri="{FF2B5EF4-FFF2-40B4-BE49-F238E27FC236}">
                  <a16:creationId xmlns:a16="http://schemas.microsoft.com/office/drawing/2014/main" id="{0CC246B7-6DEB-494A-B8A9-711E9CC62A65}"/>
                </a:ext>
              </a:extLst>
            </p:cNvPr>
            <p:cNvSpPr/>
            <p:nvPr/>
          </p:nvSpPr>
          <p:spPr>
            <a:xfrm>
              <a:off x="8335940" y="4623701"/>
              <a:ext cx="48238" cy="48238"/>
            </a:xfrm>
            <a:custGeom>
              <a:avLst/>
              <a:gdLst>
                <a:gd name="connsiteX0" fmla="*/ 0 w 48238"/>
                <a:gd name="connsiteY0" fmla="*/ 48238 h 48238"/>
                <a:gd name="connsiteX1" fmla="*/ 48238 w 48238"/>
                <a:gd name="connsiteY1" fmla="*/ 48238 h 48238"/>
                <a:gd name="connsiteX2" fmla="*/ 48238 w 48238"/>
                <a:gd name="connsiteY2" fmla="*/ 0 h 48238"/>
                <a:gd name="connsiteX3" fmla="*/ 0 w 48238"/>
                <a:gd name="connsiteY3" fmla="*/ 0 h 48238"/>
                <a:gd name="connsiteX4" fmla="*/ 0 w 48238"/>
                <a:gd name="connsiteY4" fmla="*/ 48238 h 48238"/>
                <a:gd name="connsiteX5" fmla="*/ 16079 w 48238"/>
                <a:gd name="connsiteY5" fmla="*/ 16079 h 48238"/>
                <a:gd name="connsiteX6" fmla="*/ 32159 w 48238"/>
                <a:gd name="connsiteY6" fmla="*/ 16079 h 48238"/>
                <a:gd name="connsiteX7" fmla="*/ 32159 w 48238"/>
                <a:gd name="connsiteY7" fmla="*/ 32159 h 48238"/>
                <a:gd name="connsiteX8" fmla="*/ 16079 w 48238"/>
                <a:gd name="connsiteY8" fmla="*/ 32159 h 48238"/>
                <a:gd name="connsiteX9" fmla="*/ 16079 w 48238"/>
                <a:gd name="connsiteY9" fmla="*/ 16079 h 4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238" h="48238">
                  <a:moveTo>
                    <a:pt x="0" y="48238"/>
                  </a:moveTo>
                  <a:lnTo>
                    <a:pt x="48238" y="48238"/>
                  </a:lnTo>
                  <a:lnTo>
                    <a:pt x="48238" y="0"/>
                  </a:lnTo>
                  <a:lnTo>
                    <a:pt x="0" y="0"/>
                  </a:lnTo>
                  <a:lnTo>
                    <a:pt x="0" y="48238"/>
                  </a:lnTo>
                  <a:close/>
                  <a:moveTo>
                    <a:pt x="16079" y="16079"/>
                  </a:moveTo>
                  <a:lnTo>
                    <a:pt x="32159" y="16079"/>
                  </a:lnTo>
                  <a:lnTo>
                    <a:pt x="32159" y="32159"/>
                  </a:lnTo>
                  <a:lnTo>
                    <a:pt x="16079" y="32159"/>
                  </a:lnTo>
                  <a:lnTo>
                    <a:pt x="16079" y="16079"/>
                  </a:lnTo>
                  <a:close/>
                </a:path>
              </a:pathLst>
            </a:custGeom>
            <a:solidFill>
              <a:srgbClr val="000000"/>
            </a:solidFill>
            <a:ln w="8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8" name="Freeform: Shape 807">
              <a:extLst>
                <a:ext uri="{FF2B5EF4-FFF2-40B4-BE49-F238E27FC236}">
                  <a16:creationId xmlns:a16="http://schemas.microsoft.com/office/drawing/2014/main" id="{9C1BE3F6-7F3B-4E88-AB92-CB3D76AE629E}"/>
                </a:ext>
              </a:extLst>
            </p:cNvPr>
            <p:cNvSpPr/>
            <p:nvPr/>
          </p:nvSpPr>
          <p:spPr>
            <a:xfrm>
              <a:off x="8335940" y="4688019"/>
              <a:ext cx="48238" cy="48238"/>
            </a:xfrm>
            <a:custGeom>
              <a:avLst/>
              <a:gdLst>
                <a:gd name="connsiteX0" fmla="*/ 0 w 48238"/>
                <a:gd name="connsiteY0" fmla="*/ 48238 h 48238"/>
                <a:gd name="connsiteX1" fmla="*/ 48238 w 48238"/>
                <a:gd name="connsiteY1" fmla="*/ 48238 h 48238"/>
                <a:gd name="connsiteX2" fmla="*/ 48238 w 48238"/>
                <a:gd name="connsiteY2" fmla="*/ 0 h 48238"/>
                <a:gd name="connsiteX3" fmla="*/ 0 w 48238"/>
                <a:gd name="connsiteY3" fmla="*/ 0 h 48238"/>
                <a:gd name="connsiteX4" fmla="*/ 0 w 48238"/>
                <a:gd name="connsiteY4" fmla="*/ 48238 h 48238"/>
                <a:gd name="connsiteX5" fmla="*/ 16079 w 48238"/>
                <a:gd name="connsiteY5" fmla="*/ 16079 h 48238"/>
                <a:gd name="connsiteX6" fmla="*/ 32159 w 48238"/>
                <a:gd name="connsiteY6" fmla="*/ 16079 h 48238"/>
                <a:gd name="connsiteX7" fmla="*/ 32159 w 48238"/>
                <a:gd name="connsiteY7" fmla="*/ 32159 h 48238"/>
                <a:gd name="connsiteX8" fmla="*/ 16079 w 48238"/>
                <a:gd name="connsiteY8" fmla="*/ 32159 h 48238"/>
                <a:gd name="connsiteX9" fmla="*/ 16079 w 48238"/>
                <a:gd name="connsiteY9" fmla="*/ 16079 h 4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238" h="48238">
                  <a:moveTo>
                    <a:pt x="0" y="48238"/>
                  </a:moveTo>
                  <a:lnTo>
                    <a:pt x="48238" y="48238"/>
                  </a:lnTo>
                  <a:lnTo>
                    <a:pt x="48238" y="0"/>
                  </a:lnTo>
                  <a:lnTo>
                    <a:pt x="0" y="0"/>
                  </a:lnTo>
                  <a:lnTo>
                    <a:pt x="0" y="48238"/>
                  </a:lnTo>
                  <a:close/>
                  <a:moveTo>
                    <a:pt x="16079" y="16079"/>
                  </a:moveTo>
                  <a:lnTo>
                    <a:pt x="32159" y="16079"/>
                  </a:lnTo>
                  <a:lnTo>
                    <a:pt x="32159" y="32159"/>
                  </a:lnTo>
                  <a:lnTo>
                    <a:pt x="16079" y="32159"/>
                  </a:lnTo>
                  <a:lnTo>
                    <a:pt x="16079" y="16079"/>
                  </a:lnTo>
                  <a:close/>
                </a:path>
              </a:pathLst>
            </a:custGeom>
            <a:solidFill>
              <a:srgbClr val="000000"/>
            </a:solidFill>
            <a:ln w="8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:a16="http://schemas.microsoft.com/office/drawing/2014/main" id="{E0A4F887-23CF-46B8-B473-1F2E5D0D0AF3}"/>
                </a:ext>
              </a:extLst>
            </p:cNvPr>
            <p:cNvSpPr/>
            <p:nvPr/>
          </p:nvSpPr>
          <p:spPr>
            <a:xfrm>
              <a:off x="8593211" y="4430748"/>
              <a:ext cx="48238" cy="48238"/>
            </a:xfrm>
            <a:custGeom>
              <a:avLst/>
              <a:gdLst>
                <a:gd name="connsiteX0" fmla="*/ 0 w 48238"/>
                <a:gd name="connsiteY0" fmla="*/ 48238 h 48238"/>
                <a:gd name="connsiteX1" fmla="*/ 48238 w 48238"/>
                <a:gd name="connsiteY1" fmla="*/ 48238 h 48238"/>
                <a:gd name="connsiteX2" fmla="*/ 48238 w 48238"/>
                <a:gd name="connsiteY2" fmla="*/ 0 h 48238"/>
                <a:gd name="connsiteX3" fmla="*/ 0 w 48238"/>
                <a:gd name="connsiteY3" fmla="*/ 0 h 48238"/>
                <a:gd name="connsiteX4" fmla="*/ 0 w 48238"/>
                <a:gd name="connsiteY4" fmla="*/ 48238 h 48238"/>
                <a:gd name="connsiteX5" fmla="*/ 16079 w 48238"/>
                <a:gd name="connsiteY5" fmla="*/ 16079 h 48238"/>
                <a:gd name="connsiteX6" fmla="*/ 32159 w 48238"/>
                <a:gd name="connsiteY6" fmla="*/ 16079 h 48238"/>
                <a:gd name="connsiteX7" fmla="*/ 32159 w 48238"/>
                <a:gd name="connsiteY7" fmla="*/ 32159 h 48238"/>
                <a:gd name="connsiteX8" fmla="*/ 16079 w 48238"/>
                <a:gd name="connsiteY8" fmla="*/ 32159 h 48238"/>
                <a:gd name="connsiteX9" fmla="*/ 16079 w 48238"/>
                <a:gd name="connsiteY9" fmla="*/ 16079 h 4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238" h="48238">
                  <a:moveTo>
                    <a:pt x="0" y="48238"/>
                  </a:moveTo>
                  <a:lnTo>
                    <a:pt x="48238" y="48238"/>
                  </a:lnTo>
                  <a:lnTo>
                    <a:pt x="48238" y="0"/>
                  </a:lnTo>
                  <a:lnTo>
                    <a:pt x="0" y="0"/>
                  </a:lnTo>
                  <a:lnTo>
                    <a:pt x="0" y="48238"/>
                  </a:lnTo>
                  <a:close/>
                  <a:moveTo>
                    <a:pt x="16079" y="16079"/>
                  </a:moveTo>
                  <a:lnTo>
                    <a:pt x="32159" y="16079"/>
                  </a:lnTo>
                  <a:lnTo>
                    <a:pt x="32159" y="32159"/>
                  </a:lnTo>
                  <a:lnTo>
                    <a:pt x="16079" y="32159"/>
                  </a:lnTo>
                  <a:lnTo>
                    <a:pt x="16079" y="16079"/>
                  </a:lnTo>
                  <a:close/>
                </a:path>
              </a:pathLst>
            </a:custGeom>
            <a:solidFill>
              <a:srgbClr val="000000"/>
            </a:solidFill>
            <a:ln w="8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0" name="Freeform: Shape 809">
              <a:extLst>
                <a:ext uri="{FF2B5EF4-FFF2-40B4-BE49-F238E27FC236}">
                  <a16:creationId xmlns:a16="http://schemas.microsoft.com/office/drawing/2014/main" id="{954AA535-7A62-407E-823A-A0EAB81EC281}"/>
                </a:ext>
              </a:extLst>
            </p:cNvPr>
            <p:cNvSpPr/>
            <p:nvPr/>
          </p:nvSpPr>
          <p:spPr>
            <a:xfrm>
              <a:off x="8593211" y="4495066"/>
              <a:ext cx="48238" cy="48238"/>
            </a:xfrm>
            <a:custGeom>
              <a:avLst/>
              <a:gdLst>
                <a:gd name="connsiteX0" fmla="*/ 0 w 48238"/>
                <a:gd name="connsiteY0" fmla="*/ 48238 h 48238"/>
                <a:gd name="connsiteX1" fmla="*/ 48238 w 48238"/>
                <a:gd name="connsiteY1" fmla="*/ 48238 h 48238"/>
                <a:gd name="connsiteX2" fmla="*/ 48238 w 48238"/>
                <a:gd name="connsiteY2" fmla="*/ 0 h 48238"/>
                <a:gd name="connsiteX3" fmla="*/ 0 w 48238"/>
                <a:gd name="connsiteY3" fmla="*/ 0 h 48238"/>
                <a:gd name="connsiteX4" fmla="*/ 0 w 48238"/>
                <a:gd name="connsiteY4" fmla="*/ 48238 h 48238"/>
                <a:gd name="connsiteX5" fmla="*/ 16079 w 48238"/>
                <a:gd name="connsiteY5" fmla="*/ 16079 h 48238"/>
                <a:gd name="connsiteX6" fmla="*/ 32159 w 48238"/>
                <a:gd name="connsiteY6" fmla="*/ 16079 h 48238"/>
                <a:gd name="connsiteX7" fmla="*/ 32159 w 48238"/>
                <a:gd name="connsiteY7" fmla="*/ 32159 h 48238"/>
                <a:gd name="connsiteX8" fmla="*/ 16079 w 48238"/>
                <a:gd name="connsiteY8" fmla="*/ 32159 h 48238"/>
                <a:gd name="connsiteX9" fmla="*/ 16079 w 48238"/>
                <a:gd name="connsiteY9" fmla="*/ 16079 h 4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238" h="48238">
                  <a:moveTo>
                    <a:pt x="0" y="48238"/>
                  </a:moveTo>
                  <a:lnTo>
                    <a:pt x="48238" y="48238"/>
                  </a:lnTo>
                  <a:lnTo>
                    <a:pt x="48238" y="0"/>
                  </a:lnTo>
                  <a:lnTo>
                    <a:pt x="0" y="0"/>
                  </a:lnTo>
                  <a:lnTo>
                    <a:pt x="0" y="48238"/>
                  </a:lnTo>
                  <a:close/>
                  <a:moveTo>
                    <a:pt x="16079" y="16079"/>
                  </a:moveTo>
                  <a:lnTo>
                    <a:pt x="32159" y="16079"/>
                  </a:lnTo>
                  <a:lnTo>
                    <a:pt x="32159" y="32159"/>
                  </a:lnTo>
                  <a:lnTo>
                    <a:pt x="16079" y="32159"/>
                  </a:lnTo>
                  <a:lnTo>
                    <a:pt x="16079" y="16079"/>
                  </a:lnTo>
                  <a:close/>
                </a:path>
              </a:pathLst>
            </a:custGeom>
            <a:solidFill>
              <a:srgbClr val="000000"/>
            </a:solidFill>
            <a:ln w="8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1" name="Freeform: Shape 810">
              <a:extLst>
                <a:ext uri="{FF2B5EF4-FFF2-40B4-BE49-F238E27FC236}">
                  <a16:creationId xmlns:a16="http://schemas.microsoft.com/office/drawing/2014/main" id="{C30B1866-3716-4E21-AF17-1BA0ACDDEF42}"/>
                </a:ext>
              </a:extLst>
            </p:cNvPr>
            <p:cNvSpPr/>
            <p:nvPr/>
          </p:nvSpPr>
          <p:spPr>
            <a:xfrm>
              <a:off x="8593211" y="4559383"/>
              <a:ext cx="48238" cy="48238"/>
            </a:xfrm>
            <a:custGeom>
              <a:avLst/>
              <a:gdLst>
                <a:gd name="connsiteX0" fmla="*/ 0 w 48238"/>
                <a:gd name="connsiteY0" fmla="*/ 48238 h 48238"/>
                <a:gd name="connsiteX1" fmla="*/ 48238 w 48238"/>
                <a:gd name="connsiteY1" fmla="*/ 48238 h 48238"/>
                <a:gd name="connsiteX2" fmla="*/ 48238 w 48238"/>
                <a:gd name="connsiteY2" fmla="*/ 0 h 48238"/>
                <a:gd name="connsiteX3" fmla="*/ 0 w 48238"/>
                <a:gd name="connsiteY3" fmla="*/ 0 h 48238"/>
                <a:gd name="connsiteX4" fmla="*/ 0 w 48238"/>
                <a:gd name="connsiteY4" fmla="*/ 48238 h 48238"/>
                <a:gd name="connsiteX5" fmla="*/ 16079 w 48238"/>
                <a:gd name="connsiteY5" fmla="*/ 16079 h 48238"/>
                <a:gd name="connsiteX6" fmla="*/ 32159 w 48238"/>
                <a:gd name="connsiteY6" fmla="*/ 16079 h 48238"/>
                <a:gd name="connsiteX7" fmla="*/ 32159 w 48238"/>
                <a:gd name="connsiteY7" fmla="*/ 32159 h 48238"/>
                <a:gd name="connsiteX8" fmla="*/ 16079 w 48238"/>
                <a:gd name="connsiteY8" fmla="*/ 32159 h 48238"/>
                <a:gd name="connsiteX9" fmla="*/ 16079 w 48238"/>
                <a:gd name="connsiteY9" fmla="*/ 16079 h 4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238" h="48238">
                  <a:moveTo>
                    <a:pt x="0" y="48238"/>
                  </a:moveTo>
                  <a:lnTo>
                    <a:pt x="48238" y="48238"/>
                  </a:lnTo>
                  <a:lnTo>
                    <a:pt x="48238" y="0"/>
                  </a:lnTo>
                  <a:lnTo>
                    <a:pt x="0" y="0"/>
                  </a:lnTo>
                  <a:lnTo>
                    <a:pt x="0" y="48238"/>
                  </a:lnTo>
                  <a:close/>
                  <a:moveTo>
                    <a:pt x="16079" y="16079"/>
                  </a:moveTo>
                  <a:lnTo>
                    <a:pt x="32159" y="16079"/>
                  </a:lnTo>
                  <a:lnTo>
                    <a:pt x="32159" y="32159"/>
                  </a:lnTo>
                  <a:lnTo>
                    <a:pt x="16079" y="32159"/>
                  </a:lnTo>
                  <a:lnTo>
                    <a:pt x="16079" y="16079"/>
                  </a:lnTo>
                  <a:close/>
                </a:path>
              </a:pathLst>
            </a:custGeom>
            <a:solidFill>
              <a:srgbClr val="000000"/>
            </a:solidFill>
            <a:ln w="8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2" name="Freeform: Shape 811">
              <a:extLst>
                <a:ext uri="{FF2B5EF4-FFF2-40B4-BE49-F238E27FC236}">
                  <a16:creationId xmlns:a16="http://schemas.microsoft.com/office/drawing/2014/main" id="{7DCAA940-8ADF-4851-A754-6AA7557926E5}"/>
                </a:ext>
              </a:extLst>
            </p:cNvPr>
            <p:cNvSpPr/>
            <p:nvPr/>
          </p:nvSpPr>
          <p:spPr>
            <a:xfrm>
              <a:off x="8593211" y="4623701"/>
              <a:ext cx="48238" cy="48238"/>
            </a:xfrm>
            <a:custGeom>
              <a:avLst/>
              <a:gdLst>
                <a:gd name="connsiteX0" fmla="*/ 0 w 48238"/>
                <a:gd name="connsiteY0" fmla="*/ 48238 h 48238"/>
                <a:gd name="connsiteX1" fmla="*/ 48238 w 48238"/>
                <a:gd name="connsiteY1" fmla="*/ 48238 h 48238"/>
                <a:gd name="connsiteX2" fmla="*/ 48238 w 48238"/>
                <a:gd name="connsiteY2" fmla="*/ 0 h 48238"/>
                <a:gd name="connsiteX3" fmla="*/ 0 w 48238"/>
                <a:gd name="connsiteY3" fmla="*/ 0 h 48238"/>
                <a:gd name="connsiteX4" fmla="*/ 0 w 48238"/>
                <a:gd name="connsiteY4" fmla="*/ 48238 h 48238"/>
                <a:gd name="connsiteX5" fmla="*/ 16079 w 48238"/>
                <a:gd name="connsiteY5" fmla="*/ 16079 h 48238"/>
                <a:gd name="connsiteX6" fmla="*/ 32159 w 48238"/>
                <a:gd name="connsiteY6" fmla="*/ 16079 h 48238"/>
                <a:gd name="connsiteX7" fmla="*/ 32159 w 48238"/>
                <a:gd name="connsiteY7" fmla="*/ 32159 h 48238"/>
                <a:gd name="connsiteX8" fmla="*/ 16079 w 48238"/>
                <a:gd name="connsiteY8" fmla="*/ 32159 h 48238"/>
                <a:gd name="connsiteX9" fmla="*/ 16079 w 48238"/>
                <a:gd name="connsiteY9" fmla="*/ 16079 h 4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238" h="48238">
                  <a:moveTo>
                    <a:pt x="0" y="48238"/>
                  </a:moveTo>
                  <a:lnTo>
                    <a:pt x="48238" y="48238"/>
                  </a:lnTo>
                  <a:lnTo>
                    <a:pt x="48238" y="0"/>
                  </a:lnTo>
                  <a:lnTo>
                    <a:pt x="0" y="0"/>
                  </a:lnTo>
                  <a:lnTo>
                    <a:pt x="0" y="48238"/>
                  </a:lnTo>
                  <a:close/>
                  <a:moveTo>
                    <a:pt x="16079" y="16079"/>
                  </a:moveTo>
                  <a:lnTo>
                    <a:pt x="32159" y="16079"/>
                  </a:lnTo>
                  <a:lnTo>
                    <a:pt x="32159" y="32159"/>
                  </a:lnTo>
                  <a:lnTo>
                    <a:pt x="16079" y="32159"/>
                  </a:lnTo>
                  <a:lnTo>
                    <a:pt x="16079" y="16079"/>
                  </a:lnTo>
                  <a:close/>
                </a:path>
              </a:pathLst>
            </a:custGeom>
            <a:solidFill>
              <a:srgbClr val="000000"/>
            </a:solidFill>
            <a:ln w="8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3" name="Freeform: Shape 812">
              <a:extLst>
                <a:ext uri="{FF2B5EF4-FFF2-40B4-BE49-F238E27FC236}">
                  <a16:creationId xmlns:a16="http://schemas.microsoft.com/office/drawing/2014/main" id="{68F15024-5FA6-4E8E-B3EB-CFD0D5947034}"/>
                </a:ext>
              </a:extLst>
            </p:cNvPr>
            <p:cNvSpPr/>
            <p:nvPr/>
          </p:nvSpPr>
          <p:spPr>
            <a:xfrm>
              <a:off x="8593211" y="4688019"/>
              <a:ext cx="48238" cy="48238"/>
            </a:xfrm>
            <a:custGeom>
              <a:avLst/>
              <a:gdLst>
                <a:gd name="connsiteX0" fmla="*/ 0 w 48238"/>
                <a:gd name="connsiteY0" fmla="*/ 48238 h 48238"/>
                <a:gd name="connsiteX1" fmla="*/ 48238 w 48238"/>
                <a:gd name="connsiteY1" fmla="*/ 48238 h 48238"/>
                <a:gd name="connsiteX2" fmla="*/ 48238 w 48238"/>
                <a:gd name="connsiteY2" fmla="*/ 0 h 48238"/>
                <a:gd name="connsiteX3" fmla="*/ 0 w 48238"/>
                <a:gd name="connsiteY3" fmla="*/ 0 h 48238"/>
                <a:gd name="connsiteX4" fmla="*/ 0 w 48238"/>
                <a:gd name="connsiteY4" fmla="*/ 48238 h 48238"/>
                <a:gd name="connsiteX5" fmla="*/ 16079 w 48238"/>
                <a:gd name="connsiteY5" fmla="*/ 16079 h 48238"/>
                <a:gd name="connsiteX6" fmla="*/ 32159 w 48238"/>
                <a:gd name="connsiteY6" fmla="*/ 16079 h 48238"/>
                <a:gd name="connsiteX7" fmla="*/ 32159 w 48238"/>
                <a:gd name="connsiteY7" fmla="*/ 32159 h 48238"/>
                <a:gd name="connsiteX8" fmla="*/ 16079 w 48238"/>
                <a:gd name="connsiteY8" fmla="*/ 32159 h 48238"/>
                <a:gd name="connsiteX9" fmla="*/ 16079 w 48238"/>
                <a:gd name="connsiteY9" fmla="*/ 16079 h 4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238" h="48238">
                  <a:moveTo>
                    <a:pt x="0" y="48238"/>
                  </a:moveTo>
                  <a:lnTo>
                    <a:pt x="48238" y="48238"/>
                  </a:lnTo>
                  <a:lnTo>
                    <a:pt x="48238" y="0"/>
                  </a:lnTo>
                  <a:lnTo>
                    <a:pt x="0" y="0"/>
                  </a:lnTo>
                  <a:lnTo>
                    <a:pt x="0" y="48238"/>
                  </a:lnTo>
                  <a:close/>
                  <a:moveTo>
                    <a:pt x="16079" y="16079"/>
                  </a:moveTo>
                  <a:lnTo>
                    <a:pt x="32159" y="16079"/>
                  </a:lnTo>
                  <a:lnTo>
                    <a:pt x="32159" y="32159"/>
                  </a:lnTo>
                  <a:lnTo>
                    <a:pt x="16079" y="32159"/>
                  </a:lnTo>
                  <a:lnTo>
                    <a:pt x="16079" y="16079"/>
                  </a:lnTo>
                  <a:close/>
                </a:path>
              </a:pathLst>
            </a:custGeom>
            <a:solidFill>
              <a:srgbClr val="000000"/>
            </a:solidFill>
            <a:ln w="8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4" name="Freeform: Shape 813">
              <a:extLst>
                <a:ext uri="{FF2B5EF4-FFF2-40B4-BE49-F238E27FC236}">
                  <a16:creationId xmlns:a16="http://schemas.microsoft.com/office/drawing/2014/main" id="{37A42E5C-554F-4473-A579-3A863FE7D483}"/>
                </a:ext>
              </a:extLst>
            </p:cNvPr>
            <p:cNvSpPr/>
            <p:nvPr/>
          </p:nvSpPr>
          <p:spPr>
            <a:xfrm>
              <a:off x="8440456" y="4530296"/>
              <a:ext cx="106413" cy="106413"/>
            </a:xfrm>
            <a:custGeom>
              <a:avLst/>
              <a:gdLst>
                <a:gd name="connsiteX0" fmla="*/ 0 w 106413"/>
                <a:gd name="connsiteY0" fmla="*/ 106414 h 106413"/>
                <a:gd name="connsiteX1" fmla="*/ 106414 w 106413"/>
                <a:gd name="connsiteY1" fmla="*/ 53207 h 106413"/>
                <a:gd name="connsiteX2" fmla="*/ 0 w 106413"/>
                <a:gd name="connsiteY2" fmla="*/ 0 h 106413"/>
                <a:gd name="connsiteX3" fmla="*/ 0 w 106413"/>
                <a:gd name="connsiteY3" fmla="*/ 106414 h 106413"/>
                <a:gd name="connsiteX4" fmla="*/ 16079 w 106413"/>
                <a:gd name="connsiteY4" fmla="*/ 26017 h 106413"/>
                <a:gd name="connsiteX5" fmla="*/ 70460 w 106413"/>
                <a:gd name="connsiteY5" fmla="*/ 53207 h 106413"/>
                <a:gd name="connsiteX6" fmla="*/ 16079 w 106413"/>
                <a:gd name="connsiteY6" fmla="*/ 80397 h 106413"/>
                <a:gd name="connsiteX7" fmla="*/ 16079 w 106413"/>
                <a:gd name="connsiteY7" fmla="*/ 26017 h 10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413" h="106413">
                  <a:moveTo>
                    <a:pt x="0" y="106414"/>
                  </a:moveTo>
                  <a:lnTo>
                    <a:pt x="106414" y="53207"/>
                  </a:lnTo>
                  <a:lnTo>
                    <a:pt x="0" y="0"/>
                  </a:lnTo>
                  <a:lnTo>
                    <a:pt x="0" y="106414"/>
                  </a:lnTo>
                  <a:close/>
                  <a:moveTo>
                    <a:pt x="16079" y="26017"/>
                  </a:moveTo>
                  <a:lnTo>
                    <a:pt x="70460" y="53207"/>
                  </a:lnTo>
                  <a:lnTo>
                    <a:pt x="16079" y="80397"/>
                  </a:lnTo>
                  <a:lnTo>
                    <a:pt x="16079" y="26017"/>
                  </a:lnTo>
                  <a:close/>
                </a:path>
              </a:pathLst>
            </a:custGeom>
            <a:solidFill>
              <a:srgbClr val="000000"/>
            </a:solidFill>
            <a:ln w="8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15" name="Graphic 210">
            <a:extLst>
              <a:ext uri="{FF2B5EF4-FFF2-40B4-BE49-F238E27FC236}">
                <a16:creationId xmlns:a16="http://schemas.microsoft.com/office/drawing/2014/main" id="{7014DF6C-E9E7-4444-83CD-A6112B088A8C}"/>
              </a:ext>
            </a:extLst>
          </p:cNvPr>
          <p:cNvGrpSpPr/>
          <p:nvPr/>
        </p:nvGrpSpPr>
        <p:grpSpPr>
          <a:xfrm>
            <a:off x="7640671" y="4453809"/>
            <a:ext cx="466304" cy="257271"/>
            <a:chOff x="7640671" y="4453809"/>
            <a:chExt cx="466304" cy="257271"/>
          </a:xfrm>
          <a:solidFill>
            <a:srgbClr val="000000"/>
          </a:solidFill>
        </p:grpSpPr>
        <p:sp>
          <p:nvSpPr>
            <p:cNvPr id="816" name="Freeform: Shape 815">
              <a:extLst>
                <a:ext uri="{FF2B5EF4-FFF2-40B4-BE49-F238E27FC236}">
                  <a16:creationId xmlns:a16="http://schemas.microsoft.com/office/drawing/2014/main" id="{B45668F7-3419-4958-B5CE-C528D157F1BC}"/>
                </a:ext>
              </a:extLst>
            </p:cNvPr>
            <p:cNvSpPr/>
            <p:nvPr/>
          </p:nvSpPr>
          <p:spPr>
            <a:xfrm>
              <a:off x="7745188" y="4453809"/>
              <a:ext cx="257271" cy="257271"/>
            </a:xfrm>
            <a:custGeom>
              <a:avLst/>
              <a:gdLst>
                <a:gd name="connsiteX0" fmla="*/ 128636 w 257271"/>
                <a:gd name="connsiteY0" fmla="*/ 257272 h 257271"/>
                <a:gd name="connsiteX1" fmla="*/ 0 w 257271"/>
                <a:gd name="connsiteY1" fmla="*/ 128636 h 257271"/>
                <a:gd name="connsiteX2" fmla="*/ 128636 w 257271"/>
                <a:gd name="connsiteY2" fmla="*/ 0 h 257271"/>
                <a:gd name="connsiteX3" fmla="*/ 257271 w 257271"/>
                <a:gd name="connsiteY3" fmla="*/ 128636 h 257271"/>
                <a:gd name="connsiteX4" fmla="*/ 128636 w 257271"/>
                <a:gd name="connsiteY4" fmla="*/ 257272 h 257271"/>
                <a:gd name="connsiteX5" fmla="*/ 128636 w 257271"/>
                <a:gd name="connsiteY5" fmla="*/ 16079 h 257271"/>
                <a:gd name="connsiteX6" fmla="*/ 16079 w 257271"/>
                <a:gd name="connsiteY6" fmla="*/ 128636 h 257271"/>
                <a:gd name="connsiteX7" fmla="*/ 128636 w 257271"/>
                <a:gd name="connsiteY7" fmla="*/ 241192 h 257271"/>
                <a:gd name="connsiteX8" fmla="*/ 241192 w 257271"/>
                <a:gd name="connsiteY8" fmla="*/ 128636 h 257271"/>
                <a:gd name="connsiteX9" fmla="*/ 128636 w 257271"/>
                <a:gd name="connsiteY9" fmla="*/ 16079 h 25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7271" h="257271">
                  <a:moveTo>
                    <a:pt x="128636" y="257272"/>
                  </a:moveTo>
                  <a:cubicBezTo>
                    <a:pt x="57592" y="257272"/>
                    <a:pt x="0" y="199680"/>
                    <a:pt x="0" y="128636"/>
                  </a:cubicBezTo>
                  <a:cubicBezTo>
                    <a:pt x="0" y="57592"/>
                    <a:pt x="57592" y="0"/>
                    <a:pt x="128636" y="0"/>
                  </a:cubicBezTo>
                  <a:cubicBezTo>
                    <a:pt x="199679" y="0"/>
                    <a:pt x="257271" y="57592"/>
                    <a:pt x="257271" y="128636"/>
                  </a:cubicBezTo>
                  <a:cubicBezTo>
                    <a:pt x="257271" y="199680"/>
                    <a:pt x="199679" y="257272"/>
                    <a:pt x="128636" y="257272"/>
                  </a:cubicBezTo>
                  <a:close/>
                  <a:moveTo>
                    <a:pt x="128636" y="16079"/>
                  </a:moveTo>
                  <a:cubicBezTo>
                    <a:pt x="66472" y="16079"/>
                    <a:pt x="16079" y="66473"/>
                    <a:pt x="16079" y="128636"/>
                  </a:cubicBezTo>
                  <a:cubicBezTo>
                    <a:pt x="16079" y="190799"/>
                    <a:pt x="66472" y="241192"/>
                    <a:pt x="128636" y="241192"/>
                  </a:cubicBezTo>
                  <a:cubicBezTo>
                    <a:pt x="190799" y="241192"/>
                    <a:pt x="241192" y="190799"/>
                    <a:pt x="241192" y="128636"/>
                  </a:cubicBezTo>
                  <a:cubicBezTo>
                    <a:pt x="241192" y="66473"/>
                    <a:pt x="190799" y="16079"/>
                    <a:pt x="128636" y="16079"/>
                  </a:cubicBezTo>
                  <a:close/>
                </a:path>
              </a:pathLst>
            </a:custGeom>
            <a:solidFill>
              <a:srgbClr val="000000"/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7" name="Freeform: Shape 816">
              <a:extLst>
                <a:ext uri="{FF2B5EF4-FFF2-40B4-BE49-F238E27FC236}">
                  <a16:creationId xmlns:a16="http://schemas.microsoft.com/office/drawing/2014/main" id="{AEA0FBED-107C-41F4-869B-524A1414702C}"/>
                </a:ext>
              </a:extLst>
            </p:cNvPr>
            <p:cNvSpPr/>
            <p:nvPr/>
          </p:nvSpPr>
          <p:spPr>
            <a:xfrm>
              <a:off x="7704989" y="4494008"/>
              <a:ext cx="80397" cy="176874"/>
            </a:xfrm>
            <a:custGeom>
              <a:avLst/>
              <a:gdLst>
                <a:gd name="connsiteX0" fmla="*/ 72357 w 80397"/>
                <a:gd name="connsiteY0" fmla="*/ 176874 h 176874"/>
                <a:gd name="connsiteX1" fmla="*/ 8040 w 80397"/>
                <a:gd name="connsiteY1" fmla="*/ 176874 h 176874"/>
                <a:gd name="connsiteX2" fmla="*/ 0 w 80397"/>
                <a:gd name="connsiteY2" fmla="*/ 168834 h 176874"/>
                <a:gd name="connsiteX3" fmla="*/ 0 w 80397"/>
                <a:gd name="connsiteY3" fmla="*/ 8040 h 176874"/>
                <a:gd name="connsiteX4" fmla="*/ 8040 w 80397"/>
                <a:gd name="connsiteY4" fmla="*/ 0 h 176874"/>
                <a:gd name="connsiteX5" fmla="*/ 72357 w 80397"/>
                <a:gd name="connsiteY5" fmla="*/ 0 h 176874"/>
                <a:gd name="connsiteX6" fmla="*/ 80397 w 80397"/>
                <a:gd name="connsiteY6" fmla="*/ 8040 h 176874"/>
                <a:gd name="connsiteX7" fmla="*/ 80397 w 80397"/>
                <a:gd name="connsiteY7" fmla="*/ 16079 h 176874"/>
                <a:gd name="connsiteX8" fmla="*/ 72357 w 80397"/>
                <a:gd name="connsiteY8" fmla="*/ 24119 h 176874"/>
                <a:gd name="connsiteX9" fmla="*/ 64318 w 80397"/>
                <a:gd name="connsiteY9" fmla="*/ 16079 h 176874"/>
                <a:gd name="connsiteX10" fmla="*/ 16079 w 80397"/>
                <a:gd name="connsiteY10" fmla="*/ 16079 h 176874"/>
                <a:gd name="connsiteX11" fmla="*/ 16079 w 80397"/>
                <a:gd name="connsiteY11" fmla="*/ 160795 h 176874"/>
                <a:gd name="connsiteX12" fmla="*/ 64318 w 80397"/>
                <a:gd name="connsiteY12" fmla="*/ 160795 h 176874"/>
                <a:gd name="connsiteX13" fmla="*/ 72357 w 80397"/>
                <a:gd name="connsiteY13" fmla="*/ 152755 h 176874"/>
                <a:gd name="connsiteX14" fmla="*/ 80397 w 80397"/>
                <a:gd name="connsiteY14" fmla="*/ 160795 h 176874"/>
                <a:gd name="connsiteX15" fmla="*/ 80397 w 80397"/>
                <a:gd name="connsiteY15" fmla="*/ 168834 h 176874"/>
                <a:gd name="connsiteX16" fmla="*/ 72357 w 80397"/>
                <a:gd name="connsiteY16" fmla="*/ 176874 h 176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397" h="176874">
                  <a:moveTo>
                    <a:pt x="72357" y="176874"/>
                  </a:moveTo>
                  <a:lnTo>
                    <a:pt x="8040" y="176874"/>
                  </a:lnTo>
                  <a:cubicBezTo>
                    <a:pt x="3599" y="176874"/>
                    <a:pt x="0" y="173275"/>
                    <a:pt x="0" y="168834"/>
                  </a:cubicBezTo>
                  <a:lnTo>
                    <a:pt x="0" y="8040"/>
                  </a:lnTo>
                  <a:cubicBezTo>
                    <a:pt x="0" y="3599"/>
                    <a:pt x="3599" y="0"/>
                    <a:pt x="8040" y="0"/>
                  </a:cubicBezTo>
                  <a:lnTo>
                    <a:pt x="72357" y="0"/>
                  </a:lnTo>
                  <a:cubicBezTo>
                    <a:pt x="76798" y="0"/>
                    <a:pt x="80397" y="3599"/>
                    <a:pt x="80397" y="8040"/>
                  </a:cubicBezTo>
                  <a:lnTo>
                    <a:pt x="80397" y="16079"/>
                  </a:lnTo>
                  <a:cubicBezTo>
                    <a:pt x="80397" y="20520"/>
                    <a:pt x="76798" y="24119"/>
                    <a:pt x="72357" y="24119"/>
                  </a:cubicBezTo>
                  <a:cubicBezTo>
                    <a:pt x="67917" y="24119"/>
                    <a:pt x="64318" y="20520"/>
                    <a:pt x="64318" y="16079"/>
                  </a:cubicBezTo>
                  <a:lnTo>
                    <a:pt x="16079" y="16079"/>
                  </a:lnTo>
                  <a:lnTo>
                    <a:pt x="16079" y="160795"/>
                  </a:lnTo>
                  <a:lnTo>
                    <a:pt x="64318" y="160795"/>
                  </a:lnTo>
                  <a:cubicBezTo>
                    <a:pt x="64318" y="156354"/>
                    <a:pt x="67917" y="152755"/>
                    <a:pt x="72357" y="152755"/>
                  </a:cubicBezTo>
                  <a:cubicBezTo>
                    <a:pt x="76798" y="152755"/>
                    <a:pt x="80397" y="156354"/>
                    <a:pt x="80397" y="160795"/>
                  </a:cubicBezTo>
                  <a:lnTo>
                    <a:pt x="80397" y="168834"/>
                  </a:lnTo>
                  <a:cubicBezTo>
                    <a:pt x="80397" y="173275"/>
                    <a:pt x="76798" y="176874"/>
                    <a:pt x="72357" y="176874"/>
                  </a:cubicBezTo>
                  <a:close/>
                </a:path>
              </a:pathLst>
            </a:custGeom>
            <a:solidFill>
              <a:srgbClr val="000000"/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8" name="Freeform: Shape 817">
              <a:extLst>
                <a:ext uri="{FF2B5EF4-FFF2-40B4-BE49-F238E27FC236}">
                  <a16:creationId xmlns:a16="http://schemas.microsoft.com/office/drawing/2014/main" id="{9D83CB0D-F5CE-466E-B5E4-7893D92D3E7A}"/>
                </a:ext>
              </a:extLst>
            </p:cNvPr>
            <p:cNvSpPr/>
            <p:nvPr/>
          </p:nvSpPr>
          <p:spPr>
            <a:xfrm>
              <a:off x="7640671" y="4493948"/>
              <a:ext cx="80414" cy="176933"/>
            </a:xfrm>
            <a:custGeom>
              <a:avLst/>
              <a:gdLst>
                <a:gd name="connsiteX0" fmla="*/ 72358 w 80414"/>
                <a:gd name="connsiteY0" fmla="*/ 176934 h 176933"/>
                <a:gd name="connsiteX1" fmla="*/ 71393 w 80414"/>
                <a:gd name="connsiteY1" fmla="*/ 176934 h 176933"/>
                <a:gd name="connsiteX2" fmla="*/ 7075 w 80414"/>
                <a:gd name="connsiteY2" fmla="*/ 168894 h 176933"/>
                <a:gd name="connsiteX3" fmla="*/ 0 w 80414"/>
                <a:gd name="connsiteY3" fmla="*/ 160854 h 176933"/>
                <a:gd name="connsiteX4" fmla="*/ 0 w 80414"/>
                <a:gd name="connsiteY4" fmla="*/ 16139 h 176933"/>
                <a:gd name="connsiteX5" fmla="*/ 7075 w 80414"/>
                <a:gd name="connsiteY5" fmla="*/ 8099 h 176933"/>
                <a:gd name="connsiteX6" fmla="*/ 71393 w 80414"/>
                <a:gd name="connsiteY6" fmla="*/ 60 h 176933"/>
                <a:gd name="connsiteX7" fmla="*/ 77664 w 80414"/>
                <a:gd name="connsiteY7" fmla="*/ 1989 h 176933"/>
                <a:gd name="connsiteX8" fmla="*/ 80397 w 80414"/>
                <a:gd name="connsiteY8" fmla="*/ 8099 h 176933"/>
                <a:gd name="connsiteX9" fmla="*/ 80397 w 80414"/>
                <a:gd name="connsiteY9" fmla="*/ 16139 h 176933"/>
                <a:gd name="connsiteX10" fmla="*/ 72880 w 80414"/>
                <a:gd name="connsiteY10" fmla="*/ 24702 h 176933"/>
                <a:gd name="connsiteX11" fmla="*/ 64318 w 80414"/>
                <a:gd name="connsiteY11" fmla="*/ 17184 h 176933"/>
                <a:gd name="connsiteX12" fmla="*/ 16080 w 80414"/>
                <a:gd name="connsiteY12" fmla="*/ 23214 h 176933"/>
                <a:gd name="connsiteX13" fmla="*/ 16080 w 80414"/>
                <a:gd name="connsiteY13" fmla="*/ 153779 h 176933"/>
                <a:gd name="connsiteX14" fmla="*/ 64318 w 80414"/>
                <a:gd name="connsiteY14" fmla="*/ 159809 h 176933"/>
                <a:gd name="connsiteX15" fmla="*/ 72880 w 80414"/>
                <a:gd name="connsiteY15" fmla="*/ 152292 h 176933"/>
                <a:gd name="connsiteX16" fmla="*/ 80397 w 80414"/>
                <a:gd name="connsiteY16" fmla="*/ 160854 h 176933"/>
                <a:gd name="connsiteX17" fmla="*/ 80397 w 80414"/>
                <a:gd name="connsiteY17" fmla="*/ 168894 h 176933"/>
                <a:gd name="connsiteX18" fmla="*/ 77664 w 80414"/>
                <a:gd name="connsiteY18" fmla="*/ 174924 h 176933"/>
                <a:gd name="connsiteX19" fmla="*/ 72358 w 80414"/>
                <a:gd name="connsiteY19" fmla="*/ 176934 h 17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0414" h="176933">
                  <a:moveTo>
                    <a:pt x="72358" y="176934"/>
                  </a:moveTo>
                  <a:lnTo>
                    <a:pt x="71393" y="176934"/>
                  </a:lnTo>
                  <a:lnTo>
                    <a:pt x="7075" y="168894"/>
                  </a:lnTo>
                  <a:cubicBezTo>
                    <a:pt x="3015" y="168404"/>
                    <a:pt x="-29" y="164943"/>
                    <a:pt x="0" y="160854"/>
                  </a:cubicBezTo>
                  <a:lnTo>
                    <a:pt x="0" y="16139"/>
                  </a:lnTo>
                  <a:cubicBezTo>
                    <a:pt x="-29" y="12050"/>
                    <a:pt x="3015" y="8590"/>
                    <a:pt x="7075" y="8099"/>
                  </a:cubicBezTo>
                  <a:lnTo>
                    <a:pt x="71393" y="60"/>
                  </a:lnTo>
                  <a:cubicBezTo>
                    <a:pt x="73663" y="-218"/>
                    <a:pt x="75943" y="483"/>
                    <a:pt x="77664" y="1989"/>
                  </a:cubicBezTo>
                  <a:cubicBezTo>
                    <a:pt x="79420" y="3532"/>
                    <a:pt x="80417" y="5762"/>
                    <a:pt x="80397" y="8099"/>
                  </a:cubicBezTo>
                  <a:lnTo>
                    <a:pt x="80397" y="16139"/>
                  </a:lnTo>
                  <a:cubicBezTo>
                    <a:pt x="80686" y="20580"/>
                    <a:pt x="77321" y="24413"/>
                    <a:pt x="72880" y="24702"/>
                  </a:cubicBezTo>
                  <a:cubicBezTo>
                    <a:pt x="68440" y="24990"/>
                    <a:pt x="64607" y="21625"/>
                    <a:pt x="64318" y="17184"/>
                  </a:cubicBezTo>
                  <a:lnTo>
                    <a:pt x="16080" y="23214"/>
                  </a:lnTo>
                  <a:lnTo>
                    <a:pt x="16080" y="153779"/>
                  </a:lnTo>
                  <a:lnTo>
                    <a:pt x="64318" y="159809"/>
                  </a:lnTo>
                  <a:cubicBezTo>
                    <a:pt x="64607" y="155369"/>
                    <a:pt x="68440" y="152003"/>
                    <a:pt x="72880" y="152292"/>
                  </a:cubicBezTo>
                  <a:cubicBezTo>
                    <a:pt x="77321" y="152581"/>
                    <a:pt x="80686" y="156414"/>
                    <a:pt x="80397" y="160854"/>
                  </a:cubicBezTo>
                  <a:lnTo>
                    <a:pt x="80397" y="168894"/>
                  </a:lnTo>
                  <a:cubicBezTo>
                    <a:pt x="80394" y="171203"/>
                    <a:pt x="79399" y="173400"/>
                    <a:pt x="77664" y="174924"/>
                  </a:cubicBezTo>
                  <a:cubicBezTo>
                    <a:pt x="76198" y="176217"/>
                    <a:pt x="74312" y="176931"/>
                    <a:pt x="72358" y="176934"/>
                  </a:cubicBezTo>
                  <a:close/>
                </a:path>
              </a:pathLst>
            </a:custGeom>
            <a:solidFill>
              <a:srgbClr val="000000"/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9" name="Freeform: Shape 818">
              <a:extLst>
                <a:ext uri="{FF2B5EF4-FFF2-40B4-BE49-F238E27FC236}">
                  <a16:creationId xmlns:a16="http://schemas.microsoft.com/office/drawing/2014/main" id="{CF3E3739-26FA-48EB-B353-001A28DDDB56}"/>
                </a:ext>
              </a:extLst>
            </p:cNvPr>
            <p:cNvSpPr/>
            <p:nvPr/>
          </p:nvSpPr>
          <p:spPr>
            <a:xfrm>
              <a:off x="7962260" y="4494008"/>
              <a:ext cx="80397" cy="176874"/>
            </a:xfrm>
            <a:custGeom>
              <a:avLst/>
              <a:gdLst>
                <a:gd name="connsiteX0" fmla="*/ 72357 w 80397"/>
                <a:gd name="connsiteY0" fmla="*/ 176874 h 176874"/>
                <a:gd name="connsiteX1" fmla="*/ 8040 w 80397"/>
                <a:gd name="connsiteY1" fmla="*/ 176874 h 176874"/>
                <a:gd name="connsiteX2" fmla="*/ 0 w 80397"/>
                <a:gd name="connsiteY2" fmla="*/ 168834 h 176874"/>
                <a:gd name="connsiteX3" fmla="*/ 0 w 80397"/>
                <a:gd name="connsiteY3" fmla="*/ 160795 h 176874"/>
                <a:gd name="connsiteX4" fmla="*/ 8040 w 80397"/>
                <a:gd name="connsiteY4" fmla="*/ 152755 h 176874"/>
                <a:gd name="connsiteX5" fmla="*/ 16079 w 80397"/>
                <a:gd name="connsiteY5" fmla="*/ 160795 h 176874"/>
                <a:gd name="connsiteX6" fmla="*/ 64318 w 80397"/>
                <a:gd name="connsiteY6" fmla="*/ 160795 h 176874"/>
                <a:gd name="connsiteX7" fmla="*/ 64318 w 80397"/>
                <a:gd name="connsiteY7" fmla="*/ 16079 h 176874"/>
                <a:gd name="connsiteX8" fmla="*/ 16079 w 80397"/>
                <a:gd name="connsiteY8" fmla="*/ 16079 h 176874"/>
                <a:gd name="connsiteX9" fmla="*/ 8040 w 80397"/>
                <a:gd name="connsiteY9" fmla="*/ 24119 h 176874"/>
                <a:gd name="connsiteX10" fmla="*/ 0 w 80397"/>
                <a:gd name="connsiteY10" fmla="*/ 16079 h 176874"/>
                <a:gd name="connsiteX11" fmla="*/ 0 w 80397"/>
                <a:gd name="connsiteY11" fmla="*/ 8040 h 176874"/>
                <a:gd name="connsiteX12" fmla="*/ 8040 w 80397"/>
                <a:gd name="connsiteY12" fmla="*/ 0 h 176874"/>
                <a:gd name="connsiteX13" fmla="*/ 72357 w 80397"/>
                <a:gd name="connsiteY13" fmla="*/ 0 h 176874"/>
                <a:gd name="connsiteX14" fmla="*/ 80397 w 80397"/>
                <a:gd name="connsiteY14" fmla="*/ 8040 h 176874"/>
                <a:gd name="connsiteX15" fmla="*/ 80397 w 80397"/>
                <a:gd name="connsiteY15" fmla="*/ 168834 h 176874"/>
                <a:gd name="connsiteX16" fmla="*/ 72357 w 80397"/>
                <a:gd name="connsiteY16" fmla="*/ 176874 h 176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397" h="176874">
                  <a:moveTo>
                    <a:pt x="72357" y="176874"/>
                  </a:moveTo>
                  <a:lnTo>
                    <a:pt x="8040" y="176874"/>
                  </a:lnTo>
                  <a:cubicBezTo>
                    <a:pt x="3599" y="176874"/>
                    <a:pt x="0" y="173275"/>
                    <a:pt x="0" y="168834"/>
                  </a:cubicBezTo>
                  <a:lnTo>
                    <a:pt x="0" y="160795"/>
                  </a:lnTo>
                  <a:cubicBezTo>
                    <a:pt x="0" y="156354"/>
                    <a:pt x="3599" y="152755"/>
                    <a:pt x="8040" y="152755"/>
                  </a:cubicBezTo>
                  <a:cubicBezTo>
                    <a:pt x="12480" y="152755"/>
                    <a:pt x="16079" y="156354"/>
                    <a:pt x="16079" y="160795"/>
                  </a:cubicBezTo>
                  <a:lnTo>
                    <a:pt x="64318" y="160795"/>
                  </a:lnTo>
                  <a:lnTo>
                    <a:pt x="64318" y="16079"/>
                  </a:lnTo>
                  <a:lnTo>
                    <a:pt x="16079" y="16079"/>
                  </a:lnTo>
                  <a:cubicBezTo>
                    <a:pt x="16079" y="20520"/>
                    <a:pt x="12480" y="24119"/>
                    <a:pt x="8040" y="24119"/>
                  </a:cubicBezTo>
                  <a:cubicBezTo>
                    <a:pt x="3599" y="24119"/>
                    <a:pt x="0" y="20520"/>
                    <a:pt x="0" y="16079"/>
                  </a:cubicBezTo>
                  <a:lnTo>
                    <a:pt x="0" y="8040"/>
                  </a:lnTo>
                  <a:cubicBezTo>
                    <a:pt x="0" y="3599"/>
                    <a:pt x="3599" y="0"/>
                    <a:pt x="8040" y="0"/>
                  </a:cubicBezTo>
                  <a:lnTo>
                    <a:pt x="72357" y="0"/>
                  </a:lnTo>
                  <a:cubicBezTo>
                    <a:pt x="76798" y="0"/>
                    <a:pt x="80397" y="3599"/>
                    <a:pt x="80397" y="8040"/>
                  </a:cubicBezTo>
                  <a:lnTo>
                    <a:pt x="80397" y="168834"/>
                  </a:lnTo>
                  <a:cubicBezTo>
                    <a:pt x="80397" y="173275"/>
                    <a:pt x="76798" y="176874"/>
                    <a:pt x="72357" y="176874"/>
                  </a:cubicBezTo>
                  <a:close/>
                </a:path>
              </a:pathLst>
            </a:custGeom>
            <a:solidFill>
              <a:srgbClr val="000000"/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9AF4EE0C-C596-462F-8D6B-E683ECD7F153}"/>
                </a:ext>
              </a:extLst>
            </p:cNvPr>
            <p:cNvSpPr/>
            <p:nvPr/>
          </p:nvSpPr>
          <p:spPr>
            <a:xfrm>
              <a:off x="8026561" y="4494029"/>
              <a:ext cx="80414" cy="176853"/>
            </a:xfrm>
            <a:custGeom>
              <a:avLst/>
              <a:gdLst>
                <a:gd name="connsiteX0" fmla="*/ 8057 w 80414"/>
                <a:gd name="connsiteY0" fmla="*/ 176853 h 176853"/>
                <a:gd name="connsiteX1" fmla="*/ 2751 w 80414"/>
                <a:gd name="connsiteY1" fmla="*/ 174844 h 176853"/>
                <a:gd name="connsiteX2" fmla="*/ 17 w 80414"/>
                <a:gd name="connsiteY2" fmla="*/ 168814 h 176853"/>
                <a:gd name="connsiteX3" fmla="*/ 17 w 80414"/>
                <a:gd name="connsiteY3" fmla="*/ 160774 h 176853"/>
                <a:gd name="connsiteX4" fmla="*/ 7534 w 80414"/>
                <a:gd name="connsiteY4" fmla="*/ 152212 h 176853"/>
                <a:gd name="connsiteX5" fmla="*/ 16097 w 80414"/>
                <a:gd name="connsiteY5" fmla="*/ 159729 h 176853"/>
                <a:gd name="connsiteX6" fmla="*/ 64335 w 80414"/>
                <a:gd name="connsiteY6" fmla="*/ 153699 h 176853"/>
                <a:gd name="connsiteX7" fmla="*/ 64335 w 80414"/>
                <a:gd name="connsiteY7" fmla="*/ 23134 h 176853"/>
                <a:gd name="connsiteX8" fmla="*/ 16097 w 80414"/>
                <a:gd name="connsiteY8" fmla="*/ 17104 h 176853"/>
                <a:gd name="connsiteX9" fmla="*/ 7534 w 80414"/>
                <a:gd name="connsiteY9" fmla="*/ 24621 h 176853"/>
                <a:gd name="connsiteX10" fmla="*/ 17 w 80414"/>
                <a:gd name="connsiteY10" fmla="*/ 16059 h 176853"/>
                <a:gd name="connsiteX11" fmla="*/ 17 w 80414"/>
                <a:gd name="connsiteY11" fmla="*/ 8019 h 176853"/>
                <a:gd name="connsiteX12" fmla="*/ 2751 w 80414"/>
                <a:gd name="connsiteY12" fmla="*/ 1989 h 176853"/>
                <a:gd name="connsiteX13" fmla="*/ 9022 w 80414"/>
                <a:gd name="connsiteY13" fmla="*/ 60 h 176853"/>
                <a:gd name="connsiteX14" fmla="*/ 73339 w 80414"/>
                <a:gd name="connsiteY14" fmla="*/ 8099 h 176853"/>
                <a:gd name="connsiteX15" fmla="*/ 80414 w 80414"/>
                <a:gd name="connsiteY15" fmla="*/ 16059 h 176853"/>
                <a:gd name="connsiteX16" fmla="*/ 80414 w 80414"/>
                <a:gd name="connsiteY16" fmla="*/ 160774 h 176853"/>
                <a:gd name="connsiteX17" fmla="*/ 73339 w 80414"/>
                <a:gd name="connsiteY17" fmla="*/ 168814 h 176853"/>
                <a:gd name="connsiteX18" fmla="*/ 9022 w 80414"/>
                <a:gd name="connsiteY18" fmla="*/ 176853 h 176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0414" h="176853">
                  <a:moveTo>
                    <a:pt x="8057" y="176853"/>
                  </a:moveTo>
                  <a:cubicBezTo>
                    <a:pt x="6103" y="176850"/>
                    <a:pt x="4216" y="176136"/>
                    <a:pt x="2751" y="174844"/>
                  </a:cubicBezTo>
                  <a:cubicBezTo>
                    <a:pt x="1016" y="173319"/>
                    <a:pt x="20" y="171123"/>
                    <a:pt x="17" y="168814"/>
                  </a:cubicBezTo>
                  <a:lnTo>
                    <a:pt x="17" y="160774"/>
                  </a:lnTo>
                  <a:cubicBezTo>
                    <a:pt x="-271" y="156334"/>
                    <a:pt x="3094" y="152500"/>
                    <a:pt x="7534" y="152212"/>
                  </a:cubicBezTo>
                  <a:cubicBezTo>
                    <a:pt x="11975" y="151923"/>
                    <a:pt x="15808" y="155289"/>
                    <a:pt x="16097" y="159729"/>
                  </a:cubicBezTo>
                  <a:lnTo>
                    <a:pt x="64335" y="153699"/>
                  </a:lnTo>
                  <a:lnTo>
                    <a:pt x="64335" y="23134"/>
                  </a:lnTo>
                  <a:lnTo>
                    <a:pt x="16097" y="17104"/>
                  </a:lnTo>
                  <a:cubicBezTo>
                    <a:pt x="15808" y="21544"/>
                    <a:pt x="11975" y="24910"/>
                    <a:pt x="7534" y="24621"/>
                  </a:cubicBezTo>
                  <a:cubicBezTo>
                    <a:pt x="3094" y="24332"/>
                    <a:pt x="-271" y="20499"/>
                    <a:pt x="17" y="16059"/>
                  </a:cubicBezTo>
                  <a:lnTo>
                    <a:pt x="17" y="8019"/>
                  </a:lnTo>
                  <a:cubicBezTo>
                    <a:pt x="20" y="5710"/>
                    <a:pt x="1016" y="3514"/>
                    <a:pt x="2751" y="1989"/>
                  </a:cubicBezTo>
                  <a:cubicBezTo>
                    <a:pt x="4471" y="483"/>
                    <a:pt x="6752" y="-218"/>
                    <a:pt x="9022" y="60"/>
                  </a:cubicBezTo>
                  <a:lnTo>
                    <a:pt x="73339" y="8099"/>
                  </a:lnTo>
                  <a:cubicBezTo>
                    <a:pt x="77369" y="8587"/>
                    <a:pt x="80403" y="12000"/>
                    <a:pt x="80414" y="16059"/>
                  </a:cubicBezTo>
                  <a:lnTo>
                    <a:pt x="80414" y="160774"/>
                  </a:lnTo>
                  <a:cubicBezTo>
                    <a:pt x="80444" y="164863"/>
                    <a:pt x="77400" y="168323"/>
                    <a:pt x="73339" y="168814"/>
                  </a:cubicBezTo>
                  <a:lnTo>
                    <a:pt x="9022" y="176853"/>
                  </a:lnTo>
                  <a:close/>
                </a:path>
              </a:pathLst>
            </a:custGeom>
            <a:solidFill>
              <a:srgbClr val="000000"/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" name="Freeform: Shape 820">
              <a:extLst>
                <a:ext uri="{FF2B5EF4-FFF2-40B4-BE49-F238E27FC236}">
                  <a16:creationId xmlns:a16="http://schemas.microsoft.com/office/drawing/2014/main" id="{1FD956EF-B13A-418E-9C38-DCC9906B145B}"/>
                </a:ext>
              </a:extLst>
            </p:cNvPr>
            <p:cNvSpPr/>
            <p:nvPr/>
          </p:nvSpPr>
          <p:spPr>
            <a:xfrm>
              <a:off x="7857744" y="4566366"/>
              <a:ext cx="32158" cy="32158"/>
            </a:xfrm>
            <a:custGeom>
              <a:avLst/>
              <a:gdLst>
                <a:gd name="connsiteX0" fmla="*/ 16079 w 32158"/>
                <a:gd name="connsiteY0" fmla="*/ 32159 h 32158"/>
                <a:gd name="connsiteX1" fmla="*/ 0 w 32158"/>
                <a:gd name="connsiteY1" fmla="*/ 16079 h 32158"/>
                <a:gd name="connsiteX2" fmla="*/ 16079 w 32158"/>
                <a:gd name="connsiteY2" fmla="*/ 0 h 32158"/>
                <a:gd name="connsiteX3" fmla="*/ 32159 w 32158"/>
                <a:gd name="connsiteY3" fmla="*/ 16079 h 32158"/>
                <a:gd name="connsiteX4" fmla="*/ 16079 w 32158"/>
                <a:gd name="connsiteY4" fmla="*/ 32159 h 3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58" h="32158">
                  <a:moveTo>
                    <a:pt x="16079" y="32159"/>
                  </a:moveTo>
                  <a:cubicBezTo>
                    <a:pt x="7199" y="32159"/>
                    <a:pt x="0" y="24960"/>
                    <a:pt x="0" y="16079"/>
                  </a:cubicBezTo>
                  <a:cubicBezTo>
                    <a:pt x="0" y="7199"/>
                    <a:pt x="7199" y="0"/>
                    <a:pt x="16079" y="0"/>
                  </a:cubicBezTo>
                  <a:cubicBezTo>
                    <a:pt x="24960" y="0"/>
                    <a:pt x="32159" y="7199"/>
                    <a:pt x="32159" y="16079"/>
                  </a:cubicBezTo>
                  <a:cubicBezTo>
                    <a:pt x="32159" y="24960"/>
                    <a:pt x="24960" y="32159"/>
                    <a:pt x="16079" y="32159"/>
                  </a:cubicBezTo>
                  <a:close/>
                </a:path>
              </a:pathLst>
            </a:custGeom>
            <a:solidFill>
              <a:srgbClr val="000000"/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2" name="Freeform: Shape 821">
              <a:extLst>
                <a:ext uri="{FF2B5EF4-FFF2-40B4-BE49-F238E27FC236}">
                  <a16:creationId xmlns:a16="http://schemas.microsoft.com/office/drawing/2014/main" id="{6D883B33-6F24-4186-B23D-1E454102E0A9}"/>
                </a:ext>
              </a:extLst>
            </p:cNvPr>
            <p:cNvSpPr/>
            <p:nvPr/>
          </p:nvSpPr>
          <p:spPr>
            <a:xfrm>
              <a:off x="7865784" y="4510087"/>
              <a:ext cx="88436" cy="80397"/>
            </a:xfrm>
            <a:custGeom>
              <a:avLst/>
              <a:gdLst>
                <a:gd name="connsiteX0" fmla="*/ 80397 w 88436"/>
                <a:gd name="connsiteY0" fmla="*/ 80397 h 80397"/>
                <a:gd name="connsiteX1" fmla="*/ 8040 w 88436"/>
                <a:gd name="connsiteY1" fmla="*/ 80397 h 80397"/>
                <a:gd name="connsiteX2" fmla="*/ 0 w 88436"/>
                <a:gd name="connsiteY2" fmla="*/ 72358 h 80397"/>
                <a:gd name="connsiteX3" fmla="*/ 0 w 88436"/>
                <a:gd name="connsiteY3" fmla="*/ 8040 h 80397"/>
                <a:gd name="connsiteX4" fmla="*/ 8040 w 88436"/>
                <a:gd name="connsiteY4" fmla="*/ 0 h 80397"/>
                <a:gd name="connsiteX5" fmla="*/ 16079 w 88436"/>
                <a:gd name="connsiteY5" fmla="*/ 8040 h 80397"/>
                <a:gd name="connsiteX6" fmla="*/ 16079 w 88436"/>
                <a:gd name="connsiteY6" fmla="*/ 64318 h 80397"/>
                <a:gd name="connsiteX7" fmla="*/ 80397 w 88436"/>
                <a:gd name="connsiteY7" fmla="*/ 64318 h 80397"/>
                <a:gd name="connsiteX8" fmla="*/ 88437 w 88436"/>
                <a:gd name="connsiteY8" fmla="*/ 72358 h 80397"/>
                <a:gd name="connsiteX9" fmla="*/ 80397 w 88436"/>
                <a:gd name="connsiteY9" fmla="*/ 80397 h 80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436" h="80397">
                  <a:moveTo>
                    <a:pt x="80397" y="80397"/>
                  </a:moveTo>
                  <a:lnTo>
                    <a:pt x="8040" y="80397"/>
                  </a:lnTo>
                  <a:cubicBezTo>
                    <a:pt x="3599" y="80397"/>
                    <a:pt x="0" y="76798"/>
                    <a:pt x="0" y="72358"/>
                  </a:cubicBezTo>
                  <a:lnTo>
                    <a:pt x="0" y="8040"/>
                  </a:lnTo>
                  <a:cubicBezTo>
                    <a:pt x="0" y="3599"/>
                    <a:pt x="3599" y="0"/>
                    <a:pt x="8040" y="0"/>
                  </a:cubicBezTo>
                  <a:cubicBezTo>
                    <a:pt x="12480" y="0"/>
                    <a:pt x="16079" y="3599"/>
                    <a:pt x="16079" y="8040"/>
                  </a:cubicBezTo>
                  <a:lnTo>
                    <a:pt x="16079" y="64318"/>
                  </a:lnTo>
                  <a:lnTo>
                    <a:pt x="80397" y="64318"/>
                  </a:lnTo>
                  <a:cubicBezTo>
                    <a:pt x="84838" y="64318"/>
                    <a:pt x="88437" y="67917"/>
                    <a:pt x="88437" y="72358"/>
                  </a:cubicBezTo>
                  <a:cubicBezTo>
                    <a:pt x="88437" y="76798"/>
                    <a:pt x="84838" y="80397"/>
                    <a:pt x="80397" y="80397"/>
                  </a:cubicBezTo>
                  <a:close/>
                </a:path>
              </a:pathLst>
            </a:custGeom>
            <a:solidFill>
              <a:srgbClr val="000000"/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3" name="Freeform: Shape 822">
              <a:extLst>
                <a:ext uri="{FF2B5EF4-FFF2-40B4-BE49-F238E27FC236}">
                  <a16:creationId xmlns:a16="http://schemas.microsoft.com/office/drawing/2014/main" id="{596E6A45-6897-4B52-A2EF-B7024157C3B6}"/>
                </a:ext>
              </a:extLst>
            </p:cNvPr>
            <p:cNvSpPr/>
            <p:nvPr/>
          </p:nvSpPr>
          <p:spPr>
            <a:xfrm>
              <a:off x="7865784" y="4469889"/>
              <a:ext cx="16079" cy="32158"/>
            </a:xfrm>
            <a:custGeom>
              <a:avLst/>
              <a:gdLst>
                <a:gd name="connsiteX0" fmla="*/ 8040 w 16079"/>
                <a:gd name="connsiteY0" fmla="*/ 32159 h 32158"/>
                <a:gd name="connsiteX1" fmla="*/ 0 w 16079"/>
                <a:gd name="connsiteY1" fmla="*/ 24119 h 32158"/>
                <a:gd name="connsiteX2" fmla="*/ 0 w 16079"/>
                <a:gd name="connsiteY2" fmla="*/ 8040 h 32158"/>
                <a:gd name="connsiteX3" fmla="*/ 8040 w 16079"/>
                <a:gd name="connsiteY3" fmla="*/ 0 h 32158"/>
                <a:gd name="connsiteX4" fmla="*/ 16079 w 16079"/>
                <a:gd name="connsiteY4" fmla="*/ 8040 h 32158"/>
                <a:gd name="connsiteX5" fmla="*/ 16079 w 16079"/>
                <a:gd name="connsiteY5" fmla="*/ 24119 h 32158"/>
                <a:gd name="connsiteX6" fmla="*/ 8040 w 16079"/>
                <a:gd name="connsiteY6" fmla="*/ 32159 h 3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79" h="32158">
                  <a:moveTo>
                    <a:pt x="8040" y="32159"/>
                  </a:moveTo>
                  <a:cubicBezTo>
                    <a:pt x="3599" y="32159"/>
                    <a:pt x="0" y="28560"/>
                    <a:pt x="0" y="24119"/>
                  </a:cubicBezTo>
                  <a:lnTo>
                    <a:pt x="0" y="8040"/>
                  </a:lnTo>
                  <a:cubicBezTo>
                    <a:pt x="0" y="3599"/>
                    <a:pt x="3599" y="0"/>
                    <a:pt x="8040" y="0"/>
                  </a:cubicBezTo>
                  <a:cubicBezTo>
                    <a:pt x="12480" y="0"/>
                    <a:pt x="16079" y="3599"/>
                    <a:pt x="16079" y="8040"/>
                  </a:cubicBezTo>
                  <a:lnTo>
                    <a:pt x="16079" y="24119"/>
                  </a:lnTo>
                  <a:cubicBezTo>
                    <a:pt x="16079" y="28560"/>
                    <a:pt x="12480" y="32159"/>
                    <a:pt x="8040" y="32159"/>
                  </a:cubicBezTo>
                  <a:close/>
                </a:path>
              </a:pathLst>
            </a:custGeom>
            <a:solidFill>
              <a:srgbClr val="000000"/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4" name="Freeform: Shape 823">
              <a:extLst>
                <a:ext uri="{FF2B5EF4-FFF2-40B4-BE49-F238E27FC236}">
                  <a16:creationId xmlns:a16="http://schemas.microsoft.com/office/drawing/2014/main" id="{A2915E07-EC17-49B9-A1A2-7A7985AC54FB}"/>
                </a:ext>
              </a:extLst>
            </p:cNvPr>
            <p:cNvSpPr/>
            <p:nvPr/>
          </p:nvSpPr>
          <p:spPr>
            <a:xfrm>
              <a:off x="7865784" y="4662842"/>
              <a:ext cx="16079" cy="32158"/>
            </a:xfrm>
            <a:custGeom>
              <a:avLst/>
              <a:gdLst>
                <a:gd name="connsiteX0" fmla="*/ 8040 w 16079"/>
                <a:gd name="connsiteY0" fmla="*/ 32159 h 32158"/>
                <a:gd name="connsiteX1" fmla="*/ 0 w 16079"/>
                <a:gd name="connsiteY1" fmla="*/ 24119 h 32158"/>
                <a:gd name="connsiteX2" fmla="*/ 0 w 16079"/>
                <a:gd name="connsiteY2" fmla="*/ 8040 h 32158"/>
                <a:gd name="connsiteX3" fmla="*/ 8040 w 16079"/>
                <a:gd name="connsiteY3" fmla="*/ 0 h 32158"/>
                <a:gd name="connsiteX4" fmla="*/ 16079 w 16079"/>
                <a:gd name="connsiteY4" fmla="*/ 8040 h 32158"/>
                <a:gd name="connsiteX5" fmla="*/ 16079 w 16079"/>
                <a:gd name="connsiteY5" fmla="*/ 24119 h 32158"/>
                <a:gd name="connsiteX6" fmla="*/ 8040 w 16079"/>
                <a:gd name="connsiteY6" fmla="*/ 32159 h 3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79" h="32158">
                  <a:moveTo>
                    <a:pt x="8040" y="32159"/>
                  </a:moveTo>
                  <a:cubicBezTo>
                    <a:pt x="3599" y="32159"/>
                    <a:pt x="0" y="28560"/>
                    <a:pt x="0" y="24119"/>
                  </a:cubicBezTo>
                  <a:lnTo>
                    <a:pt x="0" y="8040"/>
                  </a:lnTo>
                  <a:cubicBezTo>
                    <a:pt x="0" y="3599"/>
                    <a:pt x="3599" y="0"/>
                    <a:pt x="8040" y="0"/>
                  </a:cubicBezTo>
                  <a:cubicBezTo>
                    <a:pt x="12480" y="0"/>
                    <a:pt x="16079" y="3599"/>
                    <a:pt x="16079" y="8040"/>
                  </a:cubicBezTo>
                  <a:lnTo>
                    <a:pt x="16079" y="24119"/>
                  </a:lnTo>
                  <a:cubicBezTo>
                    <a:pt x="16079" y="28560"/>
                    <a:pt x="12480" y="32159"/>
                    <a:pt x="8040" y="32159"/>
                  </a:cubicBezTo>
                  <a:close/>
                </a:path>
              </a:pathLst>
            </a:custGeom>
            <a:solidFill>
              <a:srgbClr val="000000"/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5" name="Freeform: Shape 824">
              <a:extLst>
                <a:ext uri="{FF2B5EF4-FFF2-40B4-BE49-F238E27FC236}">
                  <a16:creationId xmlns:a16="http://schemas.microsoft.com/office/drawing/2014/main" id="{36572731-2790-4702-88BF-6C9A51FC6A99}"/>
                </a:ext>
              </a:extLst>
            </p:cNvPr>
            <p:cNvSpPr/>
            <p:nvPr/>
          </p:nvSpPr>
          <p:spPr>
            <a:xfrm>
              <a:off x="7954221" y="4574405"/>
              <a:ext cx="32158" cy="16079"/>
            </a:xfrm>
            <a:custGeom>
              <a:avLst/>
              <a:gdLst>
                <a:gd name="connsiteX0" fmla="*/ 24119 w 32158"/>
                <a:gd name="connsiteY0" fmla="*/ 16079 h 16079"/>
                <a:gd name="connsiteX1" fmla="*/ 8040 w 32158"/>
                <a:gd name="connsiteY1" fmla="*/ 16079 h 16079"/>
                <a:gd name="connsiteX2" fmla="*/ 0 w 32158"/>
                <a:gd name="connsiteY2" fmla="*/ 8040 h 16079"/>
                <a:gd name="connsiteX3" fmla="*/ 8040 w 32158"/>
                <a:gd name="connsiteY3" fmla="*/ 0 h 16079"/>
                <a:gd name="connsiteX4" fmla="*/ 24119 w 32158"/>
                <a:gd name="connsiteY4" fmla="*/ 0 h 16079"/>
                <a:gd name="connsiteX5" fmla="*/ 32159 w 32158"/>
                <a:gd name="connsiteY5" fmla="*/ 8040 h 16079"/>
                <a:gd name="connsiteX6" fmla="*/ 24119 w 32158"/>
                <a:gd name="connsiteY6" fmla="*/ 16079 h 16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158" h="16079">
                  <a:moveTo>
                    <a:pt x="24119" y="16079"/>
                  </a:moveTo>
                  <a:lnTo>
                    <a:pt x="8040" y="16079"/>
                  </a:lnTo>
                  <a:cubicBezTo>
                    <a:pt x="3599" y="16079"/>
                    <a:pt x="0" y="12480"/>
                    <a:pt x="0" y="8040"/>
                  </a:cubicBezTo>
                  <a:cubicBezTo>
                    <a:pt x="0" y="3599"/>
                    <a:pt x="3599" y="0"/>
                    <a:pt x="8040" y="0"/>
                  </a:cubicBezTo>
                  <a:lnTo>
                    <a:pt x="24119" y="0"/>
                  </a:lnTo>
                  <a:cubicBezTo>
                    <a:pt x="28559" y="0"/>
                    <a:pt x="32159" y="3599"/>
                    <a:pt x="32159" y="8040"/>
                  </a:cubicBezTo>
                  <a:cubicBezTo>
                    <a:pt x="32159" y="12480"/>
                    <a:pt x="28559" y="16079"/>
                    <a:pt x="24119" y="16079"/>
                  </a:cubicBezTo>
                  <a:close/>
                </a:path>
              </a:pathLst>
            </a:custGeom>
            <a:solidFill>
              <a:srgbClr val="000000"/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BAB11FE7-BB24-4B6A-97C5-FC38B45582A3}"/>
                </a:ext>
              </a:extLst>
            </p:cNvPr>
            <p:cNvSpPr/>
            <p:nvPr/>
          </p:nvSpPr>
          <p:spPr>
            <a:xfrm>
              <a:off x="7761267" y="4574405"/>
              <a:ext cx="32158" cy="16079"/>
            </a:xfrm>
            <a:custGeom>
              <a:avLst/>
              <a:gdLst>
                <a:gd name="connsiteX0" fmla="*/ 24119 w 32158"/>
                <a:gd name="connsiteY0" fmla="*/ 16079 h 16079"/>
                <a:gd name="connsiteX1" fmla="*/ 8040 w 32158"/>
                <a:gd name="connsiteY1" fmla="*/ 16079 h 16079"/>
                <a:gd name="connsiteX2" fmla="*/ 0 w 32158"/>
                <a:gd name="connsiteY2" fmla="*/ 8040 h 16079"/>
                <a:gd name="connsiteX3" fmla="*/ 8040 w 32158"/>
                <a:gd name="connsiteY3" fmla="*/ 0 h 16079"/>
                <a:gd name="connsiteX4" fmla="*/ 24119 w 32158"/>
                <a:gd name="connsiteY4" fmla="*/ 0 h 16079"/>
                <a:gd name="connsiteX5" fmla="*/ 32159 w 32158"/>
                <a:gd name="connsiteY5" fmla="*/ 8040 h 16079"/>
                <a:gd name="connsiteX6" fmla="*/ 24119 w 32158"/>
                <a:gd name="connsiteY6" fmla="*/ 16079 h 16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158" h="16079">
                  <a:moveTo>
                    <a:pt x="24119" y="16079"/>
                  </a:moveTo>
                  <a:lnTo>
                    <a:pt x="8040" y="16079"/>
                  </a:lnTo>
                  <a:cubicBezTo>
                    <a:pt x="3599" y="16079"/>
                    <a:pt x="0" y="12480"/>
                    <a:pt x="0" y="8040"/>
                  </a:cubicBezTo>
                  <a:cubicBezTo>
                    <a:pt x="0" y="3599"/>
                    <a:pt x="3599" y="0"/>
                    <a:pt x="8040" y="0"/>
                  </a:cubicBezTo>
                  <a:lnTo>
                    <a:pt x="24119" y="0"/>
                  </a:lnTo>
                  <a:cubicBezTo>
                    <a:pt x="28559" y="0"/>
                    <a:pt x="32159" y="3599"/>
                    <a:pt x="32159" y="8040"/>
                  </a:cubicBezTo>
                  <a:cubicBezTo>
                    <a:pt x="32159" y="12480"/>
                    <a:pt x="28559" y="16079"/>
                    <a:pt x="24119" y="16079"/>
                  </a:cubicBezTo>
                  <a:close/>
                </a:path>
              </a:pathLst>
            </a:custGeom>
            <a:solidFill>
              <a:srgbClr val="000000"/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27" name="Graphic 251">
            <a:extLst>
              <a:ext uri="{FF2B5EF4-FFF2-40B4-BE49-F238E27FC236}">
                <a16:creationId xmlns:a16="http://schemas.microsoft.com/office/drawing/2014/main" id="{2E6BF3AE-8E6E-42BB-91C1-04C99BC5D39C}"/>
              </a:ext>
            </a:extLst>
          </p:cNvPr>
          <p:cNvSpPr/>
          <p:nvPr/>
        </p:nvSpPr>
        <p:spPr>
          <a:xfrm>
            <a:off x="2305820" y="5862102"/>
            <a:ext cx="322286" cy="322282"/>
          </a:xfrm>
          <a:custGeom>
            <a:avLst/>
            <a:gdLst>
              <a:gd name="connsiteX0" fmla="*/ 318516 w 322286"/>
              <a:gd name="connsiteY0" fmla="*/ 241 h 322282"/>
              <a:gd name="connsiteX1" fmla="*/ 311818 w 322286"/>
              <a:gd name="connsiteY1" fmla="*/ 3669 h 322282"/>
              <a:gd name="connsiteX2" fmla="*/ 242464 w 322286"/>
              <a:gd name="connsiteY2" fmla="*/ 31014 h 322282"/>
              <a:gd name="connsiteX3" fmla="*/ 93921 w 322286"/>
              <a:gd name="connsiteY3" fmla="*/ 86706 h 322282"/>
              <a:gd name="connsiteX4" fmla="*/ 36167 w 322286"/>
              <a:gd name="connsiteY4" fmla="*/ 229340 h 322282"/>
              <a:gd name="connsiteX5" fmla="*/ 0 w 322286"/>
              <a:gd name="connsiteY5" fmla="*/ 316911 h 322282"/>
              <a:gd name="connsiteX6" fmla="*/ 5370 w 322286"/>
              <a:gd name="connsiteY6" fmla="*/ 322283 h 322282"/>
              <a:gd name="connsiteX7" fmla="*/ 9497 w 322286"/>
              <a:gd name="connsiteY7" fmla="*/ 320349 h 322282"/>
              <a:gd name="connsiteX8" fmla="*/ 36354 w 322286"/>
              <a:gd name="connsiteY8" fmla="*/ 288121 h 322282"/>
              <a:gd name="connsiteX9" fmla="*/ 37513 w 322286"/>
              <a:gd name="connsiteY9" fmla="*/ 285642 h 322282"/>
              <a:gd name="connsiteX10" fmla="*/ 49356 w 322286"/>
              <a:gd name="connsiteY10" fmla="*/ 241917 h 322282"/>
              <a:gd name="connsiteX11" fmla="*/ 62587 w 322286"/>
              <a:gd name="connsiteY11" fmla="*/ 242713 h 322282"/>
              <a:gd name="connsiteX12" fmla="*/ 82407 w 322286"/>
              <a:gd name="connsiteY12" fmla="*/ 243723 h 322282"/>
              <a:gd name="connsiteX13" fmla="*/ 150017 w 322286"/>
              <a:gd name="connsiteY13" fmla="*/ 195365 h 322282"/>
              <a:gd name="connsiteX14" fmla="*/ 229271 w 322286"/>
              <a:gd name="connsiteY14" fmla="*/ 115454 h 322282"/>
              <a:gd name="connsiteX15" fmla="*/ 322070 w 322286"/>
              <a:gd name="connsiteY15" fmla="*/ 6872 h 322282"/>
              <a:gd name="connsiteX16" fmla="*/ 318516 w 322286"/>
              <a:gd name="connsiteY16" fmla="*/ 241 h 322282"/>
              <a:gd name="connsiteX17" fmla="*/ 27201 w 322286"/>
              <a:gd name="connsiteY17" fmla="*/ 282325 h 322282"/>
              <a:gd name="connsiteX18" fmla="*/ 11997 w 322286"/>
              <a:gd name="connsiteY18" fmla="*/ 300571 h 322282"/>
              <a:gd name="connsiteX19" fmla="*/ 35921 w 322286"/>
              <a:gd name="connsiteY19" fmla="*/ 247730 h 322282"/>
              <a:gd name="connsiteX20" fmla="*/ 27201 w 322286"/>
              <a:gd name="connsiteY20" fmla="*/ 282325 h 322282"/>
              <a:gd name="connsiteX21" fmla="*/ 229328 w 322286"/>
              <a:gd name="connsiteY21" fmla="*/ 103284 h 322282"/>
              <a:gd name="connsiteX22" fmla="*/ 217259 w 322286"/>
              <a:gd name="connsiteY22" fmla="*/ 97250 h 322282"/>
              <a:gd name="connsiteX23" fmla="*/ 210044 w 322286"/>
              <a:gd name="connsiteY23" fmla="*/ 99629 h 322282"/>
              <a:gd name="connsiteX24" fmla="*/ 212423 w 322286"/>
              <a:gd name="connsiteY24" fmla="*/ 106844 h 322282"/>
              <a:gd name="connsiteX25" fmla="*/ 212454 w 322286"/>
              <a:gd name="connsiteY25" fmla="*/ 106859 h 322282"/>
              <a:gd name="connsiteX26" fmla="*/ 217633 w 322286"/>
              <a:gd name="connsiteY26" fmla="*/ 109449 h 322282"/>
              <a:gd name="connsiteX27" fmla="*/ 167500 w 322286"/>
              <a:gd name="connsiteY27" fmla="*/ 145875 h 322282"/>
              <a:gd name="connsiteX28" fmla="*/ 139922 w 322286"/>
              <a:gd name="connsiteY28" fmla="*/ 150397 h 322282"/>
              <a:gd name="connsiteX29" fmla="*/ 134412 w 322286"/>
              <a:gd name="connsiteY29" fmla="*/ 155509 h 322282"/>
              <a:gd name="connsiteX30" fmla="*/ 134409 w 322286"/>
              <a:gd name="connsiteY30" fmla="*/ 155769 h 322282"/>
              <a:gd name="connsiteX31" fmla="*/ 139857 w 322286"/>
              <a:gd name="connsiteY31" fmla="*/ 161151 h 322282"/>
              <a:gd name="connsiteX32" fmla="*/ 140171 w 322286"/>
              <a:gd name="connsiteY32" fmla="*/ 161140 h 322282"/>
              <a:gd name="connsiteX33" fmla="*/ 156456 w 322286"/>
              <a:gd name="connsiteY33" fmla="*/ 160059 h 322282"/>
              <a:gd name="connsiteX34" fmla="*/ 140965 w 322286"/>
              <a:gd name="connsiteY34" fmla="*/ 189231 h 322282"/>
              <a:gd name="connsiteX35" fmla="*/ 102057 w 322286"/>
              <a:gd name="connsiteY35" fmla="*/ 198740 h 322282"/>
              <a:gd name="connsiteX36" fmla="*/ 96686 w 322286"/>
              <a:gd name="connsiteY36" fmla="*/ 204111 h 322282"/>
              <a:gd name="connsiteX37" fmla="*/ 102057 w 322286"/>
              <a:gd name="connsiteY37" fmla="*/ 209483 h 322282"/>
              <a:gd name="connsiteX38" fmla="*/ 132409 w 322286"/>
              <a:gd name="connsiteY38" fmla="*/ 205581 h 322282"/>
              <a:gd name="connsiteX39" fmla="*/ 63405 w 322286"/>
              <a:gd name="connsiteY39" fmla="*/ 232002 h 322282"/>
              <a:gd name="connsiteX40" fmla="*/ 53502 w 322286"/>
              <a:gd name="connsiteY40" fmla="*/ 231333 h 322282"/>
              <a:gd name="connsiteX41" fmla="*/ 259664 w 322286"/>
              <a:gd name="connsiteY41" fmla="*/ 64132 h 322282"/>
              <a:gd name="connsiteX42" fmla="*/ 262856 w 322286"/>
              <a:gd name="connsiteY42" fmla="*/ 57237 h 322282"/>
              <a:gd name="connsiteX43" fmla="*/ 255992 w 322286"/>
              <a:gd name="connsiteY43" fmla="*/ 54035 h 322282"/>
              <a:gd name="connsiteX44" fmla="*/ 59290 w 322286"/>
              <a:gd name="connsiteY44" fmla="*/ 196089 h 322282"/>
              <a:gd name="connsiteX45" fmla="*/ 58973 w 322286"/>
              <a:gd name="connsiteY45" fmla="*/ 196582 h 322282"/>
              <a:gd name="connsiteX46" fmla="*/ 43464 w 322286"/>
              <a:gd name="connsiteY46" fmla="*/ 219652 h 322282"/>
              <a:gd name="connsiteX47" fmla="*/ 38851 w 322286"/>
              <a:gd name="connsiteY47" fmla="*/ 158333 h 322282"/>
              <a:gd name="connsiteX48" fmla="*/ 43475 w 322286"/>
              <a:gd name="connsiteY48" fmla="*/ 174154 h 322282"/>
              <a:gd name="connsiteX49" fmla="*/ 50614 w 322286"/>
              <a:gd name="connsiteY49" fmla="*/ 176751 h 322282"/>
              <a:gd name="connsiteX50" fmla="*/ 53211 w 322286"/>
              <a:gd name="connsiteY50" fmla="*/ 169612 h 322282"/>
              <a:gd name="connsiteX51" fmla="*/ 48288 w 322286"/>
              <a:gd name="connsiteY51" fmla="*/ 139711 h 322282"/>
              <a:gd name="connsiteX52" fmla="*/ 85018 w 322286"/>
              <a:gd name="connsiteY52" fmla="*/ 104974 h 322282"/>
              <a:gd name="connsiteX53" fmla="*/ 75200 w 322286"/>
              <a:gd name="connsiteY53" fmla="*/ 134283 h 322282"/>
              <a:gd name="connsiteX54" fmla="*/ 80571 w 322286"/>
              <a:gd name="connsiteY54" fmla="*/ 139654 h 322282"/>
              <a:gd name="connsiteX55" fmla="*/ 85943 w 322286"/>
              <a:gd name="connsiteY55" fmla="*/ 134283 h 322282"/>
              <a:gd name="connsiteX56" fmla="*/ 110528 w 322286"/>
              <a:gd name="connsiteY56" fmla="*/ 88815 h 322282"/>
              <a:gd name="connsiteX57" fmla="*/ 189062 w 322286"/>
              <a:gd name="connsiteY57" fmla="*/ 55690 h 322282"/>
              <a:gd name="connsiteX58" fmla="*/ 188566 w 322286"/>
              <a:gd name="connsiteY58" fmla="*/ 56680 h 322282"/>
              <a:gd name="connsiteX59" fmla="*/ 190991 w 322286"/>
              <a:gd name="connsiteY59" fmla="*/ 63880 h 322282"/>
              <a:gd name="connsiteX60" fmla="*/ 198176 w 322286"/>
              <a:gd name="connsiteY60" fmla="*/ 61486 h 322282"/>
              <a:gd name="connsiteX61" fmla="*/ 203043 w 322286"/>
              <a:gd name="connsiteY61" fmla="*/ 51752 h 322282"/>
              <a:gd name="connsiteX62" fmla="*/ 244895 w 322286"/>
              <a:gd name="connsiteY62" fmla="*/ 41477 h 322282"/>
              <a:gd name="connsiteX63" fmla="*/ 305017 w 322286"/>
              <a:gd name="connsiteY63" fmla="*/ 23720 h 322282"/>
              <a:gd name="connsiteX64" fmla="*/ 229328 w 322286"/>
              <a:gd name="connsiteY64" fmla="*/ 103284 h 32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22286" h="322282">
                <a:moveTo>
                  <a:pt x="318516" y="241"/>
                </a:moveTo>
                <a:cubicBezTo>
                  <a:pt x="315723" y="-621"/>
                  <a:pt x="312751" y="899"/>
                  <a:pt x="311818" y="3669"/>
                </a:cubicBezTo>
                <a:cubicBezTo>
                  <a:pt x="307766" y="15831"/>
                  <a:pt x="277504" y="22865"/>
                  <a:pt x="242464" y="31014"/>
                </a:cubicBezTo>
                <a:cubicBezTo>
                  <a:pt x="196988" y="41587"/>
                  <a:pt x="140391" y="54745"/>
                  <a:pt x="93921" y="86706"/>
                </a:cubicBezTo>
                <a:cubicBezTo>
                  <a:pt x="69230" y="101522"/>
                  <a:pt x="-5003" y="146141"/>
                  <a:pt x="36167" y="229340"/>
                </a:cubicBezTo>
                <a:cubicBezTo>
                  <a:pt x="18102" y="253246"/>
                  <a:pt x="0" y="278322"/>
                  <a:pt x="0" y="316911"/>
                </a:cubicBezTo>
                <a:cubicBezTo>
                  <a:pt x="0" y="319877"/>
                  <a:pt x="2404" y="322282"/>
                  <a:pt x="5370" y="322283"/>
                </a:cubicBezTo>
                <a:cubicBezTo>
                  <a:pt x="6964" y="322283"/>
                  <a:pt x="8476" y="321575"/>
                  <a:pt x="9497" y="320349"/>
                </a:cubicBezTo>
                <a:lnTo>
                  <a:pt x="36354" y="288121"/>
                </a:lnTo>
                <a:cubicBezTo>
                  <a:pt x="36949" y="287410"/>
                  <a:pt x="37349" y="286556"/>
                  <a:pt x="37513" y="285642"/>
                </a:cubicBezTo>
                <a:cubicBezTo>
                  <a:pt x="40192" y="270753"/>
                  <a:pt x="44154" y="256123"/>
                  <a:pt x="49356" y="241917"/>
                </a:cubicBezTo>
                <a:cubicBezTo>
                  <a:pt x="53788" y="242103"/>
                  <a:pt x="58232" y="242381"/>
                  <a:pt x="62587" y="242713"/>
                </a:cubicBezTo>
                <a:cubicBezTo>
                  <a:pt x="69178" y="243217"/>
                  <a:pt x="75811" y="243723"/>
                  <a:pt x="82407" y="243723"/>
                </a:cubicBezTo>
                <a:cubicBezTo>
                  <a:pt x="107148" y="243720"/>
                  <a:pt x="131282" y="236586"/>
                  <a:pt x="150017" y="195365"/>
                </a:cubicBezTo>
                <a:cubicBezTo>
                  <a:pt x="169414" y="146867"/>
                  <a:pt x="198488" y="131608"/>
                  <a:pt x="229271" y="115454"/>
                </a:cubicBezTo>
                <a:cubicBezTo>
                  <a:pt x="264757" y="96830"/>
                  <a:pt x="301450" y="77574"/>
                  <a:pt x="322070" y="6872"/>
                </a:cubicBezTo>
                <a:cubicBezTo>
                  <a:pt x="322890" y="4062"/>
                  <a:pt x="321310" y="1114"/>
                  <a:pt x="318516" y="241"/>
                </a:cubicBezTo>
                <a:close/>
                <a:moveTo>
                  <a:pt x="27201" y="282325"/>
                </a:moveTo>
                <a:lnTo>
                  <a:pt x="11997" y="300571"/>
                </a:lnTo>
                <a:cubicBezTo>
                  <a:pt x="15603" y="281289"/>
                  <a:pt x="23810" y="263162"/>
                  <a:pt x="35921" y="247730"/>
                </a:cubicBezTo>
                <a:cubicBezTo>
                  <a:pt x="32280" y="259064"/>
                  <a:pt x="29367" y="270619"/>
                  <a:pt x="27201" y="282325"/>
                </a:cubicBezTo>
                <a:close/>
                <a:moveTo>
                  <a:pt x="229328" y="103284"/>
                </a:moveTo>
                <a:lnTo>
                  <a:pt x="217259" y="97250"/>
                </a:lnTo>
                <a:cubicBezTo>
                  <a:pt x="214610" y="95914"/>
                  <a:pt x="211379" y="96980"/>
                  <a:pt x="210044" y="99629"/>
                </a:cubicBezTo>
                <a:cubicBezTo>
                  <a:pt x="208709" y="102278"/>
                  <a:pt x="209774" y="105509"/>
                  <a:pt x="212423" y="106844"/>
                </a:cubicBezTo>
                <a:cubicBezTo>
                  <a:pt x="212434" y="106849"/>
                  <a:pt x="212444" y="106854"/>
                  <a:pt x="212454" y="106859"/>
                </a:cubicBezTo>
                <a:lnTo>
                  <a:pt x="217633" y="109449"/>
                </a:lnTo>
                <a:cubicBezTo>
                  <a:pt x="198851" y="118451"/>
                  <a:pt x="181864" y="130794"/>
                  <a:pt x="167500" y="145875"/>
                </a:cubicBezTo>
                <a:cubicBezTo>
                  <a:pt x="158711" y="149243"/>
                  <a:pt x="149326" y="150782"/>
                  <a:pt x="139922" y="150397"/>
                </a:cubicBezTo>
                <a:cubicBezTo>
                  <a:pt x="136989" y="150288"/>
                  <a:pt x="134522" y="152576"/>
                  <a:pt x="134412" y="155509"/>
                </a:cubicBezTo>
                <a:cubicBezTo>
                  <a:pt x="134409" y="155596"/>
                  <a:pt x="134408" y="155682"/>
                  <a:pt x="134409" y="155769"/>
                </a:cubicBezTo>
                <a:cubicBezTo>
                  <a:pt x="134427" y="158759"/>
                  <a:pt x="136866" y="161169"/>
                  <a:pt x="139857" y="161151"/>
                </a:cubicBezTo>
                <a:cubicBezTo>
                  <a:pt x="139962" y="161150"/>
                  <a:pt x="140066" y="161146"/>
                  <a:pt x="140171" y="161140"/>
                </a:cubicBezTo>
                <a:cubicBezTo>
                  <a:pt x="145619" y="161183"/>
                  <a:pt x="151062" y="160822"/>
                  <a:pt x="156456" y="160059"/>
                </a:cubicBezTo>
                <a:cubicBezTo>
                  <a:pt x="150302" y="169225"/>
                  <a:pt x="145112" y="179000"/>
                  <a:pt x="140965" y="189231"/>
                </a:cubicBezTo>
                <a:cubicBezTo>
                  <a:pt x="127022" y="198241"/>
                  <a:pt x="117885" y="198740"/>
                  <a:pt x="102057" y="198740"/>
                </a:cubicBezTo>
                <a:cubicBezTo>
                  <a:pt x="99090" y="198740"/>
                  <a:pt x="96686" y="201145"/>
                  <a:pt x="96686" y="204111"/>
                </a:cubicBezTo>
                <a:cubicBezTo>
                  <a:pt x="96686" y="207078"/>
                  <a:pt x="99090" y="209483"/>
                  <a:pt x="102057" y="209483"/>
                </a:cubicBezTo>
                <a:cubicBezTo>
                  <a:pt x="112328" y="210062"/>
                  <a:pt x="122618" y="208739"/>
                  <a:pt x="132409" y="205581"/>
                </a:cubicBezTo>
                <a:cubicBezTo>
                  <a:pt x="113221" y="235777"/>
                  <a:pt x="89914" y="234027"/>
                  <a:pt x="63405" y="232002"/>
                </a:cubicBezTo>
                <a:cubicBezTo>
                  <a:pt x="60153" y="231754"/>
                  <a:pt x="56837" y="231526"/>
                  <a:pt x="53502" y="231333"/>
                </a:cubicBezTo>
                <a:cubicBezTo>
                  <a:pt x="84768" y="157297"/>
                  <a:pt x="151626" y="103417"/>
                  <a:pt x="259664" y="64132"/>
                </a:cubicBezTo>
                <a:cubicBezTo>
                  <a:pt x="262449" y="63110"/>
                  <a:pt x="263878" y="60023"/>
                  <a:pt x="262856" y="57237"/>
                </a:cubicBezTo>
                <a:cubicBezTo>
                  <a:pt x="261838" y="54464"/>
                  <a:pt x="258772" y="53033"/>
                  <a:pt x="255992" y="54035"/>
                </a:cubicBezTo>
                <a:cubicBezTo>
                  <a:pt x="160351" y="88815"/>
                  <a:pt x="96004" y="134939"/>
                  <a:pt x="59290" y="196089"/>
                </a:cubicBezTo>
                <a:cubicBezTo>
                  <a:pt x="59176" y="196247"/>
                  <a:pt x="59070" y="196411"/>
                  <a:pt x="58973" y="196582"/>
                </a:cubicBezTo>
                <a:cubicBezTo>
                  <a:pt x="54270" y="204575"/>
                  <a:pt x="49091" y="212279"/>
                  <a:pt x="43464" y="219652"/>
                </a:cubicBezTo>
                <a:cubicBezTo>
                  <a:pt x="32778" y="195521"/>
                  <a:pt x="32957" y="175214"/>
                  <a:pt x="38851" y="158333"/>
                </a:cubicBezTo>
                <a:cubicBezTo>
                  <a:pt x="39637" y="163799"/>
                  <a:pt x="41194" y="169126"/>
                  <a:pt x="43475" y="174154"/>
                </a:cubicBezTo>
                <a:cubicBezTo>
                  <a:pt x="44729" y="176843"/>
                  <a:pt x="47926" y="178005"/>
                  <a:pt x="50614" y="176751"/>
                </a:cubicBezTo>
                <a:cubicBezTo>
                  <a:pt x="53303" y="175496"/>
                  <a:pt x="54465" y="172300"/>
                  <a:pt x="53211" y="169612"/>
                </a:cubicBezTo>
                <a:cubicBezTo>
                  <a:pt x="49378" y="160132"/>
                  <a:pt x="47697" y="149920"/>
                  <a:pt x="48288" y="139711"/>
                </a:cubicBezTo>
                <a:cubicBezTo>
                  <a:pt x="58227" y="125916"/>
                  <a:pt x="70690" y="114129"/>
                  <a:pt x="85018" y="104974"/>
                </a:cubicBezTo>
                <a:cubicBezTo>
                  <a:pt x="79204" y="113700"/>
                  <a:pt x="75815" y="123816"/>
                  <a:pt x="75200" y="134283"/>
                </a:cubicBezTo>
                <a:cubicBezTo>
                  <a:pt x="75200" y="137250"/>
                  <a:pt x="77605" y="139654"/>
                  <a:pt x="80571" y="139654"/>
                </a:cubicBezTo>
                <a:cubicBezTo>
                  <a:pt x="83538" y="139654"/>
                  <a:pt x="85943" y="137250"/>
                  <a:pt x="85943" y="134283"/>
                </a:cubicBezTo>
                <a:cubicBezTo>
                  <a:pt x="85943" y="130004"/>
                  <a:pt x="87749" y="114135"/>
                  <a:pt x="110528" y="88815"/>
                </a:cubicBezTo>
                <a:cubicBezTo>
                  <a:pt x="135175" y="74448"/>
                  <a:pt x="161570" y="63315"/>
                  <a:pt x="189062" y="55690"/>
                </a:cubicBezTo>
                <a:lnTo>
                  <a:pt x="188566" y="56680"/>
                </a:lnTo>
                <a:cubicBezTo>
                  <a:pt x="187248" y="59339"/>
                  <a:pt x="188334" y="62562"/>
                  <a:pt x="190991" y="63880"/>
                </a:cubicBezTo>
                <a:cubicBezTo>
                  <a:pt x="193637" y="65193"/>
                  <a:pt x="196847" y="64123"/>
                  <a:pt x="198176" y="61486"/>
                </a:cubicBezTo>
                <a:lnTo>
                  <a:pt x="203043" y="51752"/>
                </a:lnTo>
                <a:cubicBezTo>
                  <a:pt x="217575" y="47843"/>
                  <a:pt x="231717" y="44541"/>
                  <a:pt x="244895" y="41477"/>
                </a:cubicBezTo>
                <a:cubicBezTo>
                  <a:pt x="270181" y="35599"/>
                  <a:pt x="291171" y="30718"/>
                  <a:pt x="305017" y="23720"/>
                </a:cubicBezTo>
                <a:cubicBezTo>
                  <a:pt x="286305" y="71238"/>
                  <a:pt x="258708" y="87753"/>
                  <a:pt x="229328" y="103284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52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28" name="Graphic 252">
            <a:extLst>
              <a:ext uri="{FF2B5EF4-FFF2-40B4-BE49-F238E27FC236}">
                <a16:creationId xmlns:a16="http://schemas.microsoft.com/office/drawing/2014/main" id="{2475AA7A-023B-4DB2-9A86-5D12BBE932C9}"/>
              </a:ext>
            </a:extLst>
          </p:cNvPr>
          <p:cNvGrpSpPr/>
          <p:nvPr/>
        </p:nvGrpSpPr>
        <p:grpSpPr>
          <a:xfrm>
            <a:off x="1618560" y="5769327"/>
            <a:ext cx="424827" cy="424826"/>
            <a:chOff x="1618560" y="5769327"/>
            <a:chExt cx="424827" cy="424826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829" name="Freeform: Shape 828">
              <a:extLst>
                <a:ext uri="{FF2B5EF4-FFF2-40B4-BE49-F238E27FC236}">
                  <a16:creationId xmlns:a16="http://schemas.microsoft.com/office/drawing/2014/main" id="{4CF8F59D-BC3E-47E2-BE48-B35B0FBDC579}"/>
                </a:ext>
              </a:extLst>
            </p:cNvPr>
            <p:cNvSpPr/>
            <p:nvPr/>
          </p:nvSpPr>
          <p:spPr>
            <a:xfrm>
              <a:off x="1618560" y="5769327"/>
              <a:ext cx="424827" cy="424826"/>
            </a:xfrm>
            <a:custGeom>
              <a:avLst/>
              <a:gdLst>
                <a:gd name="connsiteX0" fmla="*/ 423817 w 424827"/>
                <a:gd name="connsiteY0" fmla="*/ 251253 h 424826"/>
                <a:gd name="connsiteX1" fmla="*/ 360094 w 424827"/>
                <a:gd name="connsiteY1" fmla="*/ 145046 h 424826"/>
                <a:gd name="connsiteX2" fmla="*/ 349863 w 424827"/>
                <a:gd name="connsiteY2" fmla="*/ 143135 h 424826"/>
                <a:gd name="connsiteX3" fmla="*/ 347952 w 424827"/>
                <a:gd name="connsiteY3" fmla="*/ 145046 h 424826"/>
                <a:gd name="connsiteX4" fmla="*/ 339862 w 424827"/>
                <a:gd name="connsiteY4" fmla="*/ 158530 h 424826"/>
                <a:gd name="connsiteX5" fmla="*/ 339862 w 424827"/>
                <a:gd name="connsiteY5" fmla="*/ 120369 h 424826"/>
                <a:gd name="connsiteX6" fmla="*/ 346942 w 424827"/>
                <a:gd name="connsiteY6" fmla="*/ 120369 h 424826"/>
                <a:gd name="connsiteX7" fmla="*/ 354021 w 424827"/>
                <a:gd name="connsiteY7" fmla="*/ 113296 h 424826"/>
                <a:gd name="connsiteX8" fmla="*/ 353656 w 424827"/>
                <a:gd name="connsiteY8" fmla="*/ 111048 h 424826"/>
                <a:gd name="connsiteX9" fmla="*/ 318254 w 424827"/>
                <a:gd name="connsiteY9" fmla="*/ 4842 h 424826"/>
                <a:gd name="connsiteX10" fmla="*/ 309304 w 424827"/>
                <a:gd name="connsiteY10" fmla="*/ 365 h 424826"/>
                <a:gd name="connsiteX11" fmla="*/ 304827 w 424827"/>
                <a:gd name="connsiteY11" fmla="*/ 4842 h 424826"/>
                <a:gd name="connsiteX12" fmla="*/ 269425 w 424827"/>
                <a:gd name="connsiteY12" fmla="*/ 111048 h 424826"/>
                <a:gd name="connsiteX13" fmla="*/ 273891 w 424827"/>
                <a:gd name="connsiteY13" fmla="*/ 120004 h 424826"/>
                <a:gd name="connsiteX14" fmla="*/ 276138 w 424827"/>
                <a:gd name="connsiteY14" fmla="*/ 120369 h 424826"/>
                <a:gd name="connsiteX15" fmla="*/ 283219 w 424827"/>
                <a:gd name="connsiteY15" fmla="*/ 120369 h 424826"/>
                <a:gd name="connsiteX16" fmla="*/ 283219 w 424827"/>
                <a:gd name="connsiteY16" fmla="*/ 219495 h 424826"/>
                <a:gd name="connsiteX17" fmla="*/ 247817 w 424827"/>
                <a:gd name="connsiteY17" fmla="*/ 219495 h 424826"/>
                <a:gd name="connsiteX18" fmla="*/ 247817 w 424827"/>
                <a:gd name="connsiteY18" fmla="*/ 114651 h 424826"/>
                <a:gd name="connsiteX19" fmla="*/ 261473 w 424827"/>
                <a:gd name="connsiteY19" fmla="*/ 80518 h 424826"/>
                <a:gd name="connsiteX20" fmla="*/ 261977 w 424827"/>
                <a:gd name="connsiteY20" fmla="*/ 77886 h 424826"/>
                <a:gd name="connsiteX21" fmla="*/ 261977 w 424827"/>
                <a:gd name="connsiteY21" fmla="*/ 28324 h 424826"/>
                <a:gd name="connsiteX22" fmla="*/ 254897 w 424827"/>
                <a:gd name="connsiteY22" fmla="*/ 21243 h 424826"/>
                <a:gd name="connsiteX23" fmla="*/ 247817 w 424827"/>
                <a:gd name="connsiteY23" fmla="*/ 28324 h 424826"/>
                <a:gd name="connsiteX24" fmla="*/ 247817 w 424827"/>
                <a:gd name="connsiteY24" fmla="*/ 42484 h 424826"/>
                <a:gd name="connsiteX25" fmla="*/ 233656 w 424827"/>
                <a:gd name="connsiteY25" fmla="*/ 42484 h 424826"/>
                <a:gd name="connsiteX26" fmla="*/ 233656 w 424827"/>
                <a:gd name="connsiteY26" fmla="*/ 28324 h 424826"/>
                <a:gd name="connsiteX27" fmla="*/ 226575 w 424827"/>
                <a:gd name="connsiteY27" fmla="*/ 21243 h 424826"/>
                <a:gd name="connsiteX28" fmla="*/ 219495 w 424827"/>
                <a:gd name="connsiteY28" fmla="*/ 28324 h 424826"/>
                <a:gd name="connsiteX29" fmla="*/ 219495 w 424827"/>
                <a:gd name="connsiteY29" fmla="*/ 42484 h 424826"/>
                <a:gd name="connsiteX30" fmla="*/ 205334 w 424827"/>
                <a:gd name="connsiteY30" fmla="*/ 42484 h 424826"/>
                <a:gd name="connsiteX31" fmla="*/ 205334 w 424827"/>
                <a:gd name="connsiteY31" fmla="*/ 28324 h 424826"/>
                <a:gd name="connsiteX32" fmla="*/ 198254 w 424827"/>
                <a:gd name="connsiteY32" fmla="*/ 21243 h 424826"/>
                <a:gd name="connsiteX33" fmla="*/ 191173 w 424827"/>
                <a:gd name="connsiteY33" fmla="*/ 28324 h 424826"/>
                <a:gd name="connsiteX34" fmla="*/ 191173 w 424827"/>
                <a:gd name="connsiteY34" fmla="*/ 42484 h 424826"/>
                <a:gd name="connsiteX35" fmla="*/ 177012 w 424827"/>
                <a:gd name="connsiteY35" fmla="*/ 42484 h 424826"/>
                <a:gd name="connsiteX36" fmla="*/ 177012 w 424827"/>
                <a:gd name="connsiteY36" fmla="*/ 28324 h 424826"/>
                <a:gd name="connsiteX37" fmla="*/ 169932 w 424827"/>
                <a:gd name="connsiteY37" fmla="*/ 21243 h 424826"/>
                <a:gd name="connsiteX38" fmla="*/ 162852 w 424827"/>
                <a:gd name="connsiteY38" fmla="*/ 28324 h 424826"/>
                <a:gd name="connsiteX39" fmla="*/ 162852 w 424827"/>
                <a:gd name="connsiteY39" fmla="*/ 77886 h 424826"/>
                <a:gd name="connsiteX40" fmla="*/ 163356 w 424827"/>
                <a:gd name="connsiteY40" fmla="*/ 80518 h 424826"/>
                <a:gd name="connsiteX41" fmla="*/ 177012 w 424827"/>
                <a:gd name="connsiteY41" fmla="*/ 114651 h 424826"/>
                <a:gd name="connsiteX42" fmla="*/ 177012 w 424827"/>
                <a:gd name="connsiteY42" fmla="*/ 219495 h 424826"/>
                <a:gd name="connsiteX43" fmla="*/ 141610 w 424827"/>
                <a:gd name="connsiteY43" fmla="*/ 219495 h 424826"/>
                <a:gd name="connsiteX44" fmla="*/ 141610 w 424827"/>
                <a:gd name="connsiteY44" fmla="*/ 120369 h 424826"/>
                <a:gd name="connsiteX45" fmla="*/ 148691 w 424827"/>
                <a:gd name="connsiteY45" fmla="*/ 120369 h 424826"/>
                <a:gd name="connsiteX46" fmla="*/ 155770 w 424827"/>
                <a:gd name="connsiteY46" fmla="*/ 113296 h 424826"/>
                <a:gd name="connsiteX47" fmla="*/ 155404 w 424827"/>
                <a:gd name="connsiteY47" fmla="*/ 111048 h 424826"/>
                <a:gd name="connsiteX48" fmla="*/ 120002 w 424827"/>
                <a:gd name="connsiteY48" fmla="*/ 4842 h 424826"/>
                <a:gd name="connsiteX49" fmla="*/ 111052 w 424827"/>
                <a:gd name="connsiteY49" fmla="*/ 365 h 424826"/>
                <a:gd name="connsiteX50" fmla="*/ 106575 w 424827"/>
                <a:gd name="connsiteY50" fmla="*/ 4842 h 424826"/>
                <a:gd name="connsiteX51" fmla="*/ 71173 w 424827"/>
                <a:gd name="connsiteY51" fmla="*/ 111048 h 424826"/>
                <a:gd name="connsiteX52" fmla="*/ 75639 w 424827"/>
                <a:gd name="connsiteY52" fmla="*/ 120004 h 424826"/>
                <a:gd name="connsiteX53" fmla="*/ 77887 w 424827"/>
                <a:gd name="connsiteY53" fmla="*/ 120369 h 424826"/>
                <a:gd name="connsiteX54" fmla="*/ 84967 w 424827"/>
                <a:gd name="connsiteY54" fmla="*/ 120369 h 424826"/>
                <a:gd name="connsiteX55" fmla="*/ 84967 w 424827"/>
                <a:gd name="connsiteY55" fmla="*/ 158530 h 424826"/>
                <a:gd name="connsiteX56" fmla="*/ 76877 w 424827"/>
                <a:gd name="connsiteY56" fmla="*/ 145046 h 424826"/>
                <a:gd name="connsiteX57" fmla="*/ 66647 w 424827"/>
                <a:gd name="connsiteY57" fmla="*/ 143135 h 424826"/>
                <a:gd name="connsiteX58" fmla="*/ 64735 w 424827"/>
                <a:gd name="connsiteY58" fmla="*/ 145046 h 424826"/>
                <a:gd name="connsiteX59" fmla="*/ 1011 w 424827"/>
                <a:gd name="connsiteY59" fmla="*/ 251253 h 424826"/>
                <a:gd name="connsiteX60" fmla="*/ 3436 w 424827"/>
                <a:gd name="connsiteY60" fmla="*/ 260967 h 424826"/>
                <a:gd name="connsiteX61" fmla="*/ 7082 w 424827"/>
                <a:gd name="connsiteY61" fmla="*/ 261977 h 424826"/>
                <a:gd name="connsiteX62" fmla="*/ 21243 w 424827"/>
                <a:gd name="connsiteY62" fmla="*/ 261977 h 424826"/>
                <a:gd name="connsiteX63" fmla="*/ 21243 w 424827"/>
                <a:gd name="connsiteY63" fmla="*/ 417747 h 424826"/>
                <a:gd name="connsiteX64" fmla="*/ 28315 w 424827"/>
                <a:gd name="connsiteY64" fmla="*/ 424827 h 424826"/>
                <a:gd name="connsiteX65" fmla="*/ 28324 w 424827"/>
                <a:gd name="connsiteY65" fmla="*/ 424827 h 424826"/>
                <a:gd name="connsiteX66" fmla="*/ 396505 w 424827"/>
                <a:gd name="connsiteY66" fmla="*/ 424827 h 424826"/>
                <a:gd name="connsiteX67" fmla="*/ 403586 w 424827"/>
                <a:gd name="connsiteY67" fmla="*/ 417755 h 424826"/>
                <a:gd name="connsiteX68" fmla="*/ 403586 w 424827"/>
                <a:gd name="connsiteY68" fmla="*/ 417747 h 424826"/>
                <a:gd name="connsiteX69" fmla="*/ 403586 w 424827"/>
                <a:gd name="connsiteY69" fmla="*/ 261977 h 424826"/>
                <a:gd name="connsiteX70" fmla="*/ 417747 w 424827"/>
                <a:gd name="connsiteY70" fmla="*/ 261977 h 424826"/>
                <a:gd name="connsiteX71" fmla="*/ 424828 w 424827"/>
                <a:gd name="connsiteY71" fmla="*/ 254900 h 424826"/>
                <a:gd name="connsiteX72" fmla="*/ 423817 w 424827"/>
                <a:gd name="connsiteY72" fmla="*/ 251253 h 424826"/>
                <a:gd name="connsiteX73" fmla="*/ 354023 w 424827"/>
                <a:gd name="connsiteY73" fmla="*/ 162454 h 424826"/>
                <a:gd name="connsiteX74" fmla="*/ 388246 w 424827"/>
                <a:gd name="connsiteY74" fmla="*/ 219495 h 424826"/>
                <a:gd name="connsiteX75" fmla="*/ 319800 w 424827"/>
                <a:gd name="connsiteY75" fmla="*/ 219495 h 424826"/>
                <a:gd name="connsiteX76" fmla="*/ 325701 w 424827"/>
                <a:gd name="connsiteY76" fmla="*/ 148691 h 424826"/>
                <a:gd name="connsiteX77" fmla="*/ 325701 w 424827"/>
                <a:gd name="connsiteY77" fmla="*/ 162851 h 424826"/>
                <a:gd name="connsiteX78" fmla="*/ 297379 w 424827"/>
                <a:gd name="connsiteY78" fmla="*/ 162851 h 424826"/>
                <a:gd name="connsiteX79" fmla="*/ 297379 w 424827"/>
                <a:gd name="connsiteY79" fmla="*/ 148691 h 424826"/>
                <a:gd name="connsiteX80" fmla="*/ 297379 w 424827"/>
                <a:gd name="connsiteY80" fmla="*/ 134530 h 424826"/>
                <a:gd name="connsiteX81" fmla="*/ 297379 w 424827"/>
                <a:gd name="connsiteY81" fmla="*/ 120369 h 424826"/>
                <a:gd name="connsiteX82" fmla="*/ 325701 w 424827"/>
                <a:gd name="connsiteY82" fmla="*/ 120369 h 424826"/>
                <a:gd name="connsiteX83" fmla="*/ 325701 w 424827"/>
                <a:gd name="connsiteY83" fmla="*/ 134530 h 424826"/>
                <a:gd name="connsiteX84" fmla="*/ 325701 w 424827"/>
                <a:gd name="connsiteY84" fmla="*/ 177012 h 424826"/>
                <a:gd name="connsiteX85" fmla="*/ 325701 w 424827"/>
                <a:gd name="connsiteY85" fmla="*/ 182131 h 424826"/>
                <a:gd name="connsiteX86" fmla="*/ 297379 w 424827"/>
                <a:gd name="connsiteY86" fmla="*/ 229335 h 424826"/>
                <a:gd name="connsiteX87" fmla="*/ 297379 w 424827"/>
                <a:gd name="connsiteY87" fmla="*/ 177012 h 424826"/>
                <a:gd name="connsiteX88" fmla="*/ 311540 w 424827"/>
                <a:gd name="connsiteY88" fmla="*/ 29471 h 424826"/>
                <a:gd name="connsiteX89" fmla="*/ 337117 w 424827"/>
                <a:gd name="connsiteY89" fmla="*/ 106208 h 424826"/>
                <a:gd name="connsiteX90" fmla="*/ 285964 w 424827"/>
                <a:gd name="connsiteY90" fmla="*/ 106208 h 424826"/>
                <a:gd name="connsiteX91" fmla="*/ 177012 w 424827"/>
                <a:gd name="connsiteY91" fmla="*/ 56645 h 424826"/>
                <a:gd name="connsiteX92" fmla="*/ 247817 w 424827"/>
                <a:gd name="connsiteY92" fmla="*/ 56645 h 424826"/>
                <a:gd name="connsiteX93" fmla="*/ 247817 w 424827"/>
                <a:gd name="connsiteY93" fmla="*/ 70806 h 424826"/>
                <a:gd name="connsiteX94" fmla="*/ 177012 w 424827"/>
                <a:gd name="connsiteY94" fmla="*/ 70806 h 424826"/>
                <a:gd name="connsiteX95" fmla="*/ 191173 w 424827"/>
                <a:gd name="connsiteY95" fmla="*/ 191173 h 424826"/>
                <a:gd name="connsiteX96" fmla="*/ 191173 w 424827"/>
                <a:gd name="connsiteY96" fmla="*/ 120369 h 424826"/>
                <a:gd name="connsiteX97" fmla="*/ 233656 w 424827"/>
                <a:gd name="connsiteY97" fmla="*/ 120369 h 424826"/>
                <a:gd name="connsiteX98" fmla="*/ 233656 w 424827"/>
                <a:gd name="connsiteY98" fmla="*/ 191173 h 424826"/>
                <a:gd name="connsiteX99" fmla="*/ 233656 w 424827"/>
                <a:gd name="connsiteY99" fmla="*/ 205334 h 424826"/>
                <a:gd name="connsiteX100" fmla="*/ 233656 w 424827"/>
                <a:gd name="connsiteY100" fmla="*/ 219495 h 424826"/>
                <a:gd name="connsiteX101" fmla="*/ 191173 w 424827"/>
                <a:gd name="connsiteY101" fmla="*/ 219495 h 424826"/>
                <a:gd name="connsiteX102" fmla="*/ 191173 w 424827"/>
                <a:gd name="connsiteY102" fmla="*/ 205334 h 424826"/>
                <a:gd name="connsiteX103" fmla="*/ 188888 w 424827"/>
                <a:gd name="connsiteY103" fmla="*/ 106208 h 424826"/>
                <a:gd name="connsiteX104" fmla="*/ 180390 w 424827"/>
                <a:gd name="connsiteY104" fmla="*/ 84967 h 424826"/>
                <a:gd name="connsiteX105" fmla="*/ 244438 w 424827"/>
                <a:gd name="connsiteY105" fmla="*/ 84967 h 424826"/>
                <a:gd name="connsiteX106" fmla="*/ 235941 w 424827"/>
                <a:gd name="connsiteY106" fmla="*/ 106208 h 424826"/>
                <a:gd name="connsiteX107" fmla="*/ 113289 w 424827"/>
                <a:gd name="connsiteY107" fmla="*/ 29471 h 424826"/>
                <a:gd name="connsiteX108" fmla="*/ 138865 w 424827"/>
                <a:gd name="connsiteY108" fmla="*/ 106208 h 424826"/>
                <a:gd name="connsiteX109" fmla="*/ 87712 w 424827"/>
                <a:gd name="connsiteY109" fmla="*/ 106208 h 424826"/>
                <a:gd name="connsiteX110" fmla="*/ 99128 w 424827"/>
                <a:gd name="connsiteY110" fmla="*/ 162851 h 424826"/>
                <a:gd name="connsiteX111" fmla="*/ 99128 w 424827"/>
                <a:gd name="connsiteY111" fmla="*/ 148691 h 424826"/>
                <a:gd name="connsiteX112" fmla="*/ 127449 w 424827"/>
                <a:gd name="connsiteY112" fmla="*/ 148691 h 424826"/>
                <a:gd name="connsiteX113" fmla="*/ 127449 w 424827"/>
                <a:gd name="connsiteY113" fmla="*/ 162851 h 424826"/>
                <a:gd name="connsiteX114" fmla="*/ 127449 w 424827"/>
                <a:gd name="connsiteY114" fmla="*/ 177012 h 424826"/>
                <a:gd name="connsiteX115" fmla="*/ 127449 w 424827"/>
                <a:gd name="connsiteY115" fmla="*/ 229334 h 424826"/>
                <a:gd name="connsiteX116" fmla="*/ 99128 w 424827"/>
                <a:gd name="connsiteY116" fmla="*/ 182131 h 424826"/>
                <a:gd name="connsiteX117" fmla="*/ 99128 w 424827"/>
                <a:gd name="connsiteY117" fmla="*/ 177012 h 424826"/>
                <a:gd name="connsiteX118" fmla="*/ 99128 w 424827"/>
                <a:gd name="connsiteY118" fmla="*/ 134530 h 424826"/>
                <a:gd name="connsiteX119" fmla="*/ 99128 w 424827"/>
                <a:gd name="connsiteY119" fmla="*/ 120369 h 424826"/>
                <a:gd name="connsiteX120" fmla="*/ 127449 w 424827"/>
                <a:gd name="connsiteY120" fmla="*/ 120369 h 424826"/>
                <a:gd name="connsiteX121" fmla="*/ 127449 w 424827"/>
                <a:gd name="connsiteY121" fmla="*/ 134530 h 424826"/>
                <a:gd name="connsiteX122" fmla="*/ 70806 w 424827"/>
                <a:gd name="connsiteY122" fmla="*/ 162454 h 424826"/>
                <a:gd name="connsiteX123" fmla="*/ 105029 w 424827"/>
                <a:gd name="connsiteY123" fmla="*/ 219495 h 424826"/>
                <a:gd name="connsiteX124" fmla="*/ 36583 w 424827"/>
                <a:gd name="connsiteY124" fmla="*/ 219495 h 424826"/>
                <a:gd name="connsiteX125" fmla="*/ 19591 w 424827"/>
                <a:gd name="connsiteY125" fmla="*/ 247816 h 424826"/>
                <a:gd name="connsiteX126" fmla="*/ 28087 w 424827"/>
                <a:gd name="connsiteY126" fmla="*/ 233656 h 424826"/>
                <a:gd name="connsiteX127" fmla="*/ 113525 w 424827"/>
                <a:gd name="connsiteY127" fmla="*/ 233656 h 424826"/>
                <a:gd name="connsiteX128" fmla="*/ 122022 w 424827"/>
                <a:gd name="connsiteY128" fmla="*/ 247816 h 424826"/>
                <a:gd name="connsiteX129" fmla="*/ 106208 w 424827"/>
                <a:gd name="connsiteY129" fmla="*/ 410666 h 424826"/>
                <a:gd name="connsiteX130" fmla="*/ 77887 w 424827"/>
                <a:gd name="connsiteY130" fmla="*/ 410666 h 424826"/>
                <a:gd name="connsiteX131" fmla="*/ 77887 w 424827"/>
                <a:gd name="connsiteY131" fmla="*/ 389425 h 424826"/>
                <a:gd name="connsiteX132" fmla="*/ 70806 w 424827"/>
                <a:gd name="connsiteY132" fmla="*/ 382344 h 424826"/>
                <a:gd name="connsiteX133" fmla="*/ 63726 w 424827"/>
                <a:gd name="connsiteY133" fmla="*/ 389425 h 424826"/>
                <a:gd name="connsiteX134" fmla="*/ 63726 w 424827"/>
                <a:gd name="connsiteY134" fmla="*/ 410666 h 424826"/>
                <a:gd name="connsiteX135" fmla="*/ 35404 w 424827"/>
                <a:gd name="connsiteY135" fmla="*/ 410666 h 424826"/>
                <a:gd name="connsiteX136" fmla="*/ 35404 w 424827"/>
                <a:gd name="connsiteY136" fmla="*/ 261977 h 424826"/>
                <a:gd name="connsiteX137" fmla="*/ 106208 w 424827"/>
                <a:gd name="connsiteY137" fmla="*/ 261977 h 424826"/>
                <a:gd name="connsiteX138" fmla="*/ 120369 w 424827"/>
                <a:gd name="connsiteY138" fmla="*/ 396505 h 424826"/>
                <a:gd name="connsiteX139" fmla="*/ 163879 w 424827"/>
                <a:gd name="connsiteY139" fmla="*/ 396505 h 424826"/>
                <a:gd name="connsiteX140" fmla="*/ 162949 w 424827"/>
                <a:gd name="connsiteY140" fmla="*/ 410666 h 424826"/>
                <a:gd name="connsiteX141" fmla="*/ 120369 w 424827"/>
                <a:gd name="connsiteY141" fmla="*/ 410666 h 424826"/>
                <a:gd name="connsiteX142" fmla="*/ 177126 w 424827"/>
                <a:gd name="connsiteY142" fmla="*/ 410666 h 424826"/>
                <a:gd name="connsiteX143" fmla="*/ 212414 w 424827"/>
                <a:gd name="connsiteY143" fmla="*/ 346942 h 424826"/>
                <a:gd name="connsiteX144" fmla="*/ 247703 w 424827"/>
                <a:gd name="connsiteY144" fmla="*/ 410666 h 424826"/>
                <a:gd name="connsiteX145" fmla="*/ 304460 w 424827"/>
                <a:gd name="connsiteY145" fmla="*/ 410666 h 424826"/>
                <a:gd name="connsiteX146" fmla="*/ 261880 w 424827"/>
                <a:gd name="connsiteY146" fmla="*/ 410666 h 424826"/>
                <a:gd name="connsiteX147" fmla="*/ 260950 w 424827"/>
                <a:gd name="connsiteY147" fmla="*/ 396505 h 424826"/>
                <a:gd name="connsiteX148" fmla="*/ 304460 w 424827"/>
                <a:gd name="connsiteY148" fmla="*/ 396505 h 424826"/>
                <a:gd name="connsiteX149" fmla="*/ 304460 w 424827"/>
                <a:gd name="connsiteY149" fmla="*/ 382344 h 424826"/>
                <a:gd name="connsiteX150" fmla="*/ 258881 w 424827"/>
                <a:gd name="connsiteY150" fmla="*/ 382344 h 424826"/>
                <a:gd name="connsiteX151" fmla="*/ 212414 w 424827"/>
                <a:gd name="connsiteY151" fmla="*/ 332782 h 424826"/>
                <a:gd name="connsiteX152" fmla="*/ 165948 w 424827"/>
                <a:gd name="connsiteY152" fmla="*/ 382344 h 424826"/>
                <a:gd name="connsiteX153" fmla="*/ 120369 w 424827"/>
                <a:gd name="connsiteY153" fmla="*/ 382344 h 424826"/>
                <a:gd name="connsiteX154" fmla="*/ 120369 w 424827"/>
                <a:gd name="connsiteY154" fmla="*/ 261977 h 424826"/>
                <a:gd name="connsiteX155" fmla="*/ 134530 w 424827"/>
                <a:gd name="connsiteY155" fmla="*/ 261977 h 424826"/>
                <a:gd name="connsiteX156" fmla="*/ 136978 w 424827"/>
                <a:gd name="connsiteY156" fmla="*/ 261484 h 424826"/>
                <a:gd name="connsiteX157" fmla="*/ 137552 w 424827"/>
                <a:gd name="connsiteY157" fmla="*/ 261243 h 424826"/>
                <a:gd name="connsiteX158" fmla="*/ 139488 w 424827"/>
                <a:gd name="connsiteY158" fmla="*/ 259938 h 424826"/>
                <a:gd name="connsiteX159" fmla="*/ 139545 w 424827"/>
                <a:gd name="connsiteY159" fmla="*/ 259894 h 424826"/>
                <a:gd name="connsiteX160" fmla="*/ 140691 w 424827"/>
                <a:gd name="connsiteY160" fmla="*/ 258388 h 424826"/>
                <a:gd name="connsiteX161" fmla="*/ 140885 w 424827"/>
                <a:gd name="connsiteY161" fmla="*/ 257906 h 424826"/>
                <a:gd name="connsiteX162" fmla="*/ 141124 w 424827"/>
                <a:gd name="connsiteY162" fmla="*/ 257311 h 424826"/>
                <a:gd name="connsiteX163" fmla="*/ 141584 w 424827"/>
                <a:gd name="connsiteY163" fmla="*/ 255028 h 424826"/>
                <a:gd name="connsiteX164" fmla="*/ 141610 w 424827"/>
                <a:gd name="connsiteY164" fmla="*/ 254897 h 424826"/>
                <a:gd name="connsiteX165" fmla="*/ 141610 w 424827"/>
                <a:gd name="connsiteY165" fmla="*/ 233656 h 424826"/>
                <a:gd name="connsiteX166" fmla="*/ 283219 w 424827"/>
                <a:gd name="connsiteY166" fmla="*/ 233656 h 424826"/>
                <a:gd name="connsiteX167" fmla="*/ 283219 w 424827"/>
                <a:gd name="connsiteY167" fmla="*/ 254897 h 424826"/>
                <a:gd name="connsiteX168" fmla="*/ 283245 w 424827"/>
                <a:gd name="connsiteY168" fmla="*/ 255029 h 424826"/>
                <a:gd name="connsiteX169" fmla="*/ 283706 w 424827"/>
                <a:gd name="connsiteY169" fmla="*/ 257311 h 424826"/>
                <a:gd name="connsiteX170" fmla="*/ 283944 w 424827"/>
                <a:gd name="connsiteY170" fmla="*/ 257905 h 424826"/>
                <a:gd name="connsiteX171" fmla="*/ 284138 w 424827"/>
                <a:gd name="connsiteY171" fmla="*/ 258389 h 424826"/>
                <a:gd name="connsiteX172" fmla="*/ 285284 w 424827"/>
                <a:gd name="connsiteY172" fmla="*/ 259894 h 424826"/>
                <a:gd name="connsiteX173" fmla="*/ 285341 w 424827"/>
                <a:gd name="connsiteY173" fmla="*/ 259939 h 424826"/>
                <a:gd name="connsiteX174" fmla="*/ 287277 w 424827"/>
                <a:gd name="connsiteY174" fmla="*/ 261244 h 424826"/>
                <a:gd name="connsiteX175" fmla="*/ 287851 w 424827"/>
                <a:gd name="connsiteY175" fmla="*/ 261484 h 424826"/>
                <a:gd name="connsiteX176" fmla="*/ 290299 w 424827"/>
                <a:gd name="connsiteY176" fmla="*/ 261977 h 424826"/>
                <a:gd name="connsiteX177" fmla="*/ 304460 w 424827"/>
                <a:gd name="connsiteY177" fmla="*/ 261977 h 424826"/>
                <a:gd name="connsiteX178" fmla="*/ 389425 w 424827"/>
                <a:gd name="connsiteY178" fmla="*/ 410666 h 424826"/>
                <a:gd name="connsiteX179" fmla="*/ 361103 w 424827"/>
                <a:gd name="connsiteY179" fmla="*/ 410666 h 424826"/>
                <a:gd name="connsiteX180" fmla="*/ 361103 w 424827"/>
                <a:gd name="connsiteY180" fmla="*/ 389425 h 424826"/>
                <a:gd name="connsiteX181" fmla="*/ 354023 w 424827"/>
                <a:gd name="connsiteY181" fmla="*/ 382344 h 424826"/>
                <a:gd name="connsiteX182" fmla="*/ 346942 w 424827"/>
                <a:gd name="connsiteY182" fmla="*/ 389425 h 424826"/>
                <a:gd name="connsiteX183" fmla="*/ 346942 w 424827"/>
                <a:gd name="connsiteY183" fmla="*/ 410666 h 424826"/>
                <a:gd name="connsiteX184" fmla="*/ 318621 w 424827"/>
                <a:gd name="connsiteY184" fmla="*/ 410666 h 424826"/>
                <a:gd name="connsiteX185" fmla="*/ 318621 w 424827"/>
                <a:gd name="connsiteY185" fmla="*/ 261977 h 424826"/>
                <a:gd name="connsiteX186" fmla="*/ 389425 w 424827"/>
                <a:gd name="connsiteY186" fmla="*/ 261977 h 424826"/>
                <a:gd name="connsiteX187" fmla="*/ 302807 w 424827"/>
                <a:gd name="connsiteY187" fmla="*/ 247816 h 424826"/>
                <a:gd name="connsiteX188" fmla="*/ 311304 w 424827"/>
                <a:gd name="connsiteY188" fmla="*/ 233656 h 424826"/>
                <a:gd name="connsiteX189" fmla="*/ 396743 w 424827"/>
                <a:gd name="connsiteY189" fmla="*/ 233656 h 424826"/>
                <a:gd name="connsiteX190" fmla="*/ 405239 w 424827"/>
                <a:gd name="connsiteY190" fmla="*/ 247816 h 42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424827" h="424826">
                  <a:moveTo>
                    <a:pt x="423817" y="251253"/>
                  </a:moveTo>
                  <a:lnTo>
                    <a:pt x="360094" y="145046"/>
                  </a:lnTo>
                  <a:cubicBezTo>
                    <a:pt x="357797" y="141694"/>
                    <a:pt x="353216" y="140838"/>
                    <a:pt x="349863" y="143135"/>
                  </a:cubicBezTo>
                  <a:cubicBezTo>
                    <a:pt x="349114" y="143649"/>
                    <a:pt x="348465" y="144297"/>
                    <a:pt x="347952" y="145046"/>
                  </a:cubicBezTo>
                  <a:lnTo>
                    <a:pt x="339862" y="158530"/>
                  </a:lnTo>
                  <a:lnTo>
                    <a:pt x="339862" y="120369"/>
                  </a:lnTo>
                  <a:lnTo>
                    <a:pt x="346942" y="120369"/>
                  </a:lnTo>
                  <a:cubicBezTo>
                    <a:pt x="350851" y="120370"/>
                    <a:pt x="354020" y="117203"/>
                    <a:pt x="354021" y="113296"/>
                  </a:cubicBezTo>
                  <a:cubicBezTo>
                    <a:pt x="354022" y="112532"/>
                    <a:pt x="353899" y="111773"/>
                    <a:pt x="353656" y="111048"/>
                  </a:cubicBezTo>
                  <a:lnTo>
                    <a:pt x="318254" y="4842"/>
                  </a:lnTo>
                  <a:cubicBezTo>
                    <a:pt x="317019" y="1134"/>
                    <a:pt x="313012" y="-871"/>
                    <a:pt x="309304" y="365"/>
                  </a:cubicBezTo>
                  <a:cubicBezTo>
                    <a:pt x="307189" y="1069"/>
                    <a:pt x="305530" y="2728"/>
                    <a:pt x="304827" y="4842"/>
                  </a:cubicBezTo>
                  <a:lnTo>
                    <a:pt x="269425" y="111048"/>
                  </a:lnTo>
                  <a:cubicBezTo>
                    <a:pt x="268185" y="114755"/>
                    <a:pt x="270185" y="118764"/>
                    <a:pt x="273891" y="120004"/>
                  </a:cubicBezTo>
                  <a:cubicBezTo>
                    <a:pt x="274615" y="120246"/>
                    <a:pt x="275374" y="120369"/>
                    <a:pt x="276138" y="120369"/>
                  </a:cubicBezTo>
                  <a:lnTo>
                    <a:pt x="283219" y="120369"/>
                  </a:lnTo>
                  <a:lnTo>
                    <a:pt x="283219" y="219495"/>
                  </a:lnTo>
                  <a:lnTo>
                    <a:pt x="247817" y="219495"/>
                  </a:lnTo>
                  <a:lnTo>
                    <a:pt x="247817" y="114651"/>
                  </a:lnTo>
                  <a:lnTo>
                    <a:pt x="261473" y="80518"/>
                  </a:lnTo>
                  <a:cubicBezTo>
                    <a:pt x="261805" y="79680"/>
                    <a:pt x="261977" y="78788"/>
                    <a:pt x="261977" y="77886"/>
                  </a:cubicBezTo>
                  <a:lnTo>
                    <a:pt x="261977" y="28324"/>
                  </a:lnTo>
                  <a:cubicBezTo>
                    <a:pt x="261977" y="24413"/>
                    <a:pt x="258807" y="21243"/>
                    <a:pt x="254897" y="21243"/>
                  </a:cubicBezTo>
                  <a:cubicBezTo>
                    <a:pt x="250986" y="21243"/>
                    <a:pt x="247817" y="24413"/>
                    <a:pt x="247817" y="28324"/>
                  </a:cubicBezTo>
                  <a:lnTo>
                    <a:pt x="247817" y="42484"/>
                  </a:lnTo>
                  <a:lnTo>
                    <a:pt x="233656" y="42484"/>
                  </a:lnTo>
                  <a:lnTo>
                    <a:pt x="233656" y="28324"/>
                  </a:lnTo>
                  <a:cubicBezTo>
                    <a:pt x="233656" y="24413"/>
                    <a:pt x="230486" y="21243"/>
                    <a:pt x="226575" y="21243"/>
                  </a:cubicBezTo>
                  <a:cubicBezTo>
                    <a:pt x="222665" y="21243"/>
                    <a:pt x="219495" y="24413"/>
                    <a:pt x="219495" y="28324"/>
                  </a:cubicBezTo>
                  <a:lnTo>
                    <a:pt x="219495" y="42484"/>
                  </a:lnTo>
                  <a:lnTo>
                    <a:pt x="205334" y="42484"/>
                  </a:lnTo>
                  <a:lnTo>
                    <a:pt x="205334" y="28324"/>
                  </a:lnTo>
                  <a:cubicBezTo>
                    <a:pt x="205334" y="24413"/>
                    <a:pt x="202164" y="21243"/>
                    <a:pt x="198254" y="21243"/>
                  </a:cubicBezTo>
                  <a:cubicBezTo>
                    <a:pt x="194343" y="21243"/>
                    <a:pt x="191173" y="24413"/>
                    <a:pt x="191173" y="28324"/>
                  </a:cubicBezTo>
                  <a:lnTo>
                    <a:pt x="191173" y="42484"/>
                  </a:lnTo>
                  <a:lnTo>
                    <a:pt x="177012" y="42484"/>
                  </a:lnTo>
                  <a:lnTo>
                    <a:pt x="177012" y="28324"/>
                  </a:lnTo>
                  <a:cubicBezTo>
                    <a:pt x="177012" y="24413"/>
                    <a:pt x="173842" y="21243"/>
                    <a:pt x="169932" y="21243"/>
                  </a:cubicBezTo>
                  <a:cubicBezTo>
                    <a:pt x="166021" y="21243"/>
                    <a:pt x="162852" y="24413"/>
                    <a:pt x="162852" y="28324"/>
                  </a:cubicBezTo>
                  <a:lnTo>
                    <a:pt x="162852" y="77886"/>
                  </a:lnTo>
                  <a:cubicBezTo>
                    <a:pt x="162852" y="78788"/>
                    <a:pt x="163024" y="79680"/>
                    <a:pt x="163356" y="80518"/>
                  </a:cubicBezTo>
                  <a:lnTo>
                    <a:pt x="177012" y="114651"/>
                  </a:lnTo>
                  <a:lnTo>
                    <a:pt x="177012" y="219495"/>
                  </a:lnTo>
                  <a:lnTo>
                    <a:pt x="141610" y="219495"/>
                  </a:lnTo>
                  <a:lnTo>
                    <a:pt x="141610" y="120369"/>
                  </a:lnTo>
                  <a:lnTo>
                    <a:pt x="148691" y="120369"/>
                  </a:lnTo>
                  <a:cubicBezTo>
                    <a:pt x="152599" y="120370"/>
                    <a:pt x="155768" y="117203"/>
                    <a:pt x="155770" y="113296"/>
                  </a:cubicBezTo>
                  <a:cubicBezTo>
                    <a:pt x="155770" y="112532"/>
                    <a:pt x="155647" y="111773"/>
                    <a:pt x="155404" y="111048"/>
                  </a:cubicBezTo>
                  <a:lnTo>
                    <a:pt x="120002" y="4842"/>
                  </a:lnTo>
                  <a:cubicBezTo>
                    <a:pt x="118767" y="1134"/>
                    <a:pt x="114760" y="-871"/>
                    <a:pt x="111052" y="365"/>
                  </a:cubicBezTo>
                  <a:cubicBezTo>
                    <a:pt x="108938" y="1069"/>
                    <a:pt x="107279" y="2728"/>
                    <a:pt x="106575" y="4842"/>
                  </a:cubicBezTo>
                  <a:lnTo>
                    <a:pt x="71173" y="111048"/>
                  </a:lnTo>
                  <a:cubicBezTo>
                    <a:pt x="69933" y="114755"/>
                    <a:pt x="71933" y="118764"/>
                    <a:pt x="75639" y="120004"/>
                  </a:cubicBezTo>
                  <a:cubicBezTo>
                    <a:pt x="76364" y="120246"/>
                    <a:pt x="77123" y="120369"/>
                    <a:pt x="77887" y="120369"/>
                  </a:cubicBezTo>
                  <a:lnTo>
                    <a:pt x="84967" y="120369"/>
                  </a:lnTo>
                  <a:lnTo>
                    <a:pt x="84967" y="158530"/>
                  </a:lnTo>
                  <a:lnTo>
                    <a:pt x="76877" y="145046"/>
                  </a:lnTo>
                  <a:cubicBezTo>
                    <a:pt x="74580" y="141694"/>
                    <a:pt x="69999" y="140838"/>
                    <a:pt x="66647" y="143135"/>
                  </a:cubicBezTo>
                  <a:cubicBezTo>
                    <a:pt x="65897" y="143649"/>
                    <a:pt x="65249" y="144297"/>
                    <a:pt x="64735" y="145046"/>
                  </a:cubicBezTo>
                  <a:lnTo>
                    <a:pt x="1011" y="251253"/>
                  </a:lnTo>
                  <a:cubicBezTo>
                    <a:pt x="-1002" y="254604"/>
                    <a:pt x="84" y="258954"/>
                    <a:pt x="3436" y="260967"/>
                  </a:cubicBezTo>
                  <a:cubicBezTo>
                    <a:pt x="4537" y="261628"/>
                    <a:pt x="5798" y="261977"/>
                    <a:pt x="7082" y="261977"/>
                  </a:cubicBezTo>
                  <a:lnTo>
                    <a:pt x="21243" y="261977"/>
                  </a:lnTo>
                  <a:lnTo>
                    <a:pt x="21243" y="417747"/>
                  </a:lnTo>
                  <a:cubicBezTo>
                    <a:pt x="21241" y="421655"/>
                    <a:pt x="24407" y="424825"/>
                    <a:pt x="28315" y="424827"/>
                  </a:cubicBezTo>
                  <a:cubicBezTo>
                    <a:pt x="28318" y="424827"/>
                    <a:pt x="28321" y="424827"/>
                    <a:pt x="28324" y="424827"/>
                  </a:cubicBezTo>
                  <a:lnTo>
                    <a:pt x="396505" y="424827"/>
                  </a:lnTo>
                  <a:cubicBezTo>
                    <a:pt x="400414" y="424829"/>
                    <a:pt x="403584" y="421663"/>
                    <a:pt x="403586" y="417755"/>
                  </a:cubicBezTo>
                  <a:cubicBezTo>
                    <a:pt x="403586" y="417752"/>
                    <a:pt x="403586" y="417749"/>
                    <a:pt x="403586" y="417747"/>
                  </a:cubicBezTo>
                  <a:lnTo>
                    <a:pt x="403586" y="261977"/>
                  </a:lnTo>
                  <a:lnTo>
                    <a:pt x="417747" y="261977"/>
                  </a:lnTo>
                  <a:cubicBezTo>
                    <a:pt x="421656" y="261978"/>
                    <a:pt x="424827" y="258810"/>
                    <a:pt x="424828" y="254900"/>
                  </a:cubicBezTo>
                  <a:cubicBezTo>
                    <a:pt x="424828" y="253615"/>
                    <a:pt x="424479" y="252354"/>
                    <a:pt x="423817" y="251253"/>
                  </a:cubicBezTo>
                  <a:close/>
                  <a:moveTo>
                    <a:pt x="354023" y="162454"/>
                  </a:moveTo>
                  <a:lnTo>
                    <a:pt x="388246" y="219495"/>
                  </a:lnTo>
                  <a:lnTo>
                    <a:pt x="319800" y="219495"/>
                  </a:lnTo>
                  <a:close/>
                  <a:moveTo>
                    <a:pt x="325701" y="148691"/>
                  </a:moveTo>
                  <a:lnTo>
                    <a:pt x="325701" y="162851"/>
                  </a:lnTo>
                  <a:lnTo>
                    <a:pt x="297379" y="162851"/>
                  </a:lnTo>
                  <a:lnTo>
                    <a:pt x="297379" y="148691"/>
                  </a:lnTo>
                  <a:close/>
                  <a:moveTo>
                    <a:pt x="297379" y="134530"/>
                  </a:moveTo>
                  <a:lnTo>
                    <a:pt x="297379" y="120369"/>
                  </a:lnTo>
                  <a:lnTo>
                    <a:pt x="325701" y="120369"/>
                  </a:lnTo>
                  <a:lnTo>
                    <a:pt x="325701" y="134530"/>
                  </a:lnTo>
                  <a:close/>
                  <a:moveTo>
                    <a:pt x="325701" y="177012"/>
                  </a:moveTo>
                  <a:lnTo>
                    <a:pt x="325701" y="182131"/>
                  </a:lnTo>
                  <a:lnTo>
                    <a:pt x="297379" y="229335"/>
                  </a:lnTo>
                  <a:lnTo>
                    <a:pt x="297379" y="177012"/>
                  </a:lnTo>
                  <a:close/>
                  <a:moveTo>
                    <a:pt x="311540" y="29471"/>
                  </a:moveTo>
                  <a:lnTo>
                    <a:pt x="337117" y="106208"/>
                  </a:lnTo>
                  <a:lnTo>
                    <a:pt x="285964" y="106208"/>
                  </a:lnTo>
                  <a:close/>
                  <a:moveTo>
                    <a:pt x="177012" y="56645"/>
                  </a:moveTo>
                  <a:lnTo>
                    <a:pt x="247817" y="56645"/>
                  </a:lnTo>
                  <a:lnTo>
                    <a:pt x="247817" y="70806"/>
                  </a:lnTo>
                  <a:lnTo>
                    <a:pt x="177012" y="70806"/>
                  </a:lnTo>
                  <a:close/>
                  <a:moveTo>
                    <a:pt x="191173" y="191173"/>
                  </a:moveTo>
                  <a:lnTo>
                    <a:pt x="191173" y="120369"/>
                  </a:lnTo>
                  <a:lnTo>
                    <a:pt x="233656" y="120369"/>
                  </a:lnTo>
                  <a:lnTo>
                    <a:pt x="233656" y="191173"/>
                  </a:lnTo>
                  <a:close/>
                  <a:moveTo>
                    <a:pt x="233656" y="205334"/>
                  </a:moveTo>
                  <a:lnTo>
                    <a:pt x="233656" y="219495"/>
                  </a:lnTo>
                  <a:lnTo>
                    <a:pt x="191173" y="219495"/>
                  </a:lnTo>
                  <a:lnTo>
                    <a:pt x="191173" y="205334"/>
                  </a:lnTo>
                  <a:close/>
                  <a:moveTo>
                    <a:pt x="188888" y="106208"/>
                  </a:moveTo>
                  <a:lnTo>
                    <a:pt x="180390" y="84967"/>
                  </a:lnTo>
                  <a:lnTo>
                    <a:pt x="244438" y="84967"/>
                  </a:lnTo>
                  <a:lnTo>
                    <a:pt x="235941" y="106208"/>
                  </a:lnTo>
                  <a:close/>
                  <a:moveTo>
                    <a:pt x="113289" y="29471"/>
                  </a:moveTo>
                  <a:lnTo>
                    <a:pt x="138865" y="106208"/>
                  </a:lnTo>
                  <a:lnTo>
                    <a:pt x="87712" y="106208"/>
                  </a:lnTo>
                  <a:close/>
                  <a:moveTo>
                    <a:pt x="99128" y="162851"/>
                  </a:moveTo>
                  <a:lnTo>
                    <a:pt x="99128" y="148691"/>
                  </a:lnTo>
                  <a:lnTo>
                    <a:pt x="127449" y="148691"/>
                  </a:lnTo>
                  <a:lnTo>
                    <a:pt x="127449" y="162851"/>
                  </a:lnTo>
                  <a:close/>
                  <a:moveTo>
                    <a:pt x="127449" y="177012"/>
                  </a:moveTo>
                  <a:lnTo>
                    <a:pt x="127449" y="229334"/>
                  </a:lnTo>
                  <a:lnTo>
                    <a:pt x="99128" y="182131"/>
                  </a:lnTo>
                  <a:lnTo>
                    <a:pt x="99128" y="177012"/>
                  </a:lnTo>
                  <a:close/>
                  <a:moveTo>
                    <a:pt x="99128" y="134530"/>
                  </a:moveTo>
                  <a:lnTo>
                    <a:pt x="99128" y="120369"/>
                  </a:lnTo>
                  <a:lnTo>
                    <a:pt x="127449" y="120369"/>
                  </a:lnTo>
                  <a:lnTo>
                    <a:pt x="127449" y="134530"/>
                  </a:lnTo>
                  <a:close/>
                  <a:moveTo>
                    <a:pt x="70806" y="162454"/>
                  </a:moveTo>
                  <a:lnTo>
                    <a:pt x="105029" y="219495"/>
                  </a:lnTo>
                  <a:lnTo>
                    <a:pt x="36583" y="219495"/>
                  </a:lnTo>
                  <a:close/>
                  <a:moveTo>
                    <a:pt x="19591" y="247816"/>
                  </a:moveTo>
                  <a:lnTo>
                    <a:pt x="28087" y="233656"/>
                  </a:lnTo>
                  <a:lnTo>
                    <a:pt x="113525" y="233656"/>
                  </a:lnTo>
                  <a:lnTo>
                    <a:pt x="122022" y="247816"/>
                  </a:lnTo>
                  <a:close/>
                  <a:moveTo>
                    <a:pt x="106208" y="410666"/>
                  </a:moveTo>
                  <a:lnTo>
                    <a:pt x="77887" y="410666"/>
                  </a:lnTo>
                  <a:lnTo>
                    <a:pt x="77887" y="389425"/>
                  </a:lnTo>
                  <a:cubicBezTo>
                    <a:pt x="77887" y="385514"/>
                    <a:pt x="74717" y="382344"/>
                    <a:pt x="70806" y="382344"/>
                  </a:cubicBezTo>
                  <a:cubicBezTo>
                    <a:pt x="66896" y="382344"/>
                    <a:pt x="63726" y="385514"/>
                    <a:pt x="63726" y="389425"/>
                  </a:cubicBezTo>
                  <a:lnTo>
                    <a:pt x="63726" y="410666"/>
                  </a:lnTo>
                  <a:lnTo>
                    <a:pt x="35404" y="410666"/>
                  </a:lnTo>
                  <a:lnTo>
                    <a:pt x="35404" y="261977"/>
                  </a:lnTo>
                  <a:lnTo>
                    <a:pt x="106208" y="261977"/>
                  </a:lnTo>
                  <a:close/>
                  <a:moveTo>
                    <a:pt x="120369" y="396505"/>
                  </a:moveTo>
                  <a:lnTo>
                    <a:pt x="163879" y="396505"/>
                  </a:lnTo>
                  <a:cubicBezTo>
                    <a:pt x="163439" y="400950"/>
                    <a:pt x="163093" y="405597"/>
                    <a:pt x="162949" y="410666"/>
                  </a:cubicBezTo>
                  <a:lnTo>
                    <a:pt x="120369" y="410666"/>
                  </a:lnTo>
                  <a:close/>
                  <a:moveTo>
                    <a:pt x="177126" y="410666"/>
                  </a:moveTo>
                  <a:cubicBezTo>
                    <a:pt x="178031" y="380086"/>
                    <a:pt x="185265" y="346942"/>
                    <a:pt x="212414" y="346942"/>
                  </a:cubicBezTo>
                  <a:cubicBezTo>
                    <a:pt x="239564" y="346942"/>
                    <a:pt x="246798" y="380086"/>
                    <a:pt x="247703" y="410666"/>
                  </a:cubicBezTo>
                  <a:close/>
                  <a:moveTo>
                    <a:pt x="304460" y="410666"/>
                  </a:moveTo>
                  <a:lnTo>
                    <a:pt x="261880" y="410666"/>
                  </a:lnTo>
                  <a:cubicBezTo>
                    <a:pt x="261735" y="405597"/>
                    <a:pt x="261390" y="400950"/>
                    <a:pt x="260950" y="396505"/>
                  </a:cubicBezTo>
                  <a:lnTo>
                    <a:pt x="304460" y="396505"/>
                  </a:lnTo>
                  <a:close/>
                  <a:moveTo>
                    <a:pt x="304460" y="382344"/>
                  </a:moveTo>
                  <a:lnTo>
                    <a:pt x="258881" y="382344"/>
                  </a:lnTo>
                  <a:cubicBezTo>
                    <a:pt x="250620" y="340180"/>
                    <a:pt x="227424" y="332782"/>
                    <a:pt x="212414" y="332782"/>
                  </a:cubicBezTo>
                  <a:cubicBezTo>
                    <a:pt x="197405" y="332782"/>
                    <a:pt x="174209" y="340180"/>
                    <a:pt x="165948" y="382344"/>
                  </a:cubicBezTo>
                  <a:lnTo>
                    <a:pt x="120369" y="382344"/>
                  </a:lnTo>
                  <a:lnTo>
                    <a:pt x="120369" y="261977"/>
                  </a:lnTo>
                  <a:lnTo>
                    <a:pt x="134530" y="261977"/>
                  </a:lnTo>
                  <a:cubicBezTo>
                    <a:pt x="135369" y="261961"/>
                    <a:pt x="136198" y="261794"/>
                    <a:pt x="136978" y="261484"/>
                  </a:cubicBezTo>
                  <a:cubicBezTo>
                    <a:pt x="137177" y="261410"/>
                    <a:pt x="137361" y="261334"/>
                    <a:pt x="137552" y="261243"/>
                  </a:cubicBezTo>
                  <a:cubicBezTo>
                    <a:pt x="138265" y="260920"/>
                    <a:pt x="138920" y="260478"/>
                    <a:pt x="139488" y="259938"/>
                  </a:cubicBezTo>
                  <a:lnTo>
                    <a:pt x="139545" y="259894"/>
                  </a:lnTo>
                  <a:cubicBezTo>
                    <a:pt x="139992" y="259446"/>
                    <a:pt x="140378" y="258939"/>
                    <a:pt x="140691" y="258388"/>
                  </a:cubicBezTo>
                  <a:cubicBezTo>
                    <a:pt x="140777" y="258235"/>
                    <a:pt x="140810" y="258065"/>
                    <a:pt x="140885" y="257906"/>
                  </a:cubicBezTo>
                  <a:cubicBezTo>
                    <a:pt x="140977" y="257711"/>
                    <a:pt x="141049" y="257516"/>
                    <a:pt x="141124" y="257311"/>
                  </a:cubicBezTo>
                  <a:cubicBezTo>
                    <a:pt x="141402" y="256580"/>
                    <a:pt x="141558" y="255809"/>
                    <a:pt x="141584" y="255028"/>
                  </a:cubicBezTo>
                  <a:cubicBezTo>
                    <a:pt x="141584" y="254982"/>
                    <a:pt x="141610" y="254944"/>
                    <a:pt x="141610" y="254897"/>
                  </a:cubicBezTo>
                  <a:lnTo>
                    <a:pt x="141610" y="233656"/>
                  </a:lnTo>
                  <a:lnTo>
                    <a:pt x="283219" y="233656"/>
                  </a:lnTo>
                  <a:lnTo>
                    <a:pt x="283219" y="254897"/>
                  </a:lnTo>
                  <a:cubicBezTo>
                    <a:pt x="283219" y="254944"/>
                    <a:pt x="283245" y="254982"/>
                    <a:pt x="283245" y="255029"/>
                  </a:cubicBezTo>
                  <a:cubicBezTo>
                    <a:pt x="283271" y="255810"/>
                    <a:pt x="283427" y="256581"/>
                    <a:pt x="283706" y="257311"/>
                  </a:cubicBezTo>
                  <a:cubicBezTo>
                    <a:pt x="283780" y="257516"/>
                    <a:pt x="283852" y="257710"/>
                    <a:pt x="283944" y="257905"/>
                  </a:cubicBezTo>
                  <a:cubicBezTo>
                    <a:pt x="284019" y="258064"/>
                    <a:pt x="284052" y="258235"/>
                    <a:pt x="284138" y="258389"/>
                  </a:cubicBezTo>
                  <a:cubicBezTo>
                    <a:pt x="284451" y="258940"/>
                    <a:pt x="284837" y="259446"/>
                    <a:pt x="285284" y="259894"/>
                  </a:cubicBezTo>
                  <a:lnTo>
                    <a:pt x="285341" y="259939"/>
                  </a:lnTo>
                  <a:cubicBezTo>
                    <a:pt x="285910" y="260478"/>
                    <a:pt x="286564" y="260920"/>
                    <a:pt x="287277" y="261244"/>
                  </a:cubicBezTo>
                  <a:cubicBezTo>
                    <a:pt x="287468" y="261334"/>
                    <a:pt x="287653" y="261410"/>
                    <a:pt x="287851" y="261484"/>
                  </a:cubicBezTo>
                  <a:cubicBezTo>
                    <a:pt x="288631" y="261794"/>
                    <a:pt x="289460" y="261961"/>
                    <a:pt x="290299" y="261977"/>
                  </a:cubicBezTo>
                  <a:lnTo>
                    <a:pt x="304460" y="261977"/>
                  </a:lnTo>
                  <a:close/>
                  <a:moveTo>
                    <a:pt x="389425" y="410666"/>
                  </a:moveTo>
                  <a:lnTo>
                    <a:pt x="361103" y="410666"/>
                  </a:lnTo>
                  <a:lnTo>
                    <a:pt x="361103" y="389425"/>
                  </a:lnTo>
                  <a:cubicBezTo>
                    <a:pt x="361103" y="385514"/>
                    <a:pt x="357933" y="382344"/>
                    <a:pt x="354023" y="382344"/>
                  </a:cubicBezTo>
                  <a:cubicBezTo>
                    <a:pt x="350112" y="382344"/>
                    <a:pt x="346942" y="385514"/>
                    <a:pt x="346942" y="389425"/>
                  </a:cubicBezTo>
                  <a:lnTo>
                    <a:pt x="346942" y="410666"/>
                  </a:lnTo>
                  <a:lnTo>
                    <a:pt x="318621" y="410666"/>
                  </a:lnTo>
                  <a:lnTo>
                    <a:pt x="318621" y="261977"/>
                  </a:lnTo>
                  <a:lnTo>
                    <a:pt x="389425" y="261977"/>
                  </a:lnTo>
                  <a:close/>
                  <a:moveTo>
                    <a:pt x="302807" y="247816"/>
                  </a:moveTo>
                  <a:lnTo>
                    <a:pt x="311304" y="233656"/>
                  </a:lnTo>
                  <a:lnTo>
                    <a:pt x="396743" y="233656"/>
                  </a:lnTo>
                  <a:lnTo>
                    <a:pt x="405239" y="24781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69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4D8D57C7-49CA-40F4-8B0F-366249339AB2}"/>
                </a:ext>
              </a:extLst>
            </p:cNvPr>
            <p:cNvSpPr/>
            <p:nvPr/>
          </p:nvSpPr>
          <p:spPr>
            <a:xfrm>
              <a:off x="1668124" y="6045465"/>
              <a:ext cx="42482" cy="56643"/>
            </a:xfrm>
            <a:custGeom>
              <a:avLst/>
              <a:gdLst>
                <a:gd name="connsiteX0" fmla="*/ 7080 w 42482"/>
                <a:gd name="connsiteY0" fmla="*/ 56643 h 56643"/>
                <a:gd name="connsiteX1" fmla="*/ 35402 w 42482"/>
                <a:gd name="connsiteY1" fmla="*/ 56643 h 56643"/>
                <a:gd name="connsiteX2" fmla="*/ 42483 w 42482"/>
                <a:gd name="connsiteY2" fmla="*/ 49571 h 56643"/>
                <a:gd name="connsiteX3" fmla="*/ 42483 w 42482"/>
                <a:gd name="connsiteY3" fmla="*/ 49563 h 56643"/>
                <a:gd name="connsiteX4" fmla="*/ 21241 w 42482"/>
                <a:gd name="connsiteY4" fmla="*/ 0 h 56643"/>
                <a:gd name="connsiteX5" fmla="*/ 0 w 42482"/>
                <a:gd name="connsiteY5" fmla="*/ 49563 h 56643"/>
                <a:gd name="connsiteX6" fmla="*/ 7072 w 42482"/>
                <a:gd name="connsiteY6" fmla="*/ 56643 h 56643"/>
                <a:gd name="connsiteX7" fmla="*/ 7080 w 42482"/>
                <a:gd name="connsiteY7" fmla="*/ 56643 h 56643"/>
                <a:gd name="connsiteX8" fmla="*/ 21241 w 42482"/>
                <a:gd name="connsiteY8" fmla="*/ 14797 h 56643"/>
                <a:gd name="connsiteX9" fmla="*/ 28121 w 42482"/>
                <a:gd name="connsiteY9" fmla="*/ 42483 h 56643"/>
                <a:gd name="connsiteX10" fmla="*/ 14361 w 42482"/>
                <a:gd name="connsiteY10" fmla="*/ 42483 h 56643"/>
                <a:gd name="connsiteX11" fmla="*/ 21241 w 42482"/>
                <a:gd name="connsiteY11" fmla="*/ 14797 h 56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482" h="56643">
                  <a:moveTo>
                    <a:pt x="7080" y="56643"/>
                  </a:moveTo>
                  <a:lnTo>
                    <a:pt x="35402" y="56643"/>
                  </a:lnTo>
                  <a:cubicBezTo>
                    <a:pt x="39310" y="56645"/>
                    <a:pt x="42480" y="53479"/>
                    <a:pt x="42483" y="49571"/>
                  </a:cubicBezTo>
                  <a:cubicBezTo>
                    <a:pt x="42483" y="49569"/>
                    <a:pt x="42483" y="49566"/>
                    <a:pt x="42483" y="49563"/>
                  </a:cubicBezTo>
                  <a:cubicBezTo>
                    <a:pt x="42483" y="24892"/>
                    <a:pt x="35914" y="0"/>
                    <a:pt x="21241" y="0"/>
                  </a:cubicBezTo>
                  <a:cubicBezTo>
                    <a:pt x="6569" y="0"/>
                    <a:pt x="0" y="24892"/>
                    <a:pt x="0" y="49563"/>
                  </a:cubicBezTo>
                  <a:cubicBezTo>
                    <a:pt x="-2" y="53471"/>
                    <a:pt x="3164" y="56641"/>
                    <a:pt x="7072" y="56643"/>
                  </a:cubicBezTo>
                  <a:cubicBezTo>
                    <a:pt x="7075" y="56643"/>
                    <a:pt x="7078" y="56643"/>
                    <a:pt x="7080" y="56643"/>
                  </a:cubicBezTo>
                  <a:close/>
                  <a:moveTo>
                    <a:pt x="21241" y="14797"/>
                  </a:moveTo>
                  <a:cubicBezTo>
                    <a:pt x="25828" y="23300"/>
                    <a:pt x="28194" y="32822"/>
                    <a:pt x="28121" y="42483"/>
                  </a:cubicBezTo>
                  <a:lnTo>
                    <a:pt x="14361" y="42483"/>
                  </a:lnTo>
                  <a:cubicBezTo>
                    <a:pt x="14288" y="32822"/>
                    <a:pt x="16655" y="23300"/>
                    <a:pt x="21241" y="1479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69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88F2490F-22FB-4362-8C85-7514FBF67F1C}"/>
                </a:ext>
              </a:extLst>
            </p:cNvPr>
            <p:cNvSpPr/>
            <p:nvPr/>
          </p:nvSpPr>
          <p:spPr>
            <a:xfrm>
              <a:off x="1951341" y="6045465"/>
              <a:ext cx="42482" cy="56643"/>
            </a:xfrm>
            <a:custGeom>
              <a:avLst/>
              <a:gdLst>
                <a:gd name="connsiteX0" fmla="*/ 7080 w 42482"/>
                <a:gd name="connsiteY0" fmla="*/ 56643 h 56643"/>
                <a:gd name="connsiteX1" fmla="*/ 35402 w 42482"/>
                <a:gd name="connsiteY1" fmla="*/ 56643 h 56643"/>
                <a:gd name="connsiteX2" fmla="*/ 42483 w 42482"/>
                <a:gd name="connsiteY2" fmla="*/ 49571 h 56643"/>
                <a:gd name="connsiteX3" fmla="*/ 42483 w 42482"/>
                <a:gd name="connsiteY3" fmla="*/ 49563 h 56643"/>
                <a:gd name="connsiteX4" fmla="*/ 21241 w 42482"/>
                <a:gd name="connsiteY4" fmla="*/ 0 h 56643"/>
                <a:gd name="connsiteX5" fmla="*/ 0 w 42482"/>
                <a:gd name="connsiteY5" fmla="*/ 49563 h 56643"/>
                <a:gd name="connsiteX6" fmla="*/ 7072 w 42482"/>
                <a:gd name="connsiteY6" fmla="*/ 56643 h 56643"/>
                <a:gd name="connsiteX7" fmla="*/ 7080 w 42482"/>
                <a:gd name="connsiteY7" fmla="*/ 56643 h 56643"/>
                <a:gd name="connsiteX8" fmla="*/ 21241 w 42482"/>
                <a:gd name="connsiteY8" fmla="*/ 14797 h 56643"/>
                <a:gd name="connsiteX9" fmla="*/ 28121 w 42482"/>
                <a:gd name="connsiteY9" fmla="*/ 42483 h 56643"/>
                <a:gd name="connsiteX10" fmla="*/ 14361 w 42482"/>
                <a:gd name="connsiteY10" fmla="*/ 42483 h 56643"/>
                <a:gd name="connsiteX11" fmla="*/ 21241 w 42482"/>
                <a:gd name="connsiteY11" fmla="*/ 14797 h 56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482" h="56643">
                  <a:moveTo>
                    <a:pt x="7080" y="56643"/>
                  </a:moveTo>
                  <a:lnTo>
                    <a:pt x="35402" y="56643"/>
                  </a:lnTo>
                  <a:cubicBezTo>
                    <a:pt x="39310" y="56645"/>
                    <a:pt x="42480" y="53479"/>
                    <a:pt x="42483" y="49571"/>
                  </a:cubicBezTo>
                  <a:cubicBezTo>
                    <a:pt x="42483" y="49569"/>
                    <a:pt x="42483" y="49566"/>
                    <a:pt x="42483" y="49563"/>
                  </a:cubicBezTo>
                  <a:cubicBezTo>
                    <a:pt x="42483" y="24892"/>
                    <a:pt x="35914" y="0"/>
                    <a:pt x="21241" y="0"/>
                  </a:cubicBezTo>
                  <a:cubicBezTo>
                    <a:pt x="6569" y="0"/>
                    <a:pt x="0" y="24892"/>
                    <a:pt x="0" y="49563"/>
                  </a:cubicBezTo>
                  <a:cubicBezTo>
                    <a:pt x="-2" y="53471"/>
                    <a:pt x="3164" y="56641"/>
                    <a:pt x="7072" y="56643"/>
                  </a:cubicBezTo>
                  <a:cubicBezTo>
                    <a:pt x="7075" y="56643"/>
                    <a:pt x="7078" y="56643"/>
                    <a:pt x="7080" y="56643"/>
                  </a:cubicBezTo>
                  <a:close/>
                  <a:moveTo>
                    <a:pt x="21241" y="14797"/>
                  </a:moveTo>
                  <a:cubicBezTo>
                    <a:pt x="25828" y="23300"/>
                    <a:pt x="28194" y="32822"/>
                    <a:pt x="28121" y="42483"/>
                  </a:cubicBezTo>
                  <a:lnTo>
                    <a:pt x="14361" y="42483"/>
                  </a:lnTo>
                  <a:cubicBezTo>
                    <a:pt x="14288" y="32822"/>
                    <a:pt x="16655" y="23300"/>
                    <a:pt x="21241" y="1479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69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" name="Freeform: Shape 831">
              <a:extLst>
                <a:ext uri="{FF2B5EF4-FFF2-40B4-BE49-F238E27FC236}">
                  <a16:creationId xmlns:a16="http://schemas.microsoft.com/office/drawing/2014/main" id="{648AEA57-8ED3-46D4-9771-DDA7A879C1F0}"/>
                </a:ext>
              </a:extLst>
            </p:cNvPr>
            <p:cNvSpPr/>
            <p:nvPr/>
          </p:nvSpPr>
          <p:spPr>
            <a:xfrm>
              <a:off x="1823894" y="5903856"/>
              <a:ext cx="14160" cy="21241"/>
            </a:xfrm>
            <a:custGeom>
              <a:avLst/>
              <a:gdLst>
                <a:gd name="connsiteX0" fmla="*/ 7080 w 14160"/>
                <a:gd name="connsiteY0" fmla="*/ 0 h 21241"/>
                <a:gd name="connsiteX1" fmla="*/ 0 w 14160"/>
                <a:gd name="connsiteY1" fmla="*/ 7077 h 21241"/>
                <a:gd name="connsiteX2" fmla="*/ 0 w 14160"/>
                <a:gd name="connsiteY2" fmla="*/ 7080 h 21241"/>
                <a:gd name="connsiteX3" fmla="*/ 0 w 14160"/>
                <a:gd name="connsiteY3" fmla="*/ 14161 h 21241"/>
                <a:gd name="connsiteX4" fmla="*/ 7080 w 14160"/>
                <a:gd name="connsiteY4" fmla="*/ 21241 h 21241"/>
                <a:gd name="connsiteX5" fmla="*/ 14161 w 14160"/>
                <a:gd name="connsiteY5" fmla="*/ 14161 h 21241"/>
                <a:gd name="connsiteX6" fmla="*/ 14161 w 14160"/>
                <a:gd name="connsiteY6" fmla="*/ 7080 h 21241"/>
                <a:gd name="connsiteX7" fmla="*/ 7084 w 14160"/>
                <a:gd name="connsiteY7" fmla="*/ 0 h 21241"/>
                <a:gd name="connsiteX8" fmla="*/ 7080 w 14160"/>
                <a:gd name="connsiteY8" fmla="*/ 0 h 2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60" h="21241">
                  <a:moveTo>
                    <a:pt x="7080" y="0"/>
                  </a:moveTo>
                  <a:cubicBezTo>
                    <a:pt x="3171" y="-1"/>
                    <a:pt x="1" y="3167"/>
                    <a:pt x="0" y="7077"/>
                  </a:cubicBezTo>
                  <a:cubicBezTo>
                    <a:pt x="0" y="7078"/>
                    <a:pt x="0" y="7079"/>
                    <a:pt x="0" y="7080"/>
                  </a:cubicBezTo>
                  <a:lnTo>
                    <a:pt x="0" y="14161"/>
                  </a:lnTo>
                  <a:cubicBezTo>
                    <a:pt x="0" y="18071"/>
                    <a:pt x="3170" y="21241"/>
                    <a:pt x="7080" y="21241"/>
                  </a:cubicBezTo>
                  <a:cubicBezTo>
                    <a:pt x="10991" y="21241"/>
                    <a:pt x="14161" y="18071"/>
                    <a:pt x="14161" y="14161"/>
                  </a:cubicBezTo>
                  <a:lnTo>
                    <a:pt x="14161" y="7080"/>
                  </a:lnTo>
                  <a:cubicBezTo>
                    <a:pt x="14162" y="3171"/>
                    <a:pt x="10994" y="1"/>
                    <a:pt x="7084" y="0"/>
                  </a:cubicBezTo>
                  <a:cubicBezTo>
                    <a:pt x="7083" y="0"/>
                    <a:pt x="7082" y="0"/>
                    <a:pt x="7080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69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3" name="Freeform: Shape 832">
              <a:extLst>
                <a:ext uri="{FF2B5EF4-FFF2-40B4-BE49-F238E27FC236}">
                  <a16:creationId xmlns:a16="http://schemas.microsoft.com/office/drawing/2014/main" id="{C56FAC67-A6B5-4DC5-B794-DDEE40CAF12F}"/>
                </a:ext>
              </a:extLst>
            </p:cNvPr>
            <p:cNvSpPr/>
            <p:nvPr/>
          </p:nvSpPr>
          <p:spPr>
            <a:xfrm>
              <a:off x="1753089" y="6045465"/>
              <a:ext cx="42482" cy="56643"/>
            </a:xfrm>
            <a:custGeom>
              <a:avLst/>
              <a:gdLst>
                <a:gd name="connsiteX0" fmla="*/ 21241 w 42482"/>
                <a:gd name="connsiteY0" fmla="*/ 0 h 56643"/>
                <a:gd name="connsiteX1" fmla="*/ 0 w 42482"/>
                <a:gd name="connsiteY1" fmla="*/ 49563 h 56643"/>
                <a:gd name="connsiteX2" fmla="*/ 7072 w 42482"/>
                <a:gd name="connsiteY2" fmla="*/ 56643 h 56643"/>
                <a:gd name="connsiteX3" fmla="*/ 7080 w 42482"/>
                <a:gd name="connsiteY3" fmla="*/ 56643 h 56643"/>
                <a:gd name="connsiteX4" fmla="*/ 35402 w 42482"/>
                <a:gd name="connsiteY4" fmla="*/ 56643 h 56643"/>
                <a:gd name="connsiteX5" fmla="*/ 42483 w 42482"/>
                <a:gd name="connsiteY5" fmla="*/ 49571 h 56643"/>
                <a:gd name="connsiteX6" fmla="*/ 42483 w 42482"/>
                <a:gd name="connsiteY6" fmla="*/ 49563 h 56643"/>
                <a:gd name="connsiteX7" fmla="*/ 21241 w 42482"/>
                <a:gd name="connsiteY7" fmla="*/ 0 h 56643"/>
                <a:gd name="connsiteX8" fmla="*/ 14361 w 42482"/>
                <a:gd name="connsiteY8" fmla="*/ 42483 h 56643"/>
                <a:gd name="connsiteX9" fmla="*/ 21241 w 42482"/>
                <a:gd name="connsiteY9" fmla="*/ 14797 h 56643"/>
                <a:gd name="connsiteX10" fmla="*/ 28121 w 42482"/>
                <a:gd name="connsiteY10" fmla="*/ 42483 h 56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482" h="56643">
                  <a:moveTo>
                    <a:pt x="21241" y="0"/>
                  </a:moveTo>
                  <a:cubicBezTo>
                    <a:pt x="6569" y="0"/>
                    <a:pt x="0" y="24892"/>
                    <a:pt x="0" y="49563"/>
                  </a:cubicBezTo>
                  <a:cubicBezTo>
                    <a:pt x="-2" y="53471"/>
                    <a:pt x="3164" y="56641"/>
                    <a:pt x="7072" y="56643"/>
                  </a:cubicBezTo>
                  <a:cubicBezTo>
                    <a:pt x="7075" y="56643"/>
                    <a:pt x="7078" y="56643"/>
                    <a:pt x="7080" y="56643"/>
                  </a:cubicBezTo>
                  <a:lnTo>
                    <a:pt x="35402" y="56643"/>
                  </a:lnTo>
                  <a:cubicBezTo>
                    <a:pt x="39310" y="56645"/>
                    <a:pt x="42480" y="53479"/>
                    <a:pt x="42483" y="49571"/>
                  </a:cubicBezTo>
                  <a:cubicBezTo>
                    <a:pt x="42483" y="49569"/>
                    <a:pt x="42483" y="49566"/>
                    <a:pt x="42483" y="49563"/>
                  </a:cubicBezTo>
                  <a:cubicBezTo>
                    <a:pt x="42483" y="24892"/>
                    <a:pt x="35914" y="0"/>
                    <a:pt x="21241" y="0"/>
                  </a:cubicBezTo>
                  <a:close/>
                  <a:moveTo>
                    <a:pt x="14361" y="42483"/>
                  </a:moveTo>
                  <a:cubicBezTo>
                    <a:pt x="14288" y="32822"/>
                    <a:pt x="16655" y="23300"/>
                    <a:pt x="21241" y="14797"/>
                  </a:cubicBezTo>
                  <a:cubicBezTo>
                    <a:pt x="25828" y="23300"/>
                    <a:pt x="28194" y="32822"/>
                    <a:pt x="28121" y="4248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69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4" name="Freeform: Shape 833">
              <a:extLst>
                <a:ext uri="{FF2B5EF4-FFF2-40B4-BE49-F238E27FC236}">
                  <a16:creationId xmlns:a16="http://schemas.microsoft.com/office/drawing/2014/main" id="{3DEE1ED7-1754-44CE-89D7-790320CADF6E}"/>
                </a:ext>
              </a:extLst>
            </p:cNvPr>
            <p:cNvSpPr/>
            <p:nvPr/>
          </p:nvSpPr>
          <p:spPr>
            <a:xfrm>
              <a:off x="1809733" y="6017143"/>
              <a:ext cx="42482" cy="56643"/>
            </a:xfrm>
            <a:custGeom>
              <a:avLst/>
              <a:gdLst>
                <a:gd name="connsiteX0" fmla="*/ 21241 w 42482"/>
                <a:gd name="connsiteY0" fmla="*/ 0 h 56643"/>
                <a:gd name="connsiteX1" fmla="*/ 0 w 42482"/>
                <a:gd name="connsiteY1" fmla="*/ 49563 h 56643"/>
                <a:gd name="connsiteX2" fmla="*/ 7072 w 42482"/>
                <a:gd name="connsiteY2" fmla="*/ 56643 h 56643"/>
                <a:gd name="connsiteX3" fmla="*/ 7080 w 42482"/>
                <a:gd name="connsiteY3" fmla="*/ 56643 h 56643"/>
                <a:gd name="connsiteX4" fmla="*/ 35402 w 42482"/>
                <a:gd name="connsiteY4" fmla="*/ 56643 h 56643"/>
                <a:gd name="connsiteX5" fmla="*/ 42483 w 42482"/>
                <a:gd name="connsiteY5" fmla="*/ 49571 h 56643"/>
                <a:gd name="connsiteX6" fmla="*/ 42483 w 42482"/>
                <a:gd name="connsiteY6" fmla="*/ 49563 h 56643"/>
                <a:gd name="connsiteX7" fmla="*/ 21241 w 42482"/>
                <a:gd name="connsiteY7" fmla="*/ 0 h 56643"/>
                <a:gd name="connsiteX8" fmla="*/ 14361 w 42482"/>
                <a:gd name="connsiteY8" fmla="*/ 42483 h 56643"/>
                <a:gd name="connsiteX9" fmla="*/ 21241 w 42482"/>
                <a:gd name="connsiteY9" fmla="*/ 14797 h 56643"/>
                <a:gd name="connsiteX10" fmla="*/ 28121 w 42482"/>
                <a:gd name="connsiteY10" fmla="*/ 42483 h 56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482" h="56643">
                  <a:moveTo>
                    <a:pt x="21241" y="0"/>
                  </a:moveTo>
                  <a:cubicBezTo>
                    <a:pt x="6569" y="0"/>
                    <a:pt x="0" y="24892"/>
                    <a:pt x="0" y="49563"/>
                  </a:cubicBezTo>
                  <a:cubicBezTo>
                    <a:pt x="-2" y="53471"/>
                    <a:pt x="3164" y="56641"/>
                    <a:pt x="7072" y="56643"/>
                  </a:cubicBezTo>
                  <a:cubicBezTo>
                    <a:pt x="7075" y="56643"/>
                    <a:pt x="7078" y="56643"/>
                    <a:pt x="7080" y="56643"/>
                  </a:cubicBezTo>
                  <a:lnTo>
                    <a:pt x="35402" y="56643"/>
                  </a:lnTo>
                  <a:cubicBezTo>
                    <a:pt x="39310" y="56645"/>
                    <a:pt x="42480" y="53479"/>
                    <a:pt x="42483" y="49571"/>
                  </a:cubicBezTo>
                  <a:cubicBezTo>
                    <a:pt x="42483" y="49569"/>
                    <a:pt x="42483" y="49566"/>
                    <a:pt x="42483" y="49563"/>
                  </a:cubicBezTo>
                  <a:cubicBezTo>
                    <a:pt x="42483" y="24892"/>
                    <a:pt x="35914" y="0"/>
                    <a:pt x="21241" y="0"/>
                  </a:cubicBezTo>
                  <a:close/>
                  <a:moveTo>
                    <a:pt x="14361" y="42483"/>
                  </a:moveTo>
                  <a:cubicBezTo>
                    <a:pt x="14288" y="32822"/>
                    <a:pt x="16655" y="23300"/>
                    <a:pt x="21241" y="14797"/>
                  </a:cubicBezTo>
                  <a:cubicBezTo>
                    <a:pt x="25828" y="23300"/>
                    <a:pt x="28194" y="32822"/>
                    <a:pt x="28121" y="4248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69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3CB41B89-4FBC-438B-B413-3392CE4B0761}"/>
                </a:ext>
              </a:extLst>
            </p:cNvPr>
            <p:cNvSpPr/>
            <p:nvPr/>
          </p:nvSpPr>
          <p:spPr>
            <a:xfrm>
              <a:off x="1866376" y="6045465"/>
              <a:ext cx="42482" cy="56643"/>
            </a:xfrm>
            <a:custGeom>
              <a:avLst/>
              <a:gdLst>
                <a:gd name="connsiteX0" fmla="*/ 21241 w 42482"/>
                <a:gd name="connsiteY0" fmla="*/ 0 h 56643"/>
                <a:gd name="connsiteX1" fmla="*/ 0 w 42482"/>
                <a:gd name="connsiteY1" fmla="*/ 49563 h 56643"/>
                <a:gd name="connsiteX2" fmla="*/ 7072 w 42482"/>
                <a:gd name="connsiteY2" fmla="*/ 56643 h 56643"/>
                <a:gd name="connsiteX3" fmla="*/ 7080 w 42482"/>
                <a:gd name="connsiteY3" fmla="*/ 56643 h 56643"/>
                <a:gd name="connsiteX4" fmla="*/ 35402 w 42482"/>
                <a:gd name="connsiteY4" fmla="*/ 56643 h 56643"/>
                <a:gd name="connsiteX5" fmla="*/ 42483 w 42482"/>
                <a:gd name="connsiteY5" fmla="*/ 49571 h 56643"/>
                <a:gd name="connsiteX6" fmla="*/ 42483 w 42482"/>
                <a:gd name="connsiteY6" fmla="*/ 49563 h 56643"/>
                <a:gd name="connsiteX7" fmla="*/ 21241 w 42482"/>
                <a:gd name="connsiteY7" fmla="*/ 0 h 56643"/>
                <a:gd name="connsiteX8" fmla="*/ 14361 w 42482"/>
                <a:gd name="connsiteY8" fmla="*/ 42483 h 56643"/>
                <a:gd name="connsiteX9" fmla="*/ 21241 w 42482"/>
                <a:gd name="connsiteY9" fmla="*/ 14797 h 56643"/>
                <a:gd name="connsiteX10" fmla="*/ 28121 w 42482"/>
                <a:gd name="connsiteY10" fmla="*/ 42483 h 56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482" h="56643">
                  <a:moveTo>
                    <a:pt x="21241" y="0"/>
                  </a:moveTo>
                  <a:cubicBezTo>
                    <a:pt x="6569" y="0"/>
                    <a:pt x="0" y="24892"/>
                    <a:pt x="0" y="49563"/>
                  </a:cubicBezTo>
                  <a:cubicBezTo>
                    <a:pt x="-2" y="53471"/>
                    <a:pt x="3164" y="56641"/>
                    <a:pt x="7072" y="56643"/>
                  </a:cubicBezTo>
                  <a:cubicBezTo>
                    <a:pt x="7075" y="56643"/>
                    <a:pt x="7078" y="56643"/>
                    <a:pt x="7080" y="56643"/>
                  </a:cubicBezTo>
                  <a:lnTo>
                    <a:pt x="35402" y="56643"/>
                  </a:lnTo>
                  <a:cubicBezTo>
                    <a:pt x="39310" y="56645"/>
                    <a:pt x="42480" y="53479"/>
                    <a:pt x="42483" y="49571"/>
                  </a:cubicBezTo>
                  <a:cubicBezTo>
                    <a:pt x="42483" y="49569"/>
                    <a:pt x="42483" y="49566"/>
                    <a:pt x="42483" y="49563"/>
                  </a:cubicBezTo>
                  <a:cubicBezTo>
                    <a:pt x="42483" y="24892"/>
                    <a:pt x="35914" y="0"/>
                    <a:pt x="21241" y="0"/>
                  </a:cubicBezTo>
                  <a:close/>
                  <a:moveTo>
                    <a:pt x="14361" y="42483"/>
                  </a:moveTo>
                  <a:cubicBezTo>
                    <a:pt x="14288" y="32822"/>
                    <a:pt x="16655" y="23300"/>
                    <a:pt x="21241" y="14797"/>
                  </a:cubicBezTo>
                  <a:cubicBezTo>
                    <a:pt x="25828" y="23300"/>
                    <a:pt x="28194" y="32822"/>
                    <a:pt x="28121" y="4248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69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36" name="Graphic 253">
            <a:extLst>
              <a:ext uri="{FF2B5EF4-FFF2-40B4-BE49-F238E27FC236}">
                <a16:creationId xmlns:a16="http://schemas.microsoft.com/office/drawing/2014/main" id="{D99005B3-4563-4369-A2BC-5CD1E3220BB7}"/>
              </a:ext>
            </a:extLst>
          </p:cNvPr>
          <p:cNvSpPr/>
          <p:nvPr/>
        </p:nvSpPr>
        <p:spPr>
          <a:xfrm>
            <a:off x="1066828" y="5899439"/>
            <a:ext cx="284947" cy="284948"/>
          </a:xfrm>
          <a:custGeom>
            <a:avLst/>
            <a:gdLst>
              <a:gd name="connsiteX0" fmla="*/ 280199 w 284947"/>
              <a:gd name="connsiteY0" fmla="*/ 0 h 284948"/>
              <a:gd name="connsiteX1" fmla="*/ 261202 w 284947"/>
              <a:gd name="connsiteY1" fmla="*/ 0 h 284948"/>
              <a:gd name="connsiteX2" fmla="*/ 257845 w 284947"/>
              <a:gd name="connsiteY2" fmla="*/ 1391 h 284948"/>
              <a:gd name="connsiteX3" fmla="*/ 75987 w 284947"/>
              <a:gd name="connsiteY3" fmla="*/ 183249 h 284948"/>
              <a:gd name="connsiteX4" fmla="*/ 55600 w 284947"/>
              <a:gd name="connsiteY4" fmla="*/ 162861 h 284948"/>
              <a:gd name="connsiteX5" fmla="*/ 48886 w 284947"/>
              <a:gd name="connsiteY5" fmla="*/ 162860 h 284948"/>
              <a:gd name="connsiteX6" fmla="*/ 48884 w 284947"/>
              <a:gd name="connsiteY6" fmla="*/ 162861 h 284948"/>
              <a:gd name="connsiteX7" fmla="*/ 34637 w 284947"/>
              <a:gd name="connsiteY7" fmla="*/ 177108 h 284948"/>
              <a:gd name="connsiteX8" fmla="*/ 34635 w 284947"/>
              <a:gd name="connsiteY8" fmla="*/ 183822 h 284948"/>
              <a:gd name="connsiteX9" fmla="*/ 34637 w 284947"/>
              <a:gd name="connsiteY9" fmla="*/ 183824 h 284948"/>
              <a:gd name="connsiteX10" fmla="*/ 57399 w 284947"/>
              <a:gd name="connsiteY10" fmla="*/ 206587 h 284948"/>
              <a:gd name="connsiteX11" fmla="*/ 16811 w 284947"/>
              <a:gd name="connsiteY11" fmla="*/ 247175 h 284948"/>
              <a:gd name="connsiteX12" fmla="*/ 123 w 284947"/>
              <a:gd name="connsiteY12" fmla="*/ 268138 h 284948"/>
              <a:gd name="connsiteX13" fmla="*/ 21086 w 284947"/>
              <a:gd name="connsiteY13" fmla="*/ 284826 h 284948"/>
              <a:gd name="connsiteX14" fmla="*/ 37773 w 284947"/>
              <a:gd name="connsiteY14" fmla="*/ 268138 h 284948"/>
              <a:gd name="connsiteX15" fmla="*/ 78362 w 284947"/>
              <a:gd name="connsiteY15" fmla="*/ 227550 h 284948"/>
              <a:gd name="connsiteX16" fmla="*/ 101124 w 284947"/>
              <a:gd name="connsiteY16" fmla="*/ 250312 h 284948"/>
              <a:gd name="connsiteX17" fmla="*/ 107838 w 284947"/>
              <a:gd name="connsiteY17" fmla="*/ 250314 h 284948"/>
              <a:gd name="connsiteX18" fmla="*/ 107840 w 284947"/>
              <a:gd name="connsiteY18" fmla="*/ 250312 h 284948"/>
              <a:gd name="connsiteX19" fmla="*/ 122087 w 284947"/>
              <a:gd name="connsiteY19" fmla="*/ 236065 h 284948"/>
              <a:gd name="connsiteX20" fmla="*/ 122089 w 284947"/>
              <a:gd name="connsiteY20" fmla="*/ 229351 h 284948"/>
              <a:gd name="connsiteX21" fmla="*/ 122087 w 284947"/>
              <a:gd name="connsiteY21" fmla="*/ 229349 h 284948"/>
              <a:gd name="connsiteX22" fmla="*/ 101700 w 284947"/>
              <a:gd name="connsiteY22" fmla="*/ 208961 h 284948"/>
              <a:gd name="connsiteX23" fmla="*/ 283556 w 284947"/>
              <a:gd name="connsiteY23" fmla="*/ 27103 h 284948"/>
              <a:gd name="connsiteX24" fmla="*/ 284948 w 284947"/>
              <a:gd name="connsiteY24" fmla="*/ 23746 h 284948"/>
              <a:gd name="connsiteX25" fmla="*/ 284948 w 284947"/>
              <a:gd name="connsiteY25" fmla="*/ 4749 h 284948"/>
              <a:gd name="connsiteX26" fmla="*/ 280199 w 284947"/>
              <a:gd name="connsiteY26" fmla="*/ 0 h 284948"/>
              <a:gd name="connsiteX27" fmla="*/ 28059 w 284947"/>
              <a:gd name="connsiteY27" fmla="*/ 249358 h 284948"/>
              <a:gd name="connsiteX28" fmla="*/ 35620 w 284947"/>
              <a:gd name="connsiteY28" fmla="*/ 241797 h 284948"/>
              <a:gd name="connsiteX29" fmla="*/ 43152 w 284947"/>
              <a:gd name="connsiteY29" fmla="*/ 249329 h 284948"/>
              <a:gd name="connsiteX30" fmla="*/ 35590 w 284947"/>
              <a:gd name="connsiteY30" fmla="*/ 256890 h 284948"/>
              <a:gd name="connsiteX31" fmla="*/ 28059 w 284947"/>
              <a:gd name="connsiteY31" fmla="*/ 249358 h 284948"/>
              <a:gd name="connsiteX32" fmla="*/ 42336 w 284947"/>
              <a:gd name="connsiteY32" fmla="*/ 235081 h 284948"/>
              <a:gd name="connsiteX33" fmla="*/ 49867 w 284947"/>
              <a:gd name="connsiteY33" fmla="*/ 227550 h 284948"/>
              <a:gd name="connsiteX34" fmla="*/ 57399 w 284947"/>
              <a:gd name="connsiteY34" fmla="*/ 235081 h 284948"/>
              <a:gd name="connsiteX35" fmla="*/ 49867 w 284947"/>
              <a:gd name="connsiteY35" fmla="*/ 242613 h 284948"/>
              <a:gd name="connsiteX36" fmla="*/ 18998 w 284947"/>
              <a:gd name="connsiteY36" fmla="*/ 275449 h 284948"/>
              <a:gd name="connsiteX37" fmla="*/ 9500 w 284947"/>
              <a:gd name="connsiteY37" fmla="*/ 265951 h 284948"/>
              <a:gd name="connsiteX38" fmla="*/ 18998 w 284947"/>
              <a:gd name="connsiteY38" fmla="*/ 256452 h 284948"/>
              <a:gd name="connsiteX39" fmla="*/ 28496 w 284947"/>
              <a:gd name="connsiteY39" fmla="*/ 265951 h 284948"/>
              <a:gd name="connsiteX40" fmla="*/ 18998 w 284947"/>
              <a:gd name="connsiteY40" fmla="*/ 275449 h 284948"/>
              <a:gd name="connsiteX41" fmla="*/ 64115 w 284947"/>
              <a:gd name="connsiteY41" fmla="*/ 228366 h 284948"/>
              <a:gd name="connsiteX42" fmla="*/ 56583 w 284947"/>
              <a:gd name="connsiteY42" fmla="*/ 220834 h 284948"/>
              <a:gd name="connsiteX43" fmla="*/ 64115 w 284947"/>
              <a:gd name="connsiteY43" fmla="*/ 213302 h 284948"/>
              <a:gd name="connsiteX44" fmla="*/ 71646 w 284947"/>
              <a:gd name="connsiteY44" fmla="*/ 220834 h 284948"/>
              <a:gd name="connsiteX45" fmla="*/ 104482 w 284947"/>
              <a:gd name="connsiteY45" fmla="*/ 240238 h 284948"/>
              <a:gd name="connsiteX46" fmla="*/ 44710 w 284947"/>
              <a:gd name="connsiteY46" fmla="*/ 180466 h 284948"/>
              <a:gd name="connsiteX47" fmla="*/ 52242 w 284947"/>
              <a:gd name="connsiteY47" fmla="*/ 172935 h 284948"/>
              <a:gd name="connsiteX48" fmla="*/ 112014 w 284947"/>
              <a:gd name="connsiteY48" fmla="*/ 232707 h 284948"/>
              <a:gd name="connsiteX49" fmla="*/ 275450 w 284947"/>
              <a:gd name="connsiteY49" fmla="*/ 21779 h 284948"/>
              <a:gd name="connsiteX50" fmla="*/ 94984 w 284947"/>
              <a:gd name="connsiteY50" fmla="*/ 202245 h 284948"/>
              <a:gd name="connsiteX51" fmla="*/ 82703 w 284947"/>
              <a:gd name="connsiteY51" fmla="*/ 189965 h 284948"/>
              <a:gd name="connsiteX52" fmla="*/ 263169 w 284947"/>
              <a:gd name="connsiteY52" fmla="*/ 9498 h 284948"/>
              <a:gd name="connsiteX53" fmla="*/ 275450 w 284947"/>
              <a:gd name="connsiteY53" fmla="*/ 9498 h 284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84947" h="284948">
                <a:moveTo>
                  <a:pt x="280199" y="0"/>
                </a:moveTo>
                <a:lnTo>
                  <a:pt x="261202" y="0"/>
                </a:lnTo>
                <a:cubicBezTo>
                  <a:pt x="259943" y="0"/>
                  <a:pt x="258735" y="501"/>
                  <a:pt x="257845" y="1391"/>
                </a:cubicBezTo>
                <a:lnTo>
                  <a:pt x="75987" y="183249"/>
                </a:lnTo>
                <a:lnTo>
                  <a:pt x="55600" y="162861"/>
                </a:lnTo>
                <a:cubicBezTo>
                  <a:pt x="53746" y="161007"/>
                  <a:pt x="50740" y="161006"/>
                  <a:pt x="48886" y="162860"/>
                </a:cubicBezTo>
                <a:cubicBezTo>
                  <a:pt x="48885" y="162860"/>
                  <a:pt x="48885" y="162861"/>
                  <a:pt x="48884" y="162861"/>
                </a:cubicBezTo>
                <a:lnTo>
                  <a:pt x="34637" y="177108"/>
                </a:lnTo>
                <a:cubicBezTo>
                  <a:pt x="32782" y="178962"/>
                  <a:pt x="32782" y="181968"/>
                  <a:pt x="34635" y="183822"/>
                </a:cubicBezTo>
                <a:cubicBezTo>
                  <a:pt x="34636" y="183823"/>
                  <a:pt x="34636" y="183824"/>
                  <a:pt x="34637" y="183824"/>
                </a:cubicBezTo>
                <a:lnTo>
                  <a:pt x="57399" y="206587"/>
                </a:lnTo>
                <a:lnTo>
                  <a:pt x="16811" y="247175"/>
                </a:lnTo>
                <a:cubicBezTo>
                  <a:pt x="6414" y="248356"/>
                  <a:pt x="-1058" y="257741"/>
                  <a:pt x="123" y="268138"/>
                </a:cubicBezTo>
                <a:cubicBezTo>
                  <a:pt x="1303" y="278535"/>
                  <a:pt x="10688" y="286007"/>
                  <a:pt x="21086" y="284826"/>
                </a:cubicBezTo>
                <a:cubicBezTo>
                  <a:pt x="29856" y="283830"/>
                  <a:pt x="36778" y="276909"/>
                  <a:pt x="37773" y="268138"/>
                </a:cubicBezTo>
                <a:lnTo>
                  <a:pt x="78362" y="227550"/>
                </a:lnTo>
                <a:lnTo>
                  <a:pt x="101124" y="250312"/>
                </a:lnTo>
                <a:cubicBezTo>
                  <a:pt x="102978" y="252166"/>
                  <a:pt x="105984" y="252167"/>
                  <a:pt x="107838" y="250314"/>
                </a:cubicBezTo>
                <a:cubicBezTo>
                  <a:pt x="107839" y="250313"/>
                  <a:pt x="107839" y="250313"/>
                  <a:pt x="107840" y="250312"/>
                </a:cubicBezTo>
                <a:lnTo>
                  <a:pt x="122087" y="236065"/>
                </a:lnTo>
                <a:cubicBezTo>
                  <a:pt x="123941" y="234211"/>
                  <a:pt x="123942" y="231205"/>
                  <a:pt x="122089" y="229351"/>
                </a:cubicBezTo>
                <a:cubicBezTo>
                  <a:pt x="122088" y="229350"/>
                  <a:pt x="122088" y="229350"/>
                  <a:pt x="122087" y="229349"/>
                </a:cubicBezTo>
                <a:lnTo>
                  <a:pt x="101700" y="208961"/>
                </a:lnTo>
                <a:lnTo>
                  <a:pt x="283556" y="27103"/>
                </a:lnTo>
                <a:cubicBezTo>
                  <a:pt x="284447" y="26213"/>
                  <a:pt x="284947" y="25005"/>
                  <a:pt x="284948" y="23746"/>
                </a:cubicBezTo>
                <a:lnTo>
                  <a:pt x="284948" y="4749"/>
                </a:lnTo>
                <a:cubicBezTo>
                  <a:pt x="284948" y="2126"/>
                  <a:pt x="282822" y="0"/>
                  <a:pt x="280199" y="0"/>
                </a:cubicBezTo>
                <a:close/>
                <a:moveTo>
                  <a:pt x="28059" y="249358"/>
                </a:moveTo>
                <a:lnTo>
                  <a:pt x="35620" y="241797"/>
                </a:lnTo>
                <a:lnTo>
                  <a:pt x="43152" y="249329"/>
                </a:lnTo>
                <a:lnTo>
                  <a:pt x="35590" y="256890"/>
                </a:lnTo>
                <a:cubicBezTo>
                  <a:pt x="33850" y="253712"/>
                  <a:pt x="31236" y="251099"/>
                  <a:pt x="28059" y="249358"/>
                </a:cubicBezTo>
                <a:close/>
                <a:moveTo>
                  <a:pt x="42336" y="235081"/>
                </a:moveTo>
                <a:lnTo>
                  <a:pt x="49867" y="227550"/>
                </a:lnTo>
                <a:lnTo>
                  <a:pt x="57399" y="235081"/>
                </a:lnTo>
                <a:lnTo>
                  <a:pt x="49867" y="242613"/>
                </a:lnTo>
                <a:close/>
                <a:moveTo>
                  <a:pt x="18998" y="275449"/>
                </a:moveTo>
                <a:cubicBezTo>
                  <a:pt x="13753" y="275449"/>
                  <a:pt x="9500" y="271196"/>
                  <a:pt x="9500" y="265951"/>
                </a:cubicBezTo>
                <a:cubicBezTo>
                  <a:pt x="9500" y="260705"/>
                  <a:pt x="13753" y="256452"/>
                  <a:pt x="18998" y="256452"/>
                </a:cubicBezTo>
                <a:cubicBezTo>
                  <a:pt x="24244" y="256452"/>
                  <a:pt x="28496" y="260705"/>
                  <a:pt x="28496" y="265951"/>
                </a:cubicBezTo>
                <a:cubicBezTo>
                  <a:pt x="28490" y="271194"/>
                  <a:pt x="24241" y="275443"/>
                  <a:pt x="18998" y="275449"/>
                </a:cubicBezTo>
                <a:close/>
                <a:moveTo>
                  <a:pt x="64115" y="228366"/>
                </a:moveTo>
                <a:lnTo>
                  <a:pt x="56583" y="220834"/>
                </a:lnTo>
                <a:lnTo>
                  <a:pt x="64115" y="213302"/>
                </a:lnTo>
                <a:lnTo>
                  <a:pt x="71646" y="220834"/>
                </a:lnTo>
                <a:close/>
                <a:moveTo>
                  <a:pt x="104482" y="240238"/>
                </a:moveTo>
                <a:lnTo>
                  <a:pt x="44710" y="180466"/>
                </a:lnTo>
                <a:lnTo>
                  <a:pt x="52242" y="172935"/>
                </a:lnTo>
                <a:lnTo>
                  <a:pt x="112014" y="232707"/>
                </a:lnTo>
                <a:close/>
                <a:moveTo>
                  <a:pt x="275450" y="21779"/>
                </a:moveTo>
                <a:lnTo>
                  <a:pt x="94984" y="202245"/>
                </a:lnTo>
                <a:lnTo>
                  <a:pt x="82703" y="189965"/>
                </a:lnTo>
                <a:lnTo>
                  <a:pt x="263169" y="9498"/>
                </a:lnTo>
                <a:lnTo>
                  <a:pt x="275450" y="94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460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37" name="Graphic 254">
            <a:extLst>
              <a:ext uri="{FF2B5EF4-FFF2-40B4-BE49-F238E27FC236}">
                <a16:creationId xmlns:a16="http://schemas.microsoft.com/office/drawing/2014/main" id="{C0CA6990-4294-4E01-AA32-46522F71039C}"/>
              </a:ext>
            </a:extLst>
          </p:cNvPr>
          <p:cNvGrpSpPr/>
          <p:nvPr/>
        </p:nvGrpSpPr>
        <p:grpSpPr>
          <a:xfrm>
            <a:off x="10711783" y="4992321"/>
            <a:ext cx="479200" cy="439825"/>
            <a:chOff x="10711783" y="4992321"/>
            <a:chExt cx="479200" cy="439825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838" name="Freeform: Shape 837">
              <a:extLst>
                <a:ext uri="{FF2B5EF4-FFF2-40B4-BE49-F238E27FC236}">
                  <a16:creationId xmlns:a16="http://schemas.microsoft.com/office/drawing/2014/main" id="{D7452AE8-1A39-47DF-9218-53417F62DBC0}"/>
                </a:ext>
              </a:extLst>
            </p:cNvPr>
            <p:cNvSpPr/>
            <p:nvPr/>
          </p:nvSpPr>
          <p:spPr>
            <a:xfrm>
              <a:off x="10711783" y="4992321"/>
              <a:ext cx="479200" cy="439825"/>
            </a:xfrm>
            <a:custGeom>
              <a:avLst/>
              <a:gdLst>
                <a:gd name="connsiteX0" fmla="*/ 471213 w 479200"/>
                <a:gd name="connsiteY0" fmla="*/ 375801 h 439825"/>
                <a:gd name="connsiteX1" fmla="*/ 455240 w 479200"/>
                <a:gd name="connsiteY1" fmla="*/ 375801 h 439825"/>
                <a:gd name="connsiteX2" fmla="*/ 455240 w 479200"/>
                <a:gd name="connsiteY2" fmla="*/ 367815 h 439825"/>
                <a:gd name="connsiteX3" fmla="*/ 447263 w 479200"/>
                <a:gd name="connsiteY3" fmla="*/ 359828 h 439825"/>
                <a:gd name="connsiteX4" fmla="*/ 447253 w 479200"/>
                <a:gd name="connsiteY4" fmla="*/ 359828 h 439825"/>
                <a:gd name="connsiteX5" fmla="*/ 447253 w 479200"/>
                <a:gd name="connsiteY5" fmla="*/ 319895 h 439825"/>
                <a:gd name="connsiteX6" fmla="*/ 455240 w 479200"/>
                <a:gd name="connsiteY6" fmla="*/ 311908 h 439825"/>
                <a:gd name="connsiteX7" fmla="*/ 447253 w 479200"/>
                <a:gd name="connsiteY7" fmla="*/ 303921 h 439825"/>
                <a:gd name="connsiteX8" fmla="*/ 447253 w 479200"/>
                <a:gd name="connsiteY8" fmla="*/ 287948 h 439825"/>
                <a:gd name="connsiteX9" fmla="*/ 439276 w 479200"/>
                <a:gd name="connsiteY9" fmla="*/ 279961 h 439825"/>
                <a:gd name="connsiteX10" fmla="*/ 439267 w 479200"/>
                <a:gd name="connsiteY10" fmla="*/ 279961 h 439825"/>
                <a:gd name="connsiteX11" fmla="*/ 431280 w 479200"/>
                <a:gd name="connsiteY11" fmla="*/ 279961 h 439825"/>
                <a:gd name="connsiteX12" fmla="*/ 431280 w 479200"/>
                <a:gd name="connsiteY12" fmla="*/ 256001 h 439825"/>
                <a:gd name="connsiteX13" fmla="*/ 383196 w 479200"/>
                <a:gd name="connsiteY13" fmla="*/ 156141 h 439825"/>
                <a:gd name="connsiteX14" fmla="*/ 341921 w 479200"/>
                <a:gd name="connsiteY14" fmla="*/ 112678 h 439825"/>
                <a:gd name="connsiteX15" fmla="*/ 270143 w 479200"/>
                <a:gd name="connsiteY15" fmla="*/ 63136 h 439825"/>
                <a:gd name="connsiteX16" fmla="*/ 174932 w 479200"/>
                <a:gd name="connsiteY16" fmla="*/ 1832 h 439825"/>
                <a:gd name="connsiteX17" fmla="*/ 113628 w 479200"/>
                <a:gd name="connsiteY17" fmla="*/ 97043 h 439825"/>
                <a:gd name="connsiteX18" fmla="*/ 191680 w 479200"/>
                <a:gd name="connsiteY18" fmla="*/ 160161 h 439825"/>
                <a:gd name="connsiteX19" fmla="*/ 217691 w 479200"/>
                <a:gd name="connsiteY19" fmla="*/ 155552 h 439825"/>
                <a:gd name="connsiteX20" fmla="*/ 241043 w 479200"/>
                <a:gd name="connsiteY20" fmla="*/ 183786 h 439825"/>
                <a:gd name="connsiteX21" fmla="*/ 300272 w 479200"/>
                <a:gd name="connsiteY21" fmla="*/ 193668 h 439825"/>
                <a:gd name="connsiteX22" fmla="*/ 342078 w 479200"/>
                <a:gd name="connsiteY22" fmla="*/ 208081 h 439825"/>
                <a:gd name="connsiteX23" fmla="*/ 383360 w 479200"/>
                <a:gd name="connsiteY23" fmla="*/ 257337 h 439825"/>
                <a:gd name="connsiteX24" fmla="*/ 383360 w 479200"/>
                <a:gd name="connsiteY24" fmla="*/ 279961 h 439825"/>
                <a:gd name="connsiteX25" fmla="*/ 207653 w 479200"/>
                <a:gd name="connsiteY25" fmla="*/ 279961 h 439825"/>
                <a:gd name="connsiteX26" fmla="*/ 199676 w 479200"/>
                <a:gd name="connsiteY26" fmla="*/ 271975 h 439825"/>
                <a:gd name="connsiteX27" fmla="*/ 199667 w 479200"/>
                <a:gd name="connsiteY27" fmla="*/ 271975 h 439825"/>
                <a:gd name="connsiteX28" fmla="*/ 111813 w 479200"/>
                <a:gd name="connsiteY28" fmla="*/ 271975 h 439825"/>
                <a:gd name="connsiteX29" fmla="*/ 111813 w 479200"/>
                <a:gd name="connsiteY29" fmla="*/ 256001 h 439825"/>
                <a:gd name="connsiteX30" fmla="*/ 103836 w 479200"/>
                <a:gd name="connsiteY30" fmla="*/ 248015 h 439825"/>
                <a:gd name="connsiteX31" fmla="*/ 103827 w 479200"/>
                <a:gd name="connsiteY31" fmla="*/ 248015 h 439825"/>
                <a:gd name="connsiteX32" fmla="*/ 7987 w 479200"/>
                <a:gd name="connsiteY32" fmla="*/ 248015 h 439825"/>
                <a:gd name="connsiteX33" fmla="*/ 0 w 479200"/>
                <a:gd name="connsiteY33" fmla="*/ 255992 h 439825"/>
                <a:gd name="connsiteX34" fmla="*/ 0 w 479200"/>
                <a:gd name="connsiteY34" fmla="*/ 256001 h 439825"/>
                <a:gd name="connsiteX35" fmla="*/ 0 w 479200"/>
                <a:gd name="connsiteY35" fmla="*/ 295935 h 439825"/>
                <a:gd name="connsiteX36" fmla="*/ 7977 w 479200"/>
                <a:gd name="connsiteY36" fmla="*/ 303921 h 439825"/>
                <a:gd name="connsiteX37" fmla="*/ 7987 w 479200"/>
                <a:gd name="connsiteY37" fmla="*/ 303921 h 439825"/>
                <a:gd name="connsiteX38" fmla="*/ 23960 w 479200"/>
                <a:gd name="connsiteY38" fmla="*/ 319895 h 439825"/>
                <a:gd name="connsiteX39" fmla="*/ 23960 w 479200"/>
                <a:gd name="connsiteY39" fmla="*/ 375801 h 439825"/>
                <a:gd name="connsiteX40" fmla="*/ 7987 w 479200"/>
                <a:gd name="connsiteY40" fmla="*/ 375801 h 439825"/>
                <a:gd name="connsiteX41" fmla="*/ 0 w 479200"/>
                <a:gd name="connsiteY41" fmla="*/ 383788 h 439825"/>
                <a:gd name="connsiteX42" fmla="*/ 7987 w 479200"/>
                <a:gd name="connsiteY42" fmla="*/ 391775 h 439825"/>
                <a:gd name="connsiteX43" fmla="*/ 23960 w 479200"/>
                <a:gd name="connsiteY43" fmla="*/ 391775 h 439825"/>
                <a:gd name="connsiteX44" fmla="*/ 23960 w 479200"/>
                <a:gd name="connsiteY44" fmla="*/ 399761 h 439825"/>
                <a:gd name="connsiteX45" fmla="*/ 31937 w 479200"/>
                <a:gd name="connsiteY45" fmla="*/ 407748 h 439825"/>
                <a:gd name="connsiteX46" fmla="*/ 31947 w 479200"/>
                <a:gd name="connsiteY46" fmla="*/ 407748 h 439825"/>
                <a:gd name="connsiteX47" fmla="*/ 64701 w 479200"/>
                <a:gd name="connsiteY47" fmla="*/ 407748 h 439825"/>
                <a:gd name="connsiteX48" fmla="*/ 111795 w 479200"/>
                <a:gd name="connsiteY48" fmla="*/ 438890 h 439825"/>
                <a:gd name="connsiteX49" fmla="*/ 142969 w 479200"/>
                <a:gd name="connsiteY49" fmla="*/ 407588 h 439825"/>
                <a:gd name="connsiteX50" fmla="*/ 143760 w 479200"/>
                <a:gd name="connsiteY50" fmla="*/ 407748 h 439825"/>
                <a:gd name="connsiteX51" fmla="*/ 160541 w 479200"/>
                <a:gd name="connsiteY51" fmla="*/ 407748 h 439825"/>
                <a:gd name="connsiteX52" fmla="*/ 207653 w 479200"/>
                <a:gd name="connsiteY52" fmla="*/ 438888 h 439825"/>
                <a:gd name="connsiteX53" fmla="*/ 238793 w 479200"/>
                <a:gd name="connsiteY53" fmla="*/ 407748 h 439825"/>
                <a:gd name="connsiteX54" fmla="*/ 256381 w 479200"/>
                <a:gd name="connsiteY54" fmla="*/ 407748 h 439825"/>
                <a:gd name="connsiteX55" fmla="*/ 303493 w 479200"/>
                <a:gd name="connsiteY55" fmla="*/ 438888 h 439825"/>
                <a:gd name="connsiteX56" fmla="*/ 334633 w 479200"/>
                <a:gd name="connsiteY56" fmla="*/ 407748 h 439825"/>
                <a:gd name="connsiteX57" fmla="*/ 352885 w 479200"/>
                <a:gd name="connsiteY57" fmla="*/ 407748 h 439825"/>
                <a:gd name="connsiteX58" fmla="*/ 351413 w 479200"/>
                <a:gd name="connsiteY58" fmla="*/ 415735 h 439825"/>
                <a:gd name="connsiteX59" fmla="*/ 375373 w 479200"/>
                <a:gd name="connsiteY59" fmla="*/ 439695 h 439825"/>
                <a:gd name="connsiteX60" fmla="*/ 399333 w 479200"/>
                <a:gd name="connsiteY60" fmla="*/ 415735 h 439825"/>
                <a:gd name="connsiteX61" fmla="*/ 397861 w 479200"/>
                <a:gd name="connsiteY61" fmla="*/ 407748 h 439825"/>
                <a:gd name="connsiteX62" fmla="*/ 416779 w 479200"/>
                <a:gd name="connsiteY62" fmla="*/ 407748 h 439825"/>
                <a:gd name="connsiteX63" fmla="*/ 415307 w 479200"/>
                <a:gd name="connsiteY63" fmla="*/ 415735 h 439825"/>
                <a:gd name="connsiteX64" fmla="*/ 439136 w 479200"/>
                <a:gd name="connsiteY64" fmla="*/ 439825 h 439825"/>
                <a:gd name="connsiteX65" fmla="*/ 463226 w 479200"/>
                <a:gd name="connsiteY65" fmla="*/ 415995 h 439825"/>
                <a:gd name="connsiteX66" fmla="*/ 455240 w 479200"/>
                <a:gd name="connsiteY66" fmla="*/ 398007 h 439825"/>
                <a:gd name="connsiteX67" fmla="*/ 455240 w 479200"/>
                <a:gd name="connsiteY67" fmla="*/ 391775 h 439825"/>
                <a:gd name="connsiteX68" fmla="*/ 471213 w 479200"/>
                <a:gd name="connsiteY68" fmla="*/ 391775 h 439825"/>
                <a:gd name="connsiteX69" fmla="*/ 479200 w 479200"/>
                <a:gd name="connsiteY69" fmla="*/ 383788 h 439825"/>
                <a:gd name="connsiteX70" fmla="*/ 471213 w 479200"/>
                <a:gd name="connsiteY70" fmla="*/ 375801 h 439825"/>
                <a:gd name="connsiteX71" fmla="*/ 256381 w 479200"/>
                <a:gd name="connsiteY71" fmla="*/ 391775 h 439825"/>
                <a:gd name="connsiteX72" fmla="*/ 238793 w 479200"/>
                <a:gd name="connsiteY72" fmla="*/ 391775 h 439825"/>
                <a:gd name="connsiteX73" fmla="*/ 231409 w 479200"/>
                <a:gd name="connsiteY73" fmla="*/ 375801 h 439825"/>
                <a:gd name="connsiteX74" fmla="*/ 263764 w 479200"/>
                <a:gd name="connsiteY74" fmla="*/ 375801 h 439825"/>
                <a:gd name="connsiteX75" fmla="*/ 256381 w 479200"/>
                <a:gd name="connsiteY75" fmla="*/ 391775 h 439825"/>
                <a:gd name="connsiteX76" fmla="*/ 279533 w 479200"/>
                <a:gd name="connsiteY76" fmla="*/ 359828 h 439825"/>
                <a:gd name="connsiteX77" fmla="*/ 279533 w 479200"/>
                <a:gd name="connsiteY77" fmla="*/ 295935 h 439825"/>
                <a:gd name="connsiteX78" fmla="*/ 335440 w 479200"/>
                <a:gd name="connsiteY78" fmla="*/ 295935 h 439825"/>
                <a:gd name="connsiteX79" fmla="*/ 335440 w 479200"/>
                <a:gd name="connsiteY79" fmla="*/ 359828 h 439825"/>
                <a:gd name="connsiteX80" fmla="*/ 351413 w 479200"/>
                <a:gd name="connsiteY80" fmla="*/ 359828 h 439825"/>
                <a:gd name="connsiteX81" fmla="*/ 351413 w 479200"/>
                <a:gd name="connsiteY81" fmla="*/ 295935 h 439825"/>
                <a:gd name="connsiteX82" fmla="*/ 367387 w 479200"/>
                <a:gd name="connsiteY82" fmla="*/ 295935 h 439825"/>
                <a:gd name="connsiteX83" fmla="*/ 367387 w 479200"/>
                <a:gd name="connsiteY83" fmla="*/ 359828 h 439825"/>
                <a:gd name="connsiteX84" fmla="*/ 327249 w 479200"/>
                <a:gd name="connsiteY84" fmla="*/ 375801 h 439825"/>
                <a:gd name="connsiteX85" fmla="*/ 439267 w 479200"/>
                <a:gd name="connsiteY85" fmla="*/ 375801 h 439825"/>
                <a:gd name="connsiteX86" fmla="*/ 439267 w 479200"/>
                <a:gd name="connsiteY86" fmla="*/ 391775 h 439825"/>
                <a:gd name="connsiteX87" fmla="*/ 334633 w 479200"/>
                <a:gd name="connsiteY87" fmla="*/ 391775 h 439825"/>
                <a:gd name="connsiteX88" fmla="*/ 327249 w 479200"/>
                <a:gd name="connsiteY88" fmla="*/ 375801 h 439825"/>
                <a:gd name="connsiteX89" fmla="*/ 383360 w 479200"/>
                <a:gd name="connsiteY89" fmla="*/ 359828 h 439825"/>
                <a:gd name="connsiteX90" fmla="*/ 383360 w 479200"/>
                <a:gd name="connsiteY90" fmla="*/ 295935 h 439825"/>
                <a:gd name="connsiteX91" fmla="*/ 431280 w 479200"/>
                <a:gd name="connsiteY91" fmla="*/ 295935 h 439825"/>
                <a:gd name="connsiteX92" fmla="*/ 431280 w 479200"/>
                <a:gd name="connsiteY92" fmla="*/ 359828 h 439825"/>
                <a:gd name="connsiteX93" fmla="*/ 345954 w 479200"/>
                <a:gd name="connsiteY93" fmla="*/ 192518 h 439825"/>
                <a:gd name="connsiteX94" fmla="*/ 343427 w 479200"/>
                <a:gd name="connsiteY94" fmla="*/ 192108 h 439825"/>
                <a:gd name="connsiteX95" fmla="*/ 310637 w 479200"/>
                <a:gd name="connsiteY95" fmla="*/ 180549 h 439825"/>
                <a:gd name="connsiteX96" fmla="*/ 300529 w 479200"/>
                <a:gd name="connsiteY96" fmla="*/ 176704 h 439825"/>
                <a:gd name="connsiteX97" fmla="*/ 249997 w 479200"/>
                <a:gd name="connsiteY97" fmla="*/ 170559 h 439825"/>
                <a:gd name="connsiteX98" fmla="*/ 231613 w 479200"/>
                <a:gd name="connsiteY98" fmla="*/ 144188 h 439825"/>
                <a:gd name="connsiteX99" fmla="*/ 223621 w 479200"/>
                <a:gd name="connsiteY99" fmla="*/ 136205 h 439825"/>
                <a:gd name="connsiteX100" fmla="*/ 219961 w 479200"/>
                <a:gd name="connsiteY100" fmla="*/ 137094 h 439825"/>
                <a:gd name="connsiteX101" fmla="*/ 191680 w 479200"/>
                <a:gd name="connsiteY101" fmla="*/ 144188 h 439825"/>
                <a:gd name="connsiteX102" fmla="*/ 128228 w 479200"/>
                <a:gd name="connsiteY102" fmla="*/ 79853 h 439825"/>
                <a:gd name="connsiteX103" fmla="*/ 192564 w 479200"/>
                <a:gd name="connsiteY103" fmla="*/ 16401 h 439825"/>
                <a:gd name="connsiteX104" fmla="*/ 255620 w 479200"/>
                <a:gd name="connsiteY104" fmla="*/ 73186 h 439825"/>
                <a:gd name="connsiteX105" fmla="*/ 264430 w 479200"/>
                <a:gd name="connsiteY105" fmla="*/ 80247 h 439825"/>
                <a:gd name="connsiteX106" fmla="*/ 265128 w 479200"/>
                <a:gd name="connsiteY106" fmla="*/ 80139 h 439825"/>
                <a:gd name="connsiteX107" fmla="*/ 327609 w 479200"/>
                <a:gd name="connsiteY107" fmla="*/ 121796 h 439825"/>
                <a:gd name="connsiteX108" fmla="*/ 335440 w 479200"/>
                <a:gd name="connsiteY108" fmla="*/ 128215 h 439825"/>
                <a:gd name="connsiteX109" fmla="*/ 367387 w 479200"/>
                <a:gd name="connsiteY109" fmla="*/ 160161 h 439825"/>
                <a:gd name="connsiteX110" fmla="*/ 370585 w 479200"/>
                <a:gd name="connsiteY110" fmla="*/ 166549 h 439825"/>
                <a:gd name="connsiteX111" fmla="*/ 414736 w 479200"/>
                <a:gd name="connsiteY111" fmla="*/ 248015 h 439825"/>
                <a:gd name="connsiteX112" fmla="*/ 396830 w 479200"/>
                <a:gd name="connsiteY112" fmla="*/ 248015 h 439825"/>
                <a:gd name="connsiteX113" fmla="*/ 345954 w 479200"/>
                <a:gd name="connsiteY113" fmla="*/ 192518 h 439825"/>
                <a:gd name="connsiteX114" fmla="*/ 399333 w 479200"/>
                <a:gd name="connsiteY114" fmla="*/ 263988 h 439825"/>
                <a:gd name="connsiteX115" fmla="*/ 415307 w 479200"/>
                <a:gd name="connsiteY115" fmla="*/ 263988 h 439825"/>
                <a:gd name="connsiteX116" fmla="*/ 415307 w 479200"/>
                <a:gd name="connsiteY116" fmla="*/ 279961 h 439825"/>
                <a:gd name="connsiteX117" fmla="*/ 399333 w 479200"/>
                <a:gd name="connsiteY117" fmla="*/ 279961 h 439825"/>
                <a:gd name="connsiteX118" fmla="*/ 263560 w 479200"/>
                <a:gd name="connsiteY118" fmla="*/ 295935 h 439825"/>
                <a:gd name="connsiteX119" fmla="*/ 263560 w 479200"/>
                <a:gd name="connsiteY119" fmla="*/ 359828 h 439825"/>
                <a:gd name="connsiteX120" fmla="*/ 207653 w 479200"/>
                <a:gd name="connsiteY120" fmla="*/ 359828 h 439825"/>
                <a:gd name="connsiteX121" fmla="*/ 207653 w 479200"/>
                <a:gd name="connsiteY121" fmla="*/ 295935 h 439825"/>
                <a:gd name="connsiteX122" fmla="*/ 191680 w 479200"/>
                <a:gd name="connsiteY122" fmla="*/ 287948 h 439825"/>
                <a:gd name="connsiteX123" fmla="*/ 191680 w 479200"/>
                <a:gd name="connsiteY123" fmla="*/ 359828 h 439825"/>
                <a:gd name="connsiteX124" fmla="*/ 111813 w 479200"/>
                <a:gd name="connsiteY124" fmla="*/ 359828 h 439825"/>
                <a:gd name="connsiteX125" fmla="*/ 111813 w 479200"/>
                <a:gd name="connsiteY125" fmla="*/ 287948 h 439825"/>
                <a:gd name="connsiteX126" fmla="*/ 64701 w 479200"/>
                <a:gd name="connsiteY126" fmla="*/ 391775 h 439825"/>
                <a:gd name="connsiteX127" fmla="*/ 39933 w 479200"/>
                <a:gd name="connsiteY127" fmla="*/ 391775 h 439825"/>
                <a:gd name="connsiteX128" fmla="*/ 39933 w 479200"/>
                <a:gd name="connsiteY128" fmla="*/ 319895 h 439825"/>
                <a:gd name="connsiteX129" fmla="*/ 15973 w 479200"/>
                <a:gd name="connsiteY129" fmla="*/ 288962 h 439825"/>
                <a:gd name="connsiteX130" fmla="*/ 15973 w 479200"/>
                <a:gd name="connsiteY130" fmla="*/ 263988 h 439825"/>
                <a:gd name="connsiteX131" fmla="*/ 95840 w 479200"/>
                <a:gd name="connsiteY131" fmla="*/ 263988 h 439825"/>
                <a:gd name="connsiteX132" fmla="*/ 95840 w 479200"/>
                <a:gd name="connsiteY132" fmla="*/ 360636 h 439825"/>
                <a:gd name="connsiteX133" fmla="*/ 64701 w 479200"/>
                <a:gd name="connsiteY133" fmla="*/ 391775 h 439825"/>
                <a:gd name="connsiteX134" fmla="*/ 103827 w 479200"/>
                <a:gd name="connsiteY134" fmla="*/ 423721 h 439825"/>
                <a:gd name="connsiteX135" fmla="*/ 79867 w 479200"/>
                <a:gd name="connsiteY135" fmla="*/ 399761 h 439825"/>
                <a:gd name="connsiteX136" fmla="*/ 103827 w 479200"/>
                <a:gd name="connsiteY136" fmla="*/ 375801 h 439825"/>
                <a:gd name="connsiteX137" fmla="*/ 127787 w 479200"/>
                <a:gd name="connsiteY137" fmla="*/ 399761 h 439825"/>
                <a:gd name="connsiteX138" fmla="*/ 103827 w 479200"/>
                <a:gd name="connsiteY138" fmla="*/ 423721 h 439825"/>
                <a:gd name="connsiteX139" fmla="*/ 142969 w 479200"/>
                <a:gd name="connsiteY139" fmla="*/ 391935 h 439825"/>
                <a:gd name="connsiteX140" fmla="*/ 135569 w 479200"/>
                <a:gd name="connsiteY140" fmla="*/ 375801 h 439825"/>
                <a:gd name="connsiteX141" fmla="*/ 167924 w 479200"/>
                <a:gd name="connsiteY141" fmla="*/ 375801 h 439825"/>
                <a:gd name="connsiteX142" fmla="*/ 160541 w 479200"/>
                <a:gd name="connsiteY142" fmla="*/ 391775 h 439825"/>
                <a:gd name="connsiteX143" fmla="*/ 143760 w 479200"/>
                <a:gd name="connsiteY143" fmla="*/ 391775 h 439825"/>
                <a:gd name="connsiteX144" fmla="*/ 142969 w 479200"/>
                <a:gd name="connsiteY144" fmla="*/ 391935 h 439825"/>
                <a:gd name="connsiteX145" fmla="*/ 199667 w 479200"/>
                <a:gd name="connsiteY145" fmla="*/ 423721 h 439825"/>
                <a:gd name="connsiteX146" fmla="*/ 175707 w 479200"/>
                <a:gd name="connsiteY146" fmla="*/ 399761 h 439825"/>
                <a:gd name="connsiteX147" fmla="*/ 199667 w 479200"/>
                <a:gd name="connsiteY147" fmla="*/ 375801 h 439825"/>
                <a:gd name="connsiteX148" fmla="*/ 223627 w 479200"/>
                <a:gd name="connsiteY148" fmla="*/ 399761 h 439825"/>
                <a:gd name="connsiteX149" fmla="*/ 199667 w 479200"/>
                <a:gd name="connsiteY149" fmla="*/ 423721 h 439825"/>
                <a:gd name="connsiteX150" fmla="*/ 295507 w 479200"/>
                <a:gd name="connsiteY150" fmla="*/ 423721 h 439825"/>
                <a:gd name="connsiteX151" fmla="*/ 271547 w 479200"/>
                <a:gd name="connsiteY151" fmla="*/ 399761 h 439825"/>
                <a:gd name="connsiteX152" fmla="*/ 295507 w 479200"/>
                <a:gd name="connsiteY152" fmla="*/ 375801 h 439825"/>
                <a:gd name="connsiteX153" fmla="*/ 319467 w 479200"/>
                <a:gd name="connsiteY153" fmla="*/ 399761 h 439825"/>
                <a:gd name="connsiteX154" fmla="*/ 295507 w 479200"/>
                <a:gd name="connsiteY154" fmla="*/ 423721 h 439825"/>
                <a:gd name="connsiteX155" fmla="*/ 383360 w 479200"/>
                <a:gd name="connsiteY155" fmla="*/ 415735 h 439825"/>
                <a:gd name="connsiteX156" fmla="*/ 375373 w 479200"/>
                <a:gd name="connsiteY156" fmla="*/ 423721 h 439825"/>
                <a:gd name="connsiteX157" fmla="*/ 367387 w 479200"/>
                <a:gd name="connsiteY157" fmla="*/ 415735 h 439825"/>
                <a:gd name="connsiteX158" fmla="*/ 375373 w 479200"/>
                <a:gd name="connsiteY158" fmla="*/ 407748 h 439825"/>
                <a:gd name="connsiteX159" fmla="*/ 383360 w 479200"/>
                <a:gd name="connsiteY159" fmla="*/ 415735 h 439825"/>
                <a:gd name="connsiteX160" fmla="*/ 439267 w 479200"/>
                <a:gd name="connsiteY160" fmla="*/ 423721 h 439825"/>
                <a:gd name="connsiteX161" fmla="*/ 431280 w 479200"/>
                <a:gd name="connsiteY161" fmla="*/ 415735 h 439825"/>
                <a:gd name="connsiteX162" fmla="*/ 439267 w 479200"/>
                <a:gd name="connsiteY162" fmla="*/ 407748 h 439825"/>
                <a:gd name="connsiteX163" fmla="*/ 447253 w 479200"/>
                <a:gd name="connsiteY163" fmla="*/ 415735 h 439825"/>
                <a:gd name="connsiteX164" fmla="*/ 439267 w 479200"/>
                <a:gd name="connsiteY164" fmla="*/ 423721 h 439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</a:cxnLst>
              <a:rect l="l" t="t" r="r" b="b"/>
              <a:pathLst>
                <a:path w="479200" h="439825">
                  <a:moveTo>
                    <a:pt x="471213" y="375801"/>
                  </a:moveTo>
                  <a:lnTo>
                    <a:pt x="455240" y="375801"/>
                  </a:lnTo>
                  <a:lnTo>
                    <a:pt x="455240" y="367815"/>
                  </a:lnTo>
                  <a:cubicBezTo>
                    <a:pt x="455242" y="363406"/>
                    <a:pt x="451671" y="359831"/>
                    <a:pt x="447263" y="359828"/>
                  </a:cubicBezTo>
                  <a:cubicBezTo>
                    <a:pt x="447260" y="359828"/>
                    <a:pt x="447257" y="359828"/>
                    <a:pt x="447253" y="359828"/>
                  </a:cubicBezTo>
                  <a:lnTo>
                    <a:pt x="447253" y="319895"/>
                  </a:lnTo>
                  <a:cubicBezTo>
                    <a:pt x="451664" y="319895"/>
                    <a:pt x="455240" y="316319"/>
                    <a:pt x="455240" y="311908"/>
                  </a:cubicBezTo>
                  <a:cubicBezTo>
                    <a:pt x="455240" y="307497"/>
                    <a:pt x="451664" y="303921"/>
                    <a:pt x="447253" y="303921"/>
                  </a:cubicBezTo>
                  <a:lnTo>
                    <a:pt x="447253" y="287948"/>
                  </a:lnTo>
                  <a:cubicBezTo>
                    <a:pt x="447256" y="283540"/>
                    <a:pt x="443684" y="279964"/>
                    <a:pt x="439276" y="279961"/>
                  </a:cubicBezTo>
                  <a:cubicBezTo>
                    <a:pt x="439273" y="279961"/>
                    <a:pt x="439270" y="279961"/>
                    <a:pt x="439267" y="279961"/>
                  </a:cubicBezTo>
                  <a:lnTo>
                    <a:pt x="431280" y="279961"/>
                  </a:lnTo>
                  <a:lnTo>
                    <a:pt x="431280" y="256001"/>
                  </a:lnTo>
                  <a:cubicBezTo>
                    <a:pt x="431280" y="230989"/>
                    <a:pt x="415978" y="182862"/>
                    <a:pt x="383196" y="156141"/>
                  </a:cubicBezTo>
                  <a:cubicBezTo>
                    <a:pt x="381274" y="133793"/>
                    <a:pt x="364140" y="115751"/>
                    <a:pt x="341921" y="112678"/>
                  </a:cubicBezTo>
                  <a:cubicBezTo>
                    <a:pt x="332437" y="75311"/>
                    <a:pt x="307759" y="58323"/>
                    <a:pt x="270143" y="63136"/>
                  </a:cubicBezTo>
                  <a:cubicBezTo>
                    <a:pt x="260780" y="19916"/>
                    <a:pt x="218153" y="-7531"/>
                    <a:pt x="174932" y="1832"/>
                  </a:cubicBezTo>
                  <a:cubicBezTo>
                    <a:pt x="131712" y="11195"/>
                    <a:pt x="104265" y="53822"/>
                    <a:pt x="113628" y="97043"/>
                  </a:cubicBezTo>
                  <a:cubicBezTo>
                    <a:pt x="121591" y="133802"/>
                    <a:pt x="154068" y="160065"/>
                    <a:pt x="191680" y="160161"/>
                  </a:cubicBezTo>
                  <a:cubicBezTo>
                    <a:pt x="200558" y="160212"/>
                    <a:pt x="209371" y="158650"/>
                    <a:pt x="217691" y="155552"/>
                  </a:cubicBezTo>
                  <a:cubicBezTo>
                    <a:pt x="222324" y="167178"/>
                    <a:pt x="230492" y="177055"/>
                    <a:pt x="241043" y="183786"/>
                  </a:cubicBezTo>
                  <a:cubicBezTo>
                    <a:pt x="258332" y="195729"/>
                    <a:pt x="280042" y="199351"/>
                    <a:pt x="300272" y="193668"/>
                  </a:cubicBezTo>
                  <a:cubicBezTo>
                    <a:pt x="311768" y="207348"/>
                    <a:pt x="332991" y="208042"/>
                    <a:pt x="342078" y="208081"/>
                  </a:cubicBezTo>
                  <a:cubicBezTo>
                    <a:pt x="366820" y="217053"/>
                    <a:pt x="378943" y="244569"/>
                    <a:pt x="383360" y="257337"/>
                  </a:cubicBezTo>
                  <a:lnTo>
                    <a:pt x="383360" y="279961"/>
                  </a:lnTo>
                  <a:lnTo>
                    <a:pt x="207653" y="279961"/>
                  </a:lnTo>
                  <a:cubicBezTo>
                    <a:pt x="207656" y="275553"/>
                    <a:pt x="204084" y="271977"/>
                    <a:pt x="199676" y="271975"/>
                  </a:cubicBezTo>
                  <a:cubicBezTo>
                    <a:pt x="199673" y="271975"/>
                    <a:pt x="199670" y="271975"/>
                    <a:pt x="199667" y="271975"/>
                  </a:cubicBezTo>
                  <a:lnTo>
                    <a:pt x="111813" y="271975"/>
                  </a:lnTo>
                  <a:lnTo>
                    <a:pt x="111813" y="256001"/>
                  </a:lnTo>
                  <a:cubicBezTo>
                    <a:pt x="111816" y="251593"/>
                    <a:pt x="108244" y="248017"/>
                    <a:pt x="103836" y="248015"/>
                  </a:cubicBezTo>
                  <a:cubicBezTo>
                    <a:pt x="103833" y="248015"/>
                    <a:pt x="103830" y="248015"/>
                    <a:pt x="103827" y="248015"/>
                  </a:cubicBezTo>
                  <a:lnTo>
                    <a:pt x="7987" y="248015"/>
                  </a:lnTo>
                  <a:cubicBezTo>
                    <a:pt x="3578" y="248012"/>
                    <a:pt x="3" y="251584"/>
                    <a:pt x="0" y="255992"/>
                  </a:cubicBezTo>
                  <a:cubicBezTo>
                    <a:pt x="0" y="255995"/>
                    <a:pt x="0" y="255998"/>
                    <a:pt x="0" y="256001"/>
                  </a:cubicBezTo>
                  <a:lnTo>
                    <a:pt x="0" y="295935"/>
                  </a:lnTo>
                  <a:cubicBezTo>
                    <a:pt x="-3" y="300343"/>
                    <a:pt x="3569" y="303919"/>
                    <a:pt x="7977" y="303921"/>
                  </a:cubicBezTo>
                  <a:cubicBezTo>
                    <a:pt x="7980" y="303921"/>
                    <a:pt x="7984" y="303921"/>
                    <a:pt x="7987" y="303921"/>
                  </a:cubicBezTo>
                  <a:cubicBezTo>
                    <a:pt x="16804" y="303933"/>
                    <a:pt x="23949" y="311078"/>
                    <a:pt x="23960" y="319895"/>
                  </a:cubicBezTo>
                  <a:lnTo>
                    <a:pt x="23960" y="375801"/>
                  </a:lnTo>
                  <a:lnTo>
                    <a:pt x="7987" y="375801"/>
                  </a:lnTo>
                  <a:cubicBezTo>
                    <a:pt x="3576" y="375801"/>
                    <a:pt x="0" y="379377"/>
                    <a:pt x="0" y="383788"/>
                  </a:cubicBezTo>
                  <a:cubicBezTo>
                    <a:pt x="0" y="388199"/>
                    <a:pt x="3576" y="391775"/>
                    <a:pt x="7987" y="391775"/>
                  </a:cubicBezTo>
                  <a:lnTo>
                    <a:pt x="23960" y="391775"/>
                  </a:lnTo>
                  <a:lnTo>
                    <a:pt x="23960" y="399761"/>
                  </a:lnTo>
                  <a:cubicBezTo>
                    <a:pt x="23957" y="404170"/>
                    <a:pt x="27529" y="407746"/>
                    <a:pt x="31937" y="407748"/>
                  </a:cubicBezTo>
                  <a:cubicBezTo>
                    <a:pt x="31941" y="407748"/>
                    <a:pt x="31944" y="407748"/>
                    <a:pt x="31947" y="407748"/>
                  </a:cubicBezTo>
                  <a:lnTo>
                    <a:pt x="64701" y="407748"/>
                  </a:lnTo>
                  <a:cubicBezTo>
                    <a:pt x="69106" y="429352"/>
                    <a:pt x="90190" y="443295"/>
                    <a:pt x="111795" y="438890"/>
                  </a:cubicBezTo>
                  <a:cubicBezTo>
                    <a:pt x="127538" y="435680"/>
                    <a:pt x="139823" y="423345"/>
                    <a:pt x="142969" y="407588"/>
                  </a:cubicBezTo>
                  <a:cubicBezTo>
                    <a:pt x="143230" y="407656"/>
                    <a:pt x="143493" y="407709"/>
                    <a:pt x="143760" y="407748"/>
                  </a:cubicBezTo>
                  <a:lnTo>
                    <a:pt x="160541" y="407748"/>
                  </a:lnTo>
                  <a:cubicBezTo>
                    <a:pt x="164951" y="429357"/>
                    <a:pt x="186044" y="443298"/>
                    <a:pt x="207653" y="438888"/>
                  </a:cubicBezTo>
                  <a:cubicBezTo>
                    <a:pt x="223335" y="435687"/>
                    <a:pt x="235592" y="423431"/>
                    <a:pt x="238793" y="407748"/>
                  </a:cubicBezTo>
                  <a:lnTo>
                    <a:pt x="256381" y="407748"/>
                  </a:lnTo>
                  <a:cubicBezTo>
                    <a:pt x="260791" y="429357"/>
                    <a:pt x="281884" y="443298"/>
                    <a:pt x="303493" y="438888"/>
                  </a:cubicBezTo>
                  <a:cubicBezTo>
                    <a:pt x="319175" y="435687"/>
                    <a:pt x="331432" y="423431"/>
                    <a:pt x="334633" y="407748"/>
                  </a:cubicBezTo>
                  <a:lnTo>
                    <a:pt x="352885" y="407748"/>
                  </a:lnTo>
                  <a:cubicBezTo>
                    <a:pt x="351938" y="410305"/>
                    <a:pt x="351440" y="413007"/>
                    <a:pt x="351413" y="415735"/>
                  </a:cubicBezTo>
                  <a:cubicBezTo>
                    <a:pt x="351413" y="428968"/>
                    <a:pt x="362140" y="439695"/>
                    <a:pt x="375373" y="439695"/>
                  </a:cubicBezTo>
                  <a:cubicBezTo>
                    <a:pt x="388606" y="439695"/>
                    <a:pt x="399333" y="428968"/>
                    <a:pt x="399333" y="415735"/>
                  </a:cubicBezTo>
                  <a:cubicBezTo>
                    <a:pt x="399306" y="413007"/>
                    <a:pt x="398809" y="410305"/>
                    <a:pt x="397861" y="407748"/>
                  </a:cubicBezTo>
                  <a:lnTo>
                    <a:pt x="416779" y="407748"/>
                  </a:lnTo>
                  <a:cubicBezTo>
                    <a:pt x="415831" y="410305"/>
                    <a:pt x="415334" y="413007"/>
                    <a:pt x="415307" y="415735"/>
                  </a:cubicBezTo>
                  <a:cubicBezTo>
                    <a:pt x="415235" y="428967"/>
                    <a:pt x="425903" y="439753"/>
                    <a:pt x="439136" y="439825"/>
                  </a:cubicBezTo>
                  <a:cubicBezTo>
                    <a:pt x="452369" y="439897"/>
                    <a:pt x="463154" y="429227"/>
                    <a:pt x="463226" y="415995"/>
                  </a:cubicBezTo>
                  <a:cubicBezTo>
                    <a:pt x="463263" y="409132"/>
                    <a:pt x="460355" y="402582"/>
                    <a:pt x="455240" y="398007"/>
                  </a:cubicBezTo>
                  <a:lnTo>
                    <a:pt x="455240" y="391775"/>
                  </a:lnTo>
                  <a:lnTo>
                    <a:pt x="471213" y="391775"/>
                  </a:lnTo>
                  <a:cubicBezTo>
                    <a:pt x="475624" y="391775"/>
                    <a:pt x="479200" y="388199"/>
                    <a:pt x="479200" y="383788"/>
                  </a:cubicBezTo>
                  <a:cubicBezTo>
                    <a:pt x="479200" y="379377"/>
                    <a:pt x="475624" y="375801"/>
                    <a:pt x="471213" y="375801"/>
                  </a:cubicBezTo>
                  <a:close/>
                  <a:moveTo>
                    <a:pt x="256381" y="391775"/>
                  </a:moveTo>
                  <a:lnTo>
                    <a:pt x="238793" y="391775"/>
                  </a:lnTo>
                  <a:cubicBezTo>
                    <a:pt x="237562" y="385964"/>
                    <a:pt x="235038" y="380504"/>
                    <a:pt x="231409" y="375801"/>
                  </a:cubicBezTo>
                  <a:lnTo>
                    <a:pt x="263764" y="375801"/>
                  </a:lnTo>
                  <a:cubicBezTo>
                    <a:pt x="260135" y="380504"/>
                    <a:pt x="257612" y="385964"/>
                    <a:pt x="256381" y="391775"/>
                  </a:cubicBezTo>
                  <a:close/>
                  <a:moveTo>
                    <a:pt x="279533" y="359828"/>
                  </a:moveTo>
                  <a:lnTo>
                    <a:pt x="279533" y="295935"/>
                  </a:lnTo>
                  <a:lnTo>
                    <a:pt x="335440" y="295935"/>
                  </a:lnTo>
                  <a:lnTo>
                    <a:pt x="335440" y="359828"/>
                  </a:lnTo>
                  <a:close/>
                  <a:moveTo>
                    <a:pt x="351413" y="359828"/>
                  </a:moveTo>
                  <a:lnTo>
                    <a:pt x="351413" y="295935"/>
                  </a:lnTo>
                  <a:lnTo>
                    <a:pt x="367387" y="295935"/>
                  </a:lnTo>
                  <a:lnTo>
                    <a:pt x="367387" y="359828"/>
                  </a:lnTo>
                  <a:close/>
                  <a:moveTo>
                    <a:pt x="327249" y="375801"/>
                  </a:moveTo>
                  <a:lnTo>
                    <a:pt x="439267" y="375801"/>
                  </a:lnTo>
                  <a:lnTo>
                    <a:pt x="439267" y="391775"/>
                  </a:lnTo>
                  <a:lnTo>
                    <a:pt x="334633" y="391775"/>
                  </a:lnTo>
                  <a:cubicBezTo>
                    <a:pt x="333402" y="385964"/>
                    <a:pt x="330878" y="380504"/>
                    <a:pt x="327249" y="375801"/>
                  </a:cubicBezTo>
                  <a:close/>
                  <a:moveTo>
                    <a:pt x="383360" y="359828"/>
                  </a:moveTo>
                  <a:lnTo>
                    <a:pt x="383360" y="295935"/>
                  </a:lnTo>
                  <a:lnTo>
                    <a:pt x="431280" y="295935"/>
                  </a:lnTo>
                  <a:lnTo>
                    <a:pt x="431280" y="359828"/>
                  </a:lnTo>
                  <a:close/>
                  <a:moveTo>
                    <a:pt x="345954" y="192518"/>
                  </a:moveTo>
                  <a:cubicBezTo>
                    <a:pt x="345139" y="192246"/>
                    <a:pt x="344285" y="192107"/>
                    <a:pt x="343427" y="192108"/>
                  </a:cubicBezTo>
                  <a:cubicBezTo>
                    <a:pt x="336743" y="192108"/>
                    <a:pt x="316417" y="192108"/>
                    <a:pt x="310637" y="180549"/>
                  </a:cubicBezTo>
                  <a:cubicBezTo>
                    <a:pt x="308773" y="176842"/>
                    <a:pt x="304386" y="175174"/>
                    <a:pt x="300529" y="176704"/>
                  </a:cubicBezTo>
                  <a:cubicBezTo>
                    <a:pt x="283714" y="183205"/>
                    <a:pt x="264764" y="180900"/>
                    <a:pt x="249997" y="170559"/>
                  </a:cubicBezTo>
                  <a:cubicBezTo>
                    <a:pt x="240209" y="164986"/>
                    <a:pt x="233456" y="155298"/>
                    <a:pt x="231613" y="144188"/>
                  </a:cubicBezTo>
                  <a:cubicBezTo>
                    <a:pt x="231611" y="139776"/>
                    <a:pt x="228033" y="136202"/>
                    <a:pt x="223621" y="136205"/>
                  </a:cubicBezTo>
                  <a:cubicBezTo>
                    <a:pt x="222347" y="136205"/>
                    <a:pt x="221093" y="136511"/>
                    <a:pt x="219961" y="137094"/>
                  </a:cubicBezTo>
                  <a:cubicBezTo>
                    <a:pt x="211267" y="141766"/>
                    <a:pt x="201549" y="144203"/>
                    <a:pt x="191680" y="144188"/>
                  </a:cubicBezTo>
                  <a:cubicBezTo>
                    <a:pt x="156393" y="143944"/>
                    <a:pt x="127985" y="115140"/>
                    <a:pt x="128228" y="79853"/>
                  </a:cubicBezTo>
                  <a:cubicBezTo>
                    <a:pt x="128473" y="44566"/>
                    <a:pt x="157277" y="16157"/>
                    <a:pt x="192564" y="16401"/>
                  </a:cubicBezTo>
                  <a:cubicBezTo>
                    <a:pt x="224932" y="16625"/>
                    <a:pt x="252018" y="41018"/>
                    <a:pt x="255620" y="73186"/>
                  </a:cubicBezTo>
                  <a:cubicBezTo>
                    <a:pt x="256103" y="77568"/>
                    <a:pt x="260047" y="80730"/>
                    <a:pt x="264430" y="80247"/>
                  </a:cubicBezTo>
                  <a:cubicBezTo>
                    <a:pt x="264664" y="80221"/>
                    <a:pt x="264897" y="80185"/>
                    <a:pt x="265128" y="80139"/>
                  </a:cubicBezTo>
                  <a:cubicBezTo>
                    <a:pt x="300631" y="73064"/>
                    <a:pt x="320504" y="86262"/>
                    <a:pt x="327609" y="121796"/>
                  </a:cubicBezTo>
                  <a:cubicBezTo>
                    <a:pt x="328357" y="125528"/>
                    <a:pt x="331634" y="128214"/>
                    <a:pt x="335440" y="128215"/>
                  </a:cubicBezTo>
                  <a:cubicBezTo>
                    <a:pt x="353074" y="128239"/>
                    <a:pt x="367363" y="142528"/>
                    <a:pt x="367387" y="160161"/>
                  </a:cubicBezTo>
                  <a:cubicBezTo>
                    <a:pt x="367387" y="162676"/>
                    <a:pt x="368571" y="165043"/>
                    <a:pt x="370585" y="166549"/>
                  </a:cubicBezTo>
                  <a:cubicBezTo>
                    <a:pt x="396334" y="185865"/>
                    <a:pt x="411754" y="223846"/>
                    <a:pt x="414736" y="248015"/>
                  </a:cubicBezTo>
                  <a:lnTo>
                    <a:pt x="396830" y="248015"/>
                  </a:lnTo>
                  <a:cubicBezTo>
                    <a:pt x="386129" y="219968"/>
                    <a:pt x="367874" y="199822"/>
                    <a:pt x="345954" y="192518"/>
                  </a:cubicBezTo>
                  <a:close/>
                  <a:moveTo>
                    <a:pt x="399333" y="263988"/>
                  </a:moveTo>
                  <a:lnTo>
                    <a:pt x="415307" y="263988"/>
                  </a:lnTo>
                  <a:lnTo>
                    <a:pt x="415307" y="279961"/>
                  </a:lnTo>
                  <a:lnTo>
                    <a:pt x="399333" y="279961"/>
                  </a:lnTo>
                  <a:close/>
                  <a:moveTo>
                    <a:pt x="263560" y="295935"/>
                  </a:moveTo>
                  <a:lnTo>
                    <a:pt x="263560" y="359828"/>
                  </a:lnTo>
                  <a:lnTo>
                    <a:pt x="207653" y="359828"/>
                  </a:lnTo>
                  <a:lnTo>
                    <a:pt x="207653" y="295935"/>
                  </a:lnTo>
                  <a:close/>
                  <a:moveTo>
                    <a:pt x="191680" y="287948"/>
                  </a:moveTo>
                  <a:lnTo>
                    <a:pt x="191680" y="359828"/>
                  </a:lnTo>
                  <a:lnTo>
                    <a:pt x="111813" y="359828"/>
                  </a:lnTo>
                  <a:lnTo>
                    <a:pt x="111813" y="287948"/>
                  </a:lnTo>
                  <a:close/>
                  <a:moveTo>
                    <a:pt x="64701" y="391775"/>
                  </a:moveTo>
                  <a:lnTo>
                    <a:pt x="39933" y="391775"/>
                  </a:lnTo>
                  <a:lnTo>
                    <a:pt x="39933" y="319895"/>
                  </a:lnTo>
                  <a:cubicBezTo>
                    <a:pt x="39917" y="305333"/>
                    <a:pt x="30069" y="292619"/>
                    <a:pt x="15973" y="288962"/>
                  </a:cubicBezTo>
                  <a:lnTo>
                    <a:pt x="15973" y="263988"/>
                  </a:lnTo>
                  <a:lnTo>
                    <a:pt x="95840" y="263988"/>
                  </a:lnTo>
                  <a:lnTo>
                    <a:pt x="95840" y="360636"/>
                  </a:lnTo>
                  <a:cubicBezTo>
                    <a:pt x="80173" y="363865"/>
                    <a:pt x="67930" y="376107"/>
                    <a:pt x="64701" y="391775"/>
                  </a:cubicBezTo>
                  <a:close/>
                  <a:moveTo>
                    <a:pt x="103827" y="423721"/>
                  </a:moveTo>
                  <a:cubicBezTo>
                    <a:pt x="90594" y="423721"/>
                    <a:pt x="79867" y="412995"/>
                    <a:pt x="79867" y="399761"/>
                  </a:cubicBezTo>
                  <a:cubicBezTo>
                    <a:pt x="79867" y="386528"/>
                    <a:pt x="90594" y="375801"/>
                    <a:pt x="103827" y="375801"/>
                  </a:cubicBezTo>
                  <a:cubicBezTo>
                    <a:pt x="117060" y="375801"/>
                    <a:pt x="127787" y="386528"/>
                    <a:pt x="127787" y="399761"/>
                  </a:cubicBezTo>
                  <a:cubicBezTo>
                    <a:pt x="127772" y="412988"/>
                    <a:pt x="117053" y="423707"/>
                    <a:pt x="103827" y="423721"/>
                  </a:cubicBezTo>
                  <a:close/>
                  <a:moveTo>
                    <a:pt x="142969" y="391935"/>
                  </a:moveTo>
                  <a:cubicBezTo>
                    <a:pt x="141756" y="386066"/>
                    <a:pt x="139226" y="380550"/>
                    <a:pt x="135569" y="375801"/>
                  </a:cubicBezTo>
                  <a:lnTo>
                    <a:pt x="167924" y="375801"/>
                  </a:lnTo>
                  <a:cubicBezTo>
                    <a:pt x="164295" y="380504"/>
                    <a:pt x="161772" y="385964"/>
                    <a:pt x="160541" y="391775"/>
                  </a:cubicBezTo>
                  <a:lnTo>
                    <a:pt x="143760" y="391775"/>
                  </a:lnTo>
                  <a:cubicBezTo>
                    <a:pt x="143493" y="391814"/>
                    <a:pt x="143230" y="391867"/>
                    <a:pt x="142969" y="391935"/>
                  </a:cubicBezTo>
                  <a:close/>
                  <a:moveTo>
                    <a:pt x="199667" y="423721"/>
                  </a:moveTo>
                  <a:cubicBezTo>
                    <a:pt x="186434" y="423721"/>
                    <a:pt x="175707" y="412995"/>
                    <a:pt x="175707" y="399761"/>
                  </a:cubicBezTo>
                  <a:cubicBezTo>
                    <a:pt x="175707" y="386528"/>
                    <a:pt x="186434" y="375801"/>
                    <a:pt x="199667" y="375801"/>
                  </a:cubicBezTo>
                  <a:cubicBezTo>
                    <a:pt x="212900" y="375801"/>
                    <a:pt x="223627" y="386528"/>
                    <a:pt x="223627" y="399761"/>
                  </a:cubicBezTo>
                  <a:cubicBezTo>
                    <a:pt x="223612" y="412988"/>
                    <a:pt x="212893" y="423707"/>
                    <a:pt x="199667" y="423721"/>
                  </a:cubicBezTo>
                  <a:close/>
                  <a:moveTo>
                    <a:pt x="295507" y="423721"/>
                  </a:moveTo>
                  <a:cubicBezTo>
                    <a:pt x="282274" y="423721"/>
                    <a:pt x="271547" y="412995"/>
                    <a:pt x="271547" y="399761"/>
                  </a:cubicBezTo>
                  <a:cubicBezTo>
                    <a:pt x="271547" y="386528"/>
                    <a:pt x="282274" y="375801"/>
                    <a:pt x="295507" y="375801"/>
                  </a:cubicBezTo>
                  <a:cubicBezTo>
                    <a:pt x="308740" y="375801"/>
                    <a:pt x="319467" y="386528"/>
                    <a:pt x="319467" y="399761"/>
                  </a:cubicBezTo>
                  <a:cubicBezTo>
                    <a:pt x="319452" y="412988"/>
                    <a:pt x="308733" y="423707"/>
                    <a:pt x="295507" y="423721"/>
                  </a:cubicBezTo>
                  <a:close/>
                  <a:moveTo>
                    <a:pt x="383360" y="415735"/>
                  </a:moveTo>
                  <a:cubicBezTo>
                    <a:pt x="383360" y="420146"/>
                    <a:pt x="379784" y="423721"/>
                    <a:pt x="375373" y="423721"/>
                  </a:cubicBezTo>
                  <a:cubicBezTo>
                    <a:pt x="370962" y="423721"/>
                    <a:pt x="367387" y="420146"/>
                    <a:pt x="367387" y="415735"/>
                  </a:cubicBezTo>
                  <a:cubicBezTo>
                    <a:pt x="367387" y="411324"/>
                    <a:pt x="370962" y="407748"/>
                    <a:pt x="375373" y="407748"/>
                  </a:cubicBezTo>
                  <a:cubicBezTo>
                    <a:pt x="379783" y="407751"/>
                    <a:pt x="383357" y="411325"/>
                    <a:pt x="383360" y="415735"/>
                  </a:cubicBezTo>
                  <a:close/>
                  <a:moveTo>
                    <a:pt x="439267" y="423721"/>
                  </a:moveTo>
                  <a:cubicBezTo>
                    <a:pt x="434856" y="423721"/>
                    <a:pt x="431280" y="420146"/>
                    <a:pt x="431280" y="415735"/>
                  </a:cubicBezTo>
                  <a:cubicBezTo>
                    <a:pt x="431280" y="411324"/>
                    <a:pt x="434856" y="407748"/>
                    <a:pt x="439267" y="407748"/>
                  </a:cubicBezTo>
                  <a:cubicBezTo>
                    <a:pt x="443678" y="407748"/>
                    <a:pt x="447253" y="411324"/>
                    <a:pt x="447253" y="415735"/>
                  </a:cubicBezTo>
                  <a:cubicBezTo>
                    <a:pt x="447250" y="420144"/>
                    <a:pt x="443676" y="423718"/>
                    <a:pt x="439267" y="423721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79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9" name="Freeform: Shape 838">
              <a:extLst>
                <a:ext uri="{FF2B5EF4-FFF2-40B4-BE49-F238E27FC236}">
                  <a16:creationId xmlns:a16="http://schemas.microsoft.com/office/drawing/2014/main" id="{18CA7122-D654-4827-84C0-B49B31790FA2}"/>
                </a:ext>
              </a:extLst>
            </p:cNvPr>
            <p:cNvSpPr/>
            <p:nvPr/>
          </p:nvSpPr>
          <p:spPr>
            <a:xfrm>
              <a:off x="10999304" y="5384096"/>
              <a:ext cx="15973" cy="15973"/>
            </a:xfrm>
            <a:custGeom>
              <a:avLst/>
              <a:gdLst>
                <a:gd name="connsiteX0" fmla="*/ 15973 w 15973"/>
                <a:gd name="connsiteY0" fmla="*/ 7987 h 15973"/>
                <a:gd name="connsiteX1" fmla="*/ 7987 w 15973"/>
                <a:gd name="connsiteY1" fmla="*/ 15973 h 15973"/>
                <a:gd name="connsiteX2" fmla="*/ 0 w 15973"/>
                <a:gd name="connsiteY2" fmla="*/ 7987 h 15973"/>
                <a:gd name="connsiteX3" fmla="*/ 7987 w 15973"/>
                <a:gd name="connsiteY3" fmla="*/ 0 h 15973"/>
                <a:gd name="connsiteX4" fmla="*/ 15973 w 15973"/>
                <a:gd name="connsiteY4" fmla="*/ 7987 h 1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3" h="15973">
                  <a:moveTo>
                    <a:pt x="15973" y="7987"/>
                  </a:moveTo>
                  <a:cubicBezTo>
                    <a:pt x="15973" y="12398"/>
                    <a:pt x="12398" y="15973"/>
                    <a:pt x="7987" y="15973"/>
                  </a:cubicBezTo>
                  <a:cubicBezTo>
                    <a:pt x="3576" y="15973"/>
                    <a:pt x="0" y="12398"/>
                    <a:pt x="0" y="7987"/>
                  </a:cubicBezTo>
                  <a:cubicBezTo>
                    <a:pt x="0" y="3576"/>
                    <a:pt x="3576" y="0"/>
                    <a:pt x="7987" y="0"/>
                  </a:cubicBezTo>
                  <a:cubicBezTo>
                    <a:pt x="12398" y="0"/>
                    <a:pt x="15973" y="3576"/>
                    <a:pt x="15973" y="798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79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0" name="Freeform: Shape 839">
              <a:extLst>
                <a:ext uri="{FF2B5EF4-FFF2-40B4-BE49-F238E27FC236}">
                  <a16:creationId xmlns:a16="http://schemas.microsoft.com/office/drawing/2014/main" id="{57BE4FD6-3A84-4C02-9110-E1FFD4ABB9D1}"/>
                </a:ext>
              </a:extLst>
            </p:cNvPr>
            <p:cNvSpPr/>
            <p:nvPr/>
          </p:nvSpPr>
          <p:spPr>
            <a:xfrm>
              <a:off x="10903464" y="5384096"/>
              <a:ext cx="15973" cy="15973"/>
            </a:xfrm>
            <a:custGeom>
              <a:avLst/>
              <a:gdLst>
                <a:gd name="connsiteX0" fmla="*/ 15973 w 15973"/>
                <a:gd name="connsiteY0" fmla="*/ 7987 h 15973"/>
                <a:gd name="connsiteX1" fmla="*/ 7987 w 15973"/>
                <a:gd name="connsiteY1" fmla="*/ 15973 h 15973"/>
                <a:gd name="connsiteX2" fmla="*/ 0 w 15973"/>
                <a:gd name="connsiteY2" fmla="*/ 7987 h 15973"/>
                <a:gd name="connsiteX3" fmla="*/ 7987 w 15973"/>
                <a:gd name="connsiteY3" fmla="*/ 0 h 15973"/>
                <a:gd name="connsiteX4" fmla="*/ 15973 w 15973"/>
                <a:gd name="connsiteY4" fmla="*/ 7987 h 1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3" h="15973">
                  <a:moveTo>
                    <a:pt x="15973" y="7987"/>
                  </a:moveTo>
                  <a:cubicBezTo>
                    <a:pt x="15973" y="12398"/>
                    <a:pt x="12398" y="15973"/>
                    <a:pt x="7987" y="15973"/>
                  </a:cubicBezTo>
                  <a:cubicBezTo>
                    <a:pt x="3576" y="15973"/>
                    <a:pt x="0" y="12398"/>
                    <a:pt x="0" y="7987"/>
                  </a:cubicBezTo>
                  <a:cubicBezTo>
                    <a:pt x="0" y="3576"/>
                    <a:pt x="3576" y="0"/>
                    <a:pt x="7987" y="0"/>
                  </a:cubicBezTo>
                  <a:cubicBezTo>
                    <a:pt x="12398" y="0"/>
                    <a:pt x="15973" y="3576"/>
                    <a:pt x="15973" y="798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79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1" name="Freeform: Shape 840">
              <a:extLst>
                <a:ext uri="{FF2B5EF4-FFF2-40B4-BE49-F238E27FC236}">
                  <a16:creationId xmlns:a16="http://schemas.microsoft.com/office/drawing/2014/main" id="{D911138D-035B-4F5E-AD55-2A7C020FE800}"/>
                </a:ext>
              </a:extLst>
            </p:cNvPr>
            <p:cNvSpPr/>
            <p:nvPr/>
          </p:nvSpPr>
          <p:spPr>
            <a:xfrm>
              <a:off x="10807624" y="5384096"/>
              <a:ext cx="15973" cy="15973"/>
            </a:xfrm>
            <a:custGeom>
              <a:avLst/>
              <a:gdLst>
                <a:gd name="connsiteX0" fmla="*/ 15973 w 15973"/>
                <a:gd name="connsiteY0" fmla="*/ 7987 h 15973"/>
                <a:gd name="connsiteX1" fmla="*/ 7987 w 15973"/>
                <a:gd name="connsiteY1" fmla="*/ 15973 h 15973"/>
                <a:gd name="connsiteX2" fmla="*/ 0 w 15973"/>
                <a:gd name="connsiteY2" fmla="*/ 7987 h 15973"/>
                <a:gd name="connsiteX3" fmla="*/ 7987 w 15973"/>
                <a:gd name="connsiteY3" fmla="*/ 0 h 15973"/>
                <a:gd name="connsiteX4" fmla="*/ 15973 w 15973"/>
                <a:gd name="connsiteY4" fmla="*/ 7987 h 1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3" h="15973">
                  <a:moveTo>
                    <a:pt x="15973" y="7987"/>
                  </a:moveTo>
                  <a:cubicBezTo>
                    <a:pt x="15973" y="12398"/>
                    <a:pt x="12398" y="15973"/>
                    <a:pt x="7987" y="15973"/>
                  </a:cubicBezTo>
                  <a:cubicBezTo>
                    <a:pt x="3576" y="15973"/>
                    <a:pt x="0" y="12398"/>
                    <a:pt x="0" y="7987"/>
                  </a:cubicBezTo>
                  <a:cubicBezTo>
                    <a:pt x="0" y="3576"/>
                    <a:pt x="3576" y="0"/>
                    <a:pt x="7987" y="0"/>
                  </a:cubicBezTo>
                  <a:cubicBezTo>
                    <a:pt x="12398" y="0"/>
                    <a:pt x="15973" y="3576"/>
                    <a:pt x="15973" y="798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79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42" name="Graphic 255">
            <a:extLst>
              <a:ext uri="{FF2B5EF4-FFF2-40B4-BE49-F238E27FC236}">
                <a16:creationId xmlns:a16="http://schemas.microsoft.com/office/drawing/2014/main" id="{66166A1F-BD80-415A-A895-D8C82CA438B8}"/>
              </a:ext>
            </a:extLst>
          </p:cNvPr>
          <p:cNvGrpSpPr/>
          <p:nvPr/>
        </p:nvGrpSpPr>
        <p:grpSpPr>
          <a:xfrm flipH="1">
            <a:off x="9520408" y="5093684"/>
            <a:ext cx="372426" cy="372426"/>
            <a:chOff x="9520408" y="5093684"/>
            <a:chExt cx="372426" cy="372426"/>
          </a:xfrm>
        </p:grpSpPr>
        <p:sp>
          <p:nvSpPr>
            <p:cNvPr id="843" name="Freeform: Shape 842">
              <a:extLst>
                <a:ext uri="{FF2B5EF4-FFF2-40B4-BE49-F238E27FC236}">
                  <a16:creationId xmlns:a16="http://schemas.microsoft.com/office/drawing/2014/main" id="{0837B2A1-BE7B-41FC-AF61-33B6AD0EF2A6}"/>
                </a:ext>
              </a:extLst>
            </p:cNvPr>
            <p:cNvSpPr/>
            <p:nvPr/>
          </p:nvSpPr>
          <p:spPr>
            <a:xfrm>
              <a:off x="9545236" y="5093684"/>
              <a:ext cx="322769" cy="372426"/>
            </a:xfrm>
            <a:custGeom>
              <a:avLst/>
              <a:gdLst>
                <a:gd name="connsiteX0" fmla="*/ 291734 w 322769"/>
                <a:gd name="connsiteY0" fmla="*/ 180006 h 372426"/>
                <a:gd name="connsiteX1" fmla="*/ 237796 w 322769"/>
                <a:gd name="connsiteY1" fmla="*/ 180006 h 372426"/>
                <a:gd name="connsiteX2" fmla="*/ 322769 w 322769"/>
                <a:gd name="connsiteY2" fmla="*/ 6207 h 372426"/>
                <a:gd name="connsiteX3" fmla="*/ 316562 w 322769"/>
                <a:gd name="connsiteY3" fmla="*/ 0 h 372426"/>
                <a:gd name="connsiteX4" fmla="*/ 310355 w 322769"/>
                <a:gd name="connsiteY4" fmla="*/ 6207 h 372426"/>
                <a:gd name="connsiteX5" fmla="*/ 305842 w 322769"/>
                <a:gd name="connsiteY5" fmla="*/ 48992 h 372426"/>
                <a:gd name="connsiteX6" fmla="*/ 288363 w 322769"/>
                <a:gd name="connsiteY6" fmla="*/ 20440 h 372426"/>
                <a:gd name="connsiteX7" fmla="*/ 279586 w 322769"/>
                <a:gd name="connsiteY7" fmla="*/ 20519 h 372426"/>
                <a:gd name="connsiteX8" fmla="*/ 279586 w 322769"/>
                <a:gd name="connsiteY8" fmla="*/ 29217 h 372426"/>
                <a:gd name="connsiteX9" fmla="*/ 297747 w 322769"/>
                <a:gd name="connsiteY9" fmla="*/ 77782 h 372426"/>
                <a:gd name="connsiteX10" fmla="*/ 297781 w 322769"/>
                <a:gd name="connsiteY10" fmla="*/ 77949 h 372426"/>
                <a:gd name="connsiteX11" fmla="*/ 288771 w 322769"/>
                <a:gd name="connsiteY11" fmla="*/ 99635 h 372426"/>
                <a:gd name="connsiteX12" fmla="*/ 269742 w 322769"/>
                <a:gd name="connsiteY12" fmla="*/ 63890 h 372426"/>
                <a:gd name="connsiteX13" fmla="*/ 260965 w 322769"/>
                <a:gd name="connsiteY13" fmla="*/ 63969 h 372426"/>
                <a:gd name="connsiteX14" fmla="*/ 260965 w 322769"/>
                <a:gd name="connsiteY14" fmla="*/ 72667 h 372426"/>
                <a:gd name="connsiteX15" fmla="*/ 278124 w 322769"/>
                <a:gd name="connsiteY15" fmla="*/ 118643 h 372426"/>
                <a:gd name="connsiteX16" fmla="*/ 226427 w 322769"/>
                <a:gd name="connsiteY16" fmla="*/ 172997 h 372426"/>
                <a:gd name="connsiteX17" fmla="*/ 223137 w 322769"/>
                <a:gd name="connsiteY17" fmla="*/ 128385 h 372426"/>
                <a:gd name="connsiteX18" fmla="*/ 215285 w 322769"/>
                <a:gd name="connsiteY18" fmla="*/ 124460 h 372426"/>
                <a:gd name="connsiteX19" fmla="*/ 211360 w 322769"/>
                <a:gd name="connsiteY19" fmla="*/ 132313 h 372426"/>
                <a:gd name="connsiteX20" fmla="*/ 212323 w 322769"/>
                <a:gd name="connsiteY20" fmla="*/ 180006 h 372426"/>
                <a:gd name="connsiteX21" fmla="*/ 110446 w 322769"/>
                <a:gd name="connsiteY21" fmla="*/ 180006 h 372426"/>
                <a:gd name="connsiteX22" fmla="*/ 111409 w 322769"/>
                <a:gd name="connsiteY22" fmla="*/ 132313 h 372426"/>
                <a:gd name="connsiteX23" fmla="*/ 107485 w 322769"/>
                <a:gd name="connsiteY23" fmla="*/ 124460 h 372426"/>
                <a:gd name="connsiteX24" fmla="*/ 99632 w 322769"/>
                <a:gd name="connsiteY24" fmla="*/ 128385 h 372426"/>
                <a:gd name="connsiteX25" fmla="*/ 96342 w 322769"/>
                <a:gd name="connsiteY25" fmla="*/ 172997 h 372426"/>
                <a:gd name="connsiteX26" fmla="*/ 43491 w 322769"/>
                <a:gd name="connsiteY26" fmla="*/ 116761 h 372426"/>
                <a:gd name="connsiteX27" fmla="*/ 60252 w 322769"/>
                <a:gd name="connsiteY27" fmla="*/ 72667 h 372426"/>
                <a:gd name="connsiteX28" fmla="*/ 60184 w 322769"/>
                <a:gd name="connsiteY28" fmla="*/ 63890 h 372426"/>
                <a:gd name="connsiteX29" fmla="*/ 51475 w 322769"/>
                <a:gd name="connsiteY29" fmla="*/ 63890 h 372426"/>
                <a:gd name="connsiteX30" fmla="*/ 33008 w 322769"/>
                <a:gd name="connsiteY30" fmla="*/ 97443 h 372426"/>
                <a:gd name="connsiteX31" fmla="*/ 24799 w 322769"/>
                <a:gd name="connsiteY31" fmla="*/ 77444 h 372426"/>
                <a:gd name="connsiteX32" fmla="*/ 24829 w 322769"/>
                <a:gd name="connsiteY32" fmla="*/ 77298 h 372426"/>
                <a:gd name="connsiteX33" fmla="*/ 41631 w 322769"/>
                <a:gd name="connsiteY33" fmla="*/ 29217 h 372426"/>
                <a:gd name="connsiteX34" fmla="*/ 41587 w 322769"/>
                <a:gd name="connsiteY34" fmla="*/ 20440 h 372426"/>
                <a:gd name="connsiteX35" fmla="*/ 32854 w 322769"/>
                <a:gd name="connsiteY35" fmla="*/ 20440 h 372426"/>
                <a:gd name="connsiteX36" fmla="*/ 16619 w 322769"/>
                <a:gd name="connsiteY36" fmla="*/ 47384 h 372426"/>
                <a:gd name="connsiteX37" fmla="*/ 12414 w 322769"/>
                <a:gd name="connsiteY37" fmla="*/ 6207 h 372426"/>
                <a:gd name="connsiteX38" fmla="*/ 6207 w 322769"/>
                <a:gd name="connsiteY38" fmla="*/ 0 h 372426"/>
                <a:gd name="connsiteX39" fmla="*/ 0 w 322769"/>
                <a:gd name="connsiteY39" fmla="*/ 6207 h 372426"/>
                <a:gd name="connsiteX40" fmla="*/ 84973 w 322769"/>
                <a:gd name="connsiteY40" fmla="*/ 180006 h 372426"/>
                <a:gd name="connsiteX41" fmla="*/ 31036 w 322769"/>
                <a:gd name="connsiteY41" fmla="*/ 180006 h 372426"/>
                <a:gd name="connsiteX42" fmla="*/ 24828 w 322769"/>
                <a:gd name="connsiteY42" fmla="*/ 186207 h 372426"/>
                <a:gd name="connsiteX43" fmla="*/ 24913 w 322769"/>
                <a:gd name="connsiteY43" fmla="*/ 187234 h 372426"/>
                <a:gd name="connsiteX44" fmla="*/ 47883 w 322769"/>
                <a:gd name="connsiteY44" fmla="*/ 226041 h 372426"/>
                <a:gd name="connsiteX45" fmla="*/ 104563 w 322769"/>
                <a:gd name="connsiteY45" fmla="*/ 226305 h 372426"/>
                <a:gd name="connsiteX46" fmla="*/ 117568 w 322769"/>
                <a:gd name="connsiteY46" fmla="*/ 302945 h 372426"/>
                <a:gd name="connsiteX47" fmla="*/ 135047 w 322769"/>
                <a:gd name="connsiteY47" fmla="*/ 349771 h 372426"/>
                <a:gd name="connsiteX48" fmla="*/ 160833 w 322769"/>
                <a:gd name="connsiteY48" fmla="*/ 372426 h 372426"/>
                <a:gd name="connsiteX49" fmla="*/ 161936 w 322769"/>
                <a:gd name="connsiteY49" fmla="*/ 372426 h 372426"/>
                <a:gd name="connsiteX50" fmla="*/ 187723 w 322769"/>
                <a:gd name="connsiteY50" fmla="*/ 349771 h 372426"/>
                <a:gd name="connsiteX51" fmla="*/ 205201 w 322769"/>
                <a:gd name="connsiteY51" fmla="*/ 302944 h 372426"/>
                <a:gd name="connsiteX52" fmla="*/ 218206 w 322769"/>
                <a:gd name="connsiteY52" fmla="*/ 226305 h 372426"/>
                <a:gd name="connsiteX53" fmla="*/ 274885 w 322769"/>
                <a:gd name="connsiteY53" fmla="*/ 226041 h 372426"/>
                <a:gd name="connsiteX54" fmla="*/ 297856 w 322769"/>
                <a:gd name="connsiteY54" fmla="*/ 187234 h 372426"/>
                <a:gd name="connsiteX55" fmla="*/ 292760 w 322769"/>
                <a:gd name="connsiteY55" fmla="*/ 180091 h 372426"/>
                <a:gd name="connsiteX56" fmla="*/ 291734 w 322769"/>
                <a:gd name="connsiteY56" fmla="*/ 180006 h 372426"/>
                <a:gd name="connsiteX57" fmla="*/ 268681 w 322769"/>
                <a:gd name="connsiteY57" fmla="*/ 215291 h 372426"/>
                <a:gd name="connsiteX58" fmla="*/ 213221 w 322769"/>
                <a:gd name="connsiteY58" fmla="*/ 211436 h 372426"/>
                <a:gd name="connsiteX59" fmla="*/ 205230 w 322769"/>
                <a:gd name="connsiteY59" fmla="*/ 215070 h 372426"/>
                <a:gd name="connsiteX60" fmla="*/ 204873 w 322769"/>
                <a:gd name="connsiteY60" fmla="*/ 217934 h 372426"/>
                <a:gd name="connsiteX61" fmla="*/ 195566 w 322769"/>
                <a:gd name="connsiteY61" fmla="*/ 295116 h 372426"/>
                <a:gd name="connsiteX62" fmla="*/ 175399 w 322769"/>
                <a:gd name="connsiteY62" fmla="*/ 348255 h 372426"/>
                <a:gd name="connsiteX63" fmla="*/ 161936 w 322769"/>
                <a:gd name="connsiteY63" fmla="*/ 360012 h 372426"/>
                <a:gd name="connsiteX64" fmla="*/ 160833 w 322769"/>
                <a:gd name="connsiteY64" fmla="*/ 360012 h 372426"/>
                <a:gd name="connsiteX65" fmla="*/ 147370 w 322769"/>
                <a:gd name="connsiteY65" fmla="*/ 348252 h 372426"/>
                <a:gd name="connsiteX66" fmla="*/ 127203 w 322769"/>
                <a:gd name="connsiteY66" fmla="*/ 295116 h 372426"/>
                <a:gd name="connsiteX67" fmla="*/ 117896 w 322769"/>
                <a:gd name="connsiteY67" fmla="*/ 217934 h 372426"/>
                <a:gd name="connsiteX68" fmla="*/ 112409 w 322769"/>
                <a:gd name="connsiteY68" fmla="*/ 211079 h 372426"/>
                <a:gd name="connsiteX69" fmla="*/ 109548 w 322769"/>
                <a:gd name="connsiteY69" fmla="*/ 211436 h 372426"/>
                <a:gd name="connsiteX70" fmla="*/ 54088 w 322769"/>
                <a:gd name="connsiteY70" fmla="*/ 215291 h 372426"/>
                <a:gd name="connsiteX71" fmla="*/ 38698 w 322769"/>
                <a:gd name="connsiteY71" fmla="*/ 192420 h 372426"/>
                <a:gd name="connsiteX72" fmla="*/ 284072 w 322769"/>
                <a:gd name="connsiteY72" fmla="*/ 192420 h 372426"/>
                <a:gd name="connsiteX73" fmla="*/ 268681 w 322769"/>
                <a:gd name="connsiteY73" fmla="*/ 215291 h 37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22769" h="372426">
                  <a:moveTo>
                    <a:pt x="291734" y="180006"/>
                  </a:moveTo>
                  <a:lnTo>
                    <a:pt x="237796" y="180006"/>
                  </a:lnTo>
                  <a:cubicBezTo>
                    <a:pt x="299969" y="134427"/>
                    <a:pt x="322769" y="61984"/>
                    <a:pt x="322769" y="6207"/>
                  </a:cubicBezTo>
                  <a:cubicBezTo>
                    <a:pt x="322769" y="2779"/>
                    <a:pt x="319990" y="0"/>
                    <a:pt x="316562" y="0"/>
                  </a:cubicBezTo>
                  <a:cubicBezTo>
                    <a:pt x="313134" y="0"/>
                    <a:pt x="310355" y="2779"/>
                    <a:pt x="310355" y="6207"/>
                  </a:cubicBezTo>
                  <a:cubicBezTo>
                    <a:pt x="310294" y="20584"/>
                    <a:pt x="308783" y="34918"/>
                    <a:pt x="305842" y="48992"/>
                  </a:cubicBezTo>
                  <a:cubicBezTo>
                    <a:pt x="302381" y="38214"/>
                    <a:pt x="296388" y="28423"/>
                    <a:pt x="288363" y="20440"/>
                  </a:cubicBezTo>
                  <a:cubicBezTo>
                    <a:pt x="285918" y="18038"/>
                    <a:pt x="281988" y="18074"/>
                    <a:pt x="279586" y="20519"/>
                  </a:cubicBezTo>
                  <a:cubicBezTo>
                    <a:pt x="277215" y="22934"/>
                    <a:pt x="277215" y="26803"/>
                    <a:pt x="279586" y="29217"/>
                  </a:cubicBezTo>
                  <a:cubicBezTo>
                    <a:pt x="292193" y="42136"/>
                    <a:pt x="298784" y="59762"/>
                    <a:pt x="297747" y="77782"/>
                  </a:cubicBezTo>
                  <a:cubicBezTo>
                    <a:pt x="297747" y="77841"/>
                    <a:pt x="297779" y="77890"/>
                    <a:pt x="297781" y="77949"/>
                  </a:cubicBezTo>
                  <a:cubicBezTo>
                    <a:pt x="295184" y="85340"/>
                    <a:pt x="292176" y="92580"/>
                    <a:pt x="288771" y="99635"/>
                  </a:cubicBezTo>
                  <a:cubicBezTo>
                    <a:pt x="286429" y="85987"/>
                    <a:pt x="279756" y="73454"/>
                    <a:pt x="269742" y="63890"/>
                  </a:cubicBezTo>
                  <a:cubicBezTo>
                    <a:pt x="267296" y="61488"/>
                    <a:pt x="263367" y="61524"/>
                    <a:pt x="260965" y="63969"/>
                  </a:cubicBezTo>
                  <a:cubicBezTo>
                    <a:pt x="258594" y="66384"/>
                    <a:pt x="258594" y="70252"/>
                    <a:pt x="260965" y="72667"/>
                  </a:cubicBezTo>
                  <a:cubicBezTo>
                    <a:pt x="271039" y="82741"/>
                    <a:pt x="277952" y="95349"/>
                    <a:pt x="278124" y="118643"/>
                  </a:cubicBezTo>
                  <a:cubicBezTo>
                    <a:pt x="264770" y="140091"/>
                    <a:pt x="247179" y="158586"/>
                    <a:pt x="226427" y="172997"/>
                  </a:cubicBezTo>
                  <a:cubicBezTo>
                    <a:pt x="229512" y="158111"/>
                    <a:pt x="228372" y="142658"/>
                    <a:pt x="223137" y="128385"/>
                  </a:cubicBezTo>
                  <a:cubicBezTo>
                    <a:pt x="222053" y="125133"/>
                    <a:pt x="218537" y="123375"/>
                    <a:pt x="215285" y="124460"/>
                  </a:cubicBezTo>
                  <a:cubicBezTo>
                    <a:pt x="212032" y="125545"/>
                    <a:pt x="210275" y="129061"/>
                    <a:pt x="211360" y="132313"/>
                  </a:cubicBezTo>
                  <a:cubicBezTo>
                    <a:pt x="216766" y="148531"/>
                    <a:pt x="217055" y="159534"/>
                    <a:pt x="212323" y="180006"/>
                  </a:cubicBezTo>
                  <a:lnTo>
                    <a:pt x="110446" y="180006"/>
                  </a:lnTo>
                  <a:cubicBezTo>
                    <a:pt x="105714" y="159534"/>
                    <a:pt x="106003" y="148531"/>
                    <a:pt x="111409" y="132313"/>
                  </a:cubicBezTo>
                  <a:cubicBezTo>
                    <a:pt x="112494" y="129061"/>
                    <a:pt x="110737" y="125545"/>
                    <a:pt x="107485" y="124460"/>
                  </a:cubicBezTo>
                  <a:cubicBezTo>
                    <a:pt x="104232" y="123375"/>
                    <a:pt x="100716" y="125133"/>
                    <a:pt x="99632" y="128385"/>
                  </a:cubicBezTo>
                  <a:cubicBezTo>
                    <a:pt x="94397" y="142658"/>
                    <a:pt x="93257" y="158111"/>
                    <a:pt x="96342" y="172997"/>
                  </a:cubicBezTo>
                  <a:cubicBezTo>
                    <a:pt x="74984" y="158157"/>
                    <a:pt x="56979" y="138999"/>
                    <a:pt x="43491" y="116761"/>
                  </a:cubicBezTo>
                  <a:cubicBezTo>
                    <a:pt x="43713" y="93904"/>
                    <a:pt x="50061" y="82858"/>
                    <a:pt x="60252" y="72667"/>
                  </a:cubicBezTo>
                  <a:cubicBezTo>
                    <a:pt x="62657" y="70224"/>
                    <a:pt x="62627" y="66294"/>
                    <a:pt x="60184" y="63890"/>
                  </a:cubicBezTo>
                  <a:cubicBezTo>
                    <a:pt x="57768" y="61511"/>
                    <a:pt x="53891" y="61511"/>
                    <a:pt x="51475" y="63890"/>
                  </a:cubicBezTo>
                  <a:cubicBezTo>
                    <a:pt x="42033" y="72922"/>
                    <a:pt x="35587" y="84633"/>
                    <a:pt x="33008" y="97443"/>
                  </a:cubicBezTo>
                  <a:cubicBezTo>
                    <a:pt x="29932" y="90922"/>
                    <a:pt x="27192" y="84246"/>
                    <a:pt x="24799" y="77444"/>
                  </a:cubicBezTo>
                  <a:cubicBezTo>
                    <a:pt x="24800" y="77393"/>
                    <a:pt x="24829" y="77350"/>
                    <a:pt x="24829" y="77298"/>
                  </a:cubicBezTo>
                  <a:cubicBezTo>
                    <a:pt x="24829" y="55667"/>
                    <a:pt x="30012" y="40837"/>
                    <a:pt x="41631" y="29217"/>
                  </a:cubicBezTo>
                  <a:cubicBezTo>
                    <a:pt x="44042" y="26781"/>
                    <a:pt x="44023" y="22852"/>
                    <a:pt x="41587" y="20440"/>
                  </a:cubicBezTo>
                  <a:cubicBezTo>
                    <a:pt x="39169" y="18046"/>
                    <a:pt x="35273" y="18046"/>
                    <a:pt x="32854" y="20440"/>
                  </a:cubicBezTo>
                  <a:cubicBezTo>
                    <a:pt x="25323" y="27961"/>
                    <a:pt x="19749" y="37211"/>
                    <a:pt x="16619" y="47384"/>
                  </a:cubicBezTo>
                  <a:cubicBezTo>
                    <a:pt x="13886" y="33827"/>
                    <a:pt x="12478" y="20036"/>
                    <a:pt x="12414" y="6207"/>
                  </a:cubicBezTo>
                  <a:cubicBezTo>
                    <a:pt x="12414" y="2779"/>
                    <a:pt x="9635" y="0"/>
                    <a:pt x="6207" y="0"/>
                  </a:cubicBezTo>
                  <a:cubicBezTo>
                    <a:pt x="2779" y="0"/>
                    <a:pt x="0" y="2779"/>
                    <a:pt x="0" y="6207"/>
                  </a:cubicBezTo>
                  <a:cubicBezTo>
                    <a:pt x="0" y="61984"/>
                    <a:pt x="22801" y="134427"/>
                    <a:pt x="84973" y="180006"/>
                  </a:cubicBezTo>
                  <a:lnTo>
                    <a:pt x="31036" y="180006"/>
                  </a:lnTo>
                  <a:cubicBezTo>
                    <a:pt x="27609" y="180005"/>
                    <a:pt x="24830" y="182781"/>
                    <a:pt x="24828" y="186207"/>
                  </a:cubicBezTo>
                  <a:cubicBezTo>
                    <a:pt x="24828" y="186552"/>
                    <a:pt x="24856" y="186895"/>
                    <a:pt x="24913" y="187234"/>
                  </a:cubicBezTo>
                  <a:cubicBezTo>
                    <a:pt x="28038" y="205993"/>
                    <a:pt x="35767" y="219049"/>
                    <a:pt x="47883" y="226041"/>
                  </a:cubicBezTo>
                  <a:cubicBezTo>
                    <a:pt x="61577" y="233946"/>
                    <a:pt x="80180" y="234042"/>
                    <a:pt x="104563" y="226305"/>
                  </a:cubicBezTo>
                  <a:cubicBezTo>
                    <a:pt x="99513" y="280729"/>
                    <a:pt x="107918" y="291067"/>
                    <a:pt x="117568" y="302945"/>
                  </a:cubicBezTo>
                  <a:cubicBezTo>
                    <a:pt x="124354" y="311295"/>
                    <a:pt x="131370" y="319929"/>
                    <a:pt x="135047" y="349771"/>
                  </a:cubicBezTo>
                  <a:cubicBezTo>
                    <a:pt x="136702" y="362743"/>
                    <a:pt x="147756" y="372455"/>
                    <a:pt x="160833" y="372426"/>
                  </a:cubicBezTo>
                  <a:lnTo>
                    <a:pt x="161936" y="372426"/>
                  </a:lnTo>
                  <a:cubicBezTo>
                    <a:pt x="175014" y="372455"/>
                    <a:pt x="186067" y="362743"/>
                    <a:pt x="187723" y="349771"/>
                  </a:cubicBezTo>
                  <a:cubicBezTo>
                    <a:pt x="191398" y="319929"/>
                    <a:pt x="198415" y="311295"/>
                    <a:pt x="205201" y="302944"/>
                  </a:cubicBezTo>
                  <a:cubicBezTo>
                    <a:pt x="214851" y="291067"/>
                    <a:pt x="223256" y="280729"/>
                    <a:pt x="218206" y="226305"/>
                  </a:cubicBezTo>
                  <a:cubicBezTo>
                    <a:pt x="242592" y="234046"/>
                    <a:pt x="261202" y="233951"/>
                    <a:pt x="274885" y="226041"/>
                  </a:cubicBezTo>
                  <a:cubicBezTo>
                    <a:pt x="287003" y="219049"/>
                    <a:pt x="294731" y="205992"/>
                    <a:pt x="297856" y="187234"/>
                  </a:cubicBezTo>
                  <a:cubicBezTo>
                    <a:pt x="298421" y="183854"/>
                    <a:pt x="296140" y="180656"/>
                    <a:pt x="292760" y="180091"/>
                  </a:cubicBezTo>
                  <a:cubicBezTo>
                    <a:pt x="292421" y="180034"/>
                    <a:pt x="292078" y="180006"/>
                    <a:pt x="291734" y="180006"/>
                  </a:cubicBezTo>
                  <a:close/>
                  <a:moveTo>
                    <a:pt x="268681" y="215291"/>
                  </a:moveTo>
                  <a:cubicBezTo>
                    <a:pt x="256883" y="222107"/>
                    <a:pt x="238215" y="220813"/>
                    <a:pt x="213221" y="211436"/>
                  </a:cubicBezTo>
                  <a:cubicBezTo>
                    <a:pt x="210010" y="210233"/>
                    <a:pt x="206433" y="211860"/>
                    <a:pt x="205230" y="215070"/>
                  </a:cubicBezTo>
                  <a:cubicBezTo>
                    <a:pt x="204888" y="215983"/>
                    <a:pt x="204766" y="216964"/>
                    <a:pt x="204873" y="217934"/>
                  </a:cubicBezTo>
                  <a:cubicBezTo>
                    <a:pt x="211296" y="275755"/>
                    <a:pt x="204355" y="284299"/>
                    <a:pt x="195566" y="295116"/>
                  </a:cubicBezTo>
                  <a:cubicBezTo>
                    <a:pt x="188413" y="303918"/>
                    <a:pt x="179515" y="314871"/>
                    <a:pt x="175399" y="348255"/>
                  </a:cubicBezTo>
                  <a:cubicBezTo>
                    <a:pt x="174517" y="355008"/>
                    <a:pt x="168746" y="360047"/>
                    <a:pt x="161936" y="360012"/>
                  </a:cubicBezTo>
                  <a:lnTo>
                    <a:pt x="160833" y="360012"/>
                  </a:lnTo>
                  <a:cubicBezTo>
                    <a:pt x="154022" y="360047"/>
                    <a:pt x="148252" y="355006"/>
                    <a:pt x="147370" y="348252"/>
                  </a:cubicBezTo>
                  <a:cubicBezTo>
                    <a:pt x="143254" y="314871"/>
                    <a:pt x="134356" y="303918"/>
                    <a:pt x="127203" y="295116"/>
                  </a:cubicBezTo>
                  <a:cubicBezTo>
                    <a:pt x="118414" y="284299"/>
                    <a:pt x="111473" y="275755"/>
                    <a:pt x="117896" y="217934"/>
                  </a:cubicBezTo>
                  <a:cubicBezTo>
                    <a:pt x="118273" y="214525"/>
                    <a:pt x="115817" y="211457"/>
                    <a:pt x="112409" y="211079"/>
                  </a:cubicBezTo>
                  <a:cubicBezTo>
                    <a:pt x="111441" y="210972"/>
                    <a:pt x="110461" y="211094"/>
                    <a:pt x="109548" y="211436"/>
                  </a:cubicBezTo>
                  <a:cubicBezTo>
                    <a:pt x="84557" y="220806"/>
                    <a:pt x="65896" y="222104"/>
                    <a:pt x="54088" y="215291"/>
                  </a:cubicBezTo>
                  <a:cubicBezTo>
                    <a:pt x="46044" y="210094"/>
                    <a:pt x="40482" y="201828"/>
                    <a:pt x="38698" y="192420"/>
                  </a:cubicBezTo>
                  <a:lnTo>
                    <a:pt x="284072" y="192420"/>
                  </a:lnTo>
                  <a:cubicBezTo>
                    <a:pt x="282287" y="201828"/>
                    <a:pt x="276725" y="210094"/>
                    <a:pt x="268681" y="215291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44" name="Graphic 256">
            <a:extLst>
              <a:ext uri="{FF2B5EF4-FFF2-40B4-BE49-F238E27FC236}">
                <a16:creationId xmlns:a16="http://schemas.microsoft.com/office/drawing/2014/main" id="{2E535679-2942-4BC9-A2B9-10F9464236C5}"/>
              </a:ext>
            </a:extLst>
          </p:cNvPr>
          <p:cNvGrpSpPr/>
          <p:nvPr/>
        </p:nvGrpSpPr>
        <p:grpSpPr>
          <a:xfrm>
            <a:off x="2779781" y="5795263"/>
            <a:ext cx="508716" cy="493298"/>
            <a:chOff x="2779781" y="5795263"/>
            <a:chExt cx="508716" cy="493298"/>
          </a:xfrm>
        </p:grpSpPr>
        <p:sp>
          <p:nvSpPr>
            <p:cNvPr id="845" name="Freeform: Shape 844">
              <a:extLst>
                <a:ext uri="{FF2B5EF4-FFF2-40B4-BE49-F238E27FC236}">
                  <a16:creationId xmlns:a16="http://schemas.microsoft.com/office/drawing/2014/main" id="{DD3F128D-F089-4D95-8977-207B12F60B81}"/>
                </a:ext>
              </a:extLst>
            </p:cNvPr>
            <p:cNvSpPr/>
            <p:nvPr/>
          </p:nvSpPr>
          <p:spPr>
            <a:xfrm>
              <a:off x="2835421" y="5849217"/>
              <a:ext cx="397474" cy="385389"/>
            </a:xfrm>
            <a:custGeom>
              <a:avLst/>
              <a:gdLst>
                <a:gd name="connsiteX0" fmla="*/ 365997 w 397474"/>
                <a:gd name="connsiteY0" fmla="*/ 25050 h 385389"/>
                <a:gd name="connsiteX1" fmla="*/ 371601 w 397474"/>
                <a:gd name="connsiteY1" fmla="*/ 30484 h 385389"/>
                <a:gd name="connsiteX2" fmla="*/ 371601 w 397474"/>
                <a:gd name="connsiteY2" fmla="*/ 354943 h 385389"/>
                <a:gd name="connsiteX3" fmla="*/ 365997 w 397474"/>
                <a:gd name="connsiteY3" fmla="*/ 360377 h 385389"/>
                <a:gd name="connsiteX4" fmla="*/ 31437 w 397474"/>
                <a:gd name="connsiteY4" fmla="*/ 360377 h 385389"/>
                <a:gd name="connsiteX5" fmla="*/ 25833 w 397474"/>
                <a:gd name="connsiteY5" fmla="*/ 354943 h 385389"/>
                <a:gd name="connsiteX6" fmla="*/ 25833 w 397474"/>
                <a:gd name="connsiteY6" fmla="*/ 30484 h 385389"/>
                <a:gd name="connsiteX7" fmla="*/ 31437 w 397474"/>
                <a:gd name="connsiteY7" fmla="*/ 25050 h 385389"/>
                <a:gd name="connsiteX8" fmla="*/ 366037 w 397474"/>
                <a:gd name="connsiteY8" fmla="*/ 25050 h 385389"/>
                <a:gd name="connsiteX9" fmla="*/ 366037 w 397474"/>
                <a:gd name="connsiteY9" fmla="*/ 0 h 385389"/>
                <a:gd name="connsiteX10" fmla="*/ 31437 w 397474"/>
                <a:gd name="connsiteY10" fmla="*/ 0 h 385389"/>
                <a:gd name="connsiteX11" fmla="*/ 0 w 397474"/>
                <a:gd name="connsiteY11" fmla="*/ 30484 h 385389"/>
                <a:gd name="connsiteX12" fmla="*/ 0 w 397474"/>
                <a:gd name="connsiteY12" fmla="*/ 354943 h 385389"/>
                <a:gd name="connsiteX13" fmla="*/ 31437 w 397474"/>
                <a:gd name="connsiteY13" fmla="*/ 385389 h 385389"/>
                <a:gd name="connsiteX14" fmla="*/ 366037 w 397474"/>
                <a:gd name="connsiteY14" fmla="*/ 385389 h 385389"/>
                <a:gd name="connsiteX15" fmla="*/ 397474 w 397474"/>
                <a:gd name="connsiteY15" fmla="*/ 354905 h 385389"/>
                <a:gd name="connsiteX16" fmla="*/ 397474 w 397474"/>
                <a:gd name="connsiteY16" fmla="*/ 30484 h 385389"/>
                <a:gd name="connsiteX17" fmla="*/ 366037 w 397474"/>
                <a:gd name="connsiteY17" fmla="*/ 0 h 385389"/>
                <a:gd name="connsiteX18" fmla="*/ 365997 w 397474"/>
                <a:gd name="connsiteY18" fmla="*/ 0 h 38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7474" h="385389">
                  <a:moveTo>
                    <a:pt x="365997" y="25050"/>
                  </a:moveTo>
                  <a:cubicBezTo>
                    <a:pt x="369093" y="25050"/>
                    <a:pt x="371601" y="27483"/>
                    <a:pt x="371601" y="30484"/>
                  </a:cubicBezTo>
                  <a:lnTo>
                    <a:pt x="371601" y="354943"/>
                  </a:lnTo>
                  <a:cubicBezTo>
                    <a:pt x="371601" y="357946"/>
                    <a:pt x="369093" y="360377"/>
                    <a:pt x="365997" y="360377"/>
                  </a:cubicBezTo>
                  <a:lnTo>
                    <a:pt x="31437" y="360377"/>
                  </a:lnTo>
                  <a:cubicBezTo>
                    <a:pt x="28342" y="360377"/>
                    <a:pt x="25833" y="357946"/>
                    <a:pt x="25833" y="354943"/>
                  </a:cubicBezTo>
                  <a:lnTo>
                    <a:pt x="25833" y="30484"/>
                  </a:lnTo>
                  <a:cubicBezTo>
                    <a:pt x="25833" y="27483"/>
                    <a:pt x="28342" y="25050"/>
                    <a:pt x="31437" y="25050"/>
                  </a:cubicBezTo>
                  <a:lnTo>
                    <a:pt x="366037" y="25050"/>
                  </a:lnTo>
                  <a:moveTo>
                    <a:pt x="366037" y="0"/>
                  </a:moveTo>
                  <a:lnTo>
                    <a:pt x="31437" y="0"/>
                  </a:lnTo>
                  <a:cubicBezTo>
                    <a:pt x="14075" y="0"/>
                    <a:pt x="0" y="13648"/>
                    <a:pt x="0" y="30484"/>
                  </a:cubicBezTo>
                  <a:lnTo>
                    <a:pt x="0" y="354943"/>
                  </a:lnTo>
                  <a:cubicBezTo>
                    <a:pt x="22" y="371766"/>
                    <a:pt x="14090" y="385389"/>
                    <a:pt x="31437" y="385389"/>
                  </a:cubicBezTo>
                  <a:lnTo>
                    <a:pt x="366037" y="385389"/>
                  </a:lnTo>
                  <a:cubicBezTo>
                    <a:pt x="383401" y="385389"/>
                    <a:pt x="397474" y="371742"/>
                    <a:pt x="397474" y="354905"/>
                  </a:cubicBezTo>
                  <a:lnTo>
                    <a:pt x="397474" y="30484"/>
                  </a:lnTo>
                  <a:cubicBezTo>
                    <a:pt x="397474" y="13648"/>
                    <a:pt x="383401" y="0"/>
                    <a:pt x="366037" y="0"/>
                  </a:cubicBezTo>
                  <a:cubicBezTo>
                    <a:pt x="366025" y="0"/>
                    <a:pt x="366009" y="0"/>
                    <a:pt x="365997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39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6" name="Freeform: Shape 845">
              <a:extLst>
                <a:ext uri="{FF2B5EF4-FFF2-40B4-BE49-F238E27FC236}">
                  <a16:creationId xmlns:a16="http://schemas.microsoft.com/office/drawing/2014/main" id="{B7459334-16A1-439E-900F-6F299B8E003B}"/>
                </a:ext>
              </a:extLst>
            </p:cNvPr>
            <p:cNvSpPr/>
            <p:nvPr/>
          </p:nvSpPr>
          <p:spPr>
            <a:xfrm>
              <a:off x="2927904" y="5989499"/>
              <a:ext cx="46619" cy="160822"/>
            </a:xfrm>
            <a:custGeom>
              <a:avLst/>
              <a:gdLst>
                <a:gd name="connsiteX0" fmla="*/ 0 w 46619"/>
                <a:gd name="connsiteY0" fmla="*/ 0 h 160822"/>
                <a:gd name="connsiteX1" fmla="*/ 46619 w 46619"/>
                <a:gd name="connsiteY1" fmla="*/ 0 h 160822"/>
                <a:gd name="connsiteX2" fmla="*/ 46619 w 46619"/>
                <a:gd name="connsiteY2" fmla="*/ 160823 h 160822"/>
                <a:gd name="connsiteX3" fmla="*/ 0 w 46619"/>
                <a:gd name="connsiteY3" fmla="*/ 160823 h 1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619" h="160822">
                  <a:moveTo>
                    <a:pt x="0" y="0"/>
                  </a:moveTo>
                  <a:lnTo>
                    <a:pt x="46619" y="0"/>
                  </a:lnTo>
                  <a:lnTo>
                    <a:pt x="46619" y="160823"/>
                  </a:lnTo>
                  <a:lnTo>
                    <a:pt x="0" y="16082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39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7" name="Freeform: Shape 846">
              <a:extLst>
                <a:ext uri="{FF2B5EF4-FFF2-40B4-BE49-F238E27FC236}">
                  <a16:creationId xmlns:a16="http://schemas.microsoft.com/office/drawing/2014/main" id="{663D4125-4FA7-4172-9421-ECBBFEA28D73}"/>
                </a:ext>
              </a:extLst>
            </p:cNvPr>
            <p:cNvSpPr/>
            <p:nvPr/>
          </p:nvSpPr>
          <p:spPr>
            <a:xfrm>
              <a:off x="2998369" y="5989499"/>
              <a:ext cx="142003" cy="161015"/>
            </a:xfrm>
            <a:custGeom>
              <a:avLst/>
              <a:gdLst>
                <a:gd name="connsiteX0" fmla="*/ 88350 w 142003"/>
                <a:gd name="connsiteY0" fmla="*/ 0 h 161015"/>
                <a:gd name="connsiteX1" fmla="*/ 47692 w 142003"/>
                <a:gd name="connsiteY1" fmla="*/ 23933 h 161015"/>
                <a:gd name="connsiteX2" fmla="*/ 47692 w 142003"/>
                <a:gd name="connsiteY2" fmla="*/ 0 h 161015"/>
                <a:gd name="connsiteX3" fmla="*/ 0 w 142003"/>
                <a:gd name="connsiteY3" fmla="*/ 0 h 161015"/>
                <a:gd name="connsiteX4" fmla="*/ 0 w 142003"/>
                <a:gd name="connsiteY4" fmla="*/ 160823 h 161015"/>
                <a:gd name="connsiteX5" fmla="*/ 47692 w 142003"/>
                <a:gd name="connsiteY5" fmla="*/ 160823 h 161015"/>
                <a:gd name="connsiteX6" fmla="*/ 47692 w 142003"/>
                <a:gd name="connsiteY6" fmla="*/ 69023 h 161015"/>
                <a:gd name="connsiteX7" fmla="*/ 72452 w 142003"/>
                <a:gd name="connsiteY7" fmla="*/ 46439 h 161015"/>
                <a:gd name="connsiteX8" fmla="*/ 94828 w 142003"/>
                <a:gd name="connsiteY8" fmla="*/ 68522 h 161015"/>
                <a:gd name="connsiteX9" fmla="*/ 94828 w 142003"/>
                <a:gd name="connsiteY9" fmla="*/ 161016 h 161015"/>
                <a:gd name="connsiteX10" fmla="*/ 142003 w 142003"/>
                <a:gd name="connsiteY10" fmla="*/ 161016 h 161015"/>
                <a:gd name="connsiteX11" fmla="*/ 142003 w 142003"/>
                <a:gd name="connsiteY11" fmla="*/ 60814 h 161015"/>
                <a:gd name="connsiteX12" fmla="*/ 88350 w 142003"/>
                <a:gd name="connsiteY12" fmla="*/ 0 h 16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003" h="161015">
                  <a:moveTo>
                    <a:pt x="88350" y="0"/>
                  </a:moveTo>
                  <a:cubicBezTo>
                    <a:pt x="48408" y="0"/>
                    <a:pt x="47692" y="22391"/>
                    <a:pt x="47692" y="23933"/>
                  </a:cubicBezTo>
                  <a:lnTo>
                    <a:pt x="47692" y="0"/>
                  </a:lnTo>
                  <a:lnTo>
                    <a:pt x="0" y="0"/>
                  </a:lnTo>
                  <a:lnTo>
                    <a:pt x="0" y="160823"/>
                  </a:lnTo>
                  <a:lnTo>
                    <a:pt x="47692" y="160823"/>
                  </a:lnTo>
                  <a:lnTo>
                    <a:pt x="47692" y="69023"/>
                  </a:lnTo>
                  <a:cubicBezTo>
                    <a:pt x="47692" y="61855"/>
                    <a:pt x="49878" y="46439"/>
                    <a:pt x="72452" y="46439"/>
                  </a:cubicBezTo>
                  <a:cubicBezTo>
                    <a:pt x="95027" y="46439"/>
                    <a:pt x="94828" y="68522"/>
                    <a:pt x="94828" y="68522"/>
                  </a:cubicBezTo>
                  <a:lnTo>
                    <a:pt x="94828" y="161016"/>
                  </a:lnTo>
                  <a:lnTo>
                    <a:pt x="142003" y="161016"/>
                  </a:lnTo>
                  <a:lnTo>
                    <a:pt x="142003" y="60814"/>
                  </a:lnTo>
                  <a:cubicBezTo>
                    <a:pt x="142003" y="13296"/>
                    <a:pt x="115256" y="0"/>
                    <a:pt x="88350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39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8" name="Freeform: Shape 847">
              <a:extLst>
                <a:ext uri="{FF2B5EF4-FFF2-40B4-BE49-F238E27FC236}">
                  <a16:creationId xmlns:a16="http://schemas.microsoft.com/office/drawing/2014/main" id="{C27F31CE-EB77-4F15-8337-584306BF681F}"/>
                </a:ext>
              </a:extLst>
            </p:cNvPr>
            <p:cNvSpPr/>
            <p:nvPr/>
          </p:nvSpPr>
          <p:spPr>
            <a:xfrm>
              <a:off x="2927904" y="5933502"/>
              <a:ext cx="46579" cy="45167"/>
            </a:xfrm>
            <a:custGeom>
              <a:avLst/>
              <a:gdLst>
                <a:gd name="connsiteX0" fmla="*/ 46579 w 46579"/>
                <a:gd name="connsiteY0" fmla="*/ 22584 h 45167"/>
                <a:gd name="connsiteX1" fmla="*/ 23290 w 46579"/>
                <a:gd name="connsiteY1" fmla="*/ 45168 h 45167"/>
                <a:gd name="connsiteX2" fmla="*/ 0 w 46579"/>
                <a:gd name="connsiteY2" fmla="*/ 22584 h 45167"/>
                <a:gd name="connsiteX3" fmla="*/ 23290 w 46579"/>
                <a:gd name="connsiteY3" fmla="*/ 0 h 45167"/>
                <a:gd name="connsiteX4" fmla="*/ 46579 w 46579"/>
                <a:gd name="connsiteY4" fmla="*/ 22584 h 45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79" h="45167">
                  <a:moveTo>
                    <a:pt x="46579" y="22584"/>
                  </a:moveTo>
                  <a:cubicBezTo>
                    <a:pt x="46579" y="35056"/>
                    <a:pt x="36152" y="45168"/>
                    <a:pt x="23290" y="45168"/>
                  </a:cubicBezTo>
                  <a:cubicBezTo>
                    <a:pt x="10427" y="45168"/>
                    <a:pt x="0" y="35056"/>
                    <a:pt x="0" y="22584"/>
                  </a:cubicBezTo>
                  <a:cubicBezTo>
                    <a:pt x="0" y="10111"/>
                    <a:pt x="10427" y="0"/>
                    <a:pt x="23290" y="0"/>
                  </a:cubicBezTo>
                  <a:cubicBezTo>
                    <a:pt x="36152" y="0"/>
                    <a:pt x="46579" y="10111"/>
                    <a:pt x="46579" y="22584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39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49" name="Graphic 257">
            <a:extLst>
              <a:ext uri="{FF2B5EF4-FFF2-40B4-BE49-F238E27FC236}">
                <a16:creationId xmlns:a16="http://schemas.microsoft.com/office/drawing/2014/main" id="{5CBC226A-06A5-4777-BC04-E4CCEEC4B7B1}"/>
              </a:ext>
            </a:extLst>
          </p:cNvPr>
          <p:cNvSpPr/>
          <p:nvPr/>
        </p:nvSpPr>
        <p:spPr>
          <a:xfrm>
            <a:off x="5850037" y="5219247"/>
            <a:ext cx="306860" cy="314105"/>
          </a:xfrm>
          <a:custGeom>
            <a:avLst/>
            <a:gdLst>
              <a:gd name="connsiteX0" fmla="*/ 0 w 306860"/>
              <a:gd name="connsiteY0" fmla="*/ 161691 h 314105"/>
              <a:gd name="connsiteX1" fmla="*/ 25310 w 306860"/>
              <a:gd name="connsiteY1" fmla="*/ 189560 h 314105"/>
              <a:gd name="connsiteX2" fmla="*/ 124831 w 306860"/>
              <a:gd name="connsiteY2" fmla="*/ 189278 h 314105"/>
              <a:gd name="connsiteX3" fmla="*/ 111287 w 306860"/>
              <a:gd name="connsiteY3" fmla="*/ 267772 h 314105"/>
              <a:gd name="connsiteX4" fmla="*/ 156765 w 306860"/>
              <a:gd name="connsiteY4" fmla="*/ 308540 h 314105"/>
              <a:gd name="connsiteX5" fmla="*/ 224895 w 306860"/>
              <a:gd name="connsiteY5" fmla="*/ 182370 h 314105"/>
              <a:gd name="connsiteX6" fmla="*/ 227338 w 306860"/>
              <a:gd name="connsiteY6" fmla="*/ 181660 h 314105"/>
              <a:gd name="connsiteX7" fmla="*/ 245393 w 306860"/>
              <a:gd name="connsiteY7" fmla="*/ 197695 h 314105"/>
              <a:gd name="connsiteX8" fmla="*/ 286687 w 306860"/>
              <a:gd name="connsiteY8" fmla="*/ 198109 h 314105"/>
              <a:gd name="connsiteX9" fmla="*/ 305347 w 306860"/>
              <a:gd name="connsiteY9" fmla="*/ 179821 h 314105"/>
              <a:gd name="connsiteX10" fmla="*/ 306860 w 306860"/>
              <a:gd name="connsiteY10" fmla="*/ 29907 h 314105"/>
              <a:gd name="connsiteX11" fmla="*/ 288569 w 306860"/>
              <a:gd name="connsiteY11" fmla="*/ 11251 h 314105"/>
              <a:gd name="connsiteX12" fmla="*/ 247276 w 306860"/>
              <a:gd name="connsiteY12" fmla="*/ 10834 h 314105"/>
              <a:gd name="connsiteX13" fmla="*/ 228612 w 306860"/>
              <a:gd name="connsiteY13" fmla="*/ 29125 h 314105"/>
              <a:gd name="connsiteX14" fmla="*/ 228595 w 306860"/>
              <a:gd name="connsiteY14" fmla="*/ 30960 h 314105"/>
              <a:gd name="connsiteX15" fmla="*/ 168055 w 306860"/>
              <a:gd name="connsiteY15" fmla="*/ 0 h 314105"/>
              <a:gd name="connsiteX16" fmla="*/ 78736 w 306860"/>
              <a:gd name="connsiteY16" fmla="*/ 355 h 314105"/>
              <a:gd name="connsiteX17" fmla="*/ 70498 w 306860"/>
              <a:gd name="connsiteY17" fmla="*/ 2305 h 314105"/>
              <a:gd name="connsiteX18" fmla="*/ 52109 w 306860"/>
              <a:gd name="connsiteY18" fmla="*/ 29218 h 314105"/>
              <a:gd name="connsiteX19" fmla="*/ 52798 w 306860"/>
              <a:gd name="connsiteY19" fmla="*/ 35414 h 314105"/>
              <a:gd name="connsiteX20" fmla="*/ 33930 w 306860"/>
              <a:gd name="connsiteY20" fmla="*/ 62505 h 314105"/>
              <a:gd name="connsiteX21" fmla="*/ 39813 w 306860"/>
              <a:gd name="connsiteY21" fmla="*/ 80136 h 314105"/>
              <a:gd name="connsiteX22" fmla="*/ 39524 w 306860"/>
              <a:gd name="connsiteY22" fmla="*/ 81085 h 314105"/>
              <a:gd name="connsiteX23" fmla="*/ 36889 w 306860"/>
              <a:gd name="connsiteY23" fmla="*/ 81099 h 314105"/>
              <a:gd name="connsiteX24" fmla="*/ 11799 w 306860"/>
              <a:gd name="connsiteY24" fmla="*/ 109174 h 314105"/>
              <a:gd name="connsiteX25" fmla="*/ 24213 w 306860"/>
              <a:gd name="connsiteY25" fmla="*/ 133052 h 314105"/>
              <a:gd name="connsiteX26" fmla="*/ 24028 w 306860"/>
              <a:gd name="connsiteY26" fmla="*/ 133677 h 314105"/>
              <a:gd name="connsiteX27" fmla="*/ 0 w 306860"/>
              <a:gd name="connsiteY27" fmla="*/ 161691 h 314105"/>
              <a:gd name="connsiteX28" fmla="*/ 266970 w 306860"/>
              <a:gd name="connsiteY28" fmla="*/ 24531 h 314105"/>
              <a:gd name="connsiteX29" fmla="*/ 281836 w 306860"/>
              <a:gd name="connsiteY29" fmla="*/ 39259 h 314105"/>
              <a:gd name="connsiteX30" fmla="*/ 267110 w 306860"/>
              <a:gd name="connsiteY30" fmla="*/ 54126 h 314105"/>
              <a:gd name="connsiteX31" fmla="*/ 252243 w 306860"/>
              <a:gd name="connsiteY31" fmla="*/ 39398 h 314105"/>
              <a:gd name="connsiteX32" fmla="*/ 266970 w 306860"/>
              <a:gd name="connsiteY32" fmla="*/ 24531 h 314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06860" h="314105">
                <a:moveTo>
                  <a:pt x="0" y="161691"/>
                </a:moveTo>
                <a:cubicBezTo>
                  <a:pt x="59" y="177141"/>
                  <a:pt x="11392" y="189623"/>
                  <a:pt x="25310" y="189560"/>
                </a:cubicBezTo>
                <a:cubicBezTo>
                  <a:pt x="91937" y="189289"/>
                  <a:pt x="14450" y="189720"/>
                  <a:pt x="124831" y="189278"/>
                </a:cubicBezTo>
                <a:cubicBezTo>
                  <a:pt x="124831" y="189278"/>
                  <a:pt x="111190" y="242420"/>
                  <a:pt x="111287" y="267772"/>
                </a:cubicBezTo>
                <a:cubicBezTo>
                  <a:pt x="111510" y="323052"/>
                  <a:pt x="151139" y="317198"/>
                  <a:pt x="156765" y="308540"/>
                </a:cubicBezTo>
                <a:cubicBezTo>
                  <a:pt x="167198" y="214521"/>
                  <a:pt x="182450" y="201063"/>
                  <a:pt x="224895" y="182370"/>
                </a:cubicBezTo>
                <a:cubicBezTo>
                  <a:pt x="225437" y="182133"/>
                  <a:pt x="226274" y="181893"/>
                  <a:pt x="227338" y="181660"/>
                </a:cubicBezTo>
                <a:cubicBezTo>
                  <a:pt x="228535" y="190623"/>
                  <a:pt x="236087" y="197605"/>
                  <a:pt x="245393" y="197695"/>
                </a:cubicBezTo>
                <a:lnTo>
                  <a:pt x="286687" y="198109"/>
                </a:lnTo>
                <a:cubicBezTo>
                  <a:pt x="296891" y="198212"/>
                  <a:pt x="305241" y="190025"/>
                  <a:pt x="305347" y="179821"/>
                </a:cubicBezTo>
                <a:lnTo>
                  <a:pt x="306860" y="29907"/>
                </a:lnTo>
                <a:cubicBezTo>
                  <a:pt x="306964" y="19709"/>
                  <a:pt x="298773" y="11352"/>
                  <a:pt x="288569" y="11251"/>
                </a:cubicBezTo>
                <a:lnTo>
                  <a:pt x="247276" y="10834"/>
                </a:lnTo>
                <a:cubicBezTo>
                  <a:pt x="237071" y="10733"/>
                  <a:pt x="228717" y="18921"/>
                  <a:pt x="228612" y="29125"/>
                </a:cubicBezTo>
                <a:lnTo>
                  <a:pt x="228595" y="30960"/>
                </a:lnTo>
                <a:cubicBezTo>
                  <a:pt x="206973" y="22480"/>
                  <a:pt x="187246" y="-76"/>
                  <a:pt x="168055" y="0"/>
                </a:cubicBezTo>
                <a:lnTo>
                  <a:pt x="78736" y="355"/>
                </a:lnTo>
                <a:cubicBezTo>
                  <a:pt x="75840" y="369"/>
                  <a:pt x="73066" y="1092"/>
                  <a:pt x="70498" y="2305"/>
                </a:cubicBezTo>
                <a:cubicBezTo>
                  <a:pt x="59874" y="5618"/>
                  <a:pt x="52057" y="16369"/>
                  <a:pt x="52109" y="29218"/>
                </a:cubicBezTo>
                <a:cubicBezTo>
                  <a:pt x="52116" y="31367"/>
                  <a:pt x="52379" y="33422"/>
                  <a:pt x="52798" y="35414"/>
                </a:cubicBezTo>
                <a:cubicBezTo>
                  <a:pt x="41927" y="38547"/>
                  <a:pt x="33883" y="49446"/>
                  <a:pt x="33930" y="62505"/>
                </a:cubicBezTo>
                <a:cubicBezTo>
                  <a:pt x="33958" y="69229"/>
                  <a:pt x="36219" y="75320"/>
                  <a:pt x="39813" y="80136"/>
                </a:cubicBezTo>
                <a:cubicBezTo>
                  <a:pt x="39717" y="80453"/>
                  <a:pt x="39620" y="80765"/>
                  <a:pt x="39524" y="81085"/>
                </a:cubicBezTo>
                <a:lnTo>
                  <a:pt x="36889" y="81099"/>
                </a:lnTo>
                <a:cubicBezTo>
                  <a:pt x="22968" y="81155"/>
                  <a:pt x="11734" y="93723"/>
                  <a:pt x="11799" y="109174"/>
                </a:cubicBezTo>
                <a:cubicBezTo>
                  <a:pt x="11841" y="119378"/>
                  <a:pt x="16848" y="128187"/>
                  <a:pt x="24213" y="133052"/>
                </a:cubicBezTo>
                <a:cubicBezTo>
                  <a:pt x="24148" y="133257"/>
                  <a:pt x="24089" y="133469"/>
                  <a:pt x="24028" y="133677"/>
                </a:cubicBezTo>
                <a:cubicBezTo>
                  <a:pt x="10605" y="134355"/>
                  <a:pt x="-59" y="146637"/>
                  <a:pt x="0" y="161691"/>
                </a:cubicBezTo>
                <a:close/>
                <a:moveTo>
                  <a:pt x="266970" y="24531"/>
                </a:moveTo>
                <a:cubicBezTo>
                  <a:pt x="275144" y="24493"/>
                  <a:pt x="281798" y="31089"/>
                  <a:pt x="281836" y="39259"/>
                </a:cubicBezTo>
                <a:cubicBezTo>
                  <a:pt x="281875" y="47430"/>
                  <a:pt x="275279" y="54087"/>
                  <a:pt x="267110" y="54126"/>
                </a:cubicBezTo>
                <a:cubicBezTo>
                  <a:pt x="258935" y="54164"/>
                  <a:pt x="252281" y="47568"/>
                  <a:pt x="252243" y="39398"/>
                </a:cubicBezTo>
                <a:cubicBezTo>
                  <a:pt x="252204" y="31227"/>
                  <a:pt x="258799" y="24570"/>
                  <a:pt x="266970" y="24531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0" name="Graphic 258">
            <a:extLst>
              <a:ext uri="{FF2B5EF4-FFF2-40B4-BE49-F238E27FC236}">
                <a16:creationId xmlns:a16="http://schemas.microsoft.com/office/drawing/2014/main" id="{CBA21AE1-2473-496E-9F6C-6FEC2069D9BE}"/>
              </a:ext>
            </a:extLst>
          </p:cNvPr>
          <p:cNvSpPr/>
          <p:nvPr/>
        </p:nvSpPr>
        <p:spPr>
          <a:xfrm>
            <a:off x="5298435" y="5156674"/>
            <a:ext cx="307467" cy="314039"/>
          </a:xfrm>
          <a:custGeom>
            <a:avLst/>
            <a:gdLst>
              <a:gd name="connsiteX0" fmla="*/ 307467 w 307467"/>
              <a:gd name="connsiteY0" fmla="*/ 153079 h 314039"/>
              <a:gd name="connsiteX1" fmla="*/ 282289 w 307467"/>
              <a:gd name="connsiteY1" fmla="*/ 125089 h 314039"/>
              <a:gd name="connsiteX2" fmla="*/ 182764 w 307467"/>
              <a:gd name="connsiteY2" fmla="*/ 124908 h 314039"/>
              <a:gd name="connsiteX3" fmla="*/ 196678 w 307467"/>
              <a:gd name="connsiteY3" fmla="*/ 46480 h 314039"/>
              <a:gd name="connsiteX4" fmla="*/ 151392 w 307467"/>
              <a:gd name="connsiteY4" fmla="*/ 5501 h 314039"/>
              <a:gd name="connsiteX5" fmla="*/ 82671 w 307467"/>
              <a:gd name="connsiteY5" fmla="*/ 131349 h 314039"/>
              <a:gd name="connsiteX6" fmla="*/ 80224 w 307467"/>
              <a:gd name="connsiteY6" fmla="*/ 132049 h 314039"/>
              <a:gd name="connsiteX7" fmla="*/ 62249 w 307467"/>
              <a:gd name="connsiteY7" fmla="*/ 115928 h 314039"/>
              <a:gd name="connsiteX8" fmla="*/ 20959 w 307467"/>
              <a:gd name="connsiteY8" fmla="*/ 115321 h 314039"/>
              <a:gd name="connsiteX9" fmla="*/ 2213 w 307467"/>
              <a:gd name="connsiteY9" fmla="*/ 133521 h 314039"/>
              <a:gd name="connsiteX10" fmla="*/ 2 w 307467"/>
              <a:gd name="connsiteY10" fmla="*/ 283424 h 314039"/>
              <a:gd name="connsiteX11" fmla="*/ 18206 w 307467"/>
              <a:gd name="connsiteY11" fmla="*/ 302168 h 314039"/>
              <a:gd name="connsiteX12" fmla="*/ 59495 w 307467"/>
              <a:gd name="connsiteY12" fmla="*/ 302775 h 314039"/>
              <a:gd name="connsiteX13" fmla="*/ 78242 w 307467"/>
              <a:gd name="connsiteY13" fmla="*/ 284572 h 314039"/>
              <a:gd name="connsiteX14" fmla="*/ 78270 w 307467"/>
              <a:gd name="connsiteY14" fmla="*/ 282735 h 314039"/>
              <a:gd name="connsiteX15" fmla="*/ 138661 w 307467"/>
              <a:gd name="connsiteY15" fmla="*/ 313977 h 314039"/>
              <a:gd name="connsiteX16" fmla="*/ 227984 w 307467"/>
              <a:gd name="connsiteY16" fmla="*/ 314040 h 314039"/>
              <a:gd name="connsiteX17" fmla="*/ 236231 w 307467"/>
              <a:gd name="connsiteY17" fmla="*/ 312127 h 314039"/>
              <a:gd name="connsiteX18" fmla="*/ 254741 w 307467"/>
              <a:gd name="connsiteY18" fmla="*/ 285301 h 314039"/>
              <a:gd name="connsiteX19" fmla="*/ 254080 w 307467"/>
              <a:gd name="connsiteY19" fmla="*/ 279103 h 314039"/>
              <a:gd name="connsiteX20" fmla="*/ 273078 w 307467"/>
              <a:gd name="connsiteY20" fmla="*/ 252102 h 314039"/>
              <a:gd name="connsiteX21" fmla="*/ 267278 w 307467"/>
              <a:gd name="connsiteY21" fmla="*/ 234443 h 314039"/>
              <a:gd name="connsiteX22" fmla="*/ 267569 w 307467"/>
              <a:gd name="connsiteY22" fmla="*/ 233495 h 314039"/>
              <a:gd name="connsiteX23" fmla="*/ 270204 w 307467"/>
              <a:gd name="connsiteY23" fmla="*/ 233495 h 314039"/>
              <a:gd name="connsiteX24" fmla="*/ 295424 w 307467"/>
              <a:gd name="connsiteY24" fmla="*/ 205538 h 314039"/>
              <a:gd name="connsiteX25" fmla="*/ 283124 w 307467"/>
              <a:gd name="connsiteY25" fmla="*/ 181601 h 314039"/>
              <a:gd name="connsiteX26" fmla="*/ 283307 w 307467"/>
              <a:gd name="connsiteY26" fmla="*/ 180975 h 314039"/>
              <a:gd name="connsiteX27" fmla="*/ 307467 w 307467"/>
              <a:gd name="connsiteY27" fmla="*/ 153079 h 314039"/>
              <a:gd name="connsiteX28" fmla="*/ 39863 w 307467"/>
              <a:gd name="connsiteY28" fmla="*/ 288987 h 314039"/>
              <a:gd name="connsiteX29" fmla="*/ 25065 w 307467"/>
              <a:gd name="connsiteY29" fmla="*/ 274190 h 314039"/>
              <a:gd name="connsiteX30" fmla="*/ 39863 w 307467"/>
              <a:gd name="connsiteY30" fmla="*/ 259393 h 314039"/>
              <a:gd name="connsiteX31" fmla="*/ 54660 w 307467"/>
              <a:gd name="connsiteY31" fmla="*/ 274190 h 314039"/>
              <a:gd name="connsiteX32" fmla="*/ 39863 w 307467"/>
              <a:gd name="connsiteY32" fmla="*/ 288987 h 314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07467" h="314039">
                <a:moveTo>
                  <a:pt x="307467" y="153079"/>
                </a:moveTo>
                <a:cubicBezTo>
                  <a:pt x="307481" y="137627"/>
                  <a:pt x="296203" y="125095"/>
                  <a:pt x="282289" y="125089"/>
                </a:cubicBezTo>
                <a:cubicBezTo>
                  <a:pt x="215661" y="125050"/>
                  <a:pt x="293151" y="124984"/>
                  <a:pt x="182764" y="124908"/>
                </a:cubicBezTo>
                <a:cubicBezTo>
                  <a:pt x="182764" y="124908"/>
                  <a:pt x="196657" y="71831"/>
                  <a:pt x="196678" y="46480"/>
                </a:cubicBezTo>
                <a:cubicBezTo>
                  <a:pt x="196713" y="-8805"/>
                  <a:pt x="157061" y="-3135"/>
                  <a:pt x="151392" y="5501"/>
                </a:cubicBezTo>
                <a:cubicBezTo>
                  <a:pt x="140517" y="99467"/>
                  <a:pt x="125206" y="112853"/>
                  <a:pt x="82671" y="131349"/>
                </a:cubicBezTo>
                <a:cubicBezTo>
                  <a:pt x="82129" y="131585"/>
                  <a:pt x="81291" y="131818"/>
                  <a:pt x="80224" y="132049"/>
                </a:cubicBezTo>
                <a:cubicBezTo>
                  <a:pt x="79073" y="123079"/>
                  <a:pt x="71553" y="116063"/>
                  <a:pt x="62249" y="115928"/>
                </a:cubicBezTo>
                <a:lnTo>
                  <a:pt x="20959" y="115321"/>
                </a:lnTo>
                <a:cubicBezTo>
                  <a:pt x="10752" y="115169"/>
                  <a:pt x="2362" y="123319"/>
                  <a:pt x="2213" y="133521"/>
                </a:cubicBezTo>
                <a:lnTo>
                  <a:pt x="2" y="283424"/>
                </a:lnTo>
                <a:cubicBezTo>
                  <a:pt x="-151" y="293621"/>
                  <a:pt x="7998" y="302017"/>
                  <a:pt x="18206" y="302168"/>
                </a:cubicBezTo>
                <a:lnTo>
                  <a:pt x="59495" y="302775"/>
                </a:lnTo>
                <a:cubicBezTo>
                  <a:pt x="69696" y="302925"/>
                  <a:pt x="78089" y="294779"/>
                  <a:pt x="78242" y="284572"/>
                </a:cubicBezTo>
                <a:lnTo>
                  <a:pt x="78270" y="282735"/>
                </a:lnTo>
                <a:cubicBezTo>
                  <a:pt x="99850" y="291319"/>
                  <a:pt x="119473" y="313966"/>
                  <a:pt x="138661" y="313977"/>
                </a:cubicBezTo>
                <a:lnTo>
                  <a:pt x="227984" y="314040"/>
                </a:lnTo>
                <a:cubicBezTo>
                  <a:pt x="230876" y="314040"/>
                  <a:pt x="233658" y="313330"/>
                  <a:pt x="236231" y="312127"/>
                </a:cubicBezTo>
                <a:cubicBezTo>
                  <a:pt x="246869" y="308866"/>
                  <a:pt x="254733" y="298151"/>
                  <a:pt x="254741" y="285301"/>
                </a:cubicBezTo>
                <a:cubicBezTo>
                  <a:pt x="254748" y="283156"/>
                  <a:pt x="254492" y="281098"/>
                  <a:pt x="254080" y="279103"/>
                </a:cubicBezTo>
                <a:cubicBezTo>
                  <a:pt x="264969" y="276022"/>
                  <a:pt x="273063" y="265160"/>
                  <a:pt x="273078" y="252102"/>
                </a:cubicBezTo>
                <a:cubicBezTo>
                  <a:pt x="273078" y="245378"/>
                  <a:pt x="270845" y="239277"/>
                  <a:pt x="267278" y="234443"/>
                </a:cubicBezTo>
                <a:cubicBezTo>
                  <a:pt x="267374" y="234131"/>
                  <a:pt x="267472" y="233813"/>
                  <a:pt x="267569" y="233495"/>
                </a:cubicBezTo>
                <a:lnTo>
                  <a:pt x="270204" y="233495"/>
                </a:lnTo>
                <a:cubicBezTo>
                  <a:pt x="284124" y="233505"/>
                  <a:pt x="295418" y="220990"/>
                  <a:pt x="295424" y="205538"/>
                </a:cubicBezTo>
                <a:cubicBezTo>
                  <a:pt x="295431" y="195333"/>
                  <a:pt x="290466" y="186495"/>
                  <a:pt x="283124" y="181601"/>
                </a:cubicBezTo>
                <a:cubicBezTo>
                  <a:pt x="283186" y="181396"/>
                  <a:pt x="283249" y="181184"/>
                  <a:pt x="283307" y="180975"/>
                </a:cubicBezTo>
                <a:cubicBezTo>
                  <a:pt x="296735" y="180361"/>
                  <a:pt x="307454" y="168130"/>
                  <a:pt x="307467" y="153079"/>
                </a:cubicBezTo>
                <a:close/>
                <a:moveTo>
                  <a:pt x="39863" y="288987"/>
                </a:moveTo>
                <a:cubicBezTo>
                  <a:pt x="31688" y="288987"/>
                  <a:pt x="25065" y="282361"/>
                  <a:pt x="25065" y="274190"/>
                </a:cubicBezTo>
                <a:cubicBezTo>
                  <a:pt x="25065" y="266020"/>
                  <a:pt x="31689" y="259393"/>
                  <a:pt x="39863" y="259393"/>
                </a:cubicBezTo>
                <a:cubicBezTo>
                  <a:pt x="48036" y="259393"/>
                  <a:pt x="54660" y="266020"/>
                  <a:pt x="54660" y="274190"/>
                </a:cubicBezTo>
                <a:cubicBezTo>
                  <a:pt x="54659" y="282361"/>
                  <a:pt x="48036" y="288987"/>
                  <a:pt x="39863" y="288987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1" name="Graphic 259">
            <a:extLst>
              <a:ext uri="{FF2B5EF4-FFF2-40B4-BE49-F238E27FC236}">
                <a16:creationId xmlns:a16="http://schemas.microsoft.com/office/drawing/2014/main" id="{6DE264B1-EC7E-4077-964B-8C797F53702D}"/>
              </a:ext>
            </a:extLst>
          </p:cNvPr>
          <p:cNvSpPr/>
          <p:nvPr/>
        </p:nvSpPr>
        <p:spPr>
          <a:xfrm>
            <a:off x="4673078" y="5126618"/>
            <a:ext cx="363567" cy="395837"/>
          </a:xfrm>
          <a:custGeom>
            <a:avLst/>
            <a:gdLst>
              <a:gd name="connsiteX0" fmla="*/ 361393 w 363567"/>
              <a:gd name="connsiteY0" fmla="*/ 298180 h 395837"/>
              <a:gd name="connsiteX1" fmla="*/ 341981 w 363567"/>
              <a:gd name="connsiteY1" fmla="*/ 261735 h 395837"/>
              <a:gd name="connsiteX2" fmla="*/ 316982 w 363567"/>
              <a:gd name="connsiteY2" fmla="*/ 254118 h 395837"/>
              <a:gd name="connsiteX3" fmla="*/ 315361 w 363567"/>
              <a:gd name="connsiteY3" fmla="*/ 254979 h 395837"/>
              <a:gd name="connsiteX4" fmla="*/ 313539 w 363567"/>
              <a:gd name="connsiteY4" fmla="*/ 187009 h 395837"/>
              <a:gd name="connsiteX5" fmla="*/ 270439 w 363567"/>
              <a:gd name="connsiteY5" fmla="*/ 108771 h 395837"/>
              <a:gd name="connsiteX6" fmla="*/ 264781 w 363567"/>
              <a:gd name="connsiteY6" fmla="*/ 102475 h 395837"/>
              <a:gd name="connsiteX7" fmla="*/ 232349 w 363567"/>
              <a:gd name="connsiteY7" fmla="*/ 99230 h 395837"/>
              <a:gd name="connsiteX8" fmla="*/ 227238 w 363567"/>
              <a:gd name="connsiteY8" fmla="*/ 102806 h 395837"/>
              <a:gd name="connsiteX9" fmla="*/ 194421 w 363567"/>
              <a:gd name="connsiteY9" fmla="*/ 99216 h 395837"/>
              <a:gd name="connsiteX10" fmla="*/ 181762 w 363567"/>
              <a:gd name="connsiteY10" fmla="*/ 112827 h 395837"/>
              <a:gd name="connsiteX11" fmla="*/ 180790 w 363567"/>
              <a:gd name="connsiteY11" fmla="*/ 113028 h 395837"/>
              <a:gd name="connsiteX12" fmla="*/ 179514 w 363567"/>
              <a:gd name="connsiteY12" fmla="*/ 110722 h 395837"/>
              <a:gd name="connsiteX13" fmla="*/ 142854 w 363567"/>
              <a:gd name="connsiteY13" fmla="*/ 102146 h 395837"/>
              <a:gd name="connsiteX14" fmla="*/ 127838 w 363567"/>
              <a:gd name="connsiteY14" fmla="*/ 124481 h 395837"/>
              <a:gd name="connsiteX15" fmla="*/ 127359 w 363567"/>
              <a:gd name="connsiteY15" fmla="*/ 124586 h 395837"/>
              <a:gd name="connsiteX16" fmla="*/ 102915 w 363567"/>
              <a:gd name="connsiteY16" fmla="*/ 79357 h 395837"/>
              <a:gd name="connsiteX17" fmla="*/ 109670 w 363567"/>
              <a:gd name="connsiteY17" fmla="*/ 53609 h 395837"/>
              <a:gd name="connsiteX18" fmla="*/ 54835 w 363567"/>
              <a:gd name="connsiteY18" fmla="*/ 0 h 395837"/>
              <a:gd name="connsiteX19" fmla="*/ 0 w 363567"/>
              <a:gd name="connsiteY19" fmla="*/ 53608 h 395837"/>
              <a:gd name="connsiteX20" fmla="*/ 23297 w 363567"/>
              <a:gd name="connsiteY20" fmla="*/ 97469 h 395837"/>
              <a:gd name="connsiteX21" fmla="*/ 54355 w 363567"/>
              <a:gd name="connsiteY21" fmla="*/ 107209 h 395837"/>
              <a:gd name="connsiteX22" fmla="*/ 78141 w 363567"/>
              <a:gd name="connsiteY22" fmla="*/ 151221 h 395837"/>
              <a:gd name="connsiteX23" fmla="*/ 78762 w 363567"/>
              <a:gd name="connsiteY23" fmla="*/ 152513 h 395837"/>
              <a:gd name="connsiteX24" fmla="*/ 82860 w 363567"/>
              <a:gd name="connsiteY24" fmla="*/ 159952 h 395837"/>
              <a:gd name="connsiteX25" fmla="*/ 100228 w 363567"/>
              <a:gd name="connsiteY25" fmla="*/ 192089 h 395837"/>
              <a:gd name="connsiteX26" fmla="*/ 100404 w 363567"/>
              <a:gd name="connsiteY26" fmla="*/ 191993 h 395837"/>
              <a:gd name="connsiteX27" fmla="*/ 126684 w 363567"/>
              <a:gd name="connsiteY27" fmla="*/ 239739 h 395837"/>
              <a:gd name="connsiteX28" fmla="*/ 51295 w 363567"/>
              <a:gd name="connsiteY28" fmla="*/ 265448 h 395837"/>
              <a:gd name="connsiteX29" fmla="*/ 37295 w 363567"/>
              <a:gd name="connsiteY29" fmla="*/ 324899 h 395837"/>
              <a:gd name="connsiteX30" fmla="*/ 180684 w 363567"/>
              <a:gd name="connsiteY30" fmla="*/ 324268 h 395837"/>
              <a:gd name="connsiteX31" fmla="*/ 182481 w 363567"/>
              <a:gd name="connsiteY31" fmla="*/ 326070 h 395837"/>
              <a:gd name="connsiteX32" fmla="*/ 177048 w 363567"/>
              <a:gd name="connsiteY32" fmla="*/ 349597 h 395837"/>
              <a:gd name="connsiteX33" fmla="*/ 196466 w 363567"/>
              <a:gd name="connsiteY33" fmla="*/ 386041 h 395837"/>
              <a:gd name="connsiteX34" fmla="*/ 221458 w 363567"/>
              <a:gd name="connsiteY34" fmla="*/ 393662 h 395837"/>
              <a:gd name="connsiteX35" fmla="*/ 353775 w 363567"/>
              <a:gd name="connsiteY35" fmla="*/ 323176 h 395837"/>
              <a:gd name="connsiteX36" fmla="*/ 361393 w 363567"/>
              <a:gd name="connsiteY36" fmla="*/ 298180 h 395837"/>
              <a:gd name="connsiteX37" fmla="*/ 32676 w 363567"/>
              <a:gd name="connsiteY37" fmla="*/ 83843 h 395837"/>
              <a:gd name="connsiteX38" fmla="*/ 16542 w 363567"/>
              <a:gd name="connsiteY38" fmla="*/ 53608 h 395837"/>
              <a:gd name="connsiteX39" fmla="*/ 54835 w 363567"/>
              <a:gd name="connsiteY39" fmla="*/ 16541 h 395837"/>
              <a:gd name="connsiteX40" fmla="*/ 93127 w 363567"/>
              <a:gd name="connsiteY40" fmla="*/ 53608 h 395837"/>
              <a:gd name="connsiteX41" fmla="*/ 92523 w 363567"/>
              <a:gd name="connsiteY41" fmla="*/ 60126 h 395837"/>
              <a:gd name="connsiteX42" fmla="*/ 87897 w 363567"/>
              <a:gd name="connsiteY42" fmla="*/ 51567 h 395837"/>
              <a:gd name="connsiteX43" fmla="*/ 47113 w 363567"/>
              <a:gd name="connsiteY43" fmla="*/ 34955 h 395837"/>
              <a:gd name="connsiteX44" fmla="*/ 38646 w 363567"/>
              <a:gd name="connsiteY44" fmla="*/ 78137 h 395837"/>
              <a:gd name="connsiteX45" fmla="*/ 44716 w 363567"/>
              <a:gd name="connsiteY45" fmla="*/ 89369 h 395837"/>
              <a:gd name="connsiteX46" fmla="*/ 32676 w 363567"/>
              <a:gd name="connsiteY46" fmla="*/ 83843 h 395837"/>
              <a:gd name="connsiteX47" fmla="*/ 333581 w 363567"/>
              <a:gd name="connsiteY47" fmla="*/ 305691 h 395837"/>
              <a:gd name="connsiteX48" fmla="*/ 313476 w 363567"/>
              <a:gd name="connsiteY48" fmla="*/ 299884 h 395837"/>
              <a:gd name="connsiteX49" fmla="*/ 319284 w 363567"/>
              <a:gd name="connsiteY49" fmla="*/ 279780 h 395837"/>
              <a:gd name="connsiteX50" fmla="*/ 339388 w 363567"/>
              <a:gd name="connsiteY50" fmla="*/ 285586 h 395837"/>
              <a:gd name="connsiteX51" fmla="*/ 333581 w 363567"/>
              <a:gd name="connsiteY51" fmla="*/ 305691 h 39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63567" h="395837">
                <a:moveTo>
                  <a:pt x="361393" y="298180"/>
                </a:moveTo>
                <a:lnTo>
                  <a:pt x="341981" y="261735"/>
                </a:lnTo>
                <a:cubicBezTo>
                  <a:pt x="337178" y="252731"/>
                  <a:pt x="325993" y="249319"/>
                  <a:pt x="316982" y="254118"/>
                </a:cubicBezTo>
                <a:lnTo>
                  <a:pt x="315361" y="254979"/>
                </a:lnTo>
                <a:cubicBezTo>
                  <a:pt x="312449" y="231937"/>
                  <a:pt x="322797" y="203816"/>
                  <a:pt x="313539" y="187009"/>
                </a:cubicBezTo>
                <a:lnTo>
                  <a:pt x="270439" y="108771"/>
                </a:lnTo>
                <a:cubicBezTo>
                  <a:pt x="269041" y="106239"/>
                  <a:pt x="267077" y="104146"/>
                  <a:pt x="264781" y="102475"/>
                </a:cubicBezTo>
                <a:cubicBezTo>
                  <a:pt x="256786" y="94734"/>
                  <a:pt x="243603" y="93027"/>
                  <a:pt x="232349" y="99230"/>
                </a:cubicBezTo>
                <a:cubicBezTo>
                  <a:pt x="230467" y="100261"/>
                  <a:pt x="228787" y="101480"/>
                  <a:pt x="227238" y="102806"/>
                </a:cubicBezTo>
                <a:cubicBezTo>
                  <a:pt x="219280" y="94759"/>
                  <a:pt x="205862" y="92918"/>
                  <a:pt x="194421" y="99216"/>
                </a:cubicBezTo>
                <a:cubicBezTo>
                  <a:pt x="188534" y="102464"/>
                  <a:pt x="184271" y="107366"/>
                  <a:pt x="181762" y="112827"/>
                </a:cubicBezTo>
                <a:cubicBezTo>
                  <a:pt x="181440" y="112891"/>
                  <a:pt x="181118" y="112960"/>
                  <a:pt x="180790" y="113028"/>
                </a:cubicBezTo>
                <a:lnTo>
                  <a:pt x="179514" y="110722"/>
                </a:lnTo>
                <a:cubicBezTo>
                  <a:pt x="172798" y="98528"/>
                  <a:pt x="156387" y="94687"/>
                  <a:pt x="142854" y="102146"/>
                </a:cubicBezTo>
                <a:cubicBezTo>
                  <a:pt x="133913" y="107071"/>
                  <a:pt x="128578" y="115686"/>
                  <a:pt x="127838" y="124481"/>
                </a:cubicBezTo>
                <a:cubicBezTo>
                  <a:pt x="127682" y="124514"/>
                  <a:pt x="127520" y="124551"/>
                  <a:pt x="127359" y="124586"/>
                </a:cubicBezTo>
                <a:lnTo>
                  <a:pt x="102915" y="79357"/>
                </a:lnTo>
                <a:cubicBezTo>
                  <a:pt x="107217" y="71710"/>
                  <a:pt x="109670" y="62935"/>
                  <a:pt x="109670" y="53609"/>
                </a:cubicBezTo>
                <a:cubicBezTo>
                  <a:pt x="109670" y="24049"/>
                  <a:pt x="85071" y="0"/>
                  <a:pt x="54835" y="0"/>
                </a:cubicBezTo>
                <a:cubicBezTo>
                  <a:pt x="24598" y="0"/>
                  <a:pt x="0" y="24048"/>
                  <a:pt x="0" y="53608"/>
                </a:cubicBezTo>
                <a:cubicBezTo>
                  <a:pt x="0" y="71031"/>
                  <a:pt x="8709" y="87428"/>
                  <a:pt x="23297" y="97469"/>
                </a:cubicBezTo>
                <a:cubicBezTo>
                  <a:pt x="32432" y="103757"/>
                  <a:pt x="43161" y="107115"/>
                  <a:pt x="54355" y="107209"/>
                </a:cubicBezTo>
                <a:cubicBezTo>
                  <a:pt x="62552" y="122377"/>
                  <a:pt x="70272" y="136663"/>
                  <a:pt x="78141" y="151221"/>
                </a:cubicBezTo>
                <a:cubicBezTo>
                  <a:pt x="78343" y="151653"/>
                  <a:pt x="78529" y="152090"/>
                  <a:pt x="78762" y="152513"/>
                </a:cubicBezTo>
                <a:cubicBezTo>
                  <a:pt x="80275" y="155264"/>
                  <a:pt x="81635" y="157733"/>
                  <a:pt x="82860" y="159952"/>
                </a:cubicBezTo>
                <a:cubicBezTo>
                  <a:pt x="88442" y="170284"/>
                  <a:pt x="94158" y="180856"/>
                  <a:pt x="100228" y="192089"/>
                </a:cubicBezTo>
                <a:lnTo>
                  <a:pt x="100404" y="191993"/>
                </a:lnTo>
                <a:cubicBezTo>
                  <a:pt x="104746" y="199895"/>
                  <a:pt x="112491" y="213975"/>
                  <a:pt x="126684" y="239739"/>
                </a:cubicBezTo>
                <a:cubicBezTo>
                  <a:pt x="126684" y="239739"/>
                  <a:pt x="73501" y="253220"/>
                  <a:pt x="51295" y="265448"/>
                </a:cubicBezTo>
                <a:cubicBezTo>
                  <a:pt x="2875" y="292130"/>
                  <a:pt x="26998" y="324109"/>
                  <a:pt x="37295" y="324899"/>
                </a:cubicBezTo>
                <a:cubicBezTo>
                  <a:pt x="124821" y="289021"/>
                  <a:pt x="143942" y="295963"/>
                  <a:pt x="180684" y="324268"/>
                </a:cubicBezTo>
                <a:cubicBezTo>
                  <a:pt x="181154" y="324626"/>
                  <a:pt x="181764" y="325248"/>
                  <a:pt x="182481" y="326070"/>
                </a:cubicBezTo>
                <a:cubicBezTo>
                  <a:pt x="175182" y="331413"/>
                  <a:pt x="172673" y="341386"/>
                  <a:pt x="177048" y="349597"/>
                </a:cubicBezTo>
                <a:lnTo>
                  <a:pt x="196466" y="386041"/>
                </a:lnTo>
                <a:cubicBezTo>
                  <a:pt x="201267" y="395055"/>
                  <a:pt x="212453" y="398461"/>
                  <a:pt x="221458" y="393662"/>
                </a:cubicBezTo>
                <a:lnTo>
                  <a:pt x="353775" y="323176"/>
                </a:lnTo>
                <a:cubicBezTo>
                  <a:pt x="362777" y="318381"/>
                  <a:pt x="366194" y="307188"/>
                  <a:pt x="361393" y="298180"/>
                </a:cubicBezTo>
                <a:close/>
                <a:moveTo>
                  <a:pt x="32676" y="83843"/>
                </a:moveTo>
                <a:cubicBezTo>
                  <a:pt x="22574" y="76889"/>
                  <a:pt x="16542" y="65586"/>
                  <a:pt x="16542" y="53608"/>
                </a:cubicBezTo>
                <a:cubicBezTo>
                  <a:pt x="16542" y="33169"/>
                  <a:pt x="33720" y="16541"/>
                  <a:pt x="54835" y="16541"/>
                </a:cubicBezTo>
                <a:cubicBezTo>
                  <a:pt x="75949" y="16541"/>
                  <a:pt x="93127" y="33169"/>
                  <a:pt x="93127" y="53608"/>
                </a:cubicBezTo>
                <a:cubicBezTo>
                  <a:pt x="93127" y="55832"/>
                  <a:pt x="92912" y="58008"/>
                  <a:pt x="92523" y="60126"/>
                </a:cubicBezTo>
                <a:lnTo>
                  <a:pt x="87897" y="51567"/>
                </a:lnTo>
                <a:cubicBezTo>
                  <a:pt x="78965" y="35048"/>
                  <a:pt x="60712" y="27615"/>
                  <a:pt x="47113" y="34955"/>
                </a:cubicBezTo>
                <a:cubicBezTo>
                  <a:pt x="33507" y="42290"/>
                  <a:pt x="29719" y="61626"/>
                  <a:pt x="38646" y="78137"/>
                </a:cubicBezTo>
                <a:cubicBezTo>
                  <a:pt x="40714" y="81963"/>
                  <a:pt x="42731" y="85697"/>
                  <a:pt x="44716" y="89369"/>
                </a:cubicBezTo>
                <a:cubicBezTo>
                  <a:pt x="40426" y="88237"/>
                  <a:pt x="36363" y="86380"/>
                  <a:pt x="32676" y="83843"/>
                </a:cubicBezTo>
                <a:close/>
                <a:moveTo>
                  <a:pt x="333581" y="305691"/>
                </a:moveTo>
                <a:cubicBezTo>
                  <a:pt x="326427" y="309639"/>
                  <a:pt x="317426" y="307041"/>
                  <a:pt x="313476" y="299884"/>
                </a:cubicBezTo>
                <a:cubicBezTo>
                  <a:pt x="309528" y="292731"/>
                  <a:pt x="312129" y="283728"/>
                  <a:pt x="319284" y="279780"/>
                </a:cubicBezTo>
                <a:cubicBezTo>
                  <a:pt x="326438" y="275835"/>
                  <a:pt x="335438" y="278431"/>
                  <a:pt x="339388" y="285586"/>
                </a:cubicBezTo>
                <a:cubicBezTo>
                  <a:pt x="343337" y="292743"/>
                  <a:pt x="340734" y="301742"/>
                  <a:pt x="333581" y="305691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2" name="Graphic 260">
            <a:extLst>
              <a:ext uri="{FF2B5EF4-FFF2-40B4-BE49-F238E27FC236}">
                <a16:creationId xmlns:a16="http://schemas.microsoft.com/office/drawing/2014/main" id="{8738187B-3771-4BA4-8C77-CF19C9180D9F}"/>
              </a:ext>
            </a:extLst>
          </p:cNvPr>
          <p:cNvSpPr/>
          <p:nvPr/>
        </p:nvSpPr>
        <p:spPr>
          <a:xfrm>
            <a:off x="4091011" y="5061489"/>
            <a:ext cx="287509" cy="383636"/>
          </a:xfrm>
          <a:custGeom>
            <a:avLst/>
            <a:gdLst>
              <a:gd name="connsiteX0" fmla="*/ 178371 w 287509"/>
              <a:gd name="connsiteY0" fmla="*/ 146386 h 383636"/>
              <a:gd name="connsiteX1" fmla="*/ 181417 w 287509"/>
              <a:gd name="connsiteY1" fmla="*/ 258697 h 383636"/>
              <a:gd name="connsiteX2" fmla="*/ 175954 w 287509"/>
              <a:gd name="connsiteY2" fmla="*/ 299947 h 383636"/>
              <a:gd name="connsiteX3" fmla="*/ 287510 w 287509"/>
              <a:gd name="connsiteY3" fmla="*/ 319491 h 383636"/>
              <a:gd name="connsiteX4" fmla="*/ 287510 w 287509"/>
              <a:gd name="connsiteY4" fmla="*/ 274690 h 383636"/>
              <a:gd name="connsiteX5" fmla="*/ 259588 w 287509"/>
              <a:gd name="connsiteY5" fmla="*/ 248801 h 383636"/>
              <a:gd name="connsiteX6" fmla="*/ 239666 w 287509"/>
              <a:gd name="connsiteY6" fmla="*/ 230279 h 383636"/>
              <a:gd name="connsiteX7" fmla="*/ 198296 w 287509"/>
              <a:gd name="connsiteY7" fmla="*/ 191758 h 383636"/>
              <a:gd name="connsiteX8" fmla="*/ 178371 w 287509"/>
              <a:gd name="connsiteY8" fmla="*/ 146386 h 383636"/>
              <a:gd name="connsiteX9" fmla="*/ 132423 w 287509"/>
              <a:gd name="connsiteY9" fmla="*/ 160351 h 383636"/>
              <a:gd name="connsiteX10" fmla="*/ 140870 w 287509"/>
              <a:gd name="connsiteY10" fmla="*/ 203691 h 383636"/>
              <a:gd name="connsiteX11" fmla="*/ 143725 w 287509"/>
              <a:gd name="connsiteY11" fmla="*/ 204323 h 383636"/>
              <a:gd name="connsiteX12" fmla="*/ 146578 w 287509"/>
              <a:gd name="connsiteY12" fmla="*/ 203691 h 383636"/>
              <a:gd name="connsiteX13" fmla="*/ 155083 w 287509"/>
              <a:gd name="connsiteY13" fmla="*/ 160351 h 383636"/>
              <a:gd name="connsiteX14" fmla="*/ 145818 w 287509"/>
              <a:gd name="connsiteY14" fmla="*/ 113332 h 383636"/>
              <a:gd name="connsiteX15" fmla="*/ 143725 w 287509"/>
              <a:gd name="connsiteY15" fmla="*/ 112951 h 383636"/>
              <a:gd name="connsiteX16" fmla="*/ 141690 w 287509"/>
              <a:gd name="connsiteY16" fmla="*/ 113332 h 383636"/>
              <a:gd name="connsiteX17" fmla="*/ 132423 w 287509"/>
              <a:gd name="connsiteY17" fmla="*/ 160351 h 383636"/>
              <a:gd name="connsiteX18" fmla="*/ 132423 w 287509"/>
              <a:gd name="connsiteY18" fmla="*/ 160351 h 383636"/>
              <a:gd name="connsiteX19" fmla="*/ 168722 w 287509"/>
              <a:gd name="connsiteY19" fmla="*/ 336683 h 383636"/>
              <a:gd name="connsiteX20" fmla="*/ 175954 w 287509"/>
              <a:gd name="connsiteY20" fmla="*/ 359087 h 383636"/>
              <a:gd name="connsiteX21" fmla="*/ 218469 w 287509"/>
              <a:gd name="connsiteY21" fmla="*/ 376472 h 383636"/>
              <a:gd name="connsiteX22" fmla="*/ 226149 w 287509"/>
              <a:gd name="connsiteY22" fmla="*/ 364666 h 383636"/>
              <a:gd name="connsiteX23" fmla="*/ 174118 w 287509"/>
              <a:gd name="connsiteY23" fmla="*/ 310416 h 383636"/>
              <a:gd name="connsiteX24" fmla="*/ 168722 w 287509"/>
              <a:gd name="connsiteY24" fmla="*/ 336683 h 383636"/>
              <a:gd name="connsiteX25" fmla="*/ 168722 w 287509"/>
              <a:gd name="connsiteY25" fmla="*/ 336683 h 383636"/>
              <a:gd name="connsiteX26" fmla="*/ 156792 w 287509"/>
              <a:gd name="connsiteY26" fmla="*/ 360603 h 383636"/>
              <a:gd name="connsiteX27" fmla="*/ 130717 w 287509"/>
              <a:gd name="connsiteY27" fmla="*/ 360603 h 383636"/>
              <a:gd name="connsiteX28" fmla="*/ 124498 w 287509"/>
              <a:gd name="connsiteY28" fmla="*/ 383637 h 383636"/>
              <a:gd name="connsiteX29" fmla="*/ 162945 w 287509"/>
              <a:gd name="connsiteY29" fmla="*/ 383637 h 383636"/>
              <a:gd name="connsiteX30" fmla="*/ 156792 w 287509"/>
              <a:gd name="connsiteY30" fmla="*/ 360603 h 383636"/>
              <a:gd name="connsiteX31" fmla="*/ 113330 w 287509"/>
              <a:gd name="connsiteY31" fmla="*/ 310416 h 383636"/>
              <a:gd name="connsiteX32" fmla="*/ 61295 w 287509"/>
              <a:gd name="connsiteY32" fmla="*/ 364666 h 383636"/>
              <a:gd name="connsiteX33" fmla="*/ 68974 w 287509"/>
              <a:gd name="connsiteY33" fmla="*/ 376472 h 383636"/>
              <a:gd name="connsiteX34" fmla="*/ 111553 w 287509"/>
              <a:gd name="connsiteY34" fmla="*/ 359087 h 383636"/>
              <a:gd name="connsiteX35" fmla="*/ 118720 w 287509"/>
              <a:gd name="connsiteY35" fmla="*/ 336683 h 383636"/>
              <a:gd name="connsiteX36" fmla="*/ 113330 w 287509"/>
              <a:gd name="connsiteY36" fmla="*/ 310416 h 383636"/>
              <a:gd name="connsiteX37" fmla="*/ 113330 w 287509"/>
              <a:gd name="connsiteY37" fmla="*/ 310416 h 383636"/>
              <a:gd name="connsiteX38" fmla="*/ 116251 w 287509"/>
              <a:gd name="connsiteY38" fmla="*/ 146386 h 383636"/>
              <a:gd name="connsiteX39" fmla="*/ 113140 w 287509"/>
              <a:gd name="connsiteY39" fmla="*/ 258697 h 383636"/>
              <a:gd name="connsiteX40" fmla="*/ 118664 w 287509"/>
              <a:gd name="connsiteY40" fmla="*/ 299947 h 383636"/>
              <a:gd name="connsiteX41" fmla="*/ 120433 w 287509"/>
              <a:gd name="connsiteY41" fmla="*/ 310416 h 383636"/>
              <a:gd name="connsiteX42" fmla="*/ 125832 w 287509"/>
              <a:gd name="connsiteY42" fmla="*/ 336683 h 383636"/>
              <a:gd name="connsiteX43" fmla="*/ 130205 w 287509"/>
              <a:gd name="connsiteY43" fmla="*/ 353505 h 383636"/>
              <a:gd name="connsiteX44" fmla="*/ 130718 w 287509"/>
              <a:gd name="connsiteY44" fmla="*/ 353505 h 383636"/>
              <a:gd name="connsiteX45" fmla="*/ 156793 w 287509"/>
              <a:gd name="connsiteY45" fmla="*/ 353505 h 383636"/>
              <a:gd name="connsiteX46" fmla="*/ 157306 w 287509"/>
              <a:gd name="connsiteY46" fmla="*/ 353505 h 383636"/>
              <a:gd name="connsiteX47" fmla="*/ 161620 w 287509"/>
              <a:gd name="connsiteY47" fmla="*/ 336683 h 383636"/>
              <a:gd name="connsiteX48" fmla="*/ 167010 w 287509"/>
              <a:gd name="connsiteY48" fmla="*/ 310416 h 383636"/>
              <a:gd name="connsiteX49" fmla="*/ 168852 w 287509"/>
              <a:gd name="connsiteY49" fmla="*/ 299947 h 383636"/>
              <a:gd name="connsiteX50" fmla="*/ 174305 w 287509"/>
              <a:gd name="connsiteY50" fmla="*/ 258697 h 383636"/>
              <a:gd name="connsiteX51" fmla="*/ 171260 w 287509"/>
              <a:gd name="connsiteY51" fmla="*/ 146386 h 383636"/>
              <a:gd name="connsiteX52" fmla="*/ 171260 w 287509"/>
              <a:gd name="connsiteY52" fmla="*/ 146386 h 383636"/>
              <a:gd name="connsiteX53" fmla="*/ 161173 w 287509"/>
              <a:gd name="connsiteY53" fmla="*/ 89279 h 383636"/>
              <a:gd name="connsiteX54" fmla="*/ 143726 w 287509"/>
              <a:gd name="connsiteY54" fmla="*/ 0 h 383636"/>
              <a:gd name="connsiteX55" fmla="*/ 126337 w 287509"/>
              <a:gd name="connsiteY55" fmla="*/ 89279 h 383636"/>
              <a:gd name="connsiteX56" fmla="*/ 116251 w 287509"/>
              <a:gd name="connsiteY56" fmla="*/ 146386 h 383636"/>
              <a:gd name="connsiteX57" fmla="*/ 116251 w 287509"/>
              <a:gd name="connsiteY57" fmla="*/ 146386 h 383636"/>
              <a:gd name="connsiteX58" fmla="*/ 143725 w 287509"/>
              <a:gd name="connsiteY58" fmla="*/ 209208 h 383636"/>
              <a:gd name="connsiteX59" fmla="*/ 127543 w 287509"/>
              <a:gd name="connsiteY59" fmla="*/ 160351 h 383636"/>
              <a:gd name="connsiteX60" fmla="*/ 143725 w 287509"/>
              <a:gd name="connsiteY60" fmla="*/ 108059 h 383636"/>
              <a:gd name="connsiteX61" fmla="*/ 159900 w 287509"/>
              <a:gd name="connsiteY61" fmla="*/ 160351 h 383636"/>
              <a:gd name="connsiteX62" fmla="*/ 143725 w 287509"/>
              <a:gd name="connsiteY62" fmla="*/ 209208 h 383636"/>
              <a:gd name="connsiteX63" fmla="*/ 143725 w 287509"/>
              <a:gd name="connsiteY63" fmla="*/ 209208 h 383636"/>
              <a:gd name="connsiteX64" fmla="*/ 47778 w 287509"/>
              <a:gd name="connsiteY64" fmla="*/ 223161 h 383636"/>
              <a:gd name="connsiteX65" fmla="*/ 47778 w 287509"/>
              <a:gd name="connsiteY65" fmla="*/ 196704 h 383636"/>
              <a:gd name="connsiteX66" fmla="*/ 37818 w 287509"/>
              <a:gd name="connsiteY66" fmla="*/ 169420 h 383636"/>
              <a:gd name="connsiteX67" fmla="*/ 27856 w 287509"/>
              <a:gd name="connsiteY67" fmla="*/ 196704 h 383636"/>
              <a:gd name="connsiteX68" fmla="*/ 27856 w 287509"/>
              <a:gd name="connsiteY68" fmla="*/ 241695 h 383636"/>
              <a:gd name="connsiteX69" fmla="*/ 47778 w 287509"/>
              <a:gd name="connsiteY69" fmla="*/ 223161 h 383636"/>
              <a:gd name="connsiteX70" fmla="*/ 106032 w 287509"/>
              <a:gd name="connsiteY70" fmla="*/ 258697 h 383636"/>
              <a:gd name="connsiteX71" fmla="*/ 109083 w 287509"/>
              <a:gd name="connsiteY71" fmla="*/ 146386 h 383636"/>
              <a:gd name="connsiteX72" fmla="*/ 89222 w 287509"/>
              <a:gd name="connsiteY72" fmla="*/ 191758 h 383636"/>
              <a:gd name="connsiteX73" fmla="*/ 47778 w 287509"/>
              <a:gd name="connsiteY73" fmla="*/ 230279 h 383636"/>
              <a:gd name="connsiteX74" fmla="*/ 27856 w 287509"/>
              <a:gd name="connsiteY74" fmla="*/ 248801 h 383636"/>
              <a:gd name="connsiteX75" fmla="*/ 0 w 287509"/>
              <a:gd name="connsiteY75" fmla="*/ 274690 h 383636"/>
              <a:gd name="connsiteX76" fmla="*/ 0 w 287509"/>
              <a:gd name="connsiteY76" fmla="*/ 319491 h 383636"/>
              <a:gd name="connsiteX77" fmla="*/ 111554 w 287509"/>
              <a:gd name="connsiteY77" fmla="*/ 299947 h 383636"/>
              <a:gd name="connsiteX78" fmla="*/ 106032 w 287509"/>
              <a:gd name="connsiteY78" fmla="*/ 258697 h 383636"/>
              <a:gd name="connsiteX79" fmla="*/ 106032 w 287509"/>
              <a:gd name="connsiteY79" fmla="*/ 258697 h 383636"/>
              <a:gd name="connsiteX80" fmla="*/ 239666 w 287509"/>
              <a:gd name="connsiteY80" fmla="*/ 196704 h 383636"/>
              <a:gd name="connsiteX81" fmla="*/ 239666 w 287509"/>
              <a:gd name="connsiteY81" fmla="*/ 223161 h 383636"/>
              <a:gd name="connsiteX82" fmla="*/ 259588 w 287509"/>
              <a:gd name="connsiteY82" fmla="*/ 241695 h 383636"/>
              <a:gd name="connsiteX83" fmla="*/ 259588 w 287509"/>
              <a:gd name="connsiteY83" fmla="*/ 196704 h 383636"/>
              <a:gd name="connsiteX84" fmla="*/ 249629 w 287509"/>
              <a:gd name="connsiteY84" fmla="*/ 169420 h 383636"/>
              <a:gd name="connsiteX85" fmla="*/ 239666 w 287509"/>
              <a:gd name="connsiteY85" fmla="*/ 196704 h 383636"/>
              <a:gd name="connsiteX86" fmla="*/ 239666 w 287509"/>
              <a:gd name="connsiteY86" fmla="*/ 196704 h 38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87509" h="383636">
                <a:moveTo>
                  <a:pt x="178371" y="146386"/>
                </a:moveTo>
                <a:cubicBezTo>
                  <a:pt x="182616" y="181170"/>
                  <a:pt x="185095" y="223608"/>
                  <a:pt x="181417" y="258697"/>
                </a:cubicBezTo>
                <a:cubicBezTo>
                  <a:pt x="179828" y="274187"/>
                  <a:pt x="177924" y="287956"/>
                  <a:pt x="175954" y="299947"/>
                </a:cubicBezTo>
                <a:lnTo>
                  <a:pt x="287510" y="319491"/>
                </a:lnTo>
                <a:lnTo>
                  <a:pt x="287510" y="274690"/>
                </a:lnTo>
                <a:lnTo>
                  <a:pt x="259588" y="248801"/>
                </a:lnTo>
                <a:lnTo>
                  <a:pt x="239666" y="230279"/>
                </a:lnTo>
                <a:lnTo>
                  <a:pt x="198296" y="191758"/>
                </a:lnTo>
                <a:lnTo>
                  <a:pt x="178371" y="146386"/>
                </a:lnTo>
                <a:close/>
                <a:moveTo>
                  <a:pt x="132423" y="160351"/>
                </a:moveTo>
                <a:cubicBezTo>
                  <a:pt x="132423" y="168220"/>
                  <a:pt x="132177" y="199431"/>
                  <a:pt x="140870" y="203691"/>
                </a:cubicBezTo>
                <a:cubicBezTo>
                  <a:pt x="141755" y="204131"/>
                  <a:pt x="142772" y="204323"/>
                  <a:pt x="143725" y="204323"/>
                </a:cubicBezTo>
                <a:cubicBezTo>
                  <a:pt x="144735" y="204323"/>
                  <a:pt x="145689" y="204130"/>
                  <a:pt x="146578" y="203691"/>
                </a:cubicBezTo>
                <a:cubicBezTo>
                  <a:pt x="155334" y="199431"/>
                  <a:pt x="155083" y="168219"/>
                  <a:pt x="155083" y="160351"/>
                </a:cubicBezTo>
                <a:cubicBezTo>
                  <a:pt x="155083" y="152293"/>
                  <a:pt x="155144" y="117389"/>
                  <a:pt x="145818" y="113332"/>
                </a:cubicBezTo>
                <a:cubicBezTo>
                  <a:pt x="145186" y="113075"/>
                  <a:pt x="144485" y="112951"/>
                  <a:pt x="143725" y="112951"/>
                </a:cubicBezTo>
                <a:cubicBezTo>
                  <a:pt x="143023" y="112951"/>
                  <a:pt x="142330" y="113075"/>
                  <a:pt x="141690" y="113332"/>
                </a:cubicBezTo>
                <a:cubicBezTo>
                  <a:pt x="132367" y="117389"/>
                  <a:pt x="132423" y="152293"/>
                  <a:pt x="132423" y="160351"/>
                </a:cubicBezTo>
                <a:lnTo>
                  <a:pt x="132423" y="160351"/>
                </a:lnTo>
                <a:close/>
                <a:moveTo>
                  <a:pt x="168722" y="336683"/>
                </a:moveTo>
                <a:lnTo>
                  <a:pt x="175954" y="359087"/>
                </a:lnTo>
                <a:lnTo>
                  <a:pt x="218469" y="376472"/>
                </a:lnTo>
                <a:lnTo>
                  <a:pt x="226149" y="364666"/>
                </a:lnTo>
                <a:lnTo>
                  <a:pt x="174118" y="310416"/>
                </a:lnTo>
                <a:cubicBezTo>
                  <a:pt x="172213" y="321076"/>
                  <a:pt x="170313" y="329901"/>
                  <a:pt x="168722" y="336683"/>
                </a:cubicBezTo>
                <a:lnTo>
                  <a:pt x="168722" y="336683"/>
                </a:lnTo>
                <a:close/>
                <a:moveTo>
                  <a:pt x="156792" y="360603"/>
                </a:moveTo>
                <a:lnTo>
                  <a:pt x="130717" y="360603"/>
                </a:lnTo>
                <a:lnTo>
                  <a:pt x="124498" y="383637"/>
                </a:lnTo>
                <a:lnTo>
                  <a:pt x="162945" y="383637"/>
                </a:lnTo>
                <a:lnTo>
                  <a:pt x="156792" y="360603"/>
                </a:lnTo>
                <a:close/>
                <a:moveTo>
                  <a:pt x="113330" y="310416"/>
                </a:moveTo>
                <a:lnTo>
                  <a:pt x="61295" y="364666"/>
                </a:lnTo>
                <a:lnTo>
                  <a:pt x="68974" y="376472"/>
                </a:lnTo>
                <a:lnTo>
                  <a:pt x="111553" y="359087"/>
                </a:lnTo>
                <a:lnTo>
                  <a:pt x="118720" y="336683"/>
                </a:lnTo>
                <a:cubicBezTo>
                  <a:pt x="117134" y="329901"/>
                  <a:pt x="115293" y="321076"/>
                  <a:pt x="113330" y="310416"/>
                </a:cubicBezTo>
                <a:lnTo>
                  <a:pt x="113330" y="310416"/>
                </a:lnTo>
                <a:close/>
                <a:moveTo>
                  <a:pt x="116251" y="146386"/>
                </a:moveTo>
                <a:cubicBezTo>
                  <a:pt x="111995" y="181170"/>
                  <a:pt x="109459" y="223608"/>
                  <a:pt x="113140" y="258697"/>
                </a:cubicBezTo>
                <a:cubicBezTo>
                  <a:pt x="114789" y="274187"/>
                  <a:pt x="116693" y="287956"/>
                  <a:pt x="118664" y="299947"/>
                </a:cubicBezTo>
                <a:cubicBezTo>
                  <a:pt x="119231" y="303633"/>
                  <a:pt x="119866" y="307118"/>
                  <a:pt x="120433" y="310416"/>
                </a:cubicBezTo>
                <a:cubicBezTo>
                  <a:pt x="122404" y="321076"/>
                  <a:pt x="124247" y="329901"/>
                  <a:pt x="125832" y="336683"/>
                </a:cubicBezTo>
                <a:cubicBezTo>
                  <a:pt x="128368" y="347664"/>
                  <a:pt x="130205" y="353505"/>
                  <a:pt x="130205" y="353505"/>
                </a:cubicBezTo>
                <a:lnTo>
                  <a:pt x="130718" y="353505"/>
                </a:lnTo>
                <a:lnTo>
                  <a:pt x="156793" y="353505"/>
                </a:lnTo>
                <a:lnTo>
                  <a:pt x="157306" y="353505"/>
                </a:lnTo>
                <a:cubicBezTo>
                  <a:pt x="157306" y="353505"/>
                  <a:pt x="159079" y="347665"/>
                  <a:pt x="161620" y="336683"/>
                </a:cubicBezTo>
                <a:cubicBezTo>
                  <a:pt x="163201" y="329901"/>
                  <a:pt x="165105" y="321076"/>
                  <a:pt x="167010" y="310416"/>
                </a:cubicBezTo>
                <a:cubicBezTo>
                  <a:pt x="167646" y="307118"/>
                  <a:pt x="168214" y="303633"/>
                  <a:pt x="168852" y="299947"/>
                </a:cubicBezTo>
                <a:cubicBezTo>
                  <a:pt x="170756" y="287956"/>
                  <a:pt x="172719" y="274188"/>
                  <a:pt x="174305" y="258697"/>
                </a:cubicBezTo>
                <a:cubicBezTo>
                  <a:pt x="177984" y="223608"/>
                  <a:pt x="175515" y="181169"/>
                  <a:pt x="171260" y="146386"/>
                </a:cubicBezTo>
                <a:lnTo>
                  <a:pt x="171260" y="146386"/>
                </a:lnTo>
                <a:cubicBezTo>
                  <a:pt x="168214" y="121696"/>
                  <a:pt x="164346" y="100829"/>
                  <a:pt x="161173" y="89279"/>
                </a:cubicBezTo>
                <a:cubicBezTo>
                  <a:pt x="153499" y="61361"/>
                  <a:pt x="152799" y="0"/>
                  <a:pt x="143726" y="0"/>
                </a:cubicBezTo>
                <a:cubicBezTo>
                  <a:pt x="134649" y="0"/>
                  <a:pt x="134020" y="61361"/>
                  <a:pt x="126337" y="89279"/>
                </a:cubicBezTo>
                <a:cubicBezTo>
                  <a:pt x="123102" y="100829"/>
                  <a:pt x="119231" y="121696"/>
                  <a:pt x="116251" y="146386"/>
                </a:cubicBezTo>
                <a:lnTo>
                  <a:pt x="116251" y="146386"/>
                </a:lnTo>
                <a:close/>
                <a:moveTo>
                  <a:pt x="143725" y="209208"/>
                </a:moveTo>
                <a:cubicBezTo>
                  <a:pt x="131223" y="209208"/>
                  <a:pt x="127543" y="192456"/>
                  <a:pt x="127543" y="160351"/>
                </a:cubicBezTo>
                <a:cubicBezTo>
                  <a:pt x="127543" y="128304"/>
                  <a:pt x="131159" y="108059"/>
                  <a:pt x="143725" y="108059"/>
                </a:cubicBezTo>
                <a:cubicBezTo>
                  <a:pt x="156283" y="108059"/>
                  <a:pt x="159900" y="128304"/>
                  <a:pt x="159900" y="160351"/>
                </a:cubicBezTo>
                <a:cubicBezTo>
                  <a:pt x="159900" y="192456"/>
                  <a:pt x="156283" y="209208"/>
                  <a:pt x="143725" y="209208"/>
                </a:cubicBezTo>
                <a:lnTo>
                  <a:pt x="143725" y="209208"/>
                </a:lnTo>
                <a:close/>
                <a:moveTo>
                  <a:pt x="47778" y="223161"/>
                </a:moveTo>
                <a:lnTo>
                  <a:pt x="47778" y="196704"/>
                </a:lnTo>
                <a:cubicBezTo>
                  <a:pt x="47778" y="182555"/>
                  <a:pt x="45182" y="169420"/>
                  <a:pt x="37818" y="169420"/>
                </a:cubicBezTo>
                <a:cubicBezTo>
                  <a:pt x="30456" y="169420"/>
                  <a:pt x="27856" y="182555"/>
                  <a:pt x="27856" y="196704"/>
                </a:cubicBezTo>
                <a:lnTo>
                  <a:pt x="27856" y="241695"/>
                </a:lnTo>
                <a:lnTo>
                  <a:pt x="47778" y="223161"/>
                </a:lnTo>
                <a:close/>
                <a:moveTo>
                  <a:pt x="106032" y="258697"/>
                </a:moveTo>
                <a:cubicBezTo>
                  <a:pt x="102349" y="223608"/>
                  <a:pt x="104893" y="181169"/>
                  <a:pt x="109083" y="146386"/>
                </a:cubicBezTo>
                <a:lnTo>
                  <a:pt x="89222" y="191758"/>
                </a:lnTo>
                <a:lnTo>
                  <a:pt x="47778" y="230279"/>
                </a:lnTo>
                <a:lnTo>
                  <a:pt x="27856" y="248801"/>
                </a:lnTo>
                <a:lnTo>
                  <a:pt x="0" y="274690"/>
                </a:lnTo>
                <a:lnTo>
                  <a:pt x="0" y="319491"/>
                </a:lnTo>
                <a:lnTo>
                  <a:pt x="111554" y="299947"/>
                </a:lnTo>
                <a:cubicBezTo>
                  <a:pt x="109585" y="287956"/>
                  <a:pt x="107682" y="274188"/>
                  <a:pt x="106032" y="258697"/>
                </a:cubicBezTo>
                <a:lnTo>
                  <a:pt x="106032" y="258697"/>
                </a:lnTo>
                <a:close/>
                <a:moveTo>
                  <a:pt x="239666" y="196704"/>
                </a:moveTo>
                <a:lnTo>
                  <a:pt x="239666" y="223161"/>
                </a:lnTo>
                <a:lnTo>
                  <a:pt x="259588" y="241695"/>
                </a:lnTo>
                <a:lnTo>
                  <a:pt x="259588" y="196704"/>
                </a:lnTo>
                <a:cubicBezTo>
                  <a:pt x="259588" y="182555"/>
                  <a:pt x="256993" y="169420"/>
                  <a:pt x="249629" y="169420"/>
                </a:cubicBezTo>
                <a:cubicBezTo>
                  <a:pt x="242330" y="169420"/>
                  <a:pt x="239666" y="182555"/>
                  <a:pt x="239666" y="196704"/>
                </a:cubicBezTo>
                <a:lnTo>
                  <a:pt x="239666" y="196704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465" cap="flat">
            <a:solidFill>
              <a:srgbClr val="221F2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3" name="Graphic 261">
            <a:extLst>
              <a:ext uri="{FF2B5EF4-FFF2-40B4-BE49-F238E27FC236}">
                <a16:creationId xmlns:a16="http://schemas.microsoft.com/office/drawing/2014/main" id="{5E043DA1-4F6A-449D-80F4-F441756E6123}"/>
              </a:ext>
            </a:extLst>
          </p:cNvPr>
          <p:cNvSpPr/>
          <p:nvPr/>
        </p:nvSpPr>
        <p:spPr>
          <a:xfrm>
            <a:off x="3537876" y="5111193"/>
            <a:ext cx="221255" cy="363122"/>
          </a:xfrm>
          <a:custGeom>
            <a:avLst/>
            <a:gdLst>
              <a:gd name="connsiteX0" fmla="*/ 141240 w 221255"/>
              <a:gd name="connsiteY0" fmla="*/ 312661 h 363122"/>
              <a:gd name="connsiteX1" fmla="*/ 139196 w 221255"/>
              <a:gd name="connsiteY1" fmla="*/ 312661 h 363122"/>
              <a:gd name="connsiteX2" fmla="*/ 139196 w 221255"/>
              <a:gd name="connsiteY2" fmla="*/ 267540 h 363122"/>
              <a:gd name="connsiteX3" fmla="*/ 124563 w 221255"/>
              <a:gd name="connsiteY3" fmla="*/ 223575 h 363122"/>
              <a:gd name="connsiteX4" fmla="*/ 97722 w 221255"/>
              <a:gd name="connsiteY4" fmla="*/ 223575 h 363122"/>
              <a:gd name="connsiteX5" fmla="*/ 83092 w 221255"/>
              <a:gd name="connsiteY5" fmla="*/ 267540 h 363122"/>
              <a:gd name="connsiteX6" fmla="*/ 83092 w 221255"/>
              <a:gd name="connsiteY6" fmla="*/ 312661 h 363122"/>
              <a:gd name="connsiteX7" fmla="*/ 81043 w 221255"/>
              <a:gd name="connsiteY7" fmla="*/ 312661 h 363122"/>
              <a:gd name="connsiteX8" fmla="*/ 58514 w 221255"/>
              <a:gd name="connsiteY8" fmla="*/ 312661 h 363122"/>
              <a:gd name="connsiteX9" fmla="*/ 58514 w 221255"/>
              <a:gd name="connsiteY9" fmla="*/ 271193 h 363122"/>
              <a:gd name="connsiteX10" fmla="*/ 81043 w 221255"/>
              <a:gd name="connsiteY10" fmla="*/ 132077 h 363122"/>
              <a:gd name="connsiteX11" fmla="*/ 141240 w 221255"/>
              <a:gd name="connsiteY11" fmla="*/ 132077 h 363122"/>
              <a:gd name="connsiteX12" fmla="*/ 141240 w 221255"/>
              <a:gd name="connsiteY12" fmla="*/ 132077 h 363122"/>
              <a:gd name="connsiteX13" fmla="*/ 163843 w 221255"/>
              <a:gd name="connsiteY13" fmla="*/ 271193 h 363122"/>
              <a:gd name="connsiteX14" fmla="*/ 163843 w 221255"/>
              <a:gd name="connsiteY14" fmla="*/ 312661 h 363122"/>
              <a:gd name="connsiteX15" fmla="*/ 141240 w 221255"/>
              <a:gd name="connsiteY15" fmla="*/ 312661 h 363122"/>
              <a:gd name="connsiteX16" fmla="*/ 121341 w 221255"/>
              <a:gd name="connsiteY16" fmla="*/ 4657 h 363122"/>
              <a:gd name="connsiteX17" fmla="*/ 121341 w 221255"/>
              <a:gd name="connsiteY17" fmla="*/ 4657 h 363122"/>
              <a:gd name="connsiteX18" fmla="*/ 100936 w 221255"/>
              <a:gd name="connsiteY18" fmla="*/ 4657 h 363122"/>
              <a:gd name="connsiteX19" fmla="*/ 81044 w 221255"/>
              <a:gd name="connsiteY19" fmla="*/ 58572 h 363122"/>
              <a:gd name="connsiteX20" fmla="*/ 81044 w 221255"/>
              <a:gd name="connsiteY20" fmla="*/ 125269 h 363122"/>
              <a:gd name="connsiteX21" fmla="*/ 141241 w 221255"/>
              <a:gd name="connsiteY21" fmla="*/ 125269 h 363122"/>
              <a:gd name="connsiteX22" fmla="*/ 141241 w 221255"/>
              <a:gd name="connsiteY22" fmla="*/ 58572 h 363122"/>
              <a:gd name="connsiteX23" fmla="*/ 121341 w 221255"/>
              <a:gd name="connsiteY23" fmla="*/ 4657 h 363122"/>
              <a:gd name="connsiteX24" fmla="*/ 121341 w 221255"/>
              <a:gd name="connsiteY24" fmla="*/ 4657 h 363122"/>
              <a:gd name="connsiteX25" fmla="*/ 120175 w 221255"/>
              <a:gd name="connsiteY25" fmla="*/ 226869 h 363122"/>
              <a:gd name="connsiteX26" fmla="*/ 120175 w 221255"/>
              <a:gd name="connsiteY26" fmla="*/ 226869 h 363122"/>
              <a:gd name="connsiteX27" fmla="*/ 102108 w 221255"/>
              <a:gd name="connsiteY27" fmla="*/ 226869 h 363122"/>
              <a:gd name="connsiteX28" fmla="*/ 88576 w 221255"/>
              <a:gd name="connsiteY28" fmla="*/ 267541 h 363122"/>
              <a:gd name="connsiteX29" fmla="*/ 88576 w 221255"/>
              <a:gd name="connsiteY29" fmla="*/ 350254 h 363122"/>
              <a:gd name="connsiteX30" fmla="*/ 96109 w 221255"/>
              <a:gd name="connsiteY30" fmla="*/ 357794 h 363122"/>
              <a:gd name="connsiteX31" fmla="*/ 126171 w 221255"/>
              <a:gd name="connsiteY31" fmla="*/ 357794 h 363122"/>
              <a:gd name="connsiteX32" fmla="*/ 133703 w 221255"/>
              <a:gd name="connsiteY32" fmla="*/ 350254 h 363122"/>
              <a:gd name="connsiteX33" fmla="*/ 133703 w 221255"/>
              <a:gd name="connsiteY33" fmla="*/ 267541 h 363122"/>
              <a:gd name="connsiteX34" fmla="*/ 120175 w 221255"/>
              <a:gd name="connsiteY34" fmla="*/ 226869 h 363122"/>
              <a:gd name="connsiteX35" fmla="*/ 120175 w 221255"/>
              <a:gd name="connsiteY35" fmla="*/ 226869 h 363122"/>
              <a:gd name="connsiteX36" fmla="*/ 52665 w 221255"/>
              <a:gd name="connsiteY36" fmla="*/ 276526 h 363122"/>
              <a:gd name="connsiteX37" fmla="*/ 52665 w 221255"/>
              <a:gd name="connsiteY37" fmla="*/ 317997 h 363122"/>
              <a:gd name="connsiteX38" fmla="*/ 75193 w 221255"/>
              <a:gd name="connsiteY38" fmla="*/ 317997 h 363122"/>
              <a:gd name="connsiteX39" fmla="*/ 77241 w 221255"/>
              <a:gd name="connsiteY39" fmla="*/ 317997 h 363122"/>
              <a:gd name="connsiteX40" fmla="*/ 77241 w 221255"/>
              <a:gd name="connsiteY40" fmla="*/ 342200 h 363122"/>
              <a:gd name="connsiteX41" fmla="*/ 7463 w 221255"/>
              <a:gd name="connsiteY41" fmla="*/ 363123 h 363122"/>
              <a:gd name="connsiteX42" fmla="*/ 0 w 221255"/>
              <a:gd name="connsiteY42" fmla="*/ 295471 h 363122"/>
              <a:gd name="connsiteX43" fmla="*/ 52665 w 221255"/>
              <a:gd name="connsiteY43" fmla="*/ 257802 h 363122"/>
              <a:gd name="connsiteX44" fmla="*/ 53030 w 221255"/>
              <a:gd name="connsiteY44" fmla="*/ 257802 h 363122"/>
              <a:gd name="connsiteX45" fmla="*/ 53030 w 221255"/>
              <a:gd name="connsiteY45" fmla="*/ 257802 h 363122"/>
              <a:gd name="connsiteX46" fmla="*/ 52665 w 221255"/>
              <a:gd name="connsiteY46" fmla="*/ 276526 h 363122"/>
              <a:gd name="connsiteX47" fmla="*/ 52665 w 221255"/>
              <a:gd name="connsiteY47" fmla="*/ 276526 h 363122"/>
              <a:gd name="connsiteX48" fmla="*/ 213719 w 221255"/>
              <a:gd name="connsiteY48" fmla="*/ 362327 h 363122"/>
              <a:gd name="connsiteX49" fmla="*/ 144014 w 221255"/>
              <a:gd name="connsiteY49" fmla="*/ 341397 h 363122"/>
              <a:gd name="connsiteX50" fmla="*/ 144014 w 221255"/>
              <a:gd name="connsiteY50" fmla="*/ 317193 h 363122"/>
              <a:gd name="connsiteX51" fmla="*/ 145999 w 221255"/>
              <a:gd name="connsiteY51" fmla="*/ 317193 h 363122"/>
              <a:gd name="connsiteX52" fmla="*/ 168589 w 221255"/>
              <a:gd name="connsiteY52" fmla="*/ 317193 h 363122"/>
              <a:gd name="connsiteX53" fmla="*/ 168589 w 221255"/>
              <a:gd name="connsiteY53" fmla="*/ 275723 h 363122"/>
              <a:gd name="connsiteX54" fmla="*/ 168157 w 221255"/>
              <a:gd name="connsiteY54" fmla="*/ 256999 h 363122"/>
              <a:gd name="connsiteX55" fmla="*/ 168589 w 221255"/>
              <a:gd name="connsiteY55" fmla="*/ 256999 h 363122"/>
              <a:gd name="connsiteX56" fmla="*/ 221256 w 221255"/>
              <a:gd name="connsiteY56" fmla="*/ 294591 h 363122"/>
              <a:gd name="connsiteX57" fmla="*/ 213719 w 221255"/>
              <a:gd name="connsiteY57" fmla="*/ 362327 h 36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21255" h="363122">
                <a:moveTo>
                  <a:pt x="141240" y="312661"/>
                </a:moveTo>
                <a:lnTo>
                  <a:pt x="139196" y="312661"/>
                </a:lnTo>
                <a:lnTo>
                  <a:pt x="139196" y="267540"/>
                </a:lnTo>
                <a:cubicBezTo>
                  <a:pt x="139196" y="251670"/>
                  <a:pt x="134068" y="236220"/>
                  <a:pt x="124563" y="223575"/>
                </a:cubicBezTo>
                <a:cubicBezTo>
                  <a:pt x="117831" y="214651"/>
                  <a:pt x="104446" y="214651"/>
                  <a:pt x="97722" y="223575"/>
                </a:cubicBezTo>
                <a:cubicBezTo>
                  <a:pt x="88211" y="236220"/>
                  <a:pt x="83092" y="251669"/>
                  <a:pt x="83092" y="267540"/>
                </a:cubicBezTo>
                <a:lnTo>
                  <a:pt x="83092" y="312661"/>
                </a:lnTo>
                <a:lnTo>
                  <a:pt x="81043" y="312661"/>
                </a:lnTo>
                <a:lnTo>
                  <a:pt x="58514" y="312661"/>
                </a:lnTo>
                <a:lnTo>
                  <a:pt x="58514" y="271193"/>
                </a:lnTo>
                <a:cubicBezTo>
                  <a:pt x="58514" y="223864"/>
                  <a:pt x="66122" y="176910"/>
                  <a:pt x="81043" y="132077"/>
                </a:cubicBezTo>
                <a:lnTo>
                  <a:pt x="141240" y="132077"/>
                </a:lnTo>
                <a:lnTo>
                  <a:pt x="141240" y="132077"/>
                </a:lnTo>
                <a:cubicBezTo>
                  <a:pt x="156235" y="176909"/>
                  <a:pt x="163843" y="223864"/>
                  <a:pt x="163843" y="271193"/>
                </a:cubicBezTo>
                <a:lnTo>
                  <a:pt x="163843" y="312661"/>
                </a:lnTo>
                <a:lnTo>
                  <a:pt x="141240" y="312661"/>
                </a:lnTo>
                <a:close/>
                <a:moveTo>
                  <a:pt x="121341" y="4657"/>
                </a:moveTo>
                <a:lnTo>
                  <a:pt x="121341" y="4657"/>
                </a:lnTo>
                <a:cubicBezTo>
                  <a:pt x="116074" y="-1552"/>
                  <a:pt x="106201" y="-1552"/>
                  <a:pt x="100936" y="4657"/>
                </a:cubicBezTo>
                <a:cubicBezTo>
                  <a:pt x="88067" y="19948"/>
                  <a:pt x="81044" y="38961"/>
                  <a:pt x="81044" y="58572"/>
                </a:cubicBezTo>
                <a:lnTo>
                  <a:pt x="81044" y="125269"/>
                </a:lnTo>
                <a:lnTo>
                  <a:pt x="141241" y="125269"/>
                </a:lnTo>
                <a:lnTo>
                  <a:pt x="141241" y="58572"/>
                </a:lnTo>
                <a:cubicBezTo>
                  <a:pt x="141240" y="38961"/>
                  <a:pt x="134219" y="19948"/>
                  <a:pt x="121341" y="4657"/>
                </a:cubicBezTo>
                <a:lnTo>
                  <a:pt x="121341" y="4657"/>
                </a:lnTo>
                <a:close/>
                <a:moveTo>
                  <a:pt x="120175" y="226869"/>
                </a:moveTo>
                <a:lnTo>
                  <a:pt x="120175" y="226869"/>
                </a:lnTo>
                <a:cubicBezTo>
                  <a:pt x="115638" y="220866"/>
                  <a:pt x="106643" y="220866"/>
                  <a:pt x="102108" y="226869"/>
                </a:cubicBezTo>
                <a:cubicBezTo>
                  <a:pt x="93331" y="238565"/>
                  <a:pt x="88576" y="252827"/>
                  <a:pt x="88576" y="267541"/>
                </a:cubicBezTo>
                <a:lnTo>
                  <a:pt x="88576" y="350254"/>
                </a:lnTo>
                <a:cubicBezTo>
                  <a:pt x="88576" y="354426"/>
                  <a:pt x="91942" y="357794"/>
                  <a:pt x="96109" y="357794"/>
                </a:cubicBezTo>
                <a:lnTo>
                  <a:pt x="126171" y="357794"/>
                </a:lnTo>
                <a:cubicBezTo>
                  <a:pt x="130342" y="357794"/>
                  <a:pt x="133703" y="354426"/>
                  <a:pt x="133703" y="350254"/>
                </a:cubicBezTo>
                <a:lnTo>
                  <a:pt x="133703" y="267541"/>
                </a:lnTo>
                <a:cubicBezTo>
                  <a:pt x="133704" y="252826"/>
                  <a:pt x="128949" y="238565"/>
                  <a:pt x="120175" y="226869"/>
                </a:cubicBezTo>
                <a:lnTo>
                  <a:pt x="120175" y="226869"/>
                </a:lnTo>
                <a:close/>
                <a:moveTo>
                  <a:pt x="52665" y="276526"/>
                </a:moveTo>
                <a:lnTo>
                  <a:pt x="52665" y="317997"/>
                </a:lnTo>
                <a:lnTo>
                  <a:pt x="75193" y="317997"/>
                </a:lnTo>
                <a:lnTo>
                  <a:pt x="77241" y="317997"/>
                </a:lnTo>
                <a:lnTo>
                  <a:pt x="77241" y="342200"/>
                </a:lnTo>
                <a:lnTo>
                  <a:pt x="7463" y="363123"/>
                </a:lnTo>
                <a:lnTo>
                  <a:pt x="0" y="295471"/>
                </a:lnTo>
                <a:lnTo>
                  <a:pt x="52665" y="257802"/>
                </a:lnTo>
                <a:lnTo>
                  <a:pt x="53030" y="257802"/>
                </a:lnTo>
                <a:lnTo>
                  <a:pt x="53030" y="257802"/>
                </a:lnTo>
                <a:cubicBezTo>
                  <a:pt x="52811" y="264021"/>
                  <a:pt x="52665" y="270304"/>
                  <a:pt x="52665" y="276526"/>
                </a:cubicBezTo>
                <a:lnTo>
                  <a:pt x="52665" y="276526"/>
                </a:lnTo>
                <a:close/>
                <a:moveTo>
                  <a:pt x="213719" y="362327"/>
                </a:moveTo>
                <a:lnTo>
                  <a:pt x="144014" y="341397"/>
                </a:lnTo>
                <a:lnTo>
                  <a:pt x="144014" y="317193"/>
                </a:lnTo>
                <a:lnTo>
                  <a:pt x="145999" y="317193"/>
                </a:lnTo>
                <a:lnTo>
                  <a:pt x="168589" y="317193"/>
                </a:lnTo>
                <a:lnTo>
                  <a:pt x="168589" y="275723"/>
                </a:lnTo>
                <a:cubicBezTo>
                  <a:pt x="168589" y="269426"/>
                  <a:pt x="168446" y="263217"/>
                  <a:pt x="168157" y="256999"/>
                </a:cubicBezTo>
                <a:lnTo>
                  <a:pt x="168589" y="256999"/>
                </a:lnTo>
                <a:lnTo>
                  <a:pt x="221256" y="294591"/>
                </a:lnTo>
                <a:lnTo>
                  <a:pt x="213719" y="36232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04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54" name="Graphic 262">
            <a:extLst>
              <a:ext uri="{FF2B5EF4-FFF2-40B4-BE49-F238E27FC236}">
                <a16:creationId xmlns:a16="http://schemas.microsoft.com/office/drawing/2014/main" id="{6367F2B0-0D1C-411D-8154-28511C06CFC7}"/>
              </a:ext>
            </a:extLst>
          </p:cNvPr>
          <p:cNvGrpSpPr/>
          <p:nvPr/>
        </p:nvGrpSpPr>
        <p:grpSpPr>
          <a:xfrm>
            <a:off x="10155908" y="5093403"/>
            <a:ext cx="334678" cy="415105"/>
            <a:chOff x="10155908" y="5093403"/>
            <a:chExt cx="334678" cy="415105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855" name="Freeform: Shape 854">
              <a:extLst>
                <a:ext uri="{FF2B5EF4-FFF2-40B4-BE49-F238E27FC236}">
                  <a16:creationId xmlns:a16="http://schemas.microsoft.com/office/drawing/2014/main" id="{D76218D1-673B-4C52-B005-49075BB059AA}"/>
                </a:ext>
              </a:extLst>
            </p:cNvPr>
            <p:cNvSpPr/>
            <p:nvPr/>
          </p:nvSpPr>
          <p:spPr>
            <a:xfrm>
              <a:off x="10347227" y="5093403"/>
              <a:ext cx="73310" cy="108316"/>
            </a:xfrm>
            <a:custGeom>
              <a:avLst/>
              <a:gdLst>
                <a:gd name="connsiteX0" fmla="*/ 36340 w 73310"/>
                <a:gd name="connsiteY0" fmla="*/ 108316 h 108316"/>
                <a:gd name="connsiteX1" fmla="*/ 73310 w 73310"/>
                <a:gd name="connsiteY1" fmla="*/ 71346 h 108316"/>
                <a:gd name="connsiteX2" fmla="*/ 42826 w 73310"/>
                <a:gd name="connsiteY2" fmla="*/ 3243 h 108316"/>
                <a:gd name="connsiteX3" fmla="*/ 36340 w 73310"/>
                <a:gd name="connsiteY3" fmla="*/ 0 h 108316"/>
                <a:gd name="connsiteX4" fmla="*/ 30502 w 73310"/>
                <a:gd name="connsiteY4" fmla="*/ 3243 h 108316"/>
                <a:gd name="connsiteX5" fmla="*/ 18 w 73310"/>
                <a:gd name="connsiteY5" fmla="*/ 71346 h 108316"/>
                <a:gd name="connsiteX6" fmla="*/ 36340 w 73310"/>
                <a:gd name="connsiteY6" fmla="*/ 108316 h 108316"/>
                <a:gd name="connsiteX7" fmla="*/ 36340 w 73310"/>
                <a:gd name="connsiteY7" fmla="*/ 21404 h 108316"/>
                <a:gd name="connsiteX8" fmla="*/ 59041 w 73310"/>
                <a:gd name="connsiteY8" fmla="*/ 71995 h 108316"/>
                <a:gd name="connsiteX9" fmla="*/ 36340 w 73310"/>
                <a:gd name="connsiteY9" fmla="*/ 94696 h 108316"/>
                <a:gd name="connsiteX10" fmla="*/ 14287 w 73310"/>
                <a:gd name="connsiteY10" fmla="*/ 71346 h 108316"/>
                <a:gd name="connsiteX11" fmla="*/ 36340 w 73310"/>
                <a:gd name="connsiteY11" fmla="*/ 21404 h 1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310" h="108316">
                  <a:moveTo>
                    <a:pt x="36340" y="108316"/>
                  </a:moveTo>
                  <a:cubicBezTo>
                    <a:pt x="56446" y="108316"/>
                    <a:pt x="73310" y="92101"/>
                    <a:pt x="73310" y="71346"/>
                  </a:cubicBezTo>
                  <a:cubicBezTo>
                    <a:pt x="73310" y="53834"/>
                    <a:pt x="48015" y="11675"/>
                    <a:pt x="42826" y="3243"/>
                  </a:cubicBezTo>
                  <a:cubicBezTo>
                    <a:pt x="41529" y="1297"/>
                    <a:pt x="38934" y="0"/>
                    <a:pt x="36340" y="0"/>
                  </a:cubicBezTo>
                  <a:cubicBezTo>
                    <a:pt x="33745" y="0"/>
                    <a:pt x="31800" y="1297"/>
                    <a:pt x="30502" y="3243"/>
                  </a:cubicBezTo>
                  <a:cubicBezTo>
                    <a:pt x="25314" y="11675"/>
                    <a:pt x="18" y="53834"/>
                    <a:pt x="18" y="71346"/>
                  </a:cubicBezTo>
                  <a:cubicBezTo>
                    <a:pt x="-631" y="92101"/>
                    <a:pt x="16233" y="108316"/>
                    <a:pt x="36340" y="108316"/>
                  </a:cubicBezTo>
                  <a:close/>
                  <a:moveTo>
                    <a:pt x="36340" y="21404"/>
                  </a:moveTo>
                  <a:cubicBezTo>
                    <a:pt x="46717" y="39565"/>
                    <a:pt x="59041" y="62914"/>
                    <a:pt x="59041" y="71995"/>
                  </a:cubicBezTo>
                  <a:cubicBezTo>
                    <a:pt x="59041" y="84318"/>
                    <a:pt x="48663" y="94696"/>
                    <a:pt x="36340" y="94696"/>
                  </a:cubicBezTo>
                  <a:cubicBezTo>
                    <a:pt x="24016" y="94696"/>
                    <a:pt x="14287" y="84318"/>
                    <a:pt x="14287" y="71346"/>
                  </a:cubicBezTo>
                  <a:cubicBezTo>
                    <a:pt x="14287" y="62914"/>
                    <a:pt x="25962" y="39565"/>
                    <a:pt x="36340" y="21404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6" name="Freeform: Shape 855">
              <a:extLst>
                <a:ext uri="{FF2B5EF4-FFF2-40B4-BE49-F238E27FC236}">
                  <a16:creationId xmlns:a16="http://schemas.microsoft.com/office/drawing/2014/main" id="{0283644F-0D1E-49BB-8605-33666143E4CB}"/>
                </a:ext>
              </a:extLst>
            </p:cNvPr>
            <p:cNvSpPr/>
            <p:nvPr/>
          </p:nvSpPr>
          <p:spPr>
            <a:xfrm>
              <a:off x="10445184" y="5264633"/>
              <a:ext cx="14269" cy="14269"/>
            </a:xfrm>
            <a:custGeom>
              <a:avLst/>
              <a:gdLst>
                <a:gd name="connsiteX0" fmla="*/ 7135 w 14269"/>
                <a:gd name="connsiteY0" fmla="*/ 14269 h 14269"/>
                <a:gd name="connsiteX1" fmla="*/ 14269 w 14269"/>
                <a:gd name="connsiteY1" fmla="*/ 7135 h 14269"/>
                <a:gd name="connsiteX2" fmla="*/ 7135 w 14269"/>
                <a:gd name="connsiteY2" fmla="*/ 0 h 14269"/>
                <a:gd name="connsiteX3" fmla="*/ 7135 w 14269"/>
                <a:gd name="connsiteY3" fmla="*/ 0 h 14269"/>
                <a:gd name="connsiteX4" fmla="*/ 0 w 14269"/>
                <a:gd name="connsiteY4" fmla="*/ 7135 h 14269"/>
                <a:gd name="connsiteX5" fmla="*/ 7135 w 14269"/>
                <a:gd name="connsiteY5" fmla="*/ 14269 h 1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69" h="14269">
                  <a:moveTo>
                    <a:pt x="7135" y="14269"/>
                  </a:moveTo>
                  <a:cubicBezTo>
                    <a:pt x="11026" y="14269"/>
                    <a:pt x="14269" y="11026"/>
                    <a:pt x="14269" y="7135"/>
                  </a:cubicBezTo>
                  <a:cubicBezTo>
                    <a:pt x="14269" y="3243"/>
                    <a:pt x="11026" y="0"/>
                    <a:pt x="7135" y="0"/>
                  </a:cubicBezTo>
                  <a:lnTo>
                    <a:pt x="7135" y="0"/>
                  </a:lnTo>
                  <a:cubicBezTo>
                    <a:pt x="3243" y="0"/>
                    <a:pt x="0" y="3243"/>
                    <a:pt x="0" y="7135"/>
                  </a:cubicBezTo>
                  <a:cubicBezTo>
                    <a:pt x="0" y="11026"/>
                    <a:pt x="3243" y="14269"/>
                    <a:pt x="7135" y="1426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7" name="Freeform: Shape 856">
              <a:extLst>
                <a:ext uri="{FF2B5EF4-FFF2-40B4-BE49-F238E27FC236}">
                  <a16:creationId xmlns:a16="http://schemas.microsoft.com/office/drawing/2014/main" id="{5B6B4CF4-D772-4752-B280-1E24865FACC2}"/>
                </a:ext>
              </a:extLst>
            </p:cNvPr>
            <p:cNvSpPr/>
            <p:nvPr/>
          </p:nvSpPr>
          <p:spPr>
            <a:xfrm>
              <a:off x="10155908" y="5112212"/>
              <a:ext cx="334678" cy="396295"/>
            </a:xfrm>
            <a:custGeom>
              <a:avLst/>
              <a:gdLst>
                <a:gd name="connsiteX0" fmla="*/ 327544 w 334678"/>
                <a:gd name="connsiteY0" fmla="*/ 203012 h 396295"/>
                <a:gd name="connsiteX1" fmla="*/ 282142 w 334678"/>
                <a:gd name="connsiteY1" fmla="*/ 203012 h 396295"/>
                <a:gd name="connsiteX2" fmla="*/ 282142 w 334678"/>
                <a:gd name="connsiteY2" fmla="*/ 195229 h 396295"/>
                <a:gd name="connsiteX3" fmla="*/ 296411 w 334678"/>
                <a:gd name="connsiteY3" fmla="*/ 197823 h 396295"/>
                <a:gd name="connsiteX4" fmla="*/ 334678 w 334678"/>
                <a:gd name="connsiteY4" fmla="*/ 159556 h 396295"/>
                <a:gd name="connsiteX5" fmla="*/ 296411 w 334678"/>
                <a:gd name="connsiteY5" fmla="*/ 121288 h 396295"/>
                <a:gd name="connsiteX6" fmla="*/ 282142 w 334678"/>
                <a:gd name="connsiteY6" fmla="*/ 123883 h 396295"/>
                <a:gd name="connsiteX7" fmla="*/ 282142 w 334678"/>
                <a:gd name="connsiteY7" fmla="*/ 123234 h 396295"/>
                <a:gd name="connsiteX8" fmla="*/ 260738 w 334678"/>
                <a:gd name="connsiteY8" fmla="*/ 101830 h 396295"/>
                <a:gd name="connsiteX9" fmla="*/ 195229 w 334678"/>
                <a:gd name="connsiteY9" fmla="*/ 101830 h 396295"/>
                <a:gd name="connsiteX10" fmla="*/ 173825 w 334678"/>
                <a:gd name="connsiteY10" fmla="*/ 123234 h 396295"/>
                <a:gd name="connsiteX11" fmla="*/ 173825 w 334678"/>
                <a:gd name="connsiteY11" fmla="*/ 203012 h 396295"/>
                <a:gd name="connsiteX12" fmla="*/ 165393 w 334678"/>
                <a:gd name="connsiteY12" fmla="*/ 203012 h 396295"/>
                <a:gd name="connsiteX13" fmla="*/ 135558 w 334678"/>
                <a:gd name="connsiteY13" fmla="*/ 173177 h 396295"/>
                <a:gd name="connsiteX14" fmla="*/ 135558 w 334678"/>
                <a:gd name="connsiteY14" fmla="*/ 7135 h 396295"/>
                <a:gd name="connsiteX15" fmla="*/ 128423 w 334678"/>
                <a:gd name="connsiteY15" fmla="*/ 0 h 396295"/>
                <a:gd name="connsiteX16" fmla="*/ 18161 w 334678"/>
                <a:gd name="connsiteY16" fmla="*/ 0 h 396295"/>
                <a:gd name="connsiteX17" fmla="*/ 11026 w 334678"/>
                <a:gd name="connsiteY17" fmla="*/ 5837 h 396295"/>
                <a:gd name="connsiteX18" fmla="*/ 3892 w 334678"/>
                <a:gd name="connsiteY18" fmla="*/ 57726 h 396295"/>
                <a:gd name="connsiteX19" fmla="*/ 3892 w 334678"/>
                <a:gd name="connsiteY19" fmla="*/ 159556 h 396295"/>
                <a:gd name="connsiteX20" fmla="*/ 11026 w 334678"/>
                <a:gd name="connsiteY20" fmla="*/ 210796 h 396295"/>
                <a:gd name="connsiteX21" fmla="*/ 18161 w 334678"/>
                <a:gd name="connsiteY21" fmla="*/ 217282 h 396295"/>
                <a:gd name="connsiteX22" fmla="*/ 120640 w 334678"/>
                <a:gd name="connsiteY22" fmla="*/ 217282 h 396295"/>
                <a:gd name="connsiteX23" fmla="*/ 120640 w 334678"/>
                <a:gd name="connsiteY23" fmla="*/ 389161 h 396295"/>
                <a:gd name="connsiteX24" fmla="*/ 127775 w 334678"/>
                <a:gd name="connsiteY24" fmla="*/ 396296 h 396295"/>
                <a:gd name="connsiteX25" fmla="*/ 327544 w 334678"/>
                <a:gd name="connsiteY25" fmla="*/ 396296 h 396295"/>
                <a:gd name="connsiteX26" fmla="*/ 334678 w 334678"/>
                <a:gd name="connsiteY26" fmla="*/ 389161 h 396295"/>
                <a:gd name="connsiteX27" fmla="*/ 334678 w 334678"/>
                <a:gd name="connsiteY27" fmla="*/ 210147 h 396295"/>
                <a:gd name="connsiteX28" fmla="*/ 327544 w 334678"/>
                <a:gd name="connsiteY28" fmla="*/ 203012 h 396295"/>
                <a:gd name="connsiteX29" fmla="*/ 296411 w 334678"/>
                <a:gd name="connsiteY29" fmla="*/ 135558 h 396295"/>
                <a:gd name="connsiteX30" fmla="*/ 320409 w 334678"/>
                <a:gd name="connsiteY30" fmla="*/ 159556 h 396295"/>
                <a:gd name="connsiteX31" fmla="*/ 296411 w 334678"/>
                <a:gd name="connsiteY31" fmla="*/ 183554 h 396295"/>
                <a:gd name="connsiteX32" fmla="*/ 282142 w 334678"/>
                <a:gd name="connsiteY32" fmla="*/ 179014 h 396295"/>
                <a:gd name="connsiteX33" fmla="*/ 282142 w 334678"/>
                <a:gd name="connsiteY33" fmla="*/ 140747 h 396295"/>
                <a:gd name="connsiteX34" fmla="*/ 296411 w 334678"/>
                <a:gd name="connsiteY34" fmla="*/ 135558 h 396295"/>
                <a:gd name="connsiteX35" fmla="*/ 188094 w 334678"/>
                <a:gd name="connsiteY35" fmla="*/ 123234 h 396295"/>
                <a:gd name="connsiteX36" fmla="*/ 195229 w 334678"/>
                <a:gd name="connsiteY36" fmla="*/ 116100 h 396295"/>
                <a:gd name="connsiteX37" fmla="*/ 260738 w 334678"/>
                <a:gd name="connsiteY37" fmla="*/ 116100 h 396295"/>
                <a:gd name="connsiteX38" fmla="*/ 267872 w 334678"/>
                <a:gd name="connsiteY38" fmla="*/ 123234 h 396295"/>
                <a:gd name="connsiteX39" fmla="*/ 267872 w 334678"/>
                <a:gd name="connsiteY39" fmla="*/ 136855 h 396295"/>
                <a:gd name="connsiteX40" fmla="*/ 267872 w 334678"/>
                <a:gd name="connsiteY40" fmla="*/ 182257 h 396295"/>
                <a:gd name="connsiteX41" fmla="*/ 267872 w 334678"/>
                <a:gd name="connsiteY41" fmla="*/ 203012 h 396295"/>
                <a:gd name="connsiteX42" fmla="*/ 188094 w 334678"/>
                <a:gd name="connsiteY42" fmla="*/ 203012 h 396295"/>
                <a:gd name="connsiteX43" fmla="*/ 188094 w 334678"/>
                <a:gd name="connsiteY43" fmla="*/ 123234 h 396295"/>
                <a:gd name="connsiteX44" fmla="*/ 150476 w 334678"/>
                <a:gd name="connsiteY44" fmla="*/ 203012 h 396295"/>
                <a:gd name="connsiteX45" fmla="*/ 134909 w 334678"/>
                <a:gd name="connsiteY45" fmla="*/ 203012 h 396295"/>
                <a:gd name="connsiteX46" fmla="*/ 134909 w 334678"/>
                <a:gd name="connsiteY46" fmla="*/ 188094 h 396295"/>
                <a:gd name="connsiteX47" fmla="*/ 150476 w 334678"/>
                <a:gd name="connsiteY47" fmla="*/ 203012 h 396295"/>
                <a:gd name="connsiteX48" fmla="*/ 17512 w 334678"/>
                <a:gd name="connsiteY48" fmla="*/ 157610 h 396295"/>
                <a:gd name="connsiteX49" fmla="*/ 17512 w 334678"/>
                <a:gd name="connsiteY49" fmla="*/ 59671 h 396295"/>
                <a:gd name="connsiteX50" fmla="*/ 23998 w 334678"/>
                <a:gd name="connsiteY50" fmla="*/ 14269 h 396295"/>
                <a:gd name="connsiteX51" fmla="*/ 120640 w 334678"/>
                <a:gd name="connsiteY51" fmla="*/ 14269 h 396295"/>
                <a:gd name="connsiteX52" fmla="*/ 120640 w 334678"/>
                <a:gd name="connsiteY52" fmla="*/ 179663 h 396295"/>
                <a:gd name="connsiteX53" fmla="*/ 120640 w 334678"/>
                <a:gd name="connsiteY53" fmla="*/ 203012 h 396295"/>
                <a:gd name="connsiteX54" fmla="*/ 23998 w 334678"/>
                <a:gd name="connsiteY54" fmla="*/ 203012 h 396295"/>
                <a:gd name="connsiteX55" fmla="*/ 17512 w 334678"/>
                <a:gd name="connsiteY55" fmla="*/ 157610 h 396295"/>
                <a:gd name="connsiteX56" fmla="*/ 320409 w 334678"/>
                <a:gd name="connsiteY56" fmla="*/ 382026 h 396295"/>
                <a:gd name="connsiteX57" fmla="*/ 134909 w 334678"/>
                <a:gd name="connsiteY57" fmla="*/ 382026 h 396295"/>
                <a:gd name="connsiteX58" fmla="*/ 134909 w 334678"/>
                <a:gd name="connsiteY58" fmla="*/ 217282 h 396295"/>
                <a:gd name="connsiteX59" fmla="*/ 158259 w 334678"/>
                <a:gd name="connsiteY59" fmla="*/ 217282 h 396295"/>
                <a:gd name="connsiteX60" fmla="*/ 180311 w 334678"/>
                <a:gd name="connsiteY60" fmla="*/ 217282 h 396295"/>
                <a:gd name="connsiteX61" fmla="*/ 274358 w 334678"/>
                <a:gd name="connsiteY61" fmla="*/ 217282 h 396295"/>
                <a:gd name="connsiteX62" fmla="*/ 319761 w 334678"/>
                <a:gd name="connsiteY62" fmla="*/ 217282 h 396295"/>
                <a:gd name="connsiteX63" fmla="*/ 319761 w 334678"/>
                <a:gd name="connsiteY63" fmla="*/ 382026 h 39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34678" h="396295">
                  <a:moveTo>
                    <a:pt x="327544" y="203012"/>
                  </a:moveTo>
                  <a:lnTo>
                    <a:pt x="282142" y="203012"/>
                  </a:lnTo>
                  <a:lnTo>
                    <a:pt x="282142" y="195229"/>
                  </a:lnTo>
                  <a:cubicBezTo>
                    <a:pt x="286682" y="197175"/>
                    <a:pt x="291222" y="197823"/>
                    <a:pt x="296411" y="197823"/>
                  </a:cubicBezTo>
                  <a:cubicBezTo>
                    <a:pt x="317815" y="197823"/>
                    <a:pt x="334678" y="180311"/>
                    <a:pt x="334678" y="159556"/>
                  </a:cubicBezTo>
                  <a:cubicBezTo>
                    <a:pt x="334678" y="138801"/>
                    <a:pt x="317166" y="121288"/>
                    <a:pt x="296411" y="121288"/>
                  </a:cubicBezTo>
                  <a:cubicBezTo>
                    <a:pt x="291222" y="121288"/>
                    <a:pt x="286682" y="121937"/>
                    <a:pt x="282142" y="123883"/>
                  </a:cubicBezTo>
                  <a:lnTo>
                    <a:pt x="282142" y="123234"/>
                  </a:lnTo>
                  <a:cubicBezTo>
                    <a:pt x="282142" y="111559"/>
                    <a:pt x="272413" y="101830"/>
                    <a:pt x="260738" y="101830"/>
                  </a:cubicBezTo>
                  <a:lnTo>
                    <a:pt x="195229" y="101830"/>
                  </a:lnTo>
                  <a:cubicBezTo>
                    <a:pt x="182906" y="101830"/>
                    <a:pt x="173825" y="111559"/>
                    <a:pt x="173825" y="123234"/>
                  </a:cubicBezTo>
                  <a:lnTo>
                    <a:pt x="173825" y="203012"/>
                  </a:lnTo>
                  <a:lnTo>
                    <a:pt x="165393" y="203012"/>
                  </a:lnTo>
                  <a:cubicBezTo>
                    <a:pt x="162799" y="188094"/>
                    <a:pt x="150476" y="176420"/>
                    <a:pt x="135558" y="173177"/>
                  </a:cubicBezTo>
                  <a:lnTo>
                    <a:pt x="135558" y="7135"/>
                  </a:lnTo>
                  <a:cubicBezTo>
                    <a:pt x="135558" y="3243"/>
                    <a:pt x="132315" y="0"/>
                    <a:pt x="128423" y="0"/>
                  </a:cubicBezTo>
                  <a:lnTo>
                    <a:pt x="18161" y="0"/>
                  </a:lnTo>
                  <a:cubicBezTo>
                    <a:pt x="14918" y="0"/>
                    <a:pt x="11675" y="2594"/>
                    <a:pt x="11026" y="5837"/>
                  </a:cubicBezTo>
                  <a:lnTo>
                    <a:pt x="3892" y="57726"/>
                  </a:lnTo>
                  <a:cubicBezTo>
                    <a:pt x="-1297" y="91453"/>
                    <a:pt x="-1297" y="125829"/>
                    <a:pt x="3892" y="159556"/>
                  </a:cubicBezTo>
                  <a:lnTo>
                    <a:pt x="11026" y="210796"/>
                  </a:lnTo>
                  <a:cubicBezTo>
                    <a:pt x="11675" y="214687"/>
                    <a:pt x="14269" y="217282"/>
                    <a:pt x="18161" y="217282"/>
                  </a:cubicBezTo>
                  <a:lnTo>
                    <a:pt x="120640" y="217282"/>
                  </a:lnTo>
                  <a:lnTo>
                    <a:pt x="120640" y="389161"/>
                  </a:lnTo>
                  <a:cubicBezTo>
                    <a:pt x="120640" y="393053"/>
                    <a:pt x="123883" y="396296"/>
                    <a:pt x="127775" y="396296"/>
                  </a:cubicBezTo>
                  <a:lnTo>
                    <a:pt x="327544" y="396296"/>
                  </a:lnTo>
                  <a:cubicBezTo>
                    <a:pt x="331435" y="396296"/>
                    <a:pt x="334678" y="393053"/>
                    <a:pt x="334678" y="389161"/>
                  </a:cubicBezTo>
                  <a:lnTo>
                    <a:pt x="334678" y="210147"/>
                  </a:lnTo>
                  <a:cubicBezTo>
                    <a:pt x="334678" y="206255"/>
                    <a:pt x="331435" y="203012"/>
                    <a:pt x="327544" y="203012"/>
                  </a:cubicBezTo>
                  <a:close/>
                  <a:moveTo>
                    <a:pt x="296411" y="135558"/>
                  </a:moveTo>
                  <a:cubicBezTo>
                    <a:pt x="309383" y="135558"/>
                    <a:pt x="320409" y="146584"/>
                    <a:pt x="320409" y="159556"/>
                  </a:cubicBezTo>
                  <a:cubicBezTo>
                    <a:pt x="320409" y="172528"/>
                    <a:pt x="309383" y="183554"/>
                    <a:pt x="296411" y="183554"/>
                  </a:cubicBezTo>
                  <a:cubicBezTo>
                    <a:pt x="291222" y="183554"/>
                    <a:pt x="286033" y="181608"/>
                    <a:pt x="282142" y="179014"/>
                  </a:cubicBezTo>
                  <a:lnTo>
                    <a:pt x="282142" y="140747"/>
                  </a:lnTo>
                  <a:cubicBezTo>
                    <a:pt x="286033" y="137504"/>
                    <a:pt x="291222" y="135558"/>
                    <a:pt x="296411" y="135558"/>
                  </a:cubicBezTo>
                  <a:close/>
                  <a:moveTo>
                    <a:pt x="188094" y="123234"/>
                  </a:moveTo>
                  <a:cubicBezTo>
                    <a:pt x="188094" y="119343"/>
                    <a:pt x="191337" y="116100"/>
                    <a:pt x="195229" y="116100"/>
                  </a:cubicBezTo>
                  <a:lnTo>
                    <a:pt x="260738" y="116100"/>
                  </a:lnTo>
                  <a:cubicBezTo>
                    <a:pt x="264629" y="116100"/>
                    <a:pt x="267872" y="119343"/>
                    <a:pt x="267872" y="123234"/>
                  </a:cubicBezTo>
                  <a:lnTo>
                    <a:pt x="267872" y="136855"/>
                  </a:lnTo>
                  <a:lnTo>
                    <a:pt x="267872" y="182257"/>
                  </a:lnTo>
                  <a:lnTo>
                    <a:pt x="267872" y="203012"/>
                  </a:lnTo>
                  <a:lnTo>
                    <a:pt x="188094" y="203012"/>
                  </a:lnTo>
                  <a:lnTo>
                    <a:pt x="188094" y="123234"/>
                  </a:lnTo>
                  <a:close/>
                  <a:moveTo>
                    <a:pt x="150476" y="203012"/>
                  </a:moveTo>
                  <a:lnTo>
                    <a:pt x="134909" y="203012"/>
                  </a:lnTo>
                  <a:lnTo>
                    <a:pt x="134909" y="188094"/>
                  </a:lnTo>
                  <a:cubicBezTo>
                    <a:pt x="142044" y="190689"/>
                    <a:pt x="147881" y="195878"/>
                    <a:pt x="150476" y="203012"/>
                  </a:cubicBezTo>
                  <a:close/>
                  <a:moveTo>
                    <a:pt x="17512" y="157610"/>
                  </a:moveTo>
                  <a:cubicBezTo>
                    <a:pt x="12972" y="125180"/>
                    <a:pt x="12972" y="92101"/>
                    <a:pt x="17512" y="59671"/>
                  </a:cubicBezTo>
                  <a:lnTo>
                    <a:pt x="23998" y="14269"/>
                  </a:lnTo>
                  <a:lnTo>
                    <a:pt x="120640" y="14269"/>
                  </a:lnTo>
                  <a:lnTo>
                    <a:pt x="120640" y="179663"/>
                  </a:lnTo>
                  <a:lnTo>
                    <a:pt x="120640" y="203012"/>
                  </a:lnTo>
                  <a:lnTo>
                    <a:pt x="23998" y="203012"/>
                  </a:lnTo>
                  <a:lnTo>
                    <a:pt x="17512" y="157610"/>
                  </a:lnTo>
                  <a:close/>
                  <a:moveTo>
                    <a:pt x="320409" y="382026"/>
                  </a:moveTo>
                  <a:lnTo>
                    <a:pt x="134909" y="382026"/>
                  </a:lnTo>
                  <a:lnTo>
                    <a:pt x="134909" y="217282"/>
                  </a:lnTo>
                  <a:lnTo>
                    <a:pt x="158259" y="217282"/>
                  </a:lnTo>
                  <a:lnTo>
                    <a:pt x="180311" y="217282"/>
                  </a:lnTo>
                  <a:lnTo>
                    <a:pt x="274358" y="217282"/>
                  </a:lnTo>
                  <a:lnTo>
                    <a:pt x="319761" y="217282"/>
                  </a:lnTo>
                  <a:lnTo>
                    <a:pt x="319761" y="38202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8" name="Freeform: Shape 857">
              <a:extLst>
                <a:ext uri="{FF2B5EF4-FFF2-40B4-BE49-F238E27FC236}">
                  <a16:creationId xmlns:a16="http://schemas.microsoft.com/office/drawing/2014/main" id="{B45D51BF-5149-4223-9674-9E05AAF5A4EA}"/>
                </a:ext>
              </a:extLst>
            </p:cNvPr>
            <p:cNvSpPr/>
            <p:nvPr/>
          </p:nvSpPr>
          <p:spPr>
            <a:xfrm>
              <a:off x="10376432" y="5239986"/>
              <a:ext cx="14269" cy="14269"/>
            </a:xfrm>
            <a:custGeom>
              <a:avLst/>
              <a:gdLst>
                <a:gd name="connsiteX0" fmla="*/ 7135 w 14269"/>
                <a:gd name="connsiteY0" fmla="*/ 0 h 14269"/>
                <a:gd name="connsiteX1" fmla="*/ 7135 w 14269"/>
                <a:gd name="connsiteY1" fmla="*/ 0 h 14269"/>
                <a:gd name="connsiteX2" fmla="*/ 0 w 14269"/>
                <a:gd name="connsiteY2" fmla="*/ 7135 h 14269"/>
                <a:gd name="connsiteX3" fmla="*/ 7135 w 14269"/>
                <a:gd name="connsiteY3" fmla="*/ 14269 h 14269"/>
                <a:gd name="connsiteX4" fmla="*/ 14269 w 14269"/>
                <a:gd name="connsiteY4" fmla="*/ 7135 h 14269"/>
                <a:gd name="connsiteX5" fmla="*/ 7135 w 14269"/>
                <a:gd name="connsiteY5" fmla="*/ 0 h 1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69" h="14269">
                  <a:moveTo>
                    <a:pt x="7135" y="0"/>
                  </a:moveTo>
                  <a:lnTo>
                    <a:pt x="7135" y="0"/>
                  </a:lnTo>
                  <a:cubicBezTo>
                    <a:pt x="3243" y="0"/>
                    <a:pt x="0" y="3243"/>
                    <a:pt x="0" y="7135"/>
                  </a:cubicBezTo>
                  <a:cubicBezTo>
                    <a:pt x="0" y="11026"/>
                    <a:pt x="3243" y="14269"/>
                    <a:pt x="7135" y="14269"/>
                  </a:cubicBezTo>
                  <a:cubicBezTo>
                    <a:pt x="11026" y="14269"/>
                    <a:pt x="14269" y="11026"/>
                    <a:pt x="14269" y="7135"/>
                  </a:cubicBezTo>
                  <a:cubicBezTo>
                    <a:pt x="14269" y="3243"/>
                    <a:pt x="11026" y="0"/>
                    <a:pt x="7135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9" name="Freeform: Shape 858">
              <a:extLst>
                <a:ext uri="{FF2B5EF4-FFF2-40B4-BE49-F238E27FC236}">
                  <a16:creationId xmlns:a16="http://schemas.microsoft.com/office/drawing/2014/main" id="{29DBD612-6CAD-4159-9F2A-22C4C27AD038}"/>
                </a:ext>
              </a:extLst>
            </p:cNvPr>
            <p:cNvSpPr/>
            <p:nvPr/>
          </p:nvSpPr>
          <p:spPr>
            <a:xfrm>
              <a:off x="10376432" y="5288632"/>
              <a:ext cx="14269" cy="14269"/>
            </a:xfrm>
            <a:custGeom>
              <a:avLst/>
              <a:gdLst>
                <a:gd name="connsiteX0" fmla="*/ 7135 w 14269"/>
                <a:gd name="connsiteY0" fmla="*/ 0 h 14269"/>
                <a:gd name="connsiteX1" fmla="*/ 7135 w 14269"/>
                <a:gd name="connsiteY1" fmla="*/ 0 h 14269"/>
                <a:gd name="connsiteX2" fmla="*/ 0 w 14269"/>
                <a:gd name="connsiteY2" fmla="*/ 7135 h 14269"/>
                <a:gd name="connsiteX3" fmla="*/ 7135 w 14269"/>
                <a:gd name="connsiteY3" fmla="*/ 14269 h 14269"/>
                <a:gd name="connsiteX4" fmla="*/ 14269 w 14269"/>
                <a:gd name="connsiteY4" fmla="*/ 7135 h 14269"/>
                <a:gd name="connsiteX5" fmla="*/ 7135 w 14269"/>
                <a:gd name="connsiteY5" fmla="*/ 0 h 1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69" h="14269">
                  <a:moveTo>
                    <a:pt x="7135" y="0"/>
                  </a:moveTo>
                  <a:lnTo>
                    <a:pt x="7135" y="0"/>
                  </a:lnTo>
                  <a:cubicBezTo>
                    <a:pt x="3243" y="0"/>
                    <a:pt x="0" y="3243"/>
                    <a:pt x="0" y="7135"/>
                  </a:cubicBezTo>
                  <a:cubicBezTo>
                    <a:pt x="0" y="11026"/>
                    <a:pt x="3243" y="14269"/>
                    <a:pt x="7135" y="14269"/>
                  </a:cubicBezTo>
                  <a:cubicBezTo>
                    <a:pt x="11026" y="14269"/>
                    <a:pt x="14269" y="11026"/>
                    <a:pt x="14269" y="7135"/>
                  </a:cubicBezTo>
                  <a:cubicBezTo>
                    <a:pt x="14269" y="3243"/>
                    <a:pt x="11026" y="0"/>
                    <a:pt x="7135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0" name="Freeform: Shape 859">
              <a:extLst>
                <a:ext uri="{FF2B5EF4-FFF2-40B4-BE49-F238E27FC236}">
                  <a16:creationId xmlns:a16="http://schemas.microsoft.com/office/drawing/2014/main" id="{C49FD5A8-D5F3-449A-96BC-C168FA7E6F76}"/>
                </a:ext>
              </a:extLst>
            </p:cNvPr>
            <p:cNvSpPr/>
            <p:nvPr/>
          </p:nvSpPr>
          <p:spPr>
            <a:xfrm>
              <a:off x="10401079" y="5264633"/>
              <a:ext cx="14269" cy="14269"/>
            </a:xfrm>
            <a:custGeom>
              <a:avLst/>
              <a:gdLst>
                <a:gd name="connsiteX0" fmla="*/ 7135 w 14269"/>
                <a:gd name="connsiteY0" fmla="*/ 0 h 14269"/>
                <a:gd name="connsiteX1" fmla="*/ 7135 w 14269"/>
                <a:gd name="connsiteY1" fmla="*/ 0 h 14269"/>
                <a:gd name="connsiteX2" fmla="*/ 0 w 14269"/>
                <a:gd name="connsiteY2" fmla="*/ 7135 h 14269"/>
                <a:gd name="connsiteX3" fmla="*/ 7135 w 14269"/>
                <a:gd name="connsiteY3" fmla="*/ 14269 h 14269"/>
                <a:gd name="connsiteX4" fmla="*/ 14269 w 14269"/>
                <a:gd name="connsiteY4" fmla="*/ 7135 h 14269"/>
                <a:gd name="connsiteX5" fmla="*/ 7135 w 14269"/>
                <a:gd name="connsiteY5" fmla="*/ 0 h 1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69" h="14269">
                  <a:moveTo>
                    <a:pt x="7135" y="0"/>
                  </a:moveTo>
                  <a:lnTo>
                    <a:pt x="7135" y="0"/>
                  </a:lnTo>
                  <a:cubicBezTo>
                    <a:pt x="3243" y="0"/>
                    <a:pt x="0" y="3243"/>
                    <a:pt x="0" y="7135"/>
                  </a:cubicBezTo>
                  <a:cubicBezTo>
                    <a:pt x="0" y="11026"/>
                    <a:pt x="3243" y="14269"/>
                    <a:pt x="7135" y="14269"/>
                  </a:cubicBezTo>
                  <a:cubicBezTo>
                    <a:pt x="11026" y="14269"/>
                    <a:pt x="14269" y="11026"/>
                    <a:pt x="14269" y="7135"/>
                  </a:cubicBezTo>
                  <a:cubicBezTo>
                    <a:pt x="14269" y="3243"/>
                    <a:pt x="11026" y="0"/>
                    <a:pt x="7135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1" name="Freeform: Shape 860">
              <a:extLst>
                <a:ext uri="{FF2B5EF4-FFF2-40B4-BE49-F238E27FC236}">
                  <a16:creationId xmlns:a16="http://schemas.microsoft.com/office/drawing/2014/main" id="{8A342740-6038-4ADF-9F7F-0DE06DDB9C9F}"/>
                </a:ext>
              </a:extLst>
            </p:cNvPr>
            <p:cNvSpPr/>
            <p:nvPr/>
          </p:nvSpPr>
          <p:spPr>
            <a:xfrm>
              <a:off x="10352434" y="5264633"/>
              <a:ext cx="14269" cy="14269"/>
            </a:xfrm>
            <a:custGeom>
              <a:avLst/>
              <a:gdLst>
                <a:gd name="connsiteX0" fmla="*/ 7135 w 14269"/>
                <a:gd name="connsiteY0" fmla="*/ 0 h 14269"/>
                <a:gd name="connsiteX1" fmla="*/ 7135 w 14269"/>
                <a:gd name="connsiteY1" fmla="*/ 0 h 14269"/>
                <a:gd name="connsiteX2" fmla="*/ 0 w 14269"/>
                <a:gd name="connsiteY2" fmla="*/ 7135 h 14269"/>
                <a:gd name="connsiteX3" fmla="*/ 7135 w 14269"/>
                <a:gd name="connsiteY3" fmla="*/ 14269 h 14269"/>
                <a:gd name="connsiteX4" fmla="*/ 14269 w 14269"/>
                <a:gd name="connsiteY4" fmla="*/ 7135 h 14269"/>
                <a:gd name="connsiteX5" fmla="*/ 7135 w 14269"/>
                <a:gd name="connsiteY5" fmla="*/ 0 h 1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69" h="14269">
                  <a:moveTo>
                    <a:pt x="7135" y="0"/>
                  </a:moveTo>
                  <a:lnTo>
                    <a:pt x="7135" y="0"/>
                  </a:lnTo>
                  <a:cubicBezTo>
                    <a:pt x="3243" y="0"/>
                    <a:pt x="0" y="3243"/>
                    <a:pt x="0" y="7135"/>
                  </a:cubicBezTo>
                  <a:cubicBezTo>
                    <a:pt x="0" y="11026"/>
                    <a:pt x="3243" y="14269"/>
                    <a:pt x="7135" y="14269"/>
                  </a:cubicBezTo>
                  <a:cubicBezTo>
                    <a:pt x="11026" y="14269"/>
                    <a:pt x="14269" y="11026"/>
                    <a:pt x="14269" y="7135"/>
                  </a:cubicBezTo>
                  <a:cubicBezTo>
                    <a:pt x="14269" y="3243"/>
                    <a:pt x="11026" y="0"/>
                    <a:pt x="7135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62" name="Graphic 263">
            <a:extLst>
              <a:ext uri="{FF2B5EF4-FFF2-40B4-BE49-F238E27FC236}">
                <a16:creationId xmlns:a16="http://schemas.microsoft.com/office/drawing/2014/main" id="{84636A4E-1F65-4016-BDDB-ADB4D7CEAE82}"/>
              </a:ext>
            </a:extLst>
          </p:cNvPr>
          <p:cNvSpPr/>
          <p:nvPr/>
        </p:nvSpPr>
        <p:spPr>
          <a:xfrm>
            <a:off x="2822691" y="5225318"/>
            <a:ext cx="441126" cy="119156"/>
          </a:xfrm>
          <a:custGeom>
            <a:avLst/>
            <a:gdLst>
              <a:gd name="connsiteX0" fmla="*/ 299534 w 441126"/>
              <a:gd name="connsiteY0" fmla="*/ 38354 h 119156"/>
              <a:gd name="connsiteX1" fmla="*/ 281961 w 441126"/>
              <a:gd name="connsiteY1" fmla="*/ 38354 h 119156"/>
              <a:gd name="connsiteX2" fmla="*/ 281961 w 441126"/>
              <a:gd name="connsiteY2" fmla="*/ 68768 h 119156"/>
              <a:gd name="connsiteX3" fmla="*/ 278142 w 441126"/>
              <a:gd name="connsiteY3" fmla="*/ 68768 h 119156"/>
              <a:gd name="connsiteX4" fmla="*/ 278142 w 441126"/>
              <a:gd name="connsiteY4" fmla="*/ 47397 h 119156"/>
              <a:gd name="connsiteX5" fmla="*/ 260651 w 441126"/>
              <a:gd name="connsiteY5" fmla="*/ 47397 h 119156"/>
              <a:gd name="connsiteX6" fmla="*/ 260651 w 441126"/>
              <a:gd name="connsiteY6" fmla="*/ 68703 h 119156"/>
              <a:gd name="connsiteX7" fmla="*/ 256584 w 441126"/>
              <a:gd name="connsiteY7" fmla="*/ 68703 h 119156"/>
              <a:gd name="connsiteX8" fmla="*/ 256584 w 441126"/>
              <a:gd name="connsiteY8" fmla="*/ 25195 h 119156"/>
              <a:gd name="connsiteX9" fmla="*/ 256584 w 441126"/>
              <a:gd name="connsiteY9" fmla="*/ 11448 h 119156"/>
              <a:gd name="connsiteX10" fmla="*/ 256584 w 441126"/>
              <a:gd name="connsiteY10" fmla="*/ 1778 h 119156"/>
              <a:gd name="connsiteX11" fmla="*/ 211092 w 441126"/>
              <a:gd name="connsiteY11" fmla="*/ 1778 h 119156"/>
              <a:gd name="connsiteX12" fmla="*/ 211092 w 441126"/>
              <a:gd name="connsiteY12" fmla="*/ 11448 h 119156"/>
              <a:gd name="connsiteX13" fmla="*/ 209233 w 441126"/>
              <a:gd name="connsiteY13" fmla="*/ 11448 h 119156"/>
              <a:gd name="connsiteX14" fmla="*/ 209233 w 441126"/>
              <a:gd name="connsiteY14" fmla="*/ 1778 h 119156"/>
              <a:gd name="connsiteX15" fmla="*/ 192329 w 441126"/>
              <a:gd name="connsiteY15" fmla="*/ 1778 h 119156"/>
              <a:gd name="connsiteX16" fmla="*/ 192329 w 441126"/>
              <a:gd name="connsiteY16" fmla="*/ 11448 h 119156"/>
              <a:gd name="connsiteX17" fmla="*/ 192329 w 441126"/>
              <a:gd name="connsiteY17" fmla="*/ 25195 h 119156"/>
              <a:gd name="connsiteX18" fmla="*/ 192329 w 441126"/>
              <a:gd name="connsiteY18" fmla="*/ 68637 h 119156"/>
              <a:gd name="connsiteX19" fmla="*/ 186973 w 441126"/>
              <a:gd name="connsiteY19" fmla="*/ 68637 h 119156"/>
              <a:gd name="connsiteX20" fmla="*/ 186973 w 441126"/>
              <a:gd name="connsiteY20" fmla="*/ 63680 h 119156"/>
              <a:gd name="connsiteX21" fmla="*/ 186973 w 441126"/>
              <a:gd name="connsiteY21" fmla="*/ 58334 h 119156"/>
              <a:gd name="connsiteX22" fmla="*/ 186973 w 441126"/>
              <a:gd name="connsiteY22" fmla="*/ 50951 h 119156"/>
              <a:gd name="connsiteX23" fmla="*/ 144346 w 441126"/>
              <a:gd name="connsiteY23" fmla="*/ 50951 h 119156"/>
              <a:gd name="connsiteX24" fmla="*/ 144346 w 441126"/>
              <a:gd name="connsiteY24" fmla="*/ 42298 h 119156"/>
              <a:gd name="connsiteX25" fmla="*/ 150587 w 441126"/>
              <a:gd name="connsiteY25" fmla="*/ 42298 h 119156"/>
              <a:gd name="connsiteX26" fmla="*/ 150587 w 441126"/>
              <a:gd name="connsiteY26" fmla="*/ 36007 h 119156"/>
              <a:gd name="connsiteX27" fmla="*/ 150587 w 441126"/>
              <a:gd name="connsiteY27" fmla="*/ 29767 h 119156"/>
              <a:gd name="connsiteX28" fmla="*/ 144346 w 441126"/>
              <a:gd name="connsiteY28" fmla="*/ 29767 h 119156"/>
              <a:gd name="connsiteX29" fmla="*/ 127103 w 441126"/>
              <a:gd name="connsiteY29" fmla="*/ 29767 h 119156"/>
              <a:gd name="connsiteX30" fmla="*/ 127103 w 441126"/>
              <a:gd name="connsiteY30" fmla="*/ 13293 h 119156"/>
              <a:gd name="connsiteX31" fmla="*/ 120821 w 441126"/>
              <a:gd name="connsiteY31" fmla="*/ 13293 h 119156"/>
              <a:gd name="connsiteX32" fmla="*/ 104529 w 441126"/>
              <a:gd name="connsiteY32" fmla="*/ 13293 h 119156"/>
              <a:gd name="connsiteX33" fmla="*/ 98288 w 441126"/>
              <a:gd name="connsiteY33" fmla="*/ 13293 h 119156"/>
              <a:gd name="connsiteX34" fmla="*/ 98288 w 441126"/>
              <a:gd name="connsiteY34" fmla="*/ 19524 h 119156"/>
              <a:gd name="connsiteX35" fmla="*/ 98288 w 441126"/>
              <a:gd name="connsiteY35" fmla="*/ 23542 h 119156"/>
              <a:gd name="connsiteX36" fmla="*/ 98288 w 441126"/>
              <a:gd name="connsiteY36" fmla="*/ 29766 h 119156"/>
              <a:gd name="connsiteX37" fmla="*/ 87981 w 441126"/>
              <a:gd name="connsiteY37" fmla="*/ 29766 h 119156"/>
              <a:gd name="connsiteX38" fmla="*/ 87981 w 441126"/>
              <a:gd name="connsiteY38" fmla="*/ 0 h 119156"/>
              <a:gd name="connsiteX39" fmla="*/ 84161 w 441126"/>
              <a:gd name="connsiteY39" fmla="*/ 0 h 119156"/>
              <a:gd name="connsiteX40" fmla="*/ 84161 w 441126"/>
              <a:gd name="connsiteY40" fmla="*/ 29766 h 119156"/>
              <a:gd name="connsiteX41" fmla="*/ 83211 w 441126"/>
              <a:gd name="connsiteY41" fmla="*/ 29766 h 119156"/>
              <a:gd name="connsiteX42" fmla="*/ 76905 w 441126"/>
              <a:gd name="connsiteY42" fmla="*/ 29766 h 119156"/>
              <a:gd name="connsiteX43" fmla="*/ 76905 w 441126"/>
              <a:gd name="connsiteY43" fmla="*/ 36006 h 119156"/>
              <a:gd name="connsiteX44" fmla="*/ 76905 w 441126"/>
              <a:gd name="connsiteY44" fmla="*/ 42297 h 119156"/>
              <a:gd name="connsiteX45" fmla="*/ 83211 w 441126"/>
              <a:gd name="connsiteY45" fmla="*/ 42297 h 119156"/>
              <a:gd name="connsiteX46" fmla="*/ 83211 w 441126"/>
              <a:gd name="connsiteY46" fmla="*/ 50950 h 119156"/>
              <a:gd name="connsiteX47" fmla="*/ 83211 w 441126"/>
              <a:gd name="connsiteY47" fmla="*/ 54142 h 119156"/>
              <a:gd name="connsiteX48" fmla="*/ 83211 w 441126"/>
              <a:gd name="connsiteY48" fmla="*/ 68636 h 119156"/>
              <a:gd name="connsiteX49" fmla="*/ 521 w 441126"/>
              <a:gd name="connsiteY49" fmla="*/ 68636 h 119156"/>
              <a:gd name="connsiteX50" fmla="*/ 521 w 441126"/>
              <a:gd name="connsiteY50" fmla="*/ 68834 h 119156"/>
              <a:gd name="connsiteX51" fmla="*/ 521 w 441126"/>
              <a:gd name="connsiteY51" fmla="*/ 96194 h 119156"/>
              <a:gd name="connsiteX52" fmla="*/ 22211 w 441126"/>
              <a:gd name="connsiteY52" fmla="*/ 119157 h 119156"/>
              <a:gd name="connsiteX53" fmla="*/ 423189 w 441126"/>
              <a:gd name="connsiteY53" fmla="*/ 119157 h 119156"/>
              <a:gd name="connsiteX54" fmla="*/ 441127 w 441126"/>
              <a:gd name="connsiteY54" fmla="*/ 68834 h 119156"/>
              <a:gd name="connsiteX55" fmla="*/ 299534 w 441126"/>
              <a:gd name="connsiteY55" fmla="*/ 68768 h 119156"/>
              <a:gd name="connsiteX56" fmla="*/ 299534 w 441126"/>
              <a:gd name="connsiteY56" fmla="*/ 38354 h 119156"/>
              <a:gd name="connsiteX57" fmla="*/ 336019 w 441126"/>
              <a:gd name="connsiteY57" fmla="*/ 56374 h 119156"/>
              <a:gd name="connsiteX58" fmla="*/ 331820 w 441126"/>
              <a:gd name="connsiteY58" fmla="*/ 53811 h 119156"/>
              <a:gd name="connsiteX59" fmla="*/ 332266 w 441126"/>
              <a:gd name="connsiteY59" fmla="*/ 52737 h 119156"/>
              <a:gd name="connsiteX60" fmla="*/ 332349 w 441126"/>
              <a:gd name="connsiteY60" fmla="*/ 52737 h 119156"/>
              <a:gd name="connsiteX61" fmla="*/ 335142 w 441126"/>
              <a:gd name="connsiteY61" fmla="*/ 54142 h 119156"/>
              <a:gd name="connsiteX62" fmla="*/ 332266 w 441126"/>
              <a:gd name="connsiteY62" fmla="*/ 46885 h 119156"/>
              <a:gd name="connsiteX63" fmla="*/ 333887 w 441126"/>
              <a:gd name="connsiteY63" fmla="*/ 46381 h 119156"/>
              <a:gd name="connsiteX64" fmla="*/ 338515 w 441126"/>
              <a:gd name="connsiteY64" fmla="*/ 54771 h 119156"/>
              <a:gd name="connsiteX65" fmla="*/ 345524 w 441126"/>
              <a:gd name="connsiteY65" fmla="*/ 54077 h 119156"/>
              <a:gd name="connsiteX66" fmla="*/ 360271 w 441126"/>
              <a:gd name="connsiteY66" fmla="*/ 52737 h 119156"/>
              <a:gd name="connsiteX67" fmla="*/ 359957 w 441126"/>
              <a:gd name="connsiteY67" fmla="*/ 51150 h 119156"/>
              <a:gd name="connsiteX68" fmla="*/ 366304 w 441126"/>
              <a:gd name="connsiteY68" fmla="*/ 49876 h 119156"/>
              <a:gd name="connsiteX69" fmla="*/ 368983 w 441126"/>
              <a:gd name="connsiteY69" fmla="*/ 49363 h 119156"/>
              <a:gd name="connsiteX70" fmla="*/ 341061 w 441126"/>
              <a:gd name="connsiteY70" fmla="*/ 48917 h 119156"/>
              <a:gd name="connsiteX71" fmla="*/ 340862 w 441126"/>
              <a:gd name="connsiteY71" fmla="*/ 48223 h 119156"/>
              <a:gd name="connsiteX72" fmla="*/ 358039 w 441126"/>
              <a:gd name="connsiteY72" fmla="*/ 48338 h 119156"/>
              <a:gd name="connsiteX73" fmla="*/ 366452 w 441126"/>
              <a:gd name="connsiteY73" fmla="*/ 48414 h 119156"/>
              <a:gd name="connsiteX74" fmla="*/ 367197 w 441126"/>
              <a:gd name="connsiteY74" fmla="*/ 48025 h 119156"/>
              <a:gd name="connsiteX75" fmla="*/ 368585 w 441126"/>
              <a:gd name="connsiteY75" fmla="*/ 47776 h 119156"/>
              <a:gd name="connsiteX76" fmla="*/ 369363 w 441126"/>
              <a:gd name="connsiteY76" fmla="*/ 47197 h 119156"/>
              <a:gd name="connsiteX77" fmla="*/ 369743 w 441126"/>
              <a:gd name="connsiteY77" fmla="*/ 47197 h 119156"/>
              <a:gd name="connsiteX78" fmla="*/ 370652 w 441126"/>
              <a:gd name="connsiteY78" fmla="*/ 47271 h 119156"/>
              <a:gd name="connsiteX79" fmla="*/ 371462 w 441126"/>
              <a:gd name="connsiteY79" fmla="*/ 47710 h 119156"/>
              <a:gd name="connsiteX80" fmla="*/ 372620 w 441126"/>
              <a:gd name="connsiteY80" fmla="*/ 47645 h 119156"/>
              <a:gd name="connsiteX81" fmla="*/ 373744 w 441126"/>
              <a:gd name="connsiteY81" fmla="*/ 48223 h 119156"/>
              <a:gd name="connsiteX82" fmla="*/ 376752 w 441126"/>
              <a:gd name="connsiteY82" fmla="*/ 48223 h 119156"/>
              <a:gd name="connsiteX83" fmla="*/ 399467 w 441126"/>
              <a:gd name="connsiteY83" fmla="*/ 48223 h 119156"/>
              <a:gd name="connsiteX84" fmla="*/ 399583 w 441126"/>
              <a:gd name="connsiteY84" fmla="*/ 48917 h 119156"/>
              <a:gd name="connsiteX85" fmla="*/ 374124 w 441126"/>
              <a:gd name="connsiteY85" fmla="*/ 48727 h 119156"/>
              <a:gd name="connsiteX86" fmla="*/ 373629 w 441126"/>
              <a:gd name="connsiteY86" fmla="*/ 49051 h 119156"/>
              <a:gd name="connsiteX87" fmla="*/ 371330 w 441126"/>
              <a:gd name="connsiteY87" fmla="*/ 49183 h 119156"/>
              <a:gd name="connsiteX88" fmla="*/ 371843 w 441126"/>
              <a:gd name="connsiteY88" fmla="*/ 51464 h 119156"/>
              <a:gd name="connsiteX89" fmla="*/ 377183 w 441126"/>
              <a:gd name="connsiteY89" fmla="*/ 63945 h 119156"/>
              <a:gd name="connsiteX90" fmla="*/ 377448 w 441126"/>
              <a:gd name="connsiteY90" fmla="*/ 65152 h 119156"/>
              <a:gd name="connsiteX91" fmla="*/ 382854 w 441126"/>
              <a:gd name="connsiteY91" fmla="*/ 65086 h 119156"/>
              <a:gd name="connsiteX92" fmla="*/ 382721 w 441126"/>
              <a:gd name="connsiteY92" fmla="*/ 66095 h 119156"/>
              <a:gd name="connsiteX93" fmla="*/ 366239 w 441126"/>
              <a:gd name="connsiteY93" fmla="*/ 65979 h 119156"/>
              <a:gd name="connsiteX94" fmla="*/ 365743 w 441126"/>
              <a:gd name="connsiteY94" fmla="*/ 64375 h 119156"/>
              <a:gd name="connsiteX95" fmla="*/ 357279 w 441126"/>
              <a:gd name="connsiteY95" fmla="*/ 60688 h 119156"/>
              <a:gd name="connsiteX96" fmla="*/ 357163 w 441126"/>
              <a:gd name="connsiteY96" fmla="*/ 58589 h 119156"/>
              <a:gd name="connsiteX97" fmla="*/ 352386 w 441126"/>
              <a:gd name="connsiteY97" fmla="*/ 56175 h 119156"/>
              <a:gd name="connsiteX98" fmla="*/ 338334 w 441126"/>
              <a:gd name="connsiteY98" fmla="*/ 56233 h 119156"/>
              <a:gd name="connsiteX99" fmla="*/ 342962 w 441126"/>
              <a:gd name="connsiteY99" fmla="*/ 58911 h 119156"/>
              <a:gd name="connsiteX100" fmla="*/ 342516 w 441126"/>
              <a:gd name="connsiteY100" fmla="*/ 59803 h 119156"/>
              <a:gd name="connsiteX101" fmla="*/ 338268 w 441126"/>
              <a:gd name="connsiteY101" fmla="*/ 57381 h 119156"/>
              <a:gd name="connsiteX102" fmla="*/ 336995 w 441126"/>
              <a:gd name="connsiteY102" fmla="*/ 61192 h 119156"/>
              <a:gd name="connsiteX103" fmla="*/ 335837 w 441126"/>
              <a:gd name="connsiteY103" fmla="*/ 61331 h 119156"/>
              <a:gd name="connsiteX104" fmla="*/ 336019 w 441126"/>
              <a:gd name="connsiteY104" fmla="*/ 56374 h 119156"/>
              <a:gd name="connsiteX105" fmla="*/ 336019 w 441126"/>
              <a:gd name="connsiteY105" fmla="*/ 56374 h 119156"/>
              <a:gd name="connsiteX106" fmla="*/ 4266 w 441126"/>
              <a:gd name="connsiteY106" fmla="*/ 57250 h 119156"/>
              <a:gd name="connsiteX107" fmla="*/ 0 w 441126"/>
              <a:gd name="connsiteY107" fmla="*/ 54703 h 119156"/>
              <a:gd name="connsiteX108" fmla="*/ 521 w 441126"/>
              <a:gd name="connsiteY108" fmla="*/ 53629 h 119156"/>
              <a:gd name="connsiteX109" fmla="*/ 521 w 441126"/>
              <a:gd name="connsiteY109" fmla="*/ 53629 h 119156"/>
              <a:gd name="connsiteX110" fmla="*/ 3323 w 441126"/>
              <a:gd name="connsiteY110" fmla="*/ 54968 h 119156"/>
              <a:gd name="connsiteX111" fmla="*/ 521 w 441126"/>
              <a:gd name="connsiteY111" fmla="*/ 47777 h 119156"/>
              <a:gd name="connsiteX112" fmla="*/ 2049 w 441126"/>
              <a:gd name="connsiteY112" fmla="*/ 47272 h 119156"/>
              <a:gd name="connsiteX113" fmla="*/ 6753 w 441126"/>
              <a:gd name="connsiteY113" fmla="*/ 55663 h 119156"/>
              <a:gd name="connsiteX114" fmla="*/ 13738 w 441126"/>
              <a:gd name="connsiteY114" fmla="*/ 54968 h 119156"/>
              <a:gd name="connsiteX115" fmla="*/ 28452 w 441126"/>
              <a:gd name="connsiteY115" fmla="*/ 53629 h 119156"/>
              <a:gd name="connsiteX116" fmla="*/ 28178 w 441126"/>
              <a:gd name="connsiteY116" fmla="*/ 52042 h 119156"/>
              <a:gd name="connsiteX117" fmla="*/ 34485 w 441126"/>
              <a:gd name="connsiteY117" fmla="*/ 50760 h 119156"/>
              <a:gd name="connsiteX118" fmla="*/ 37155 w 441126"/>
              <a:gd name="connsiteY118" fmla="*/ 50198 h 119156"/>
              <a:gd name="connsiteX119" fmla="*/ 9241 w 441126"/>
              <a:gd name="connsiteY119" fmla="*/ 49810 h 119156"/>
              <a:gd name="connsiteX120" fmla="*/ 9034 w 441126"/>
              <a:gd name="connsiteY120" fmla="*/ 49115 h 119156"/>
              <a:gd name="connsiteX121" fmla="*/ 26210 w 441126"/>
              <a:gd name="connsiteY121" fmla="*/ 49231 h 119156"/>
              <a:gd name="connsiteX122" fmla="*/ 34624 w 441126"/>
              <a:gd name="connsiteY122" fmla="*/ 49305 h 119156"/>
              <a:gd name="connsiteX123" fmla="*/ 35368 w 441126"/>
              <a:gd name="connsiteY123" fmla="*/ 48850 h 119156"/>
              <a:gd name="connsiteX124" fmla="*/ 36766 w 441126"/>
              <a:gd name="connsiteY124" fmla="*/ 48661 h 119156"/>
              <a:gd name="connsiteX125" fmla="*/ 37535 w 441126"/>
              <a:gd name="connsiteY125" fmla="*/ 48090 h 119156"/>
              <a:gd name="connsiteX126" fmla="*/ 37923 w 441126"/>
              <a:gd name="connsiteY126" fmla="*/ 48090 h 119156"/>
              <a:gd name="connsiteX127" fmla="*/ 38799 w 441126"/>
              <a:gd name="connsiteY127" fmla="*/ 48165 h 119156"/>
              <a:gd name="connsiteX128" fmla="*/ 39709 w 441126"/>
              <a:gd name="connsiteY128" fmla="*/ 48603 h 119156"/>
              <a:gd name="connsiteX129" fmla="*/ 40791 w 441126"/>
              <a:gd name="connsiteY129" fmla="*/ 48538 h 119156"/>
              <a:gd name="connsiteX130" fmla="*/ 41924 w 441126"/>
              <a:gd name="connsiteY130" fmla="*/ 49116 h 119156"/>
              <a:gd name="connsiteX131" fmla="*/ 44999 w 441126"/>
              <a:gd name="connsiteY131" fmla="*/ 49116 h 119156"/>
              <a:gd name="connsiteX132" fmla="*/ 67688 w 441126"/>
              <a:gd name="connsiteY132" fmla="*/ 49116 h 119156"/>
              <a:gd name="connsiteX133" fmla="*/ 67754 w 441126"/>
              <a:gd name="connsiteY133" fmla="*/ 49811 h 119156"/>
              <a:gd name="connsiteX134" fmla="*/ 42369 w 441126"/>
              <a:gd name="connsiteY134" fmla="*/ 49620 h 119156"/>
              <a:gd name="connsiteX135" fmla="*/ 41808 w 441126"/>
              <a:gd name="connsiteY135" fmla="*/ 49944 h 119156"/>
              <a:gd name="connsiteX136" fmla="*/ 39567 w 441126"/>
              <a:gd name="connsiteY136" fmla="*/ 50059 h 119156"/>
              <a:gd name="connsiteX137" fmla="*/ 40022 w 441126"/>
              <a:gd name="connsiteY137" fmla="*/ 52357 h 119156"/>
              <a:gd name="connsiteX138" fmla="*/ 45353 w 441126"/>
              <a:gd name="connsiteY138" fmla="*/ 64822 h 119156"/>
              <a:gd name="connsiteX139" fmla="*/ 45626 w 441126"/>
              <a:gd name="connsiteY139" fmla="*/ 65980 h 119156"/>
              <a:gd name="connsiteX140" fmla="*/ 51098 w 441126"/>
              <a:gd name="connsiteY140" fmla="*/ 65980 h 119156"/>
              <a:gd name="connsiteX141" fmla="*/ 50891 w 441126"/>
              <a:gd name="connsiteY141" fmla="*/ 66922 h 119156"/>
              <a:gd name="connsiteX142" fmla="*/ 34417 w 441126"/>
              <a:gd name="connsiteY142" fmla="*/ 66797 h 119156"/>
              <a:gd name="connsiteX143" fmla="*/ 33922 w 441126"/>
              <a:gd name="connsiteY143" fmla="*/ 65268 h 119156"/>
              <a:gd name="connsiteX144" fmla="*/ 25515 w 441126"/>
              <a:gd name="connsiteY144" fmla="*/ 61515 h 119156"/>
              <a:gd name="connsiteX145" fmla="*/ 25334 w 441126"/>
              <a:gd name="connsiteY145" fmla="*/ 59416 h 119156"/>
              <a:gd name="connsiteX146" fmla="*/ 20565 w 441126"/>
              <a:gd name="connsiteY146" fmla="*/ 57068 h 119156"/>
              <a:gd name="connsiteX147" fmla="*/ 6480 w 441126"/>
              <a:gd name="connsiteY147" fmla="*/ 57068 h 119156"/>
              <a:gd name="connsiteX148" fmla="*/ 11142 w 441126"/>
              <a:gd name="connsiteY148" fmla="*/ 59804 h 119156"/>
              <a:gd name="connsiteX149" fmla="*/ 10687 w 441126"/>
              <a:gd name="connsiteY149" fmla="*/ 60689 h 119156"/>
              <a:gd name="connsiteX150" fmla="*/ 6439 w 441126"/>
              <a:gd name="connsiteY150" fmla="*/ 58276 h 119156"/>
              <a:gd name="connsiteX151" fmla="*/ 5149 w 441126"/>
              <a:gd name="connsiteY151" fmla="*/ 62086 h 119156"/>
              <a:gd name="connsiteX152" fmla="*/ 4067 w 441126"/>
              <a:gd name="connsiteY152" fmla="*/ 62160 h 119156"/>
              <a:gd name="connsiteX153" fmla="*/ 4266 w 441126"/>
              <a:gd name="connsiteY153" fmla="*/ 57250 h 119156"/>
              <a:gd name="connsiteX154" fmla="*/ 4266 w 441126"/>
              <a:gd name="connsiteY154" fmla="*/ 57250 h 119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441126" h="119156">
                <a:moveTo>
                  <a:pt x="299534" y="38354"/>
                </a:moveTo>
                <a:lnTo>
                  <a:pt x="281961" y="38354"/>
                </a:lnTo>
                <a:lnTo>
                  <a:pt x="281961" y="68768"/>
                </a:lnTo>
                <a:lnTo>
                  <a:pt x="278142" y="68768"/>
                </a:lnTo>
                <a:lnTo>
                  <a:pt x="278142" y="47397"/>
                </a:lnTo>
                <a:lnTo>
                  <a:pt x="260651" y="47397"/>
                </a:lnTo>
                <a:lnTo>
                  <a:pt x="260651" y="68703"/>
                </a:lnTo>
                <a:lnTo>
                  <a:pt x="256584" y="68703"/>
                </a:lnTo>
                <a:lnTo>
                  <a:pt x="256584" y="25195"/>
                </a:lnTo>
                <a:lnTo>
                  <a:pt x="256584" y="11448"/>
                </a:lnTo>
                <a:lnTo>
                  <a:pt x="256584" y="1778"/>
                </a:lnTo>
                <a:lnTo>
                  <a:pt x="211092" y="1778"/>
                </a:lnTo>
                <a:lnTo>
                  <a:pt x="211092" y="11448"/>
                </a:lnTo>
                <a:lnTo>
                  <a:pt x="209233" y="11448"/>
                </a:lnTo>
                <a:lnTo>
                  <a:pt x="209233" y="1778"/>
                </a:lnTo>
                <a:lnTo>
                  <a:pt x="192329" y="1778"/>
                </a:lnTo>
                <a:lnTo>
                  <a:pt x="192329" y="11448"/>
                </a:lnTo>
                <a:lnTo>
                  <a:pt x="192329" y="25195"/>
                </a:lnTo>
                <a:lnTo>
                  <a:pt x="192329" y="68637"/>
                </a:lnTo>
                <a:lnTo>
                  <a:pt x="186973" y="68637"/>
                </a:lnTo>
                <a:lnTo>
                  <a:pt x="186973" y="63680"/>
                </a:lnTo>
                <a:lnTo>
                  <a:pt x="186973" y="58334"/>
                </a:lnTo>
                <a:lnTo>
                  <a:pt x="186973" y="50951"/>
                </a:lnTo>
                <a:lnTo>
                  <a:pt x="144346" y="50951"/>
                </a:lnTo>
                <a:lnTo>
                  <a:pt x="144346" y="42298"/>
                </a:lnTo>
                <a:lnTo>
                  <a:pt x="150587" y="42298"/>
                </a:lnTo>
                <a:lnTo>
                  <a:pt x="150587" y="36007"/>
                </a:lnTo>
                <a:lnTo>
                  <a:pt x="150587" y="29767"/>
                </a:lnTo>
                <a:lnTo>
                  <a:pt x="144346" y="29767"/>
                </a:lnTo>
                <a:lnTo>
                  <a:pt x="127103" y="29767"/>
                </a:lnTo>
                <a:lnTo>
                  <a:pt x="127103" y="13293"/>
                </a:lnTo>
                <a:lnTo>
                  <a:pt x="120821" y="13293"/>
                </a:lnTo>
                <a:lnTo>
                  <a:pt x="104529" y="13293"/>
                </a:lnTo>
                <a:lnTo>
                  <a:pt x="98288" y="13293"/>
                </a:lnTo>
                <a:lnTo>
                  <a:pt x="98288" y="19524"/>
                </a:lnTo>
                <a:lnTo>
                  <a:pt x="98288" y="23542"/>
                </a:lnTo>
                <a:lnTo>
                  <a:pt x="98288" y="29766"/>
                </a:lnTo>
                <a:lnTo>
                  <a:pt x="87981" y="29766"/>
                </a:lnTo>
                <a:lnTo>
                  <a:pt x="87981" y="0"/>
                </a:lnTo>
                <a:lnTo>
                  <a:pt x="84161" y="0"/>
                </a:lnTo>
                <a:lnTo>
                  <a:pt x="84161" y="29766"/>
                </a:lnTo>
                <a:lnTo>
                  <a:pt x="83211" y="29766"/>
                </a:lnTo>
                <a:lnTo>
                  <a:pt x="76905" y="29766"/>
                </a:lnTo>
                <a:lnTo>
                  <a:pt x="76905" y="36006"/>
                </a:lnTo>
                <a:lnTo>
                  <a:pt x="76905" y="42297"/>
                </a:lnTo>
                <a:lnTo>
                  <a:pt x="83211" y="42297"/>
                </a:lnTo>
                <a:lnTo>
                  <a:pt x="83211" y="50950"/>
                </a:lnTo>
                <a:lnTo>
                  <a:pt x="83211" y="54142"/>
                </a:lnTo>
                <a:lnTo>
                  <a:pt x="83211" y="68636"/>
                </a:lnTo>
                <a:lnTo>
                  <a:pt x="521" y="68636"/>
                </a:lnTo>
                <a:lnTo>
                  <a:pt x="521" y="68834"/>
                </a:lnTo>
                <a:lnTo>
                  <a:pt x="521" y="96194"/>
                </a:lnTo>
                <a:lnTo>
                  <a:pt x="22211" y="119157"/>
                </a:lnTo>
                <a:lnTo>
                  <a:pt x="423189" y="119157"/>
                </a:lnTo>
                <a:cubicBezTo>
                  <a:pt x="428844" y="87912"/>
                  <a:pt x="441127" y="68834"/>
                  <a:pt x="441127" y="68834"/>
                </a:cubicBezTo>
                <a:cubicBezTo>
                  <a:pt x="363577" y="68834"/>
                  <a:pt x="325289" y="68834"/>
                  <a:pt x="299534" y="68768"/>
                </a:cubicBezTo>
                <a:lnTo>
                  <a:pt x="299534" y="38354"/>
                </a:lnTo>
                <a:close/>
                <a:moveTo>
                  <a:pt x="336019" y="56374"/>
                </a:moveTo>
                <a:cubicBezTo>
                  <a:pt x="334630" y="55531"/>
                  <a:pt x="333225" y="54655"/>
                  <a:pt x="331820" y="53811"/>
                </a:cubicBezTo>
                <a:lnTo>
                  <a:pt x="332266" y="52737"/>
                </a:lnTo>
                <a:lnTo>
                  <a:pt x="332349" y="52737"/>
                </a:lnTo>
                <a:lnTo>
                  <a:pt x="335142" y="54142"/>
                </a:lnTo>
                <a:lnTo>
                  <a:pt x="332266" y="46885"/>
                </a:lnTo>
                <a:lnTo>
                  <a:pt x="333887" y="46381"/>
                </a:lnTo>
                <a:cubicBezTo>
                  <a:pt x="335390" y="49183"/>
                  <a:pt x="336995" y="51977"/>
                  <a:pt x="338515" y="54771"/>
                </a:cubicBezTo>
                <a:cubicBezTo>
                  <a:pt x="340863" y="54589"/>
                  <a:pt x="343210" y="54324"/>
                  <a:pt x="345524" y="54077"/>
                </a:cubicBezTo>
                <a:cubicBezTo>
                  <a:pt x="350468" y="53630"/>
                  <a:pt x="355378" y="53183"/>
                  <a:pt x="360271" y="52737"/>
                </a:cubicBezTo>
                <a:cubicBezTo>
                  <a:pt x="360138" y="52232"/>
                  <a:pt x="360072" y="51728"/>
                  <a:pt x="359957" y="51150"/>
                </a:cubicBezTo>
                <a:cubicBezTo>
                  <a:pt x="361163" y="49876"/>
                  <a:pt x="364139" y="50256"/>
                  <a:pt x="366304" y="49876"/>
                </a:cubicBezTo>
                <a:cubicBezTo>
                  <a:pt x="367264" y="49744"/>
                  <a:pt x="368487" y="49943"/>
                  <a:pt x="368983" y="49363"/>
                </a:cubicBezTo>
                <a:cubicBezTo>
                  <a:pt x="359444" y="48984"/>
                  <a:pt x="350599" y="48984"/>
                  <a:pt x="341061" y="48917"/>
                </a:cubicBezTo>
                <a:cubicBezTo>
                  <a:pt x="340995" y="48727"/>
                  <a:pt x="340928" y="48479"/>
                  <a:pt x="340862" y="48223"/>
                </a:cubicBezTo>
                <a:cubicBezTo>
                  <a:pt x="346599" y="48289"/>
                  <a:pt x="352319" y="48289"/>
                  <a:pt x="358039" y="48338"/>
                </a:cubicBezTo>
                <a:cubicBezTo>
                  <a:pt x="360849" y="48414"/>
                  <a:pt x="363643" y="48414"/>
                  <a:pt x="366452" y="48414"/>
                </a:cubicBezTo>
                <a:cubicBezTo>
                  <a:pt x="366701" y="48289"/>
                  <a:pt x="366948" y="48165"/>
                  <a:pt x="367197" y="48025"/>
                </a:cubicBezTo>
                <a:cubicBezTo>
                  <a:pt x="367643" y="47909"/>
                  <a:pt x="368156" y="47834"/>
                  <a:pt x="368585" y="47776"/>
                </a:cubicBezTo>
                <a:cubicBezTo>
                  <a:pt x="368866" y="47586"/>
                  <a:pt x="369115" y="47396"/>
                  <a:pt x="369363" y="47197"/>
                </a:cubicBezTo>
                <a:cubicBezTo>
                  <a:pt x="369496" y="47197"/>
                  <a:pt x="369611" y="47197"/>
                  <a:pt x="369743" y="47197"/>
                </a:cubicBezTo>
                <a:cubicBezTo>
                  <a:pt x="370057" y="47197"/>
                  <a:pt x="370305" y="47271"/>
                  <a:pt x="370652" y="47271"/>
                </a:cubicBezTo>
                <a:cubicBezTo>
                  <a:pt x="370900" y="47396"/>
                  <a:pt x="371214" y="47586"/>
                  <a:pt x="371462" y="47710"/>
                </a:cubicBezTo>
                <a:cubicBezTo>
                  <a:pt x="371842" y="47710"/>
                  <a:pt x="372239" y="47645"/>
                  <a:pt x="372620" y="47645"/>
                </a:cubicBezTo>
                <a:cubicBezTo>
                  <a:pt x="373000" y="47834"/>
                  <a:pt x="373380" y="48025"/>
                  <a:pt x="373744" y="48223"/>
                </a:cubicBezTo>
                <a:cubicBezTo>
                  <a:pt x="374769" y="48223"/>
                  <a:pt x="375810" y="48223"/>
                  <a:pt x="376752" y="48223"/>
                </a:cubicBezTo>
                <a:cubicBezTo>
                  <a:pt x="384324" y="48223"/>
                  <a:pt x="391896" y="48223"/>
                  <a:pt x="399467" y="48223"/>
                </a:cubicBezTo>
                <a:cubicBezTo>
                  <a:pt x="399516" y="48479"/>
                  <a:pt x="399516" y="48727"/>
                  <a:pt x="399583" y="48917"/>
                </a:cubicBezTo>
                <a:cubicBezTo>
                  <a:pt x="391118" y="48851"/>
                  <a:pt x="382605" y="48802"/>
                  <a:pt x="374124" y="48727"/>
                </a:cubicBezTo>
                <a:cubicBezTo>
                  <a:pt x="374026" y="48851"/>
                  <a:pt x="373810" y="48984"/>
                  <a:pt x="373629" y="49051"/>
                </a:cubicBezTo>
                <a:lnTo>
                  <a:pt x="371330" y="49183"/>
                </a:lnTo>
                <a:lnTo>
                  <a:pt x="371843" y="51464"/>
                </a:lnTo>
                <a:cubicBezTo>
                  <a:pt x="386738" y="50199"/>
                  <a:pt x="388887" y="63747"/>
                  <a:pt x="377183" y="63945"/>
                </a:cubicBezTo>
                <a:cubicBezTo>
                  <a:pt x="377250" y="64309"/>
                  <a:pt x="377382" y="64697"/>
                  <a:pt x="377448" y="65152"/>
                </a:cubicBezTo>
                <a:cubicBezTo>
                  <a:pt x="379282" y="65152"/>
                  <a:pt x="381068" y="65152"/>
                  <a:pt x="382854" y="65086"/>
                </a:cubicBezTo>
                <a:cubicBezTo>
                  <a:pt x="385846" y="63556"/>
                  <a:pt x="386672" y="64887"/>
                  <a:pt x="382721" y="66095"/>
                </a:cubicBezTo>
                <a:lnTo>
                  <a:pt x="366239" y="65979"/>
                </a:lnTo>
                <a:cubicBezTo>
                  <a:pt x="366057" y="65334"/>
                  <a:pt x="365925" y="64887"/>
                  <a:pt x="365743" y="64375"/>
                </a:cubicBezTo>
                <a:cubicBezTo>
                  <a:pt x="362487" y="63301"/>
                  <a:pt x="360320" y="62226"/>
                  <a:pt x="357279" y="60688"/>
                </a:cubicBezTo>
                <a:cubicBezTo>
                  <a:pt x="357229" y="60556"/>
                  <a:pt x="357163" y="58836"/>
                  <a:pt x="357163" y="58589"/>
                </a:cubicBezTo>
                <a:cubicBezTo>
                  <a:pt x="355559" y="57770"/>
                  <a:pt x="353972" y="57002"/>
                  <a:pt x="352386" y="56175"/>
                </a:cubicBezTo>
                <a:cubicBezTo>
                  <a:pt x="347657" y="56175"/>
                  <a:pt x="343028" y="56233"/>
                  <a:pt x="338334" y="56233"/>
                </a:cubicBezTo>
                <a:cubicBezTo>
                  <a:pt x="339838" y="57126"/>
                  <a:pt x="341425" y="58018"/>
                  <a:pt x="342962" y="58911"/>
                </a:cubicBezTo>
                <a:cubicBezTo>
                  <a:pt x="342781" y="59225"/>
                  <a:pt x="342648" y="59472"/>
                  <a:pt x="342516" y="59803"/>
                </a:cubicBezTo>
                <a:cubicBezTo>
                  <a:pt x="341062" y="58970"/>
                  <a:pt x="339673" y="58209"/>
                  <a:pt x="338268" y="57381"/>
                </a:cubicBezTo>
                <a:cubicBezTo>
                  <a:pt x="337805" y="58654"/>
                  <a:pt x="337424" y="59928"/>
                  <a:pt x="336995" y="61192"/>
                </a:cubicBezTo>
                <a:cubicBezTo>
                  <a:pt x="336615" y="61266"/>
                  <a:pt x="336234" y="61266"/>
                  <a:pt x="335837" y="61331"/>
                </a:cubicBezTo>
                <a:cubicBezTo>
                  <a:pt x="335919" y="59663"/>
                  <a:pt x="335953" y="58019"/>
                  <a:pt x="336019" y="56374"/>
                </a:cubicBezTo>
                <a:lnTo>
                  <a:pt x="336019" y="56374"/>
                </a:lnTo>
                <a:close/>
                <a:moveTo>
                  <a:pt x="4266" y="57250"/>
                </a:moveTo>
                <a:cubicBezTo>
                  <a:pt x="2803" y="56374"/>
                  <a:pt x="1398" y="55531"/>
                  <a:pt x="0" y="54703"/>
                </a:cubicBezTo>
                <a:lnTo>
                  <a:pt x="521" y="53629"/>
                </a:lnTo>
                <a:lnTo>
                  <a:pt x="521" y="53629"/>
                </a:lnTo>
                <a:lnTo>
                  <a:pt x="3323" y="54968"/>
                </a:lnTo>
                <a:lnTo>
                  <a:pt x="521" y="47777"/>
                </a:lnTo>
                <a:lnTo>
                  <a:pt x="2049" y="47272"/>
                </a:lnTo>
                <a:cubicBezTo>
                  <a:pt x="3570" y="50058"/>
                  <a:pt x="5149" y="52869"/>
                  <a:pt x="6753" y="55663"/>
                </a:cubicBezTo>
                <a:cubicBezTo>
                  <a:pt x="9034" y="55481"/>
                  <a:pt x="11390" y="55216"/>
                  <a:pt x="13738" y="54968"/>
                </a:cubicBezTo>
                <a:cubicBezTo>
                  <a:pt x="18639" y="54513"/>
                  <a:pt x="23550" y="54076"/>
                  <a:pt x="28452" y="53629"/>
                </a:cubicBezTo>
                <a:cubicBezTo>
                  <a:pt x="28386" y="53059"/>
                  <a:pt x="28252" y="52547"/>
                  <a:pt x="28178" y="52042"/>
                </a:cubicBezTo>
                <a:cubicBezTo>
                  <a:pt x="29336" y="50760"/>
                  <a:pt x="32320" y="51149"/>
                  <a:pt x="34485" y="50760"/>
                </a:cubicBezTo>
                <a:cubicBezTo>
                  <a:pt x="35435" y="50636"/>
                  <a:pt x="36659" y="50834"/>
                  <a:pt x="37155" y="50198"/>
                </a:cubicBezTo>
                <a:cubicBezTo>
                  <a:pt x="27615" y="49810"/>
                  <a:pt x="18780" y="49810"/>
                  <a:pt x="9241" y="49810"/>
                </a:cubicBezTo>
                <a:cubicBezTo>
                  <a:pt x="9175" y="49553"/>
                  <a:pt x="9108" y="49363"/>
                  <a:pt x="9034" y="49115"/>
                </a:cubicBezTo>
                <a:cubicBezTo>
                  <a:pt x="14754" y="49181"/>
                  <a:pt x="20499" y="49181"/>
                  <a:pt x="26210" y="49231"/>
                </a:cubicBezTo>
                <a:cubicBezTo>
                  <a:pt x="29012" y="49231"/>
                  <a:pt x="31822" y="49305"/>
                  <a:pt x="34624" y="49305"/>
                </a:cubicBezTo>
                <a:cubicBezTo>
                  <a:pt x="34873" y="49181"/>
                  <a:pt x="35120" y="49050"/>
                  <a:pt x="35368" y="48850"/>
                </a:cubicBezTo>
                <a:cubicBezTo>
                  <a:pt x="35823" y="48801"/>
                  <a:pt x="36336" y="48726"/>
                  <a:pt x="36766" y="48661"/>
                </a:cubicBezTo>
                <a:cubicBezTo>
                  <a:pt x="37039" y="48479"/>
                  <a:pt x="37286" y="48289"/>
                  <a:pt x="37535" y="48090"/>
                </a:cubicBezTo>
                <a:cubicBezTo>
                  <a:pt x="37675" y="48090"/>
                  <a:pt x="37783" y="48090"/>
                  <a:pt x="37923" y="48090"/>
                </a:cubicBezTo>
                <a:cubicBezTo>
                  <a:pt x="38237" y="48090"/>
                  <a:pt x="38486" y="48090"/>
                  <a:pt x="38799" y="48165"/>
                </a:cubicBezTo>
                <a:cubicBezTo>
                  <a:pt x="39072" y="48289"/>
                  <a:pt x="39394" y="48414"/>
                  <a:pt x="39709" y="48603"/>
                </a:cubicBezTo>
                <a:cubicBezTo>
                  <a:pt x="40023" y="48538"/>
                  <a:pt x="40403" y="48538"/>
                  <a:pt x="40791" y="48538"/>
                </a:cubicBezTo>
                <a:cubicBezTo>
                  <a:pt x="41180" y="48727"/>
                  <a:pt x="41536" y="48917"/>
                  <a:pt x="41924" y="49116"/>
                </a:cubicBezTo>
                <a:cubicBezTo>
                  <a:pt x="42940" y="49116"/>
                  <a:pt x="43957" y="49116"/>
                  <a:pt x="44999" y="49116"/>
                </a:cubicBezTo>
                <a:cubicBezTo>
                  <a:pt x="52546" y="49116"/>
                  <a:pt x="60116" y="49116"/>
                  <a:pt x="67688" y="49116"/>
                </a:cubicBezTo>
                <a:cubicBezTo>
                  <a:pt x="67688" y="49306"/>
                  <a:pt x="67688" y="49554"/>
                  <a:pt x="67754" y="49811"/>
                </a:cubicBezTo>
                <a:cubicBezTo>
                  <a:pt x="59298" y="49744"/>
                  <a:pt x="50825" y="49678"/>
                  <a:pt x="42369" y="49620"/>
                </a:cubicBezTo>
                <a:cubicBezTo>
                  <a:pt x="42188" y="49744"/>
                  <a:pt x="41990" y="49811"/>
                  <a:pt x="41808" y="49944"/>
                </a:cubicBezTo>
                <a:lnTo>
                  <a:pt x="39567" y="50059"/>
                </a:lnTo>
                <a:lnTo>
                  <a:pt x="40022" y="52357"/>
                </a:lnTo>
                <a:cubicBezTo>
                  <a:pt x="54917" y="51083"/>
                  <a:pt x="57131" y="64640"/>
                  <a:pt x="45353" y="64822"/>
                </a:cubicBezTo>
                <a:cubicBezTo>
                  <a:pt x="45494" y="65202"/>
                  <a:pt x="45560" y="65591"/>
                  <a:pt x="45626" y="65980"/>
                </a:cubicBezTo>
                <a:cubicBezTo>
                  <a:pt x="47462" y="65980"/>
                  <a:pt x="49246" y="65980"/>
                  <a:pt x="51098" y="65980"/>
                </a:cubicBezTo>
                <a:cubicBezTo>
                  <a:pt x="54082" y="64441"/>
                  <a:pt x="54851" y="65715"/>
                  <a:pt x="50891" y="66922"/>
                </a:cubicBezTo>
                <a:lnTo>
                  <a:pt x="34417" y="66797"/>
                </a:lnTo>
                <a:cubicBezTo>
                  <a:pt x="34236" y="66162"/>
                  <a:pt x="34169" y="65781"/>
                  <a:pt x="33922" y="65268"/>
                </a:cubicBezTo>
                <a:cubicBezTo>
                  <a:pt x="30730" y="64193"/>
                  <a:pt x="28500" y="63103"/>
                  <a:pt x="25515" y="61515"/>
                </a:cubicBezTo>
                <a:cubicBezTo>
                  <a:pt x="25375" y="61383"/>
                  <a:pt x="25334" y="59731"/>
                  <a:pt x="25334" y="59416"/>
                </a:cubicBezTo>
                <a:cubicBezTo>
                  <a:pt x="23730" y="58655"/>
                  <a:pt x="22143" y="57829"/>
                  <a:pt x="20565" y="57068"/>
                </a:cubicBezTo>
                <a:cubicBezTo>
                  <a:pt x="15912" y="57068"/>
                  <a:pt x="11207" y="57068"/>
                  <a:pt x="6480" y="57068"/>
                </a:cubicBezTo>
                <a:cubicBezTo>
                  <a:pt x="8092" y="58019"/>
                  <a:pt x="9605" y="58912"/>
                  <a:pt x="11142" y="59804"/>
                </a:cubicBezTo>
                <a:cubicBezTo>
                  <a:pt x="11002" y="60119"/>
                  <a:pt x="10819" y="60376"/>
                  <a:pt x="10687" y="60689"/>
                </a:cubicBezTo>
                <a:cubicBezTo>
                  <a:pt x="9290" y="59864"/>
                  <a:pt x="7835" y="59102"/>
                  <a:pt x="6439" y="58276"/>
                </a:cubicBezTo>
                <a:cubicBezTo>
                  <a:pt x="5984" y="59549"/>
                  <a:pt x="5604" y="60821"/>
                  <a:pt x="5149" y="62086"/>
                </a:cubicBezTo>
                <a:cubicBezTo>
                  <a:pt x="4785" y="62160"/>
                  <a:pt x="4405" y="62160"/>
                  <a:pt x="4067" y="62160"/>
                </a:cubicBezTo>
                <a:cubicBezTo>
                  <a:pt x="4133" y="60556"/>
                  <a:pt x="4199" y="58911"/>
                  <a:pt x="4266" y="57250"/>
                </a:cubicBezTo>
                <a:lnTo>
                  <a:pt x="4266" y="57250"/>
                </a:lnTo>
                <a:close/>
              </a:path>
            </a:pathLst>
          </a:custGeom>
          <a:solidFill>
            <a:srgbClr val="010101"/>
          </a:solidFill>
          <a:ln w="9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3" name="Graphic 264">
            <a:extLst>
              <a:ext uri="{FF2B5EF4-FFF2-40B4-BE49-F238E27FC236}">
                <a16:creationId xmlns:a16="http://schemas.microsoft.com/office/drawing/2014/main" id="{0978A052-8A39-43B6-A160-B14BEC88A3C6}"/>
              </a:ext>
            </a:extLst>
          </p:cNvPr>
          <p:cNvSpPr/>
          <p:nvPr/>
        </p:nvSpPr>
        <p:spPr>
          <a:xfrm>
            <a:off x="2213107" y="5184506"/>
            <a:ext cx="456907" cy="157430"/>
          </a:xfrm>
          <a:custGeom>
            <a:avLst/>
            <a:gdLst>
              <a:gd name="connsiteX0" fmla="*/ 95029 w 456907"/>
              <a:gd name="connsiteY0" fmla="*/ 102876 h 157430"/>
              <a:gd name="connsiteX1" fmla="*/ 342152 w 456907"/>
              <a:gd name="connsiteY1" fmla="*/ 103676 h 157430"/>
              <a:gd name="connsiteX2" fmla="*/ 342210 w 456907"/>
              <a:gd name="connsiteY2" fmla="*/ 82491 h 157430"/>
              <a:gd name="connsiteX3" fmla="*/ 333484 w 456907"/>
              <a:gd name="connsiteY3" fmla="*/ 82491 h 157430"/>
              <a:gd name="connsiteX4" fmla="*/ 323880 w 456907"/>
              <a:gd name="connsiteY4" fmla="*/ 65704 h 157430"/>
              <a:gd name="connsiteX5" fmla="*/ 308635 w 456907"/>
              <a:gd name="connsiteY5" fmla="*/ 65627 h 157430"/>
              <a:gd name="connsiteX6" fmla="*/ 308559 w 456907"/>
              <a:gd name="connsiteY6" fmla="*/ 82416 h 157430"/>
              <a:gd name="connsiteX7" fmla="*/ 299032 w 456907"/>
              <a:gd name="connsiteY7" fmla="*/ 82349 h 157430"/>
              <a:gd name="connsiteX8" fmla="*/ 299032 w 456907"/>
              <a:gd name="connsiteY8" fmla="*/ 90547 h 157430"/>
              <a:gd name="connsiteX9" fmla="*/ 297851 w 456907"/>
              <a:gd name="connsiteY9" fmla="*/ 91806 h 157430"/>
              <a:gd name="connsiteX10" fmla="*/ 297851 w 456907"/>
              <a:gd name="connsiteY10" fmla="*/ 91806 h 157430"/>
              <a:gd name="connsiteX11" fmla="*/ 120993 w 456907"/>
              <a:gd name="connsiteY11" fmla="*/ 91215 h 157430"/>
              <a:gd name="connsiteX12" fmla="*/ 122604 w 456907"/>
              <a:gd name="connsiteY12" fmla="*/ 89234 h 157430"/>
              <a:gd name="connsiteX13" fmla="*/ 123480 w 456907"/>
              <a:gd name="connsiteY13" fmla="*/ 88795 h 157430"/>
              <a:gd name="connsiteX14" fmla="*/ 123480 w 456907"/>
              <a:gd name="connsiteY14" fmla="*/ 88795 h 157430"/>
              <a:gd name="connsiteX15" fmla="*/ 294249 w 456907"/>
              <a:gd name="connsiteY15" fmla="*/ 89309 h 157430"/>
              <a:gd name="connsiteX16" fmla="*/ 294249 w 456907"/>
              <a:gd name="connsiteY16" fmla="*/ 83302 h 157430"/>
              <a:gd name="connsiteX17" fmla="*/ 289732 w 456907"/>
              <a:gd name="connsiteY17" fmla="*/ 72813 h 157430"/>
              <a:gd name="connsiteX18" fmla="*/ 277043 w 456907"/>
              <a:gd name="connsiteY18" fmla="*/ 72736 h 157430"/>
              <a:gd name="connsiteX19" fmla="*/ 275861 w 456907"/>
              <a:gd name="connsiteY19" fmla="*/ 71641 h 157430"/>
              <a:gd name="connsiteX20" fmla="*/ 274984 w 456907"/>
              <a:gd name="connsiteY20" fmla="*/ 61522 h 157430"/>
              <a:gd name="connsiteX21" fmla="*/ 243294 w 456907"/>
              <a:gd name="connsiteY21" fmla="*/ 61446 h 157430"/>
              <a:gd name="connsiteX22" fmla="*/ 242133 w 456907"/>
              <a:gd name="connsiteY22" fmla="*/ 60198 h 157430"/>
              <a:gd name="connsiteX23" fmla="*/ 242133 w 456907"/>
              <a:gd name="connsiteY23" fmla="*/ 57569 h 157430"/>
              <a:gd name="connsiteX24" fmla="*/ 242133 w 456907"/>
              <a:gd name="connsiteY24" fmla="*/ 57569 h 157430"/>
              <a:gd name="connsiteX25" fmla="*/ 242133 w 456907"/>
              <a:gd name="connsiteY25" fmla="*/ 57264 h 157430"/>
              <a:gd name="connsiteX26" fmla="*/ 242133 w 456907"/>
              <a:gd name="connsiteY26" fmla="*/ 49784 h 157430"/>
              <a:gd name="connsiteX27" fmla="*/ 242133 w 456907"/>
              <a:gd name="connsiteY27" fmla="*/ 49784 h 157430"/>
              <a:gd name="connsiteX28" fmla="*/ 242133 w 456907"/>
              <a:gd name="connsiteY28" fmla="*/ 45964 h 157430"/>
              <a:gd name="connsiteX29" fmla="*/ 242133 w 456907"/>
              <a:gd name="connsiteY29" fmla="*/ 42820 h 157430"/>
              <a:gd name="connsiteX30" fmla="*/ 242133 w 456907"/>
              <a:gd name="connsiteY30" fmla="*/ 41058 h 157430"/>
              <a:gd name="connsiteX31" fmla="*/ 242133 w 456907"/>
              <a:gd name="connsiteY31" fmla="*/ 41058 h 157430"/>
              <a:gd name="connsiteX32" fmla="*/ 242133 w 456907"/>
              <a:gd name="connsiteY32" fmla="*/ 40191 h 157430"/>
              <a:gd name="connsiteX33" fmla="*/ 242133 w 456907"/>
              <a:gd name="connsiteY33" fmla="*/ 40191 h 157430"/>
              <a:gd name="connsiteX34" fmla="*/ 242133 w 456907"/>
              <a:gd name="connsiteY34" fmla="*/ 38713 h 157430"/>
              <a:gd name="connsiteX35" fmla="*/ 240590 w 456907"/>
              <a:gd name="connsiteY35" fmla="*/ 30938 h 157430"/>
              <a:gd name="connsiteX36" fmla="*/ 238758 w 456907"/>
              <a:gd name="connsiteY36" fmla="*/ 30871 h 157430"/>
              <a:gd name="connsiteX37" fmla="*/ 238454 w 456907"/>
              <a:gd name="connsiteY37" fmla="*/ 30795 h 157430"/>
              <a:gd name="connsiteX38" fmla="*/ 238301 w 456907"/>
              <a:gd name="connsiteY38" fmla="*/ 30433 h 157430"/>
              <a:gd name="connsiteX39" fmla="*/ 238301 w 456907"/>
              <a:gd name="connsiteY39" fmla="*/ 27642 h 157430"/>
              <a:gd name="connsiteX40" fmla="*/ 223577 w 456907"/>
              <a:gd name="connsiteY40" fmla="*/ 27642 h 157430"/>
              <a:gd name="connsiteX41" fmla="*/ 223577 w 456907"/>
              <a:gd name="connsiteY41" fmla="*/ 27642 h 157430"/>
              <a:gd name="connsiteX42" fmla="*/ 223577 w 456907"/>
              <a:gd name="connsiteY42" fmla="*/ 27642 h 157430"/>
              <a:gd name="connsiteX43" fmla="*/ 221966 w 456907"/>
              <a:gd name="connsiteY43" fmla="*/ 27565 h 157430"/>
              <a:gd name="connsiteX44" fmla="*/ 221966 w 456907"/>
              <a:gd name="connsiteY44" fmla="*/ 27565 h 157430"/>
              <a:gd name="connsiteX45" fmla="*/ 220632 w 456907"/>
              <a:gd name="connsiteY45" fmla="*/ 27565 h 157430"/>
              <a:gd name="connsiteX46" fmla="*/ 220632 w 456907"/>
              <a:gd name="connsiteY46" fmla="*/ 35560 h 157430"/>
              <a:gd name="connsiteX47" fmla="*/ 220194 w 456907"/>
              <a:gd name="connsiteY47" fmla="*/ 36007 h 157430"/>
              <a:gd name="connsiteX48" fmla="*/ 220194 w 456907"/>
              <a:gd name="connsiteY48" fmla="*/ 36007 h 157430"/>
              <a:gd name="connsiteX49" fmla="*/ 218078 w 456907"/>
              <a:gd name="connsiteY49" fmla="*/ 36007 h 157430"/>
              <a:gd name="connsiteX50" fmla="*/ 218078 w 456907"/>
              <a:gd name="connsiteY50" fmla="*/ 36007 h 157430"/>
              <a:gd name="connsiteX51" fmla="*/ 201577 w 456907"/>
              <a:gd name="connsiteY51" fmla="*/ 35922 h 157430"/>
              <a:gd name="connsiteX52" fmla="*/ 201577 w 456907"/>
              <a:gd name="connsiteY52" fmla="*/ 35922 h 157430"/>
              <a:gd name="connsiteX53" fmla="*/ 194308 w 456907"/>
              <a:gd name="connsiteY53" fmla="*/ 35922 h 157430"/>
              <a:gd name="connsiteX54" fmla="*/ 194308 w 456907"/>
              <a:gd name="connsiteY54" fmla="*/ 39009 h 157430"/>
              <a:gd name="connsiteX55" fmla="*/ 194241 w 456907"/>
              <a:gd name="connsiteY55" fmla="*/ 39162 h 157430"/>
              <a:gd name="connsiteX56" fmla="*/ 148345 w 456907"/>
              <a:gd name="connsiteY56" fmla="*/ 39162 h 157430"/>
              <a:gd name="connsiteX57" fmla="*/ 148345 w 456907"/>
              <a:gd name="connsiteY57" fmla="*/ 43621 h 157430"/>
              <a:gd name="connsiteX58" fmla="*/ 148345 w 456907"/>
              <a:gd name="connsiteY58" fmla="*/ 59540 h 157430"/>
              <a:gd name="connsiteX59" fmla="*/ 147097 w 456907"/>
              <a:gd name="connsiteY59" fmla="*/ 60712 h 157430"/>
              <a:gd name="connsiteX60" fmla="*/ 137636 w 456907"/>
              <a:gd name="connsiteY60" fmla="*/ 60712 h 157430"/>
              <a:gd name="connsiteX61" fmla="*/ 137636 w 456907"/>
              <a:gd name="connsiteY61" fmla="*/ 60712 h 157430"/>
              <a:gd name="connsiteX62" fmla="*/ 108157 w 456907"/>
              <a:gd name="connsiteY62" fmla="*/ 60636 h 157430"/>
              <a:gd name="connsiteX63" fmla="*/ 108157 w 456907"/>
              <a:gd name="connsiteY63" fmla="*/ 60636 h 157430"/>
              <a:gd name="connsiteX64" fmla="*/ 108157 w 456907"/>
              <a:gd name="connsiteY64" fmla="*/ 60636 h 157430"/>
              <a:gd name="connsiteX65" fmla="*/ 79051 w 456907"/>
              <a:gd name="connsiteY65" fmla="*/ 60493 h 157430"/>
              <a:gd name="connsiteX66" fmla="*/ 73248 w 456907"/>
              <a:gd name="connsiteY66" fmla="*/ 90624 h 157430"/>
              <a:gd name="connsiteX67" fmla="*/ 72076 w 456907"/>
              <a:gd name="connsiteY67" fmla="*/ 91653 h 157430"/>
              <a:gd name="connsiteX68" fmla="*/ 72076 w 456907"/>
              <a:gd name="connsiteY68" fmla="*/ 91653 h 157430"/>
              <a:gd name="connsiteX69" fmla="*/ 67236 w 456907"/>
              <a:gd name="connsiteY69" fmla="*/ 91577 h 157430"/>
              <a:gd name="connsiteX70" fmla="*/ 66426 w 456907"/>
              <a:gd name="connsiteY70" fmla="*/ 91215 h 157430"/>
              <a:gd name="connsiteX71" fmla="*/ 66064 w 456907"/>
              <a:gd name="connsiteY71" fmla="*/ 90415 h 157430"/>
              <a:gd name="connsiteX72" fmla="*/ 66140 w 456907"/>
              <a:gd name="connsiteY72" fmla="*/ 68715 h 157430"/>
              <a:gd name="connsiteX73" fmla="*/ 53087 w 456907"/>
              <a:gd name="connsiteY73" fmla="*/ 68640 h 157430"/>
              <a:gd name="connsiteX74" fmla="*/ 53011 w 456907"/>
              <a:gd name="connsiteY74" fmla="*/ 90777 h 157430"/>
              <a:gd name="connsiteX75" fmla="*/ 52639 w 456907"/>
              <a:gd name="connsiteY75" fmla="*/ 91577 h 157430"/>
              <a:gd name="connsiteX76" fmla="*/ 51763 w 456907"/>
              <a:gd name="connsiteY76" fmla="*/ 91939 h 157430"/>
              <a:gd name="connsiteX77" fmla="*/ 34823 w 456907"/>
              <a:gd name="connsiteY77" fmla="*/ 91863 h 157430"/>
              <a:gd name="connsiteX78" fmla="*/ 23456 w 456907"/>
              <a:gd name="connsiteY78" fmla="*/ 102572 h 157430"/>
              <a:gd name="connsiteX79" fmla="*/ 95029 w 456907"/>
              <a:gd name="connsiteY79" fmla="*/ 102876 h 157430"/>
              <a:gd name="connsiteX80" fmla="*/ 95029 w 456907"/>
              <a:gd name="connsiteY80" fmla="*/ 102876 h 157430"/>
              <a:gd name="connsiteX81" fmla="*/ 83520 w 456907"/>
              <a:gd name="connsiteY81" fmla="*/ 42303 h 157430"/>
              <a:gd name="connsiteX82" fmla="*/ 83520 w 456907"/>
              <a:gd name="connsiteY82" fmla="*/ 44353 h 157430"/>
              <a:gd name="connsiteX83" fmla="*/ 79261 w 456907"/>
              <a:gd name="connsiteY83" fmla="*/ 44353 h 157430"/>
              <a:gd name="connsiteX84" fmla="*/ 79261 w 456907"/>
              <a:gd name="connsiteY84" fmla="*/ 46125 h 157430"/>
              <a:gd name="connsiteX85" fmla="*/ 79261 w 456907"/>
              <a:gd name="connsiteY85" fmla="*/ 46125 h 157430"/>
              <a:gd name="connsiteX86" fmla="*/ 79261 w 456907"/>
              <a:gd name="connsiteY86" fmla="*/ 51261 h 157430"/>
              <a:gd name="connsiteX87" fmla="*/ 79261 w 456907"/>
              <a:gd name="connsiteY87" fmla="*/ 51261 h 157430"/>
              <a:gd name="connsiteX88" fmla="*/ 79261 w 456907"/>
              <a:gd name="connsiteY88" fmla="*/ 51261 h 157430"/>
              <a:gd name="connsiteX89" fmla="*/ 79194 w 456907"/>
              <a:gd name="connsiteY89" fmla="*/ 58064 h 157430"/>
              <a:gd name="connsiteX90" fmla="*/ 92161 w 456907"/>
              <a:gd name="connsiteY90" fmla="*/ 58150 h 157430"/>
              <a:gd name="connsiteX91" fmla="*/ 92245 w 456907"/>
              <a:gd name="connsiteY91" fmla="*/ 44354 h 157430"/>
              <a:gd name="connsiteX92" fmla="*/ 87692 w 456907"/>
              <a:gd name="connsiteY92" fmla="*/ 44354 h 157430"/>
              <a:gd name="connsiteX93" fmla="*/ 87777 w 456907"/>
              <a:gd name="connsiteY93" fmla="*/ 36150 h 157430"/>
              <a:gd name="connsiteX94" fmla="*/ 76622 w 456907"/>
              <a:gd name="connsiteY94" fmla="*/ 36150 h 157430"/>
              <a:gd name="connsiteX95" fmla="*/ 76545 w 456907"/>
              <a:gd name="connsiteY95" fmla="*/ 41058 h 157430"/>
              <a:gd name="connsiteX96" fmla="*/ 82348 w 456907"/>
              <a:gd name="connsiteY96" fmla="*/ 41058 h 157430"/>
              <a:gd name="connsiteX97" fmla="*/ 83520 w 456907"/>
              <a:gd name="connsiteY97" fmla="*/ 42303 h 157430"/>
              <a:gd name="connsiteX98" fmla="*/ 83520 w 456907"/>
              <a:gd name="connsiteY98" fmla="*/ 42303 h 157430"/>
              <a:gd name="connsiteX99" fmla="*/ 124651 w 456907"/>
              <a:gd name="connsiteY99" fmla="*/ 39159 h 157430"/>
              <a:gd name="connsiteX100" fmla="*/ 109397 w 456907"/>
              <a:gd name="connsiteY100" fmla="*/ 39083 h 157430"/>
              <a:gd name="connsiteX101" fmla="*/ 109330 w 456907"/>
              <a:gd name="connsiteY101" fmla="*/ 58215 h 157430"/>
              <a:gd name="connsiteX102" fmla="*/ 135579 w 456907"/>
              <a:gd name="connsiteY102" fmla="*/ 58292 h 157430"/>
              <a:gd name="connsiteX103" fmla="*/ 124651 w 456907"/>
              <a:gd name="connsiteY103" fmla="*/ 39159 h 157430"/>
              <a:gd name="connsiteX104" fmla="*/ 455951 w 456907"/>
              <a:gd name="connsiteY104" fmla="*/ 105353 h 157430"/>
              <a:gd name="connsiteX105" fmla="*/ 455951 w 456907"/>
              <a:gd name="connsiteY105" fmla="*/ 133669 h 157430"/>
              <a:gd name="connsiteX106" fmla="*/ 433447 w 456907"/>
              <a:gd name="connsiteY106" fmla="*/ 157431 h 157430"/>
              <a:gd name="connsiteX107" fmla="*/ 18484 w 456907"/>
              <a:gd name="connsiteY107" fmla="*/ 157431 h 157430"/>
              <a:gd name="connsiteX108" fmla="*/ 0 w 456907"/>
              <a:gd name="connsiteY108" fmla="*/ 105353 h 157430"/>
              <a:gd name="connsiteX109" fmla="*/ 455951 w 456907"/>
              <a:gd name="connsiteY109" fmla="*/ 105145 h 157430"/>
              <a:gd name="connsiteX110" fmla="*/ 455951 w 456907"/>
              <a:gd name="connsiteY110" fmla="*/ 105353 h 157430"/>
              <a:gd name="connsiteX111" fmla="*/ 183455 w 456907"/>
              <a:gd name="connsiteY111" fmla="*/ 15255 h 157430"/>
              <a:gd name="connsiteX112" fmla="*/ 183169 w 456907"/>
              <a:gd name="connsiteY112" fmla="*/ 18180 h 157430"/>
              <a:gd name="connsiteX113" fmla="*/ 185436 w 456907"/>
              <a:gd name="connsiteY113" fmla="*/ 16636 h 157430"/>
              <a:gd name="connsiteX114" fmla="*/ 183455 w 456907"/>
              <a:gd name="connsiteY114" fmla="*/ 15255 h 157430"/>
              <a:gd name="connsiteX115" fmla="*/ 182369 w 456907"/>
              <a:gd name="connsiteY115" fmla="*/ 25516 h 157430"/>
              <a:gd name="connsiteX116" fmla="*/ 182064 w 456907"/>
              <a:gd name="connsiteY116" fmla="*/ 28374 h 157430"/>
              <a:gd name="connsiteX117" fmla="*/ 185151 w 456907"/>
              <a:gd name="connsiteY117" fmla="*/ 26906 h 157430"/>
              <a:gd name="connsiteX118" fmla="*/ 182369 w 456907"/>
              <a:gd name="connsiteY118" fmla="*/ 25516 h 157430"/>
              <a:gd name="connsiteX119" fmla="*/ 181845 w 456907"/>
              <a:gd name="connsiteY119" fmla="*/ 29841 h 157430"/>
              <a:gd name="connsiteX120" fmla="*/ 181397 w 456907"/>
              <a:gd name="connsiteY120" fmla="*/ 34091 h 157430"/>
              <a:gd name="connsiteX121" fmla="*/ 185151 w 456907"/>
              <a:gd name="connsiteY121" fmla="*/ 31681 h 157430"/>
              <a:gd name="connsiteX122" fmla="*/ 181845 w 456907"/>
              <a:gd name="connsiteY122" fmla="*/ 29841 h 157430"/>
              <a:gd name="connsiteX123" fmla="*/ 182951 w 456907"/>
              <a:gd name="connsiteY123" fmla="*/ 19943 h 157430"/>
              <a:gd name="connsiteX124" fmla="*/ 182444 w 456907"/>
              <a:gd name="connsiteY124" fmla="*/ 24488 h 157430"/>
              <a:gd name="connsiteX125" fmla="*/ 185436 w 456907"/>
              <a:gd name="connsiteY125" fmla="*/ 21924 h 157430"/>
              <a:gd name="connsiteX126" fmla="*/ 182951 w 456907"/>
              <a:gd name="connsiteY126" fmla="*/ 19943 h 157430"/>
              <a:gd name="connsiteX127" fmla="*/ 181263 w 456907"/>
              <a:gd name="connsiteY127" fmla="*/ 35634 h 157430"/>
              <a:gd name="connsiteX128" fmla="*/ 180969 w 456907"/>
              <a:gd name="connsiteY128" fmla="*/ 38349 h 157430"/>
              <a:gd name="connsiteX129" fmla="*/ 184932 w 456907"/>
              <a:gd name="connsiteY129" fmla="*/ 36949 h 157430"/>
              <a:gd name="connsiteX130" fmla="*/ 181263 w 456907"/>
              <a:gd name="connsiteY130" fmla="*/ 35634 h 157430"/>
              <a:gd name="connsiteX131" fmla="*/ 198051 w 456907"/>
              <a:gd name="connsiteY131" fmla="*/ 26612 h 157430"/>
              <a:gd name="connsiteX132" fmla="*/ 196451 w 456907"/>
              <a:gd name="connsiteY132" fmla="*/ 26612 h 157430"/>
              <a:gd name="connsiteX133" fmla="*/ 196451 w 456907"/>
              <a:gd name="connsiteY133" fmla="*/ 30651 h 157430"/>
              <a:gd name="connsiteX134" fmla="*/ 198051 w 456907"/>
              <a:gd name="connsiteY134" fmla="*/ 30651 h 157430"/>
              <a:gd name="connsiteX135" fmla="*/ 198051 w 456907"/>
              <a:gd name="connsiteY135" fmla="*/ 26612 h 157430"/>
              <a:gd name="connsiteX136" fmla="*/ 217707 w 456907"/>
              <a:gd name="connsiteY136" fmla="*/ 28375 h 157430"/>
              <a:gd name="connsiteX137" fmla="*/ 217259 w 456907"/>
              <a:gd name="connsiteY137" fmla="*/ 28375 h 157430"/>
              <a:gd name="connsiteX138" fmla="*/ 217259 w 456907"/>
              <a:gd name="connsiteY138" fmla="*/ 28375 h 157430"/>
              <a:gd name="connsiteX139" fmla="*/ 217259 w 456907"/>
              <a:gd name="connsiteY139" fmla="*/ 28375 h 157430"/>
              <a:gd name="connsiteX140" fmla="*/ 209199 w 456907"/>
              <a:gd name="connsiteY140" fmla="*/ 28375 h 157430"/>
              <a:gd name="connsiteX141" fmla="*/ 206636 w 456907"/>
              <a:gd name="connsiteY141" fmla="*/ 28375 h 157430"/>
              <a:gd name="connsiteX142" fmla="*/ 206636 w 456907"/>
              <a:gd name="connsiteY142" fmla="*/ 35054 h 157430"/>
              <a:gd name="connsiteX143" fmla="*/ 217641 w 456907"/>
              <a:gd name="connsiteY143" fmla="*/ 35120 h 157430"/>
              <a:gd name="connsiteX144" fmla="*/ 217707 w 456907"/>
              <a:gd name="connsiteY144" fmla="*/ 28375 h 157430"/>
              <a:gd name="connsiteX145" fmla="*/ 189477 w 456907"/>
              <a:gd name="connsiteY145" fmla="*/ 24125 h 157430"/>
              <a:gd name="connsiteX146" fmla="*/ 189182 w 456907"/>
              <a:gd name="connsiteY146" fmla="*/ 19943 h 157430"/>
              <a:gd name="connsiteX147" fmla="*/ 186837 w 456907"/>
              <a:gd name="connsiteY147" fmla="*/ 21924 h 157430"/>
              <a:gd name="connsiteX148" fmla="*/ 189477 w 456907"/>
              <a:gd name="connsiteY148" fmla="*/ 24125 h 157430"/>
              <a:gd name="connsiteX149" fmla="*/ 189763 w 456907"/>
              <a:gd name="connsiteY149" fmla="*/ 28088 h 157430"/>
              <a:gd name="connsiteX150" fmla="*/ 189619 w 456907"/>
              <a:gd name="connsiteY150" fmla="*/ 25802 h 157430"/>
              <a:gd name="connsiteX151" fmla="*/ 187200 w 456907"/>
              <a:gd name="connsiteY151" fmla="*/ 26907 h 157430"/>
              <a:gd name="connsiteX152" fmla="*/ 189763 w 456907"/>
              <a:gd name="connsiteY152" fmla="*/ 28088 h 157430"/>
              <a:gd name="connsiteX153" fmla="*/ 185961 w 456907"/>
              <a:gd name="connsiteY153" fmla="*/ 31099 h 157430"/>
              <a:gd name="connsiteX154" fmla="*/ 189325 w 456907"/>
              <a:gd name="connsiteY154" fmla="*/ 28888 h 157430"/>
              <a:gd name="connsiteX155" fmla="*/ 186171 w 456907"/>
              <a:gd name="connsiteY155" fmla="*/ 27421 h 157430"/>
              <a:gd name="connsiteX156" fmla="*/ 182512 w 456907"/>
              <a:gd name="connsiteY156" fmla="*/ 29117 h 157430"/>
              <a:gd name="connsiteX157" fmla="*/ 185961 w 456907"/>
              <a:gd name="connsiteY157" fmla="*/ 31099 h 157430"/>
              <a:gd name="connsiteX158" fmla="*/ 189039 w 456907"/>
              <a:gd name="connsiteY158" fmla="*/ 18104 h 157430"/>
              <a:gd name="connsiteX159" fmla="*/ 188810 w 456907"/>
              <a:gd name="connsiteY159" fmla="*/ 15321 h 157430"/>
              <a:gd name="connsiteX160" fmla="*/ 186979 w 456907"/>
              <a:gd name="connsiteY160" fmla="*/ 16635 h 157430"/>
              <a:gd name="connsiteX161" fmla="*/ 189039 w 456907"/>
              <a:gd name="connsiteY161" fmla="*/ 18104 h 157430"/>
              <a:gd name="connsiteX162" fmla="*/ 188667 w 456907"/>
              <a:gd name="connsiteY162" fmla="*/ 13415 h 157430"/>
              <a:gd name="connsiteX163" fmla="*/ 188447 w 456907"/>
              <a:gd name="connsiteY163" fmla="*/ 10271 h 157430"/>
              <a:gd name="connsiteX164" fmla="*/ 186914 w 456907"/>
              <a:gd name="connsiteY164" fmla="*/ 11719 h 157430"/>
              <a:gd name="connsiteX165" fmla="*/ 188667 w 456907"/>
              <a:gd name="connsiteY165" fmla="*/ 13415 h 157430"/>
              <a:gd name="connsiteX166" fmla="*/ 187724 w 456907"/>
              <a:gd name="connsiteY166" fmla="*/ 9824 h 157430"/>
              <a:gd name="connsiteX167" fmla="*/ 185885 w 456907"/>
              <a:gd name="connsiteY167" fmla="*/ 9824 h 157430"/>
              <a:gd name="connsiteX168" fmla="*/ 185294 w 456907"/>
              <a:gd name="connsiteY168" fmla="*/ 9824 h 157430"/>
              <a:gd name="connsiteX169" fmla="*/ 185294 w 456907"/>
              <a:gd name="connsiteY169" fmla="*/ 9824 h 157430"/>
              <a:gd name="connsiteX170" fmla="*/ 184780 w 456907"/>
              <a:gd name="connsiteY170" fmla="*/ 9824 h 157430"/>
              <a:gd name="connsiteX171" fmla="*/ 186247 w 456907"/>
              <a:gd name="connsiteY171" fmla="*/ 11139 h 157430"/>
              <a:gd name="connsiteX172" fmla="*/ 187724 w 456907"/>
              <a:gd name="connsiteY172" fmla="*/ 9824 h 157430"/>
              <a:gd name="connsiteX173" fmla="*/ 185437 w 456907"/>
              <a:gd name="connsiteY173" fmla="*/ 4841 h 157430"/>
              <a:gd name="connsiteX174" fmla="*/ 185742 w 456907"/>
              <a:gd name="connsiteY174" fmla="*/ 5280 h 157430"/>
              <a:gd name="connsiteX175" fmla="*/ 185742 w 456907"/>
              <a:gd name="connsiteY175" fmla="*/ 8938 h 157430"/>
              <a:gd name="connsiteX176" fmla="*/ 185961 w 456907"/>
              <a:gd name="connsiteY176" fmla="*/ 8938 h 157430"/>
              <a:gd name="connsiteX177" fmla="*/ 186390 w 456907"/>
              <a:gd name="connsiteY177" fmla="*/ 8938 h 157430"/>
              <a:gd name="connsiteX178" fmla="*/ 186390 w 456907"/>
              <a:gd name="connsiteY178" fmla="*/ 5280 h 157430"/>
              <a:gd name="connsiteX179" fmla="*/ 186543 w 456907"/>
              <a:gd name="connsiteY179" fmla="*/ 4975 h 157430"/>
              <a:gd name="connsiteX180" fmla="*/ 186695 w 456907"/>
              <a:gd name="connsiteY180" fmla="*/ 4841 h 157430"/>
              <a:gd name="connsiteX181" fmla="*/ 186467 w 456907"/>
              <a:gd name="connsiteY181" fmla="*/ 4469 h 157430"/>
              <a:gd name="connsiteX182" fmla="*/ 186467 w 456907"/>
              <a:gd name="connsiteY182" fmla="*/ 1382 h 157430"/>
              <a:gd name="connsiteX183" fmla="*/ 186543 w 456907"/>
              <a:gd name="connsiteY183" fmla="*/ 1095 h 157430"/>
              <a:gd name="connsiteX184" fmla="*/ 186695 w 456907"/>
              <a:gd name="connsiteY184" fmla="*/ 1011 h 157430"/>
              <a:gd name="connsiteX185" fmla="*/ 186543 w 456907"/>
              <a:gd name="connsiteY185" fmla="*/ 877 h 157430"/>
              <a:gd name="connsiteX186" fmla="*/ 186467 w 456907"/>
              <a:gd name="connsiteY186" fmla="*/ 591 h 157430"/>
              <a:gd name="connsiteX187" fmla="*/ 186467 w 456907"/>
              <a:gd name="connsiteY187" fmla="*/ 0 h 157430"/>
              <a:gd name="connsiteX188" fmla="*/ 185742 w 456907"/>
              <a:gd name="connsiteY188" fmla="*/ 0 h 157430"/>
              <a:gd name="connsiteX189" fmla="*/ 185742 w 456907"/>
              <a:gd name="connsiteY189" fmla="*/ 591 h 157430"/>
              <a:gd name="connsiteX190" fmla="*/ 185599 w 456907"/>
              <a:gd name="connsiteY190" fmla="*/ 877 h 157430"/>
              <a:gd name="connsiteX191" fmla="*/ 185513 w 456907"/>
              <a:gd name="connsiteY191" fmla="*/ 1011 h 157430"/>
              <a:gd name="connsiteX192" fmla="*/ 185599 w 456907"/>
              <a:gd name="connsiteY192" fmla="*/ 1095 h 157430"/>
              <a:gd name="connsiteX193" fmla="*/ 185742 w 456907"/>
              <a:gd name="connsiteY193" fmla="*/ 1382 h 157430"/>
              <a:gd name="connsiteX194" fmla="*/ 185742 w 456907"/>
              <a:gd name="connsiteY194" fmla="*/ 4469 h 157430"/>
              <a:gd name="connsiteX195" fmla="*/ 185437 w 456907"/>
              <a:gd name="connsiteY195" fmla="*/ 4841 h 157430"/>
              <a:gd name="connsiteX196" fmla="*/ 185437 w 456907"/>
              <a:gd name="connsiteY196" fmla="*/ 4841 h 157430"/>
              <a:gd name="connsiteX197" fmla="*/ 186246 w 456907"/>
              <a:gd name="connsiteY197" fmla="*/ 12311 h 157430"/>
              <a:gd name="connsiteX198" fmla="*/ 183979 w 456907"/>
              <a:gd name="connsiteY198" fmla="*/ 14446 h 157430"/>
              <a:gd name="connsiteX199" fmla="*/ 186170 w 456907"/>
              <a:gd name="connsiteY199" fmla="*/ 16064 h 157430"/>
              <a:gd name="connsiteX200" fmla="*/ 188524 w 456907"/>
              <a:gd name="connsiteY200" fmla="*/ 14446 h 157430"/>
              <a:gd name="connsiteX201" fmla="*/ 186246 w 456907"/>
              <a:gd name="connsiteY201" fmla="*/ 12311 h 157430"/>
              <a:gd name="connsiteX202" fmla="*/ 188306 w 456907"/>
              <a:gd name="connsiteY202" fmla="*/ 36739 h 157430"/>
              <a:gd name="connsiteX203" fmla="*/ 187638 w 456907"/>
              <a:gd name="connsiteY203" fmla="*/ 36949 h 157430"/>
              <a:gd name="connsiteX204" fmla="*/ 188306 w 456907"/>
              <a:gd name="connsiteY204" fmla="*/ 37235 h 157430"/>
              <a:gd name="connsiteX205" fmla="*/ 188306 w 456907"/>
              <a:gd name="connsiteY205" fmla="*/ 36739 h 157430"/>
              <a:gd name="connsiteX206" fmla="*/ 188306 w 456907"/>
              <a:gd name="connsiteY206" fmla="*/ 32414 h 157430"/>
              <a:gd name="connsiteX207" fmla="*/ 188372 w 456907"/>
              <a:gd name="connsiteY207" fmla="*/ 31013 h 157430"/>
              <a:gd name="connsiteX208" fmla="*/ 188449 w 456907"/>
              <a:gd name="connsiteY208" fmla="*/ 30719 h 157430"/>
              <a:gd name="connsiteX209" fmla="*/ 188811 w 456907"/>
              <a:gd name="connsiteY209" fmla="*/ 30566 h 157430"/>
              <a:gd name="connsiteX210" fmla="*/ 189925 w 456907"/>
              <a:gd name="connsiteY210" fmla="*/ 30566 h 157430"/>
              <a:gd name="connsiteX211" fmla="*/ 189839 w 456907"/>
              <a:gd name="connsiteY211" fmla="*/ 29622 h 157430"/>
              <a:gd name="connsiteX212" fmla="*/ 186838 w 456907"/>
              <a:gd name="connsiteY212" fmla="*/ 31594 h 157430"/>
              <a:gd name="connsiteX213" fmla="*/ 188306 w 456907"/>
              <a:gd name="connsiteY213" fmla="*/ 32414 h 157430"/>
              <a:gd name="connsiteX214" fmla="*/ 183093 w 456907"/>
              <a:gd name="connsiteY214" fmla="*/ 38569 h 157430"/>
              <a:gd name="connsiteX215" fmla="*/ 188306 w 456907"/>
              <a:gd name="connsiteY215" fmla="*/ 38569 h 157430"/>
              <a:gd name="connsiteX216" fmla="*/ 188306 w 456907"/>
              <a:gd name="connsiteY216" fmla="*/ 38207 h 157430"/>
              <a:gd name="connsiteX217" fmla="*/ 186324 w 456907"/>
              <a:gd name="connsiteY217" fmla="*/ 37463 h 157430"/>
              <a:gd name="connsiteX218" fmla="*/ 183093 w 456907"/>
              <a:gd name="connsiteY218" fmla="*/ 38569 h 157430"/>
              <a:gd name="connsiteX219" fmla="*/ 189182 w 456907"/>
              <a:gd name="connsiteY219" fmla="*/ 33138 h 157430"/>
              <a:gd name="connsiteX220" fmla="*/ 189182 w 456907"/>
              <a:gd name="connsiteY220" fmla="*/ 36149 h 157430"/>
              <a:gd name="connsiteX221" fmla="*/ 189182 w 456907"/>
              <a:gd name="connsiteY221" fmla="*/ 36149 h 157430"/>
              <a:gd name="connsiteX222" fmla="*/ 189182 w 456907"/>
              <a:gd name="connsiteY222" fmla="*/ 38569 h 157430"/>
              <a:gd name="connsiteX223" fmla="*/ 193441 w 456907"/>
              <a:gd name="connsiteY223" fmla="*/ 38569 h 157430"/>
              <a:gd name="connsiteX224" fmla="*/ 193441 w 456907"/>
              <a:gd name="connsiteY224" fmla="*/ 35483 h 157430"/>
              <a:gd name="connsiteX225" fmla="*/ 193880 w 456907"/>
              <a:gd name="connsiteY225" fmla="*/ 35054 h 157430"/>
              <a:gd name="connsiteX226" fmla="*/ 193880 w 456907"/>
              <a:gd name="connsiteY226" fmla="*/ 35054 h 157430"/>
              <a:gd name="connsiteX227" fmla="*/ 201140 w 456907"/>
              <a:gd name="connsiteY227" fmla="*/ 35054 h 157430"/>
              <a:gd name="connsiteX228" fmla="*/ 201140 w 456907"/>
              <a:gd name="connsiteY228" fmla="*/ 31519 h 157430"/>
              <a:gd name="connsiteX229" fmla="*/ 196005 w 456907"/>
              <a:gd name="connsiteY229" fmla="*/ 31519 h 157430"/>
              <a:gd name="connsiteX230" fmla="*/ 189258 w 456907"/>
              <a:gd name="connsiteY230" fmla="*/ 31461 h 157430"/>
              <a:gd name="connsiteX231" fmla="*/ 189182 w 456907"/>
              <a:gd name="connsiteY231" fmla="*/ 33138 h 157430"/>
              <a:gd name="connsiteX232" fmla="*/ 186171 w 456907"/>
              <a:gd name="connsiteY232" fmla="*/ 26393 h 157430"/>
              <a:gd name="connsiteX233" fmla="*/ 189182 w 456907"/>
              <a:gd name="connsiteY233" fmla="*/ 25001 h 157430"/>
              <a:gd name="connsiteX234" fmla="*/ 186104 w 456907"/>
              <a:gd name="connsiteY234" fmla="*/ 22506 h 157430"/>
              <a:gd name="connsiteX235" fmla="*/ 183237 w 456907"/>
              <a:gd name="connsiteY235" fmla="*/ 25001 h 157430"/>
              <a:gd name="connsiteX236" fmla="*/ 186171 w 456907"/>
              <a:gd name="connsiteY236" fmla="*/ 26393 h 157430"/>
              <a:gd name="connsiteX237" fmla="*/ 186103 w 456907"/>
              <a:gd name="connsiteY237" fmla="*/ 21343 h 157430"/>
              <a:gd name="connsiteX238" fmla="*/ 188810 w 456907"/>
              <a:gd name="connsiteY238" fmla="*/ 19056 h 157430"/>
              <a:gd name="connsiteX239" fmla="*/ 186171 w 456907"/>
              <a:gd name="connsiteY239" fmla="*/ 17150 h 157430"/>
              <a:gd name="connsiteX240" fmla="*/ 183399 w 456907"/>
              <a:gd name="connsiteY240" fmla="*/ 19132 h 157430"/>
              <a:gd name="connsiteX241" fmla="*/ 186103 w 456907"/>
              <a:gd name="connsiteY241" fmla="*/ 21343 h 157430"/>
              <a:gd name="connsiteX242" fmla="*/ 188306 w 456907"/>
              <a:gd name="connsiteY242" fmla="*/ 34386 h 157430"/>
              <a:gd name="connsiteX243" fmla="*/ 188306 w 456907"/>
              <a:gd name="connsiteY243" fmla="*/ 33441 h 157430"/>
              <a:gd name="connsiteX244" fmla="*/ 186028 w 456907"/>
              <a:gd name="connsiteY244" fmla="*/ 32108 h 157430"/>
              <a:gd name="connsiteX245" fmla="*/ 181846 w 456907"/>
              <a:gd name="connsiteY245" fmla="*/ 34890 h 157430"/>
              <a:gd name="connsiteX246" fmla="*/ 186325 w 456907"/>
              <a:gd name="connsiteY246" fmla="*/ 36510 h 157430"/>
              <a:gd name="connsiteX247" fmla="*/ 188307 w 456907"/>
              <a:gd name="connsiteY247" fmla="*/ 35784 h 157430"/>
              <a:gd name="connsiteX248" fmla="*/ 188307 w 456907"/>
              <a:gd name="connsiteY248" fmla="*/ 34386 h 157430"/>
              <a:gd name="connsiteX249" fmla="*/ 184046 w 456907"/>
              <a:gd name="connsiteY249" fmla="*/ 10272 h 157430"/>
              <a:gd name="connsiteX250" fmla="*/ 183683 w 456907"/>
              <a:gd name="connsiteY250" fmla="*/ 13483 h 157430"/>
              <a:gd name="connsiteX251" fmla="*/ 185599 w 456907"/>
              <a:gd name="connsiteY251" fmla="*/ 11720 h 157430"/>
              <a:gd name="connsiteX252" fmla="*/ 184046 w 456907"/>
              <a:gd name="connsiteY252" fmla="*/ 10272 h 157430"/>
              <a:gd name="connsiteX253" fmla="*/ 355339 w 456907"/>
              <a:gd name="connsiteY253" fmla="*/ 87179 h 157430"/>
              <a:gd name="connsiteX254" fmla="*/ 348669 w 456907"/>
              <a:gd name="connsiteY254" fmla="*/ 83139 h 157430"/>
              <a:gd name="connsiteX255" fmla="*/ 349316 w 456907"/>
              <a:gd name="connsiteY255" fmla="*/ 81396 h 157430"/>
              <a:gd name="connsiteX256" fmla="*/ 349411 w 456907"/>
              <a:gd name="connsiteY256" fmla="*/ 81396 h 157430"/>
              <a:gd name="connsiteX257" fmla="*/ 353872 w 456907"/>
              <a:gd name="connsiteY257" fmla="*/ 83586 h 157430"/>
              <a:gd name="connsiteX258" fmla="*/ 349316 w 456907"/>
              <a:gd name="connsiteY258" fmla="*/ 72067 h 157430"/>
              <a:gd name="connsiteX259" fmla="*/ 351832 w 456907"/>
              <a:gd name="connsiteY259" fmla="*/ 71277 h 157430"/>
              <a:gd name="connsiteX260" fmla="*/ 359301 w 456907"/>
              <a:gd name="connsiteY260" fmla="*/ 84692 h 157430"/>
              <a:gd name="connsiteX261" fmla="*/ 370525 w 456907"/>
              <a:gd name="connsiteY261" fmla="*/ 83586 h 157430"/>
              <a:gd name="connsiteX262" fmla="*/ 394060 w 456907"/>
              <a:gd name="connsiteY262" fmla="*/ 81396 h 157430"/>
              <a:gd name="connsiteX263" fmla="*/ 393621 w 456907"/>
              <a:gd name="connsiteY263" fmla="*/ 78890 h 157430"/>
              <a:gd name="connsiteX264" fmla="*/ 403739 w 456907"/>
              <a:gd name="connsiteY264" fmla="*/ 76833 h 157430"/>
              <a:gd name="connsiteX265" fmla="*/ 407989 w 456907"/>
              <a:gd name="connsiteY265" fmla="*/ 75965 h 157430"/>
              <a:gd name="connsiteX266" fmla="*/ 363343 w 456907"/>
              <a:gd name="connsiteY266" fmla="*/ 75308 h 157430"/>
              <a:gd name="connsiteX267" fmla="*/ 363039 w 456907"/>
              <a:gd name="connsiteY267" fmla="*/ 74203 h 157430"/>
              <a:gd name="connsiteX268" fmla="*/ 390477 w 456907"/>
              <a:gd name="connsiteY268" fmla="*/ 74432 h 157430"/>
              <a:gd name="connsiteX269" fmla="*/ 403951 w 456907"/>
              <a:gd name="connsiteY269" fmla="*/ 74489 h 157430"/>
              <a:gd name="connsiteX270" fmla="*/ 405151 w 456907"/>
              <a:gd name="connsiteY270" fmla="*/ 73842 h 157430"/>
              <a:gd name="connsiteX271" fmla="*/ 407400 w 456907"/>
              <a:gd name="connsiteY271" fmla="*/ 73479 h 157430"/>
              <a:gd name="connsiteX272" fmla="*/ 408658 w 456907"/>
              <a:gd name="connsiteY272" fmla="*/ 72518 h 157430"/>
              <a:gd name="connsiteX273" fmla="*/ 409248 w 456907"/>
              <a:gd name="connsiteY273" fmla="*/ 72593 h 157430"/>
              <a:gd name="connsiteX274" fmla="*/ 410640 w 456907"/>
              <a:gd name="connsiteY274" fmla="*/ 72593 h 157430"/>
              <a:gd name="connsiteX275" fmla="*/ 412031 w 456907"/>
              <a:gd name="connsiteY275" fmla="*/ 73326 h 157430"/>
              <a:gd name="connsiteX276" fmla="*/ 413861 w 456907"/>
              <a:gd name="connsiteY276" fmla="*/ 73260 h 157430"/>
              <a:gd name="connsiteX277" fmla="*/ 415634 w 456907"/>
              <a:gd name="connsiteY277" fmla="*/ 74126 h 157430"/>
              <a:gd name="connsiteX278" fmla="*/ 420455 w 456907"/>
              <a:gd name="connsiteY278" fmla="*/ 74126 h 157430"/>
              <a:gd name="connsiteX279" fmla="*/ 456849 w 456907"/>
              <a:gd name="connsiteY279" fmla="*/ 74126 h 157430"/>
              <a:gd name="connsiteX280" fmla="*/ 456908 w 456907"/>
              <a:gd name="connsiteY280" fmla="*/ 75307 h 157430"/>
              <a:gd name="connsiteX281" fmla="*/ 416281 w 456907"/>
              <a:gd name="connsiteY281" fmla="*/ 75021 h 157430"/>
              <a:gd name="connsiteX282" fmla="*/ 415404 w 456907"/>
              <a:gd name="connsiteY282" fmla="*/ 75517 h 157430"/>
              <a:gd name="connsiteX283" fmla="*/ 411879 w 456907"/>
              <a:gd name="connsiteY283" fmla="*/ 75669 h 157430"/>
              <a:gd name="connsiteX284" fmla="*/ 412621 w 456907"/>
              <a:gd name="connsiteY284" fmla="*/ 79404 h 157430"/>
              <a:gd name="connsiteX285" fmla="*/ 421120 w 456907"/>
              <a:gd name="connsiteY285" fmla="*/ 99274 h 157430"/>
              <a:gd name="connsiteX286" fmla="*/ 421559 w 456907"/>
              <a:gd name="connsiteY286" fmla="*/ 101198 h 157430"/>
              <a:gd name="connsiteX287" fmla="*/ 430209 w 456907"/>
              <a:gd name="connsiteY287" fmla="*/ 101198 h 157430"/>
              <a:gd name="connsiteX288" fmla="*/ 430000 w 456907"/>
              <a:gd name="connsiteY288" fmla="*/ 102722 h 157430"/>
              <a:gd name="connsiteX289" fmla="*/ 403667 w 456907"/>
              <a:gd name="connsiteY289" fmla="*/ 102512 h 157430"/>
              <a:gd name="connsiteX290" fmla="*/ 402866 w 456907"/>
              <a:gd name="connsiteY290" fmla="*/ 100017 h 157430"/>
              <a:gd name="connsiteX291" fmla="*/ 389375 w 456907"/>
              <a:gd name="connsiteY291" fmla="*/ 94072 h 157430"/>
              <a:gd name="connsiteX292" fmla="*/ 389089 w 456907"/>
              <a:gd name="connsiteY292" fmla="*/ 90699 h 157430"/>
              <a:gd name="connsiteX293" fmla="*/ 381448 w 456907"/>
              <a:gd name="connsiteY293" fmla="*/ 86893 h 157430"/>
              <a:gd name="connsiteX294" fmla="*/ 359018 w 456907"/>
              <a:gd name="connsiteY294" fmla="*/ 86960 h 157430"/>
              <a:gd name="connsiteX295" fmla="*/ 366412 w 456907"/>
              <a:gd name="connsiteY295" fmla="*/ 91290 h 157430"/>
              <a:gd name="connsiteX296" fmla="*/ 365687 w 456907"/>
              <a:gd name="connsiteY296" fmla="*/ 92681 h 157430"/>
              <a:gd name="connsiteX297" fmla="*/ 358867 w 456907"/>
              <a:gd name="connsiteY297" fmla="*/ 88793 h 157430"/>
              <a:gd name="connsiteX298" fmla="*/ 356826 w 456907"/>
              <a:gd name="connsiteY298" fmla="*/ 94949 h 157430"/>
              <a:gd name="connsiteX299" fmla="*/ 355055 w 456907"/>
              <a:gd name="connsiteY299" fmla="*/ 95101 h 157430"/>
              <a:gd name="connsiteX300" fmla="*/ 355339 w 456907"/>
              <a:gd name="connsiteY300" fmla="*/ 87179 h 157430"/>
              <a:gd name="connsiteX301" fmla="*/ 355339 w 456907"/>
              <a:gd name="connsiteY301" fmla="*/ 87179 h 157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</a:cxnLst>
            <a:rect l="l" t="t" r="r" b="b"/>
            <a:pathLst>
              <a:path w="456907" h="157430">
                <a:moveTo>
                  <a:pt x="95029" y="102876"/>
                </a:moveTo>
                <a:lnTo>
                  <a:pt x="342152" y="103676"/>
                </a:lnTo>
                <a:lnTo>
                  <a:pt x="342210" y="82491"/>
                </a:lnTo>
                <a:lnTo>
                  <a:pt x="333484" y="82491"/>
                </a:lnTo>
                <a:lnTo>
                  <a:pt x="323880" y="65704"/>
                </a:lnTo>
                <a:lnTo>
                  <a:pt x="308635" y="65627"/>
                </a:lnTo>
                <a:lnTo>
                  <a:pt x="308559" y="82416"/>
                </a:lnTo>
                <a:lnTo>
                  <a:pt x="299032" y="82349"/>
                </a:lnTo>
                <a:lnTo>
                  <a:pt x="299032" y="90547"/>
                </a:lnTo>
                <a:cubicBezTo>
                  <a:pt x="299032" y="91291"/>
                  <a:pt x="298517" y="91806"/>
                  <a:pt x="297851" y="91806"/>
                </a:cubicBezTo>
                <a:lnTo>
                  <a:pt x="297851" y="91806"/>
                </a:lnTo>
                <a:lnTo>
                  <a:pt x="120993" y="91215"/>
                </a:lnTo>
                <a:lnTo>
                  <a:pt x="122604" y="89234"/>
                </a:lnTo>
                <a:cubicBezTo>
                  <a:pt x="122813" y="88947"/>
                  <a:pt x="123118" y="88795"/>
                  <a:pt x="123480" y="88795"/>
                </a:cubicBezTo>
                <a:lnTo>
                  <a:pt x="123480" y="88795"/>
                </a:lnTo>
                <a:lnTo>
                  <a:pt x="294249" y="89309"/>
                </a:lnTo>
                <a:lnTo>
                  <a:pt x="294249" y="83302"/>
                </a:lnTo>
                <a:lnTo>
                  <a:pt x="289732" y="72813"/>
                </a:lnTo>
                <a:lnTo>
                  <a:pt x="277043" y="72736"/>
                </a:lnTo>
                <a:cubicBezTo>
                  <a:pt x="276374" y="72736"/>
                  <a:pt x="275861" y="72231"/>
                  <a:pt x="275861" y="71641"/>
                </a:cubicBezTo>
                <a:lnTo>
                  <a:pt x="274984" y="61522"/>
                </a:lnTo>
                <a:lnTo>
                  <a:pt x="243294" y="61446"/>
                </a:lnTo>
                <a:cubicBezTo>
                  <a:pt x="242628" y="61446"/>
                  <a:pt x="242133" y="60855"/>
                  <a:pt x="242133" y="60198"/>
                </a:cubicBezTo>
                <a:lnTo>
                  <a:pt x="242133" y="57569"/>
                </a:lnTo>
                <a:lnTo>
                  <a:pt x="242133" y="57569"/>
                </a:lnTo>
                <a:lnTo>
                  <a:pt x="242133" y="57264"/>
                </a:lnTo>
                <a:lnTo>
                  <a:pt x="242133" y="49784"/>
                </a:lnTo>
                <a:lnTo>
                  <a:pt x="242133" y="49784"/>
                </a:lnTo>
                <a:lnTo>
                  <a:pt x="242133" y="45964"/>
                </a:lnTo>
                <a:lnTo>
                  <a:pt x="242133" y="42820"/>
                </a:lnTo>
                <a:lnTo>
                  <a:pt x="242133" y="41058"/>
                </a:lnTo>
                <a:lnTo>
                  <a:pt x="242133" y="41058"/>
                </a:lnTo>
                <a:lnTo>
                  <a:pt x="242133" y="40191"/>
                </a:lnTo>
                <a:lnTo>
                  <a:pt x="242133" y="40191"/>
                </a:lnTo>
                <a:lnTo>
                  <a:pt x="242133" y="38713"/>
                </a:lnTo>
                <a:lnTo>
                  <a:pt x="240590" y="30938"/>
                </a:lnTo>
                <a:lnTo>
                  <a:pt x="238758" y="30871"/>
                </a:lnTo>
                <a:cubicBezTo>
                  <a:pt x="238684" y="30871"/>
                  <a:pt x="238530" y="30871"/>
                  <a:pt x="238454" y="30795"/>
                </a:cubicBezTo>
                <a:cubicBezTo>
                  <a:pt x="238398" y="30720"/>
                  <a:pt x="238301" y="30567"/>
                  <a:pt x="238301" y="30433"/>
                </a:cubicBezTo>
                <a:lnTo>
                  <a:pt x="238301" y="27642"/>
                </a:lnTo>
                <a:lnTo>
                  <a:pt x="223577" y="27642"/>
                </a:lnTo>
                <a:lnTo>
                  <a:pt x="223577" y="27642"/>
                </a:lnTo>
                <a:lnTo>
                  <a:pt x="223577" y="27642"/>
                </a:lnTo>
                <a:lnTo>
                  <a:pt x="221966" y="27565"/>
                </a:lnTo>
                <a:lnTo>
                  <a:pt x="221966" y="27565"/>
                </a:lnTo>
                <a:lnTo>
                  <a:pt x="220632" y="27565"/>
                </a:lnTo>
                <a:lnTo>
                  <a:pt x="220632" y="35560"/>
                </a:lnTo>
                <a:cubicBezTo>
                  <a:pt x="220632" y="35788"/>
                  <a:pt x="220413" y="36007"/>
                  <a:pt x="220194" y="36007"/>
                </a:cubicBezTo>
                <a:lnTo>
                  <a:pt x="220194" y="36007"/>
                </a:lnTo>
                <a:lnTo>
                  <a:pt x="218078" y="36007"/>
                </a:lnTo>
                <a:lnTo>
                  <a:pt x="218078" y="36007"/>
                </a:lnTo>
                <a:lnTo>
                  <a:pt x="201577" y="35922"/>
                </a:lnTo>
                <a:lnTo>
                  <a:pt x="201577" y="35922"/>
                </a:lnTo>
                <a:lnTo>
                  <a:pt x="194308" y="35922"/>
                </a:lnTo>
                <a:lnTo>
                  <a:pt x="194308" y="39009"/>
                </a:lnTo>
                <a:cubicBezTo>
                  <a:pt x="194308" y="39084"/>
                  <a:pt x="194308" y="39084"/>
                  <a:pt x="194241" y="39162"/>
                </a:cubicBezTo>
                <a:lnTo>
                  <a:pt x="148345" y="39162"/>
                </a:lnTo>
                <a:lnTo>
                  <a:pt x="148345" y="43621"/>
                </a:lnTo>
                <a:lnTo>
                  <a:pt x="148345" y="59540"/>
                </a:lnTo>
                <a:cubicBezTo>
                  <a:pt x="148345" y="60198"/>
                  <a:pt x="147822" y="60789"/>
                  <a:pt x="147097" y="60712"/>
                </a:cubicBezTo>
                <a:lnTo>
                  <a:pt x="137636" y="60712"/>
                </a:lnTo>
                <a:lnTo>
                  <a:pt x="137636" y="60712"/>
                </a:lnTo>
                <a:lnTo>
                  <a:pt x="108157" y="60636"/>
                </a:lnTo>
                <a:lnTo>
                  <a:pt x="108157" y="60636"/>
                </a:lnTo>
                <a:lnTo>
                  <a:pt x="108157" y="60636"/>
                </a:lnTo>
                <a:lnTo>
                  <a:pt x="79051" y="60493"/>
                </a:lnTo>
                <a:lnTo>
                  <a:pt x="73248" y="90624"/>
                </a:lnTo>
                <a:cubicBezTo>
                  <a:pt x="73172" y="91215"/>
                  <a:pt x="72666" y="91653"/>
                  <a:pt x="72076" y="91653"/>
                </a:cubicBezTo>
                <a:lnTo>
                  <a:pt x="72076" y="91653"/>
                </a:lnTo>
                <a:lnTo>
                  <a:pt x="67236" y="91577"/>
                </a:lnTo>
                <a:cubicBezTo>
                  <a:pt x="66950" y="91577"/>
                  <a:pt x="66645" y="91501"/>
                  <a:pt x="66426" y="91215"/>
                </a:cubicBezTo>
                <a:cubicBezTo>
                  <a:pt x="66207" y="91006"/>
                  <a:pt x="66064" y="90701"/>
                  <a:pt x="66064" y="90415"/>
                </a:cubicBezTo>
                <a:lnTo>
                  <a:pt x="66140" y="68715"/>
                </a:lnTo>
                <a:lnTo>
                  <a:pt x="53087" y="68640"/>
                </a:lnTo>
                <a:lnTo>
                  <a:pt x="53011" y="90777"/>
                </a:lnTo>
                <a:cubicBezTo>
                  <a:pt x="53011" y="91063"/>
                  <a:pt x="52868" y="91368"/>
                  <a:pt x="52639" y="91577"/>
                </a:cubicBezTo>
                <a:cubicBezTo>
                  <a:pt x="52420" y="91806"/>
                  <a:pt x="51982" y="91939"/>
                  <a:pt x="51763" y="91939"/>
                </a:cubicBezTo>
                <a:lnTo>
                  <a:pt x="34823" y="91863"/>
                </a:lnTo>
                <a:lnTo>
                  <a:pt x="23456" y="102572"/>
                </a:lnTo>
                <a:lnTo>
                  <a:pt x="95029" y="102876"/>
                </a:lnTo>
                <a:lnTo>
                  <a:pt x="95029" y="102876"/>
                </a:lnTo>
                <a:close/>
                <a:moveTo>
                  <a:pt x="83520" y="42303"/>
                </a:moveTo>
                <a:lnTo>
                  <a:pt x="83520" y="44353"/>
                </a:lnTo>
                <a:lnTo>
                  <a:pt x="79261" y="44353"/>
                </a:lnTo>
                <a:lnTo>
                  <a:pt x="79261" y="46125"/>
                </a:lnTo>
                <a:lnTo>
                  <a:pt x="79261" y="46125"/>
                </a:lnTo>
                <a:lnTo>
                  <a:pt x="79261" y="51261"/>
                </a:lnTo>
                <a:lnTo>
                  <a:pt x="79261" y="51261"/>
                </a:lnTo>
                <a:lnTo>
                  <a:pt x="79261" y="51261"/>
                </a:lnTo>
                <a:lnTo>
                  <a:pt x="79194" y="58064"/>
                </a:lnTo>
                <a:lnTo>
                  <a:pt x="92161" y="58150"/>
                </a:lnTo>
                <a:lnTo>
                  <a:pt x="92245" y="44354"/>
                </a:lnTo>
                <a:lnTo>
                  <a:pt x="87692" y="44354"/>
                </a:lnTo>
                <a:lnTo>
                  <a:pt x="87777" y="36150"/>
                </a:lnTo>
                <a:lnTo>
                  <a:pt x="76622" y="36150"/>
                </a:lnTo>
                <a:lnTo>
                  <a:pt x="76545" y="41058"/>
                </a:lnTo>
                <a:lnTo>
                  <a:pt x="82348" y="41058"/>
                </a:lnTo>
                <a:cubicBezTo>
                  <a:pt x="83005" y="41056"/>
                  <a:pt x="83520" y="41647"/>
                  <a:pt x="83520" y="42303"/>
                </a:cubicBezTo>
                <a:lnTo>
                  <a:pt x="83520" y="42303"/>
                </a:lnTo>
                <a:close/>
                <a:moveTo>
                  <a:pt x="124651" y="39159"/>
                </a:moveTo>
                <a:lnTo>
                  <a:pt x="109397" y="39083"/>
                </a:lnTo>
                <a:lnTo>
                  <a:pt x="109330" y="58215"/>
                </a:lnTo>
                <a:lnTo>
                  <a:pt x="135579" y="58292"/>
                </a:lnTo>
                <a:lnTo>
                  <a:pt x="124651" y="39159"/>
                </a:lnTo>
                <a:close/>
                <a:moveTo>
                  <a:pt x="455951" y="105353"/>
                </a:moveTo>
                <a:lnTo>
                  <a:pt x="455951" y="133669"/>
                </a:lnTo>
                <a:lnTo>
                  <a:pt x="433447" y="157431"/>
                </a:lnTo>
                <a:lnTo>
                  <a:pt x="18484" y="157431"/>
                </a:lnTo>
                <a:cubicBezTo>
                  <a:pt x="12681" y="125152"/>
                  <a:pt x="0" y="105353"/>
                  <a:pt x="0" y="105353"/>
                </a:cubicBezTo>
                <a:cubicBezTo>
                  <a:pt x="259052" y="105353"/>
                  <a:pt x="148127" y="105145"/>
                  <a:pt x="455951" y="105145"/>
                </a:cubicBezTo>
                <a:lnTo>
                  <a:pt x="455951" y="105353"/>
                </a:lnTo>
                <a:close/>
                <a:moveTo>
                  <a:pt x="183455" y="15255"/>
                </a:moveTo>
                <a:lnTo>
                  <a:pt x="183169" y="18180"/>
                </a:lnTo>
                <a:lnTo>
                  <a:pt x="185436" y="16636"/>
                </a:lnTo>
                <a:lnTo>
                  <a:pt x="183455" y="15255"/>
                </a:lnTo>
                <a:close/>
                <a:moveTo>
                  <a:pt x="182369" y="25516"/>
                </a:moveTo>
                <a:lnTo>
                  <a:pt x="182064" y="28374"/>
                </a:lnTo>
                <a:lnTo>
                  <a:pt x="185151" y="26906"/>
                </a:lnTo>
                <a:lnTo>
                  <a:pt x="182369" y="25516"/>
                </a:lnTo>
                <a:close/>
                <a:moveTo>
                  <a:pt x="181845" y="29841"/>
                </a:moveTo>
                <a:lnTo>
                  <a:pt x="181397" y="34091"/>
                </a:lnTo>
                <a:lnTo>
                  <a:pt x="185151" y="31681"/>
                </a:lnTo>
                <a:lnTo>
                  <a:pt x="181845" y="29841"/>
                </a:lnTo>
                <a:close/>
                <a:moveTo>
                  <a:pt x="182951" y="19943"/>
                </a:moveTo>
                <a:lnTo>
                  <a:pt x="182444" y="24488"/>
                </a:lnTo>
                <a:lnTo>
                  <a:pt x="185436" y="21924"/>
                </a:lnTo>
                <a:lnTo>
                  <a:pt x="182951" y="19943"/>
                </a:lnTo>
                <a:close/>
                <a:moveTo>
                  <a:pt x="181263" y="35634"/>
                </a:moveTo>
                <a:lnTo>
                  <a:pt x="180969" y="38349"/>
                </a:lnTo>
                <a:lnTo>
                  <a:pt x="184932" y="36949"/>
                </a:lnTo>
                <a:lnTo>
                  <a:pt x="181263" y="35634"/>
                </a:lnTo>
                <a:close/>
                <a:moveTo>
                  <a:pt x="198051" y="26612"/>
                </a:moveTo>
                <a:lnTo>
                  <a:pt x="196451" y="26612"/>
                </a:lnTo>
                <a:lnTo>
                  <a:pt x="196451" y="30651"/>
                </a:lnTo>
                <a:lnTo>
                  <a:pt x="198051" y="30651"/>
                </a:lnTo>
                <a:lnTo>
                  <a:pt x="198051" y="26612"/>
                </a:lnTo>
                <a:close/>
                <a:moveTo>
                  <a:pt x="217707" y="28375"/>
                </a:moveTo>
                <a:lnTo>
                  <a:pt x="217259" y="28375"/>
                </a:lnTo>
                <a:lnTo>
                  <a:pt x="217259" y="28375"/>
                </a:lnTo>
                <a:lnTo>
                  <a:pt x="217259" y="28375"/>
                </a:lnTo>
                <a:lnTo>
                  <a:pt x="209199" y="28375"/>
                </a:lnTo>
                <a:lnTo>
                  <a:pt x="206636" y="28375"/>
                </a:lnTo>
                <a:lnTo>
                  <a:pt x="206636" y="35054"/>
                </a:lnTo>
                <a:lnTo>
                  <a:pt x="217641" y="35120"/>
                </a:lnTo>
                <a:lnTo>
                  <a:pt x="217707" y="28375"/>
                </a:lnTo>
                <a:close/>
                <a:moveTo>
                  <a:pt x="189477" y="24125"/>
                </a:moveTo>
                <a:lnTo>
                  <a:pt x="189182" y="19943"/>
                </a:lnTo>
                <a:lnTo>
                  <a:pt x="186837" y="21924"/>
                </a:lnTo>
                <a:lnTo>
                  <a:pt x="189477" y="24125"/>
                </a:lnTo>
                <a:close/>
                <a:moveTo>
                  <a:pt x="189763" y="28088"/>
                </a:moveTo>
                <a:lnTo>
                  <a:pt x="189619" y="25802"/>
                </a:lnTo>
                <a:lnTo>
                  <a:pt x="187200" y="26907"/>
                </a:lnTo>
                <a:lnTo>
                  <a:pt x="189763" y="28088"/>
                </a:lnTo>
                <a:close/>
                <a:moveTo>
                  <a:pt x="185961" y="31099"/>
                </a:moveTo>
                <a:lnTo>
                  <a:pt x="189325" y="28888"/>
                </a:lnTo>
                <a:lnTo>
                  <a:pt x="186171" y="27421"/>
                </a:lnTo>
                <a:lnTo>
                  <a:pt x="182512" y="29117"/>
                </a:lnTo>
                <a:lnTo>
                  <a:pt x="185961" y="31099"/>
                </a:lnTo>
                <a:close/>
                <a:moveTo>
                  <a:pt x="189039" y="18104"/>
                </a:moveTo>
                <a:lnTo>
                  <a:pt x="188810" y="15321"/>
                </a:lnTo>
                <a:lnTo>
                  <a:pt x="186979" y="16635"/>
                </a:lnTo>
                <a:lnTo>
                  <a:pt x="189039" y="18104"/>
                </a:lnTo>
                <a:close/>
                <a:moveTo>
                  <a:pt x="188667" y="13415"/>
                </a:moveTo>
                <a:lnTo>
                  <a:pt x="188447" y="10271"/>
                </a:lnTo>
                <a:lnTo>
                  <a:pt x="186914" y="11719"/>
                </a:lnTo>
                <a:lnTo>
                  <a:pt x="188667" y="13415"/>
                </a:lnTo>
                <a:close/>
                <a:moveTo>
                  <a:pt x="187724" y="9824"/>
                </a:moveTo>
                <a:lnTo>
                  <a:pt x="185885" y="9824"/>
                </a:lnTo>
                <a:lnTo>
                  <a:pt x="185294" y="9824"/>
                </a:lnTo>
                <a:lnTo>
                  <a:pt x="185294" y="9824"/>
                </a:lnTo>
                <a:lnTo>
                  <a:pt x="184780" y="9824"/>
                </a:lnTo>
                <a:lnTo>
                  <a:pt x="186247" y="11139"/>
                </a:lnTo>
                <a:lnTo>
                  <a:pt x="187724" y="9824"/>
                </a:lnTo>
                <a:close/>
                <a:moveTo>
                  <a:pt x="185437" y="4841"/>
                </a:moveTo>
                <a:cubicBezTo>
                  <a:pt x="185666" y="4917"/>
                  <a:pt x="185742" y="5051"/>
                  <a:pt x="185742" y="5280"/>
                </a:cubicBezTo>
                <a:lnTo>
                  <a:pt x="185742" y="8938"/>
                </a:lnTo>
                <a:lnTo>
                  <a:pt x="185961" y="8938"/>
                </a:lnTo>
                <a:lnTo>
                  <a:pt x="186390" y="8938"/>
                </a:lnTo>
                <a:lnTo>
                  <a:pt x="186390" y="5280"/>
                </a:lnTo>
                <a:cubicBezTo>
                  <a:pt x="186390" y="5126"/>
                  <a:pt x="186466" y="5051"/>
                  <a:pt x="186543" y="4975"/>
                </a:cubicBezTo>
                <a:cubicBezTo>
                  <a:pt x="186610" y="4917"/>
                  <a:pt x="186610" y="4917"/>
                  <a:pt x="186695" y="4841"/>
                </a:cubicBezTo>
                <a:cubicBezTo>
                  <a:pt x="186543" y="4755"/>
                  <a:pt x="186467" y="4612"/>
                  <a:pt x="186467" y="4469"/>
                </a:cubicBezTo>
                <a:lnTo>
                  <a:pt x="186467" y="1382"/>
                </a:lnTo>
                <a:cubicBezTo>
                  <a:pt x="186467" y="1239"/>
                  <a:pt x="186467" y="1173"/>
                  <a:pt x="186543" y="1095"/>
                </a:cubicBezTo>
                <a:cubicBezTo>
                  <a:pt x="186610" y="1011"/>
                  <a:pt x="186695" y="1011"/>
                  <a:pt x="186695" y="1011"/>
                </a:cubicBezTo>
                <a:cubicBezTo>
                  <a:pt x="186695" y="952"/>
                  <a:pt x="186610" y="952"/>
                  <a:pt x="186543" y="877"/>
                </a:cubicBezTo>
                <a:cubicBezTo>
                  <a:pt x="186467" y="801"/>
                  <a:pt x="186467" y="724"/>
                  <a:pt x="186467" y="591"/>
                </a:cubicBezTo>
                <a:lnTo>
                  <a:pt x="186467" y="0"/>
                </a:lnTo>
                <a:lnTo>
                  <a:pt x="185742" y="0"/>
                </a:lnTo>
                <a:lnTo>
                  <a:pt x="185742" y="591"/>
                </a:lnTo>
                <a:cubicBezTo>
                  <a:pt x="185742" y="724"/>
                  <a:pt x="185742" y="800"/>
                  <a:pt x="185599" y="877"/>
                </a:cubicBezTo>
                <a:cubicBezTo>
                  <a:pt x="185599" y="952"/>
                  <a:pt x="185513" y="952"/>
                  <a:pt x="185513" y="1011"/>
                </a:cubicBezTo>
                <a:cubicBezTo>
                  <a:pt x="185513" y="1011"/>
                  <a:pt x="185599" y="1011"/>
                  <a:pt x="185599" y="1095"/>
                </a:cubicBezTo>
                <a:cubicBezTo>
                  <a:pt x="185742" y="1172"/>
                  <a:pt x="185742" y="1239"/>
                  <a:pt x="185742" y="1382"/>
                </a:cubicBezTo>
                <a:lnTo>
                  <a:pt x="185742" y="4469"/>
                </a:lnTo>
                <a:cubicBezTo>
                  <a:pt x="185742" y="4612"/>
                  <a:pt x="185665" y="4755"/>
                  <a:pt x="185437" y="4841"/>
                </a:cubicBezTo>
                <a:lnTo>
                  <a:pt x="185437" y="4841"/>
                </a:lnTo>
                <a:close/>
                <a:moveTo>
                  <a:pt x="186246" y="12311"/>
                </a:moveTo>
                <a:lnTo>
                  <a:pt x="183979" y="14446"/>
                </a:lnTo>
                <a:lnTo>
                  <a:pt x="186170" y="16064"/>
                </a:lnTo>
                <a:lnTo>
                  <a:pt x="188524" y="14446"/>
                </a:lnTo>
                <a:lnTo>
                  <a:pt x="186246" y="12311"/>
                </a:lnTo>
                <a:close/>
                <a:moveTo>
                  <a:pt x="188306" y="36739"/>
                </a:moveTo>
                <a:lnTo>
                  <a:pt x="187638" y="36949"/>
                </a:lnTo>
                <a:lnTo>
                  <a:pt x="188306" y="37235"/>
                </a:lnTo>
                <a:lnTo>
                  <a:pt x="188306" y="36739"/>
                </a:lnTo>
                <a:close/>
                <a:moveTo>
                  <a:pt x="188306" y="32414"/>
                </a:moveTo>
                <a:lnTo>
                  <a:pt x="188372" y="31013"/>
                </a:lnTo>
                <a:cubicBezTo>
                  <a:pt x="188372" y="30937"/>
                  <a:pt x="188372" y="30794"/>
                  <a:pt x="188449" y="30719"/>
                </a:cubicBezTo>
                <a:cubicBezTo>
                  <a:pt x="188525" y="30652"/>
                  <a:pt x="188668" y="30652"/>
                  <a:pt x="188811" y="30566"/>
                </a:cubicBezTo>
                <a:lnTo>
                  <a:pt x="189925" y="30566"/>
                </a:lnTo>
                <a:lnTo>
                  <a:pt x="189839" y="29622"/>
                </a:lnTo>
                <a:lnTo>
                  <a:pt x="186838" y="31594"/>
                </a:lnTo>
                <a:lnTo>
                  <a:pt x="188306" y="32414"/>
                </a:lnTo>
                <a:close/>
                <a:moveTo>
                  <a:pt x="183093" y="38569"/>
                </a:moveTo>
                <a:lnTo>
                  <a:pt x="188306" y="38569"/>
                </a:lnTo>
                <a:lnTo>
                  <a:pt x="188306" y="38207"/>
                </a:lnTo>
                <a:lnTo>
                  <a:pt x="186324" y="37463"/>
                </a:lnTo>
                <a:lnTo>
                  <a:pt x="183093" y="38569"/>
                </a:lnTo>
                <a:close/>
                <a:moveTo>
                  <a:pt x="189182" y="33138"/>
                </a:moveTo>
                <a:lnTo>
                  <a:pt x="189182" y="36149"/>
                </a:lnTo>
                <a:lnTo>
                  <a:pt x="189182" y="36149"/>
                </a:lnTo>
                <a:lnTo>
                  <a:pt x="189182" y="38569"/>
                </a:lnTo>
                <a:lnTo>
                  <a:pt x="193441" y="38569"/>
                </a:lnTo>
                <a:lnTo>
                  <a:pt x="193441" y="35483"/>
                </a:lnTo>
                <a:cubicBezTo>
                  <a:pt x="193441" y="35263"/>
                  <a:pt x="193584" y="35054"/>
                  <a:pt x="193880" y="35054"/>
                </a:cubicBezTo>
                <a:lnTo>
                  <a:pt x="193880" y="35054"/>
                </a:lnTo>
                <a:lnTo>
                  <a:pt x="201140" y="35054"/>
                </a:lnTo>
                <a:lnTo>
                  <a:pt x="201140" y="31519"/>
                </a:lnTo>
                <a:lnTo>
                  <a:pt x="196005" y="31519"/>
                </a:lnTo>
                <a:lnTo>
                  <a:pt x="189258" y="31461"/>
                </a:lnTo>
                <a:lnTo>
                  <a:pt x="189182" y="33138"/>
                </a:lnTo>
                <a:close/>
                <a:moveTo>
                  <a:pt x="186171" y="26393"/>
                </a:moveTo>
                <a:lnTo>
                  <a:pt x="189182" y="25001"/>
                </a:lnTo>
                <a:lnTo>
                  <a:pt x="186104" y="22506"/>
                </a:lnTo>
                <a:lnTo>
                  <a:pt x="183237" y="25001"/>
                </a:lnTo>
                <a:lnTo>
                  <a:pt x="186171" y="26393"/>
                </a:lnTo>
                <a:close/>
                <a:moveTo>
                  <a:pt x="186103" y="21343"/>
                </a:moveTo>
                <a:lnTo>
                  <a:pt x="188810" y="19056"/>
                </a:lnTo>
                <a:lnTo>
                  <a:pt x="186171" y="17150"/>
                </a:lnTo>
                <a:lnTo>
                  <a:pt x="183399" y="19132"/>
                </a:lnTo>
                <a:lnTo>
                  <a:pt x="186103" y="21343"/>
                </a:lnTo>
                <a:close/>
                <a:moveTo>
                  <a:pt x="188306" y="34386"/>
                </a:moveTo>
                <a:lnTo>
                  <a:pt x="188306" y="33441"/>
                </a:lnTo>
                <a:lnTo>
                  <a:pt x="186028" y="32108"/>
                </a:lnTo>
                <a:lnTo>
                  <a:pt x="181846" y="34890"/>
                </a:lnTo>
                <a:lnTo>
                  <a:pt x="186325" y="36510"/>
                </a:lnTo>
                <a:lnTo>
                  <a:pt x="188307" y="35784"/>
                </a:lnTo>
                <a:lnTo>
                  <a:pt x="188307" y="34386"/>
                </a:lnTo>
                <a:close/>
                <a:moveTo>
                  <a:pt x="184046" y="10272"/>
                </a:moveTo>
                <a:lnTo>
                  <a:pt x="183683" y="13483"/>
                </a:lnTo>
                <a:lnTo>
                  <a:pt x="185599" y="11720"/>
                </a:lnTo>
                <a:lnTo>
                  <a:pt x="184046" y="10272"/>
                </a:lnTo>
                <a:close/>
                <a:moveTo>
                  <a:pt x="355339" y="87179"/>
                </a:moveTo>
                <a:cubicBezTo>
                  <a:pt x="353148" y="85864"/>
                  <a:pt x="350881" y="84472"/>
                  <a:pt x="348669" y="83139"/>
                </a:cubicBezTo>
                <a:lnTo>
                  <a:pt x="349316" y="81396"/>
                </a:lnTo>
                <a:lnTo>
                  <a:pt x="349411" y="81396"/>
                </a:lnTo>
                <a:lnTo>
                  <a:pt x="353872" y="83586"/>
                </a:lnTo>
                <a:lnTo>
                  <a:pt x="349316" y="72067"/>
                </a:lnTo>
                <a:lnTo>
                  <a:pt x="351832" y="71277"/>
                </a:lnTo>
                <a:cubicBezTo>
                  <a:pt x="354311" y="75746"/>
                  <a:pt x="356824" y="80214"/>
                  <a:pt x="359301" y="84692"/>
                </a:cubicBezTo>
                <a:cubicBezTo>
                  <a:pt x="363037" y="84319"/>
                  <a:pt x="366772" y="83959"/>
                  <a:pt x="370525" y="83586"/>
                </a:cubicBezTo>
                <a:cubicBezTo>
                  <a:pt x="378377" y="82853"/>
                  <a:pt x="386208" y="82128"/>
                  <a:pt x="394060" y="81396"/>
                </a:cubicBezTo>
                <a:cubicBezTo>
                  <a:pt x="393906" y="80576"/>
                  <a:pt x="393774" y="79709"/>
                  <a:pt x="393621" y="78890"/>
                </a:cubicBezTo>
                <a:cubicBezTo>
                  <a:pt x="395527" y="76774"/>
                  <a:pt x="400290" y="77423"/>
                  <a:pt x="403739" y="76833"/>
                </a:cubicBezTo>
                <a:cubicBezTo>
                  <a:pt x="405208" y="76632"/>
                  <a:pt x="407264" y="76994"/>
                  <a:pt x="407989" y="75965"/>
                </a:cubicBezTo>
                <a:cubicBezTo>
                  <a:pt x="392744" y="75308"/>
                  <a:pt x="378587" y="75383"/>
                  <a:pt x="363343" y="75308"/>
                </a:cubicBezTo>
                <a:cubicBezTo>
                  <a:pt x="363190" y="74936"/>
                  <a:pt x="363113" y="74575"/>
                  <a:pt x="363039" y="74203"/>
                </a:cubicBezTo>
                <a:cubicBezTo>
                  <a:pt x="372204" y="74279"/>
                  <a:pt x="381371" y="74356"/>
                  <a:pt x="390477" y="74432"/>
                </a:cubicBezTo>
                <a:cubicBezTo>
                  <a:pt x="395012" y="74432"/>
                  <a:pt x="399492" y="74489"/>
                  <a:pt x="403951" y="74489"/>
                </a:cubicBezTo>
                <a:cubicBezTo>
                  <a:pt x="404331" y="74280"/>
                  <a:pt x="404770" y="74051"/>
                  <a:pt x="405151" y="73842"/>
                </a:cubicBezTo>
                <a:cubicBezTo>
                  <a:pt x="405933" y="73689"/>
                  <a:pt x="406675" y="73547"/>
                  <a:pt x="407400" y="73479"/>
                </a:cubicBezTo>
                <a:cubicBezTo>
                  <a:pt x="407857" y="73099"/>
                  <a:pt x="408219" y="72813"/>
                  <a:pt x="408658" y="72518"/>
                </a:cubicBezTo>
                <a:cubicBezTo>
                  <a:pt x="408886" y="72518"/>
                  <a:pt x="409097" y="72518"/>
                  <a:pt x="409248" y="72593"/>
                </a:cubicBezTo>
                <a:cubicBezTo>
                  <a:pt x="409687" y="72593"/>
                  <a:pt x="410202" y="72593"/>
                  <a:pt x="410640" y="72593"/>
                </a:cubicBezTo>
                <a:cubicBezTo>
                  <a:pt x="411077" y="72879"/>
                  <a:pt x="411591" y="73099"/>
                  <a:pt x="412031" y="73326"/>
                </a:cubicBezTo>
                <a:cubicBezTo>
                  <a:pt x="412621" y="73326"/>
                  <a:pt x="413290" y="73326"/>
                  <a:pt x="413861" y="73260"/>
                </a:cubicBezTo>
                <a:cubicBezTo>
                  <a:pt x="414453" y="73546"/>
                  <a:pt x="415042" y="73841"/>
                  <a:pt x="415634" y="74126"/>
                </a:cubicBezTo>
                <a:cubicBezTo>
                  <a:pt x="417233" y="74126"/>
                  <a:pt x="418853" y="74126"/>
                  <a:pt x="420455" y="74126"/>
                </a:cubicBezTo>
                <a:cubicBezTo>
                  <a:pt x="432554" y="74126"/>
                  <a:pt x="444730" y="74126"/>
                  <a:pt x="456849" y="74126"/>
                </a:cubicBezTo>
                <a:cubicBezTo>
                  <a:pt x="456849" y="74574"/>
                  <a:pt x="456908" y="74936"/>
                  <a:pt x="456908" y="75307"/>
                </a:cubicBezTo>
                <a:cubicBezTo>
                  <a:pt x="443416" y="75221"/>
                  <a:pt x="429848" y="75078"/>
                  <a:pt x="416281" y="75021"/>
                </a:cubicBezTo>
                <a:cubicBezTo>
                  <a:pt x="415995" y="75155"/>
                  <a:pt x="415689" y="75307"/>
                  <a:pt x="415404" y="75517"/>
                </a:cubicBezTo>
                <a:lnTo>
                  <a:pt x="411879" y="75669"/>
                </a:lnTo>
                <a:lnTo>
                  <a:pt x="412621" y="79404"/>
                </a:lnTo>
                <a:cubicBezTo>
                  <a:pt x="436384" y="77364"/>
                  <a:pt x="439890" y="98987"/>
                  <a:pt x="421120" y="99274"/>
                </a:cubicBezTo>
                <a:cubicBezTo>
                  <a:pt x="421274" y="99941"/>
                  <a:pt x="421406" y="100532"/>
                  <a:pt x="421559" y="101198"/>
                </a:cubicBezTo>
                <a:cubicBezTo>
                  <a:pt x="424493" y="101198"/>
                  <a:pt x="427352" y="101198"/>
                  <a:pt x="430209" y="101198"/>
                </a:cubicBezTo>
                <a:cubicBezTo>
                  <a:pt x="435069" y="98683"/>
                  <a:pt x="436308" y="100740"/>
                  <a:pt x="430000" y="102722"/>
                </a:cubicBezTo>
                <a:lnTo>
                  <a:pt x="403667" y="102512"/>
                </a:lnTo>
                <a:cubicBezTo>
                  <a:pt x="403305" y="101484"/>
                  <a:pt x="403152" y="100894"/>
                  <a:pt x="402866" y="100017"/>
                </a:cubicBezTo>
                <a:cubicBezTo>
                  <a:pt x="397739" y="98244"/>
                  <a:pt x="394214" y="96567"/>
                  <a:pt x="389375" y="94072"/>
                </a:cubicBezTo>
                <a:cubicBezTo>
                  <a:pt x="389147" y="93843"/>
                  <a:pt x="389089" y="91136"/>
                  <a:pt x="389089" y="90699"/>
                </a:cubicBezTo>
                <a:cubicBezTo>
                  <a:pt x="386515" y="89461"/>
                  <a:pt x="384020" y="88206"/>
                  <a:pt x="381448" y="86893"/>
                </a:cubicBezTo>
                <a:cubicBezTo>
                  <a:pt x="373977" y="86893"/>
                  <a:pt x="366489" y="86960"/>
                  <a:pt x="359018" y="86960"/>
                </a:cubicBezTo>
                <a:cubicBezTo>
                  <a:pt x="361421" y="88350"/>
                  <a:pt x="363936" y="89823"/>
                  <a:pt x="366412" y="91290"/>
                </a:cubicBezTo>
                <a:cubicBezTo>
                  <a:pt x="366126" y="91727"/>
                  <a:pt x="365917" y="92242"/>
                  <a:pt x="365687" y="92681"/>
                </a:cubicBezTo>
                <a:cubicBezTo>
                  <a:pt x="363402" y="91441"/>
                  <a:pt x="361134" y="90108"/>
                  <a:pt x="358867" y="88793"/>
                </a:cubicBezTo>
                <a:cubicBezTo>
                  <a:pt x="358219" y="90850"/>
                  <a:pt x="357551" y="92890"/>
                  <a:pt x="356826" y="94949"/>
                </a:cubicBezTo>
                <a:cubicBezTo>
                  <a:pt x="356236" y="95024"/>
                  <a:pt x="355645" y="95024"/>
                  <a:pt x="355055" y="95101"/>
                </a:cubicBezTo>
                <a:cubicBezTo>
                  <a:pt x="355130" y="92453"/>
                  <a:pt x="355263" y="89823"/>
                  <a:pt x="355339" y="87179"/>
                </a:cubicBezTo>
                <a:lnTo>
                  <a:pt x="355339" y="87179"/>
                </a:lnTo>
                <a:close/>
              </a:path>
            </a:pathLst>
          </a:custGeom>
          <a:solidFill>
            <a:srgbClr val="010101"/>
          </a:solidFill>
          <a:ln w="104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4" name="Graphic 265">
            <a:extLst>
              <a:ext uri="{FF2B5EF4-FFF2-40B4-BE49-F238E27FC236}">
                <a16:creationId xmlns:a16="http://schemas.microsoft.com/office/drawing/2014/main" id="{C66DA607-6C05-4242-895A-D025D5FA9215}"/>
              </a:ext>
            </a:extLst>
          </p:cNvPr>
          <p:cNvSpPr/>
          <p:nvPr/>
        </p:nvSpPr>
        <p:spPr>
          <a:xfrm>
            <a:off x="1556905" y="5183433"/>
            <a:ext cx="502399" cy="146822"/>
          </a:xfrm>
          <a:custGeom>
            <a:avLst/>
            <a:gdLst>
              <a:gd name="connsiteX0" fmla="*/ 65852 w 502399"/>
              <a:gd name="connsiteY0" fmla="*/ 126655 h 146822"/>
              <a:gd name="connsiteX1" fmla="*/ 61041 w 502399"/>
              <a:gd name="connsiteY1" fmla="*/ 126409 h 146822"/>
              <a:gd name="connsiteX2" fmla="*/ 45960 w 502399"/>
              <a:gd name="connsiteY2" fmla="*/ 123885 h 146822"/>
              <a:gd name="connsiteX3" fmla="*/ 42176 w 502399"/>
              <a:gd name="connsiteY3" fmla="*/ 123414 h 146822"/>
              <a:gd name="connsiteX4" fmla="*/ 35938 w 502399"/>
              <a:gd name="connsiteY4" fmla="*/ 120100 h 146822"/>
              <a:gd name="connsiteX5" fmla="*/ 10506 w 502399"/>
              <a:gd name="connsiteY5" fmla="*/ 120100 h 146822"/>
              <a:gd name="connsiteX6" fmla="*/ 9008 w 502399"/>
              <a:gd name="connsiteY6" fmla="*/ 118839 h 146822"/>
              <a:gd name="connsiteX7" fmla="*/ 9008 w 502399"/>
              <a:gd name="connsiteY7" fmla="*/ 96967 h 146822"/>
              <a:gd name="connsiteX8" fmla="*/ 9809 w 502399"/>
              <a:gd name="connsiteY8" fmla="*/ 87405 h 146822"/>
              <a:gd name="connsiteX9" fmla="*/ 35692 w 502399"/>
              <a:gd name="connsiteY9" fmla="*/ 87405 h 146822"/>
              <a:gd name="connsiteX10" fmla="*/ 46750 w 502399"/>
              <a:gd name="connsiteY10" fmla="*/ 85671 h 146822"/>
              <a:gd name="connsiteX11" fmla="*/ 54793 w 502399"/>
              <a:gd name="connsiteY11" fmla="*/ 84410 h 146822"/>
              <a:gd name="connsiteX12" fmla="*/ 49510 w 502399"/>
              <a:gd name="connsiteY12" fmla="*/ 84163 h 146822"/>
              <a:gd name="connsiteX13" fmla="*/ 35372 w 502399"/>
              <a:gd name="connsiteY13" fmla="*/ 84410 h 146822"/>
              <a:gd name="connsiteX14" fmla="*/ 32930 w 502399"/>
              <a:gd name="connsiteY14" fmla="*/ 82431 h 146822"/>
              <a:gd name="connsiteX15" fmla="*/ 32930 w 502399"/>
              <a:gd name="connsiteY15" fmla="*/ 69329 h 146822"/>
              <a:gd name="connsiteX16" fmla="*/ 27164 w 502399"/>
              <a:gd name="connsiteY16" fmla="*/ 57799 h 146822"/>
              <a:gd name="connsiteX17" fmla="*/ 13818 w 502399"/>
              <a:gd name="connsiteY17" fmla="*/ 29608 h 146822"/>
              <a:gd name="connsiteX18" fmla="*/ 4739 w 502399"/>
              <a:gd name="connsiteY18" fmla="*/ 10505 h 146822"/>
              <a:gd name="connsiteX19" fmla="*/ 0 w 502399"/>
              <a:gd name="connsiteY19" fmla="*/ 246 h 146822"/>
              <a:gd name="connsiteX20" fmla="*/ 0 w 502399"/>
              <a:gd name="connsiteY20" fmla="*/ 0 h 146822"/>
              <a:gd name="connsiteX21" fmla="*/ 41456 w 502399"/>
              <a:gd name="connsiteY21" fmla="*/ 0 h 146822"/>
              <a:gd name="connsiteX22" fmla="*/ 43744 w 502399"/>
              <a:gd name="connsiteY22" fmla="*/ 2216 h 146822"/>
              <a:gd name="connsiteX23" fmla="*/ 49510 w 502399"/>
              <a:gd name="connsiteY23" fmla="*/ 7510 h 146822"/>
              <a:gd name="connsiteX24" fmla="*/ 65544 w 502399"/>
              <a:gd name="connsiteY24" fmla="*/ 21564 h 146822"/>
              <a:gd name="connsiteX25" fmla="*/ 70110 w 502399"/>
              <a:gd name="connsiteY25" fmla="*/ 26139 h 146822"/>
              <a:gd name="connsiteX26" fmla="*/ 104303 w 502399"/>
              <a:gd name="connsiteY26" fmla="*/ 56546 h 146822"/>
              <a:gd name="connsiteX27" fmla="*/ 114572 w 502399"/>
              <a:gd name="connsiteY27" fmla="*/ 65769 h 146822"/>
              <a:gd name="connsiteX28" fmla="*/ 116377 w 502399"/>
              <a:gd name="connsiteY28" fmla="*/ 67831 h 146822"/>
              <a:gd name="connsiteX29" fmla="*/ 122862 w 502399"/>
              <a:gd name="connsiteY29" fmla="*/ 69575 h 146822"/>
              <a:gd name="connsiteX30" fmla="*/ 138260 w 502399"/>
              <a:gd name="connsiteY30" fmla="*/ 74068 h 146822"/>
              <a:gd name="connsiteX31" fmla="*/ 170626 w 502399"/>
              <a:gd name="connsiteY31" fmla="*/ 83938 h 146822"/>
              <a:gd name="connsiteX32" fmla="*/ 384836 w 502399"/>
              <a:gd name="connsiteY32" fmla="*/ 85672 h 146822"/>
              <a:gd name="connsiteX33" fmla="*/ 394375 w 502399"/>
              <a:gd name="connsiteY33" fmla="*/ 91674 h 146822"/>
              <a:gd name="connsiteX34" fmla="*/ 397864 w 502399"/>
              <a:gd name="connsiteY34" fmla="*/ 94197 h 146822"/>
              <a:gd name="connsiteX35" fmla="*/ 406933 w 502399"/>
              <a:gd name="connsiteY35" fmla="*/ 95223 h 146822"/>
              <a:gd name="connsiteX36" fmla="*/ 428824 w 502399"/>
              <a:gd name="connsiteY36" fmla="*/ 99244 h 146822"/>
              <a:gd name="connsiteX37" fmla="*/ 445403 w 502399"/>
              <a:gd name="connsiteY37" fmla="*/ 103747 h 146822"/>
              <a:gd name="connsiteX38" fmla="*/ 453200 w 502399"/>
              <a:gd name="connsiteY38" fmla="*/ 105574 h 146822"/>
              <a:gd name="connsiteX39" fmla="*/ 467747 w 502399"/>
              <a:gd name="connsiteY39" fmla="*/ 111339 h 146822"/>
              <a:gd name="connsiteX40" fmla="*/ 474517 w 502399"/>
              <a:gd name="connsiteY40" fmla="*/ 114571 h 146822"/>
              <a:gd name="connsiteX41" fmla="*/ 502399 w 502399"/>
              <a:gd name="connsiteY41" fmla="*/ 117885 h 146822"/>
              <a:gd name="connsiteX42" fmla="*/ 340313 w 502399"/>
              <a:gd name="connsiteY42" fmla="*/ 119063 h 146822"/>
              <a:gd name="connsiteX43" fmla="*/ 347883 w 502399"/>
              <a:gd name="connsiteY43" fmla="*/ 121127 h 146822"/>
              <a:gd name="connsiteX44" fmla="*/ 347575 w 502399"/>
              <a:gd name="connsiteY44" fmla="*/ 121608 h 146822"/>
              <a:gd name="connsiteX45" fmla="*/ 340065 w 502399"/>
              <a:gd name="connsiteY45" fmla="*/ 124132 h 146822"/>
              <a:gd name="connsiteX46" fmla="*/ 340065 w 502399"/>
              <a:gd name="connsiteY46" fmla="*/ 124368 h 146822"/>
              <a:gd name="connsiteX47" fmla="*/ 339820 w 502399"/>
              <a:gd name="connsiteY47" fmla="*/ 124368 h 146822"/>
              <a:gd name="connsiteX48" fmla="*/ 339348 w 502399"/>
              <a:gd name="connsiteY48" fmla="*/ 132422 h 146822"/>
              <a:gd name="connsiteX49" fmla="*/ 339040 w 502399"/>
              <a:gd name="connsiteY49" fmla="*/ 136679 h 146822"/>
              <a:gd name="connsiteX50" fmla="*/ 338320 w 502399"/>
              <a:gd name="connsiteY50" fmla="*/ 138967 h 146822"/>
              <a:gd name="connsiteX51" fmla="*/ 333274 w 502399"/>
              <a:gd name="connsiteY51" fmla="*/ 138967 h 146822"/>
              <a:gd name="connsiteX52" fmla="*/ 333047 w 502399"/>
              <a:gd name="connsiteY52" fmla="*/ 139992 h 146822"/>
              <a:gd name="connsiteX53" fmla="*/ 332802 w 502399"/>
              <a:gd name="connsiteY53" fmla="*/ 141735 h 146822"/>
              <a:gd name="connsiteX54" fmla="*/ 328781 w 502399"/>
              <a:gd name="connsiteY54" fmla="*/ 138730 h 146822"/>
              <a:gd name="connsiteX55" fmla="*/ 322706 w 502399"/>
              <a:gd name="connsiteY55" fmla="*/ 138730 h 146822"/>
              <a:gd name="connsiteX56" fmla="*/ 322706 w 502399"/>
              <a:gd name="connsiteY56" fmla="*/ 145921 h 146822"/>
              <a:gd name="connsiteX57" fmla="*/ 270676 w 502399"/>
              <a:gd name="connsiteY57" fmla="*/ 145921 h 146822"/>
              <a:gd name="connsiteX58" fmla="*/ 270676 w 502399"/>
              <a:gd name="connsiteY58" fmla="*/ 139202 h 146822"/>
              <a:gd name="connsiteX59" fmla="*/ 272480 w 502399"/>
              <a:gd name="connsiteY59" fmla="*/ 137940 h 146822"/>
              <a:gd name="connsiteX60" fmla="*/ 272728 w 502399"/>
              <a:gd name="connsiteY60" fmla="*/ 137940 h 146822"/>
              <a:gd name="connsiteX61" fmla="*/ 272728 w 502399"/>
              <a:gd name="connsiteY61" fmla="*/ 137704 h 146822"/>
              <a:gd name="connsiteX62" fmla="*/ 145288 w 502399"/>
              <a:gd name="connsiteY62" fmla="*/ 133201 h 146822"/>
              <a:gd name="connsiteX63" fmla="*/ 136199 w 502399"/>
              <a:gd name="connsiteY63" fmla="*/ 139992 h 146822"/>
              <a:gd name="connsiteX64" fmla="*/ 127438 w 502399"/>
              <a:gd name="connsiteY64" fmla="*/ 146783 h 146822"/>
              <a:gd name="connsiteX65" fmla="*/ 120410 w 502399"/>
              <a:gd name="connsiteY65" fmla="*/ 144967 h 146822"/>
              <a:gd name="connsiteX66" fmla="*/ 98785 w 502399"/>
              <a:gd name="connsiteY66" fmla="*/ 139438 h 146822"/>
              <a:gd name="connsiteX67" fmla="*/ 98785 w 502399"/>
              <a:gd name="connsiteY67" fmla="*/ 129414 h 146822"/>
              <a:gd name="connsiteX68" fmla="*/ 65852 w 502399"/>
              <a:gd name="connsiteY68" fmla="*/ 126655 h 146822"/>
              <a:gd name="connsiteX69" fmla="*/ 65852 w 502399"/>
              <a:gd name="connsiteY69" fmla="*/ 126655 h 146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02399" h="146822">
                <a:moveTo>
                  <a:pt x="65852" y="126655"/>
                </a:moveTo>
                <a:cubicBezTo>
                  <a:pt x="64283" y="126573"/>
                  <a:pt x="62621" y="126491"/>
                  <a:pt x="61041" y="126409"/>
                </a:cubicBezTo>
                <a:cubicBezTo>
                  <a:pt x="56056" y="125240"/>
                  <a:pt x="50465" y="125065"/>
                  <a:pt x="45960" y="123885"/>
                </a:cubicBezTo>
                <a:cubicBezTo>
                  <a:pt x="44699" y="123742"/>
                  <a:pt x="43437" y="123566"/>
                  <a:pt x="42176" y="123414"/>
                </a:cubicBezTo>
                <a:cubicBezTo>
                  <a:pt x="40112" y="122633"/>
                  <a:pt x="37908" y="120735"/>
                  <a:pt x="35938" y="120100"/>
                </a:cubicBezTo>
                <a:cubicBezTo>
                  <a:pt x="27475" y="120100"/>
                  <a:pt x="19032" y="120100"/>
                  <a:pt x="10506" y="120100"/>
                </a:cubicBezTo>
                <a:cubicBezTo>
                  <a:pt x="10034" y="119699"/>
                  <a:pt x="9552" y="119228"/>
                  <a:pt x="9008" y="118839"/>
                </a:cubicBezTo>
                <a:cubicBezTo>
                  <a:pt x="9008" y="111575"/>
                  <a:pt x="9008" y="104312"/>
                  <a:pt x="9008" y="96967"/>
                </a:cubicBezTo>
                <a:cubicBezTo>
                  <a:pt x="9008" y="93806"/>
                  <a:pt x="8619" y="89457"/>
                  <a:pt x="9809" y="87405"/>
                </a:cubicBezTo>
                <a:cubicBezTo>
                  <a:pt x="18406" y="87405"/>
                  <a:pt x="27002" y="87405"/>
                  <a:pt x="35692" y="87405"/>
                </a:cubicBezTo>
                <a:cubicBezTo>
                  <a:pt x="39087" y="86625"/>
                  <a:pt x="42965" y="86543"/>
                  <a:pt x="46750" y="85671"/>
                </a:cubicBezTo>
                <a:cubicBezTo>
                  <a:pt x="49120" y="85127"/>
                  <a:pt x="51961" y="84492"/>
                  <a:pt x="54793" y="84410"/>
                </a:cubicBezTo>
                <a:cubicBezTo>
                  <a:pt x="53777" y="83773"/>
                  <a:pt x="51009" y="84163"/>
                  <a:pt x="49510" y="84163"/>
                </a:cubicBezTo>
                <a:cubicBezTo>
                  <a:pt x="44852" y="84163"/>
                  <a:pt x="39722" y="84101"/>
                  <a:pt x="35372" y="84410"/>
                </a:cubicBezTo>
                <a:cubicBezTo>
                  <a:pt x="34736" y="83773"/>
                  <a:pt x="33722" y="82912"/>
                  <a:pt x="32930" y="82431"/>
                </a:cubicBezTo>
                <a:cubicBezTo>
                  <a:pt x="32930" y="78009"/>
                  <a:pt x="32930" y="73659"/>
                  <a:pt x="32930" y="69329"/>
                </a:cubicBezTo>
                <a:cubicBezTo>
                  <a:pt x="31669" y="65461"/>
                  <a:pt x="28734" y="61511"/>
                  <a:pt x="27164" y="57799"/>
                </a:cubicBezTo>
                <a:cubicBezTo>
                  <a:pt x="22908" y="48174"/>
                  <a:pt x="17921" y="39004"/>
                  <a:pt x="13818" y="29608"/>
                </a:cubicBezTo>
                <a:cubicBezTo>
                  <a:pt x="10895" y="23063"/>
                  <a:pt x="7592" y="16906"/>
                  <a:pt x="4739" y="10505"/>
                </a:cubicBezTo>
                <a:cubicBezTo>
                  <a:pt x="3242" y="7120"/>
                  <a:pt x="2134" y="3098"/>
                  <a:pt x="0" y="246"/>
                </a:cubicBezTo>
                <a:cubicBezTo>
                  <a:pt x="0" y="164"/>
                  <a:pt x="0" y="92"/>
                  <a:pt x="0" y="0"/>
                </a:cubicBezTo>
                <a:cubicBezTo>
                  <a:pt x="13818" y="0"/>
                  <a:pt x="27647" y="0"/>
                  <a:pt x="41456" y="0"/>
                </a:cubicBezTo>
                <a:cubicBezTo>
                  <a:pt x="42329" y="328"/>
                  <a:pt x="43046" y="1591"/>
                  <a:pt x="43744" y="2216"/>
                </a:cubicBezTo>
                <a:cubicBezTo>
                  <a:pt x="45488" y="3940"/>
                  <a:pt x="47529" y="6011"/>
                  <a:pt x="49510" y="7510"/>
                </a:cubicBezTo>
                <a:cubicBezTo>
                  <a:pt x="55192" y="11839"/>
                  <a:pt x="59861" y="17214"/>
                  <a:pt x="65544" y="21564"/>
                </a:cubicBezTo>
                <a:cubicBezTo>
                  <a:pt x="67196" y="22826"/>
                  <a:pt x="68459" y="24867"/>
                  <a:pt x="70110" y="26139"/>
                </a:cubicBezTo>
                <a:cubicBezTo>
                  <a:pt x="82277" y="35290"/>
                  <a:pt x="92145" y="47294"/>
                  <a:pt x="104303" y="56546"/>
                </a:cubicBezTo>
                <a:cubicBezTo>
                  <a:pt x="107935" y="59306"/>
                  <a:pt x="110858" y="63009"/>
                  <a:pt x="114572" y="65769"/>
                </a:cubicBezTo>
                <a:cubicBezTo>
                  <a:pt x="115208" y="66477"/>
                  <a:pt x="115751" y="67114"/>
                  <a:pt x="116377" y="67831"/>
                </a:cubicBezTo>
                <a:cubicBezTo>
                  <a:pt x="118121" y="69012"/>
                  <a:pt x="120726" y="68858"/>
                  <a:pt x="122862" y="69575"/>
                </a:cubicBezTo>
                <a:cubicBezTo>
                  <a:pt x="127837" y="71227"/>
                  <a:pt x="133049" y="72406"/>
                  <a:pt x="138260" y="74068"/>
                </a:cubicBezTo>
                <a:cubicBezTo>
                  <a:pt x="148764" y="77619"/>
                  <a:pt x="159967" y="80931"/>
                  <a:pt x="170626" y="83938"/>
                </a:cubicBezTo>
                <a:cubicBezTo>
                  <a:pt x="235452" y="85907"/>
                  <a:pt x="334772" y="54803"/>
                  <a:pt x="384836" y="85672"/>
                </a:cubicBezTo>
                <a:cubicBezTo>
                  <a:pt x="387995" y="87651"/>
                  <a:pt x="391154" y="89703"/>
                  <a:pt x="394375" y="91674"/>
                </a:cubicBezTo>
                <a:cubicBezTo>
                  <a:pt x="395401" y="92392"/>
                  <a:pt x="396693" y="93807"/>
                  <a:pt x="397864" y="94197"/>
                </a:cubicBezTo>
                <a:cubicBezTo>
                  <a:pt x="400860" y="94526"/>
                  <a:pt x="403876" y="94916"/>
                  <a:pt x="406933" y="95223"/>
                </a:cubicBezTo>
                <a:cubicBezTo>
                  <a:pt x="414380" y="97050"/>
                  <a:pt x="421704" y="97286"/>
                  <a:pt x="428824" y="99244"/>
                </a:cubicBezTo>
                <a:cubicBezTo>
                  <a:pt x="434342" y="100742"/>
                  <a:pt x="439863" y="102250"/>
                  <a:pt x="445403" y="103747"/>
                </a:cubicBezTo>
                <a:cubicBezTo>
                  <a:pt x="448069" y="104547"/>
                  <a:pt x="450531" y="104547"/>
                  <a:pt x="453200" y="105574"/>
                </a:cubicBezTo>
                <a:cubicBezTo>
                  <a:pt x="457938" y="107308"/>
                  <a:pt x="462986" y="109206"/>
                  <a:pt x="467747" y="111339"/>
                </a:cubicBezTo>
                <a:cubicBezTo>
                  <a:pt x="469859" y="112212"/>
                  <a:pt x="472321" y="113863"/>
                  <a:pt x="474517" y="114571"/>
                </a:cubicBezTo>
                <a:lnTo>
                  <a:pt x="502399" y="117885"/>
                </a:lnTo>
                <a:lnTo>
                  <a:pt x="340313" y="119063"/>
                </a:lnTo>
                <a:cubicBezTo>
                  <a:pt x="341420" y="119937"/>
                  <a:pt x="346221" y="120972"/>
                  <a:pt x="347883" y="121127"/>
                </a:cubicBezTo>
                <a:cubicBezTo>
                  <a:pt x="347720" y="121527"/>
                  <a:pt x="347801" y="121362"/>
                  <a:pt x="347575" y="121608"/>
                </a:cubicBezTo>
                <a:cubicBezTo>
                  <a:pt x="346610" y="122460"/>
                  <a:pt x="341645" y="123968"/>
                  <a:pt x="340065" y="124132"/>
                </a:cubicBezTo>
                <a:cubicBezTo>
                  <a:pt x="340065" y="124194"/>
                  <a:pt x="340065" y="124276"/>
                  <a:pt x="340065" y="124368"/>
                </a:cubicBezTo>
                <a:cubicBezTo>
                  <a:pt x="340005" y="124368"/>
                  <a:pt x="339923" y="124368"/>
                  <a:pt x="339820" y="124368"/>
                </a:cubicBezTo>
                <a:cubicBezTo>
                  <a:pt x="339820" y="127128"/>
                  <a:pt x="339820" y="130042"/>
                  <a:pt x="339348" y="132422"/>
                </a:cubicBezTo>
                <a:cubicBezTo>
                  <a:pt x="339040" y="133838"/>
                  <a:pt x="339675" y="135725"/>
                  <a:pt x="339040" y="136679"/>
                </a:cubicBezTo>
                <a:cubicBezTo>
                  <a:pt x="338958" y="137940"/>
                  <a:pt x="338710" y="138094"/>
                  <a:pt x="338320" y="138967"/>
                </a:cubicBezTo>
                <a:cubicBezTo>
                  <a:pt x="336598" y="138967"/>
                  <a:pt x="334936" y="138967"/>
                  <a:pt x="333274" y="138967"/>
                </a:cubicBezTo>
                <a:cubicBezTo>
                  <a:pt x="333192" y="139520"/>
                  <a:pt x="333192" y="139685"/>
                  <a:pt x="333047" y="139992"/>
                </a:cubicBezTo>
                <a:cubicBezTo>
                  <a:pt x="333047" y="140793"/>
                  <a:pt x="332967" y="141254"/>
                  <a:pt x="332802" y="141735"/>
                </a:cubicBezTo>
                <a:cubicBezTo>
                  <a:pt x="329806" y="141880"/>
                  <a:pt x="329109" y="141099"/>
                  <a:pt x="328781" y="138730"/>
                </a:cubicBezTo>
                <a:cubicBezTo>
                  <a:pt x="326729" y="138730"/>
                  <a:pt x="324761" y="138730"/>
                  <a:pt x="322706" y="138730"/>
                </a:cubicBezTo>
                <a:lnTo>
                  <a:pt x="322706" y="145921"/>
                </a:lnTo>
                <a:lnTo>
                  <a:pt x="270676" y="145921"/>
                </a:lnTo>
                <a:lnTo>
                  <a:pt x="270676" y="139202"/>
                </a:lnTo>
                <a:cubicBezTo>
                  <a:pt x="270984" y="138812"/>
                  <a:pt x="272090" y="138329"/>
                  <a:pt x="272480" y="137940"/>
                </a:cubicBezTo>
                <a:cubicBezTo>
                  <a:pt x="272562" y="137940"/>
                  <a:pt x="272646" y="137940"/>
                  <a:pt x="272728" y="137940"/>
                </a:cubicBezTo>
                <a:cubicBezTo>
                  <a:pt x="272728" y="137858"/>
                  <a:pt x="272728" y="137786"/>
                  <a:pt x="272728" y="137704"/>
                </a:cubicBezTo>
                <a:cubicBezTo>
                  <a:pt x="172043" y="137387"/>
                  <a:pt x="213590" y="135662"/>
                  <a:pt x="145288" y="133201"/>
                </a:cubicBezTo>
                <a:cubicBezTo>
                  <a:pt x="142765" y="135888"/>
                  <a:pt x="139205" y="137787"/>
                  <a:pt x="136199" y="139992"/>
                </a:cubicBezTo>
                <a:cubicBezTo>
                  <a:pt x="133368" y="142126"/>
                  <a:pt x="130761" y="145121"/>
                  <a:pt x="127438" y="146783"/>
                </a:cubicBezTo>
                <a:cubicBezTo>
                  <a:pt x="126801" y="147101"/>
                  <a:pt x="121519" y="145368"/>
                  <a:pt x="120410" y="144967"/>
                </a:cubicBezTo>
                <a:cubicBezTo>
                  <a:pt x="113157" y="143162"/>
                  <a:pt x="105966" y="141336"/>
                  <a:pt x="98785" y="139438"/>
                </a:cubicBezTo>
                <a:cubicBezTo>
                  <a:pt x="98785" y="136114"/>
                  <a:pt x="98785" y="132729"/>
                  <a:pt x="98785" y="129414"/>
                </a:cubicBezTo>
                <a:cubicBezTo>
                  <a:pt x="86310" y="129332"/>
                  <a:pt x="75876" y="128933"/>
                  <a:pt x="65852" y="126655"/>
                </a:cubicBezTo>
                <a:lnTo>
                  <a:pt x="65852" y="126655"/>
                </a:lnTo>
                <a:close/>
              </a:path>
            </a:pathLst>
          </a:custGeom>
          <a:solidFill>
            <a:srgbClr val="010101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65" name="Graphic 266">
            <a:extLst>
              <a:ext uri="{FF2B5EF4-FFF2-40B4-BE49-F238E27FC236}">
                <a16:creationId xmlns:a16="http://schemas.microsoft.com/office/drawing/2014/main" id="{ECB6C2E8-EE40-4BB3-88E5-FC2F8B9800ED}"/>
              </a:ext>
            </a:extLst>
          </p:cNvPr>
          <p:cNvGrpSpPr/>
          <p:nvPr/>
        </p:nvGrpSpPr>
        <p:grpSpPr>
          <a:xfrm flipH="1">
            <a:off x="8964249" y="5120369"/>
            <a:ext cx="340088" cy="340088"/>
            <a:chOff x="8964249" y="5120369"/>
            <a:chExt cx="340088" cy="340088"/>
          </a:xfrm>
        </p:grpSpPr>
        <p:grpSp>
          <p:nvGrpSpPr>
            <p:cNvPr id="866" name="Graphic 266">
              <a:extLst>
                <a:ext uri="{FF2B5EF4-FFF2-40B4-BE49-F238E27FC236}">
                  <a16:creationId xmlns:a16="http://schemas.microsoft.com/office/drawing/2014/main" id="{ECB6C2E8-EE40-4BB3-88E5-FC2F8B9800ED}"/>
                </a:ext>
              </a:extLst>
            </p:cNvPr>
            <p:cNvGrpSpPr/>
            <p:nvPr/>
          </p:nvGrpSpPr>
          <p:grpSpPr>
            <a:xfrm>
              <a:off x="9032266" y="5120371"/>
              <a:ext cx="204052" cy="340085"/>
              <a:chOff x="9032266" y="5120371"/>
              <a:chExt cx="204052" cy="340085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867" name="Freeform: Shape 866">
                <a:extLst>
                  <a:ext uri="{FF2B5EF4-FFF2-40B4-BE49-F238E27FC236}">
                    <a16:creationId xmlns:a16="http://schemas.microsoft.com/office/drawing/2014/main" id="{BC2D0E30-ADEA-4B3F-8039-9C37F9C534CF}"/>
                  </a:ext>
                </a:extLst>
              </p:cNvPr>
              <p:cNvSpPr/>
              <p:nvPr/>
            </p:nvSpPr>
            <p:spPr>
              <a:xfrm>
                <a:off x="9032266" y="5120371"/>
                <a:ext cx="204052" cy="340085"/>
              </a:xfrm>
              <a:custGeom>
                <a:avLst/>
                <a:gdLst>
                  <a:gd name="connsiteX0" fmla="*/ 202271 w 204052"/>
                  <a:gd name="connsiteY0" fmla="*/ 92226 h 340085"/>
                  <a:gd name="connsiteX1" fmla="*/ 192717 w 204052"/>
                  <a:gd name="connsiteY1" fmla="*/ 83234 h 340085"/>
                  <a:gd name="connsiteX2" fmla="*/ 192717 w 204052"/>
                  <a:gd name="connsiteY2" fmla="*/ 28338 h 340085"/>
                  <a:gd name="connsiteX3" fmla="*/ 192119 w 204052"/>
                  <a:gd name="connsiteY3" fmla="*/ 25803 h 340085"/>
                  <a:gd name="connsiteX4" fmla="*/ 180782 w 204052"/>
                  <a:gd name="connsiteY4" fmla="*/ 3130 h 340085"/>
                  <a:gd name="connsiteX5" fmla="*/ 172691 w 204052"/>
                  <a:gd name="connsiteY5" fmla="*/ 1081 h 340085"/>
                  <a:gd name="connsiteX6" fmla="*/ 170642 w 204052"/>
                  <a:gd name="connsiteY6" fmla="*/ 3130 h 340085"/>
                  <a:gd name="connsiteX7" fmla="*/ 159306 w 204052"/>
                  <a:gd name="connsiteY7" fmla="*/ 25803 h 340085"/>
                  <a:gd name="connsiteX8" fmla="*/ 158708 w 204052"/>
                  <a:gd name="connsiteY8" fmla="*/ 28338 h 340085"/>
                  <a:gd name="connsiteX9" fmla="*/ 158708 w 204052"/>
                  <a:gd name="connsiteY9" fmla="*/ 51226 h 340085"/>
                  <a:gd name="connsiteX10" fmla="*/ 105912 w 204052"/>
                  <a:gd name="connsiteY10" fmla="*/ 1536 h 340085"/>
                  <a:gd name="connsiteX11" fmla="*/ 98141 w 204052"/>
                  <a:gd name="connsiteY11" fmla="*/ 1536 h 340085"/>
                  <a:gd name="connsiteX12" fmla="*/ 45345 w 204052"/>
                  <a:gd name="connsiteY12" fmla="*/ 51226 h 340085"/>
                  <a:gd name="connsiteX13" fmla="*/ 45345 w 204052"/>
                  <a:gd name="connsiteY13" fmla="*/ 28338 h 340085"/>
                  <a:gd name="connsiteX14" fmla="*/ 44747 w 204052"/>
                  <a:gd name="connsiteY14" fmla="*/ 25803 h 340085"/>
                  <a:gd name="connsiteX15" fmla="*/ 33411 w 204052"/>
                  <a:gd name="connsiteY15" fmla="*/ 3130 h 340085"/>
                  <a:gd name="connsiteX16" fmla="*/ 25320 w 204052"/>
                  <a:gd name="connsiteY16" fmla="*/ 1081 h 340085"/>
                  <a:gd name="connsiteX17" fmla="*/ 23271 w 204052"/>
                  <a:gd name="connsiteY17" fmla="*/ 3130 h 340085"/>
                  <a:gd name="connsiteX18" fmla="*/ 11934 w 204052"/>
                  <a:gd name="connsiteY18" fmla="*/ 25803 h 340085"/>
                  <a:gd name="connsiteX19" fmla="*/ 11336 w 204052"/>
                  <a:gd name="connsiteY19" fmla="*/ 28338 h 340085"/>
                  <a:gd name="connsiteX20" fmla="*/ 11336 w 204052"/>
                  <a:gd name="connsiteY20" fmla="*/ 83234 h 340085"/>
                  <a:gd name="connsiteX21" fmla="*/ 1783 w 204052"/>
                  <a:gd name="connsiteY21" fmla="*/ 92226 h 340085"/>
                  <a:gd name="connsiteX22" fmla="*/ 0 w 204052"/>
                  <a:gd name="connsiteY22" fmla="*/ 96356 h 340085"/>
                  <a:gd name="connsiteX23" fmla="*/ 0 w 204052"/>
                  <a:gd name="connsiteY23" fmla="*/ 334417 h 340085"/>
                  <a:gd name="connsiteX24" fmla="*/ 5665 w 204052"/>
                  <a:gd name="connsiteY24" fmla="*/ 340085 h 340085"/>
                  <a:gd name="connsiteX25" fmla="*/ 5668 w 204052"/>
                  <a:gd name="connsiteY25" fmla="*/ 340085 h 340085"/>
                  <a:gd name="connsiteX26" fmla="*/ 198385 w 204052"/>
                  <a:gd name="connsiteY26" fmla="*/ 340085 h 340085"/>
                  <a:gd name="connsiteX27" fmla="*/ 204053 w 204052"/>
                  <a:gd name="connsiteY27" fmla="*/ 334420 h 340085"/>
                  <a:gd name="connsiteX28" fmla="*/ 204053 w 204052"/>
                  <a:gd name="connsiteY28" fmla="*/ 334417 h 340085"/>
                  <a:gd name="connsiteX29" fmla="*/ 204053 w 204052"/>
                  <a:gd name="connsiteY29" fmla="*/ 96356 h 340085"/>
                  <a:gd name="connsiteX30" fmla="*/ 202271 w 204052"/>
                  <a:gd name="connsiteY30" fmla="*/ 92226 h 340085"/>
                  <a:gd name="connsiteX31" fmla="*/ 175712 w 204052"/>
                  <a:gd name="connsiteY31" fmla="*/ 18341 h 340085"/>
                  <a:gd name="connsiteX32" fmla="*/ 181380 w 204052"/>
                  <a:gd name="connsiteY32" fmla="*/ 29677 h 340085"/>
                  <a:gd name="connsiteX33" fmla="*/ 181380 w 204052"/>
                  <a:gd name="connsiteY33" fmla="*/ 39674 h 340085"/>
                  <a:gd name="connsiteX34" fmla="*/ 170044 w 204052"/>
                  <a:gd name="connsiteY34" fmla="*/ 39674 h 340085"/>
                  <a:gd name="connsiteX35" fmla="*/ 170044 w 204052"/>
                  <a:gd name="connsiteY35" fmla="*/ 29677 h 340085"/>
                  <a:gd name="connsiteX36" fmla="*/ 170044 w 204052"/>
                  <a:gd name="connsiteY36" fmla="*/ 51010 h 340085"/>
                  <a:gd name="connsiteX37" fmla="*/ 181380 w 204052"/>
                  <a:gd name="connsiteY37" fmla="*/ 51010 h 340085"/>
                  <a:gd name="connsiteX38" fmla="*/ 181380 w 204052"/>
                  <a:gd name="connsiteY38" fmla="*/ 72565 h 340085"/>
                  <a:gd name="connsiteX39" fmla="*/ 170044 w 204052"/>
                  <a:gd name="connsiteY39" fmla="*/ 61896 h 340085"/>
                  <a:gd name="connsiteX40" fmla="*/ 28341 w 204052"/>
                  <a:gd name="connsiteY40" fmla="*/ 18341 h 340085"/>
                  <a:gd name="connsiteX41" fmla="*/ 34009 w 204052"/>
                  <a:gd name="connsiteY41" fmla="*/ 29677 h 340085"/>
                  <a:gd name="connsiteX42" fmla="*/ 34009 w 204052"/>
                  <a:gd name="connsiteY42" fmla="*/ 39674 h 340085"/>
                  <a:gd name="connsiteX43" fmla="*/ 22673 w 204052"/>
                  <a:gd name="connsiteY43" fmla="*/ 39674 h 340085"/>
                  <a:gd name="connsiteX44" fmla="*/ 22673 w 204052"/>
                  <a:gd name="connsiteY44" fmla="*/ 29677 h 340085"/>
                  <a:gd name="connsiteX45" fmla="*/ 22673 w 204052"/>
                  <a:gd name="connsiteY45" fmla="*/ 51010 h 340085"/>
                  <a:gd name="connsiteX46" fmla="*/ 34009 w 204052"/>
                  <a:gd name="connsiteY46" fmla="*/ 51010 h 340085"/>
                  <a:gd name="connsiteX47" fmla="*/ 34009 w 204052"/>
                  <a:gd name="connsiteY47" fmla="*/ 61896 h 340085"/>
                  <a:gd name="connsiteX48" fmla="*/ 22673 w 204052"/>
                  <a:gd name="connsiteY48" fmla="*/ 72565 h 340085"/>
                  <a:gd name="connsiteX49" fmla="*/ 170044 w 204052"/>
                  <a:gd name="connsiteY49" fmla="*/ 328749 h 340085"/>
                  <a:gd name="connsiteX50" fmla="*/ 158708 w 204052"/>
                  <a:gd name="connsiteY50" fmla="*/ 328749 h 340085"/>
                  <a:gd name="connsiteX51" fmla="*/ 158708 w 204052"/>
                  <a:gd name="connsiteY51" fmla="*/ 119028 h 340085"/>
                  <a:gd name="connsiteX52" fmla="*/ 156807 w 204052"/>
                  <a:gd name="connsiteY52" fmla="*/ 114793 h 340085"/>
                  <a:gd name="connsiteX53" fmla="*/ 105793 w 204052"/>
                  <a:gd name="connsiteY53" fmla="*/ 69448 h 340085"/>
                  <a:gd name="connsiteX54" fmla="*/ 98260 w 204052"/>
                  <a:gd name="connsiteY54" fmla="*/ 69448 h 340085"/>
                  <a:gd name="connsiteX55" fmla="*/ 47246 w 204052"/>
                  <a:gd name="connsiteY55" fmla="*/ 114793 h 340085"/>
                  <a:gd name="connsiteX56" fmla="*/ 45345 w 204052"/>
                  <a:gd name="connsiteY56" fmla="*/ 119028 h 340085"/>
                  <a:gd name="connsiteX57" fmla="*/ 45345 w 204052"/>
                  <a:gd name="connsiteY57" fmla="*/ 328749 h 340085"/>
                  <a:gd name="connsiteX58" fmla="*/ 34009 w 204052"/>
                  <a:gd name="connsiteY58" fmla="*/ 328749 h 340085"/>
                  <a:gd name="connsiteX59" fmla="*/ 34009 w 204052"/>
                  <a:gd name="connsiteY59" fmla="*/ 110172 h 340085"/>
                  <a:gd name="connsiteX60" fmla="*/ 102026 w 204052"/>
                  <a:gd name="connsiteY60" fmla="*/ 47390 h 340085"/>
                  <a:gd name="connsiteX61" fmla="*/ 170044 w 204052"/>
                  <a:gd name="connsiteY61" fmla="*/ 110172 h 340085"/>
                  <a:gd name="connsiteX62" fmla="*/ 147371 w 204052"/>
                  <a:gd name="connsiteY62" fmla="*/ 141701 h 340085"/>
                  <a:gd name="connsiteX63" fmla="*/ 131047 w 204052"/>
                  <a:gd name="connsiteY63" fmla="*/ 141701 h 340085"/>
                  <a:gd name="connsiteX64" fmla="*/ 147371 w 204052"/>
                  <a:gd name="connsiteY64" fmla="*/ 130040 h 340085"/>
                  <a:gd name="connsiteX65" fmla="*/ 119031 w 204052"/>
                  <a:gd name="connsiteY65" fmla="*/ 136357 h 340085"/>
                  <a:gd name="connsiteX66" fmla="*/ 119031 w 204052"/>
                  <a:gd name="connsiteY66" fmla="*/ 96382 h 340085"/>
                  <a:gd name="connsiteX67" fmla="*/ 143965 w 204052"/>
                  <a:gd name="connsiteY67" fmla="*/ 118546 h 340085"/>
                  <a:gd name="connsiteX68" fmla="*/ 107695 w 204052"/>
                  <a:gd name="connsiteY68" fmla="*/ 141701 h 340085"/>
                  <a:gd name="connsiteX69" fmla="*/ 96358 w 204052"/>
                  <a:gd name="connsiteY69" fmla="*/ 141701 h 340085"/>
                  <a:gd name="connsiteX70" fmla="*/ 96358 w 204052"/>
                  <a:gd name="connsiteY70" fmla="*/ 86305 h 340085"/>
                  <a:gd name="connsiteX71" fmla="*/ 102026 w 204052"/>
                  <a:gd name="connsiteY71" fmla="*/ 81266 h 340085"/>
                  <a:gd name="connsiteX72" fmla="*/ 107695 w 204052"/>
                  <a:gd name="connsiteY72" fmla="*/ 86305 h 340085"/>
                  <a:gd name="connsiteX73" fmla="*/ 56681 w 204052"/>
                  <a:gd name="connsiteY73" fmla="*/ 130040 h 340085"/>
                  <a:gd name="connsiteX74" fmla="*/ 73006 w 204052"/>
                  <a:gd name="connsiteY74" fmla="*/ 141701 h 340085"/>
                  <a:gd name="connsiteX75" fmla="*/ 56681 w 204052"/>
                  <a:gd name="connsiteY75" fmla="*/ 141701 h 340085"/>
                  <a:gd name="connsiteX76" fmla="*/ 85022 w 204052"/>
                  <a:gd name="connsiteY76" fmla="*/ 136357 h 340085"/>
                  <a:gd name="connsiteX77" fmla="*/ 60088 w 204052"/>
                  <a:gd name="connsiteY77" fmla="*/ 118546 h 340085"/>
                  <a:gd name="connsiteX78" fmla="*/ 85022 w 204052"/>
                  <a:gd name="connsiteY78" fmla="*/ 96382 h 340085"/>
                  <a:gd name="connsiteX79" fmla="*/ 56681 w 204052"/>
                  <a:gd name="connsiteY79" fmla="*/ 153037 h 340085"/>
                  <a:gd name="connsiteX80" fmla="*/ 147371 w 204052"/>
                  <a:gd name="connsiteY80" fmla="*/ 153037 h 340085"/>
                  <a:gd name="connsiteX81" fmla="*/ 147371 w 204052"/>
                  <a:gd name="connsiteY81" fmla="*/ 328749 h 340085"/>
                  <a:gd name="connsiteX82" fmla="*/ 56681 w 204052"/>
                  <a:gd name="connsiteY82" fmla="*/ 328749 h 340085"/>
                  <a:gd name="connsiteX83" fmla="*/ 192717 w 204052"/>
                  <a:gd name="connsiteY83" fmla="*/ 328749 h 340085"/>
                  <a:gd name="connsiteX84" fmla="*/ 181380 w 204052"/>
                  <a:gd name="connsiteY84" fmla="*/ 328749 h 340085"/>
                  <a:gd name="connsiteX85" fmla="*/ 181380 w 204052"/>
                  <a:gd name="connsiteY85" fmla="*/ 107692 h 340085"/>
                  <a:gd name="connsiteX86" fmla="*/ 179556 w 204052"/>
                  <a:gd name="connsiteY86" fmla="*/ 103529 h 340085"/>
                  <a:gd name="connsiteX87" fmla="*/ 105871 w 204052"/>
                  <a:gd name="connsiteY87" fmla="*/ 35512 h 340085"/>
                  <a:gd name="connsiteX88" fmla="*/ 98182 w 204052"/>
                  <a:gd name="connsiteY88" fmla="*/ 35512 h 340085"/>
                  <a:gd name="connsiteX89" fmla="*/ 24497 w 204052"/>
                  <a:gd name="connsiteY89" fmla="*/ 103529 h 340085"/>
                  <a:gd name="connsiteX90" fmla="*/ 22673 w 204052"/>
                  <a:gd name="connsiteY90" fmla="*/ 107692 h 340085"/>
                  <a:gd name="connsiteX91" fmla="*/ 22673 w 204052"/>
                  <a:gd name="connsiteY91" fmla="*/ 328749 h 340085"/>
                  <a:gd name="connsiteX92" fmla="*/ 11336 w 204052"/>
                  <a:gd name="connsiteY92" fmla="*/ 328749 h 340085"/>
                  <a:gd name="connsiteX93" fmla="*/ 11336 w 204052"/>
                  <a:gd name="connsiteY93" fmla="*/ 98802 h 340085"/>
                  <a:gd name="connsiteX94" fmla="*/ 102026 w 204052"/>
                  <a:gd name="connsiteY94" fmla="*/ 13448 h 340085"/>
                  <a:gd name="connsiteX95" fmla="*/ 192717 w 204052"/>
                  <a:gd name="connsiteY95" fmla="*/ 98802 h 34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204052" h="340085">
                    <a:moveTo>
                      <a:pt x="202271" y="92226"/>
                    </a:moveTo>
                    <a:lnTo>
                      <a:pt x="192717" y="83234"/>
                    </a:lnTo>
                    <a:lnTo>
                      <a:pt x="192717" y="28338"/>
                    </a:lnTo>
                    <a:cubicBezTo>
                      <a:pt x="192717" y="27458"/>
                      <a:pt x="192512" y="26590"/>
                      <a:pt x="192119" y="25803"/>
                    </a:cubicBezTo>
                    <a:lnTo>
                      <a:pt x="180782" y="3130"/>
                    </a:lnTo>
                    <a:cubicBezTo>
                      <a:pt x="179114" y="330"/>
                      <a:pt x="175492" y="-588"/>
                      <a:pt x="172691" y="1081"/>
                    </a:cubicBezTo>
                    <a:cubicBezTo>
                      <a:pt x="171848" y="1583"/>
                      <a:pt x="171144" y="2287"/>
                      <a:pt x="170642" y="3130"/>
                    </a:cubicBezTo>
                    <a:lnTo>
                      <a:pt x="159306" y="25803"/>
                    </a:lnTo>
                    <a:cubicBezTo>
                      <a:pt x="158912" y="26590"/>
                      <a:pt x="158708" y="27458"/>
                      <a:pt x="158708" y="28338"/>
                    </a:cubicBezTo>
                    <a:lnTo>
                      <a:pt x="158708" y="51226"/>
                    </a:lnTo>
                    <a:lnTo>
                      <a:pt x="105912" y="1536"/>
                    </a:lnTo>
                    <a:cubicBezTo>
                      <a:pt x="103726" y="-512"/>
                      <a:pt x="100327" y="-512"/>
                      <a:pt x="98141" y="1536"/>
                    </a:cubicBezTo>
                    <a:lnTo>
                      <a:pt x="45345" y="51226"/>
                    </a:lnTo>
                    <a:lnTo>
                      <a:pt x="45345" y="28338"/>
                    </a:lnTo>
                    <a:cubicBezTo>
                      <a:pt x="45345" y="27458"/>
                      <a:pt x="45140" y="26590"/>
                      <a:pt x="44747" y="25803"/>
                    </a:cubicBezTo>
                    <a:lnTo>
                      <a:pt x="33411" y="3130"/>
                    </a:lnTo>
                    <a:cubicBezTo>
                      <a:pt x="31743" y="330"/>
                      <a:pt x="28120" y="-588"/>
                      <a:pt x="25320" y="1081"/>
                    </a:cubicBezTo>
                    <a:cubicBezTo>
                      <a:pt x="24477" y="1583"/>
                      <a:pt x="23773" y="2287"/>
                      <a:pt x="23271" y="3130"/>
                    </a:cubicBezTo>
                    <a:lnTo>
                      <a:pt x="11934" y="25803"/>
                    </a:lnTo>
                    <a:cubicBezTo>
                      <a:pt x="11541" y="26590"/>
                      <a:pt x="11336" y="27458"/>
                      <a:pt x="11336" y="28338"/>
                    </a:cubicBezTo>
                    <a:lnTo>
                      <a:pt x="11336" y="83234"/>
                    </a:lnTo>
                    <a:lnTo>
                      <a:pt x="1783" y="92226"/>
                    </a:lnTo>
                    <a:cubicBezTo>
                      <a:pt x="646" y="93299"/>
                      <a:pt x="1" y="94792"/>
                      <a:pt x="0" y="96356"/>
                    </a:cubicBezTo>
                    <a:lnTo>
                      <a:pt x="0" y="334417"/>
                    </a:lnTo>
                    <a:cubicBezTo>
                      <a:pt x="-1" y="337547"/>
                      <a:pt x="2535" y="340085"/>
                      <a:pt x="5665" y="340085"/>
                    </a:cubicBezTo>
                    <a:cubicBezTo>
                      <a:pt x="5666" y="340085"/>
                      <a:pt x="5667" y="340085"/>
                      <a:pt x="5668" y="340085"/>
                    </a:cubicBezTo>
                    <a:lnTo>
                      <a:pt x="198385" y="340085"/>
                    </a:lnTo>
                    <a:cubicBezTo>
                      <a:pt x="201514" y="340086"/>
                      <a:pt x="204052" y="337550"/>
                      <a:pt x="204053" y="334420"/>
                    </a:cubicBezTo>
                    <a:cubicBezTo>
                      <a:pt x="204053" y="334419"/>
                      <a:pt x="204053" y="334418"/>
                      <a:pt x="204053" y="334417"/>
                    </a:cubicBezTo>
                    <a:lnTo>
                      <a:pt x="204053" y="96356"/>
                    </a:lnTo>
                    <a:cubicBezTo>
                      <a:pt x="204052" y="94792"/>
                      <a:pt x="203407" y="93299"/>
                      <a:pt x="202271" y="92226"/>
                    </a:cubicBezTo>
                    <a:close/>
                    <a:moveTo>
                      <a:pt x="175712" y="18341"/>
                    </a:moveTo>
                    <a:lnTo>
                      <a:pt x="181380" y="29677"/>
                    </a:lnTo>
                    <a:lnTo>
                      <a:pt x="181380" y="39674"/>
                    </a:lnTo>
                    <a:lnTo>
                      <a:pt x="170044" y="39674"/>
                    </a:lnTo>
                    <a:lnTo>
                      <a:pt x="170044" y="29677"/>
                    </a:lnTo>
                    <a:close/>
                    <a:moveTo>
                      <a:pt x="170044" y="51010"/>
                    </a:moveTo>
                    <a:lnTo>
                      <a:pt x="181380" y="51010"/>
                    </a:lnTo>
                    <a:lnTo>
                      <a:pt x="181380" y="72565"/>
                    </a:lnTo>
                    <a:lnTo>
                      <a:pt x="170044" y="61896"/>
                    </a:lnTo>
                    <a:close/>
                    <a:moveTo>
                      <a:pt x="28341" y="18341"/>
                    </a:moveTo>
                    <a:lnTo>
                      <a:pt x="34009" y="29677"/>
                    </a:lnTo>
                    <a:lnTo>
                      <a:pt x="34009" y="39674"/>
                    </a:lnTo>
                    <a:lnTo>
                      <a:pt x="22673" y="39674"/>
                    </a:lnTo>
                    <a:lnTo>
                      <a:pt x="22673" y="29677"/>
                    </a:lnTo>
                    <a:close/>
                    <a:moveTo>
                      <a:pt x="22673" y="51010"/>
                    </a:moveTo>
                    <a:lnTo>
                      <a:pt x="34009" y="51010"/>
                    </a:lnTo>
                    <a:lnTo>
                      <a:pt x="34009" y="61896"/>
                    </a:lnTo>
                    <a:lnTo>
                      <a:pt x="22673" y="72565"/>
                    </a:lnTo>
                    <a:close/>
                    <a:moveTo>
                      <a:pt x="170044" y="328749"/>
                    </a:moveTo>
                    <a:lnTo>
                      <a:pt x="158708" y="328749"/>
                    </a:lnTo>
                    <a:lnTo>
                      <a:pt x="158708" y="119028"/>
                    </a:lnTo>
                    <a:cubicBezTo>
                      <a:pt x="158708" y="117410"/>
                      <a:pt x="158016" y="115869"/>
                      <a:pt x="156807" y="114793"/>
                    </a:cubicBezTo>
                    <a:lnTo>
                      <a:pt x="105793" y="69448"/>
                    </a:lnTo>
                    <a:cubicBezTo>
                      <a:pt x="103647" y="67533"/>
                      <a:pt x="100406" y="67533"/>
                      <a:pt x="98260" y="69448"/>
                    </a:cubicBezTo>
                    <a:lnTo>
                      <a:pt x="47246" y="114793"/>
                    </a:lnTo>
                    <a:cubicBezTo>
                      <a:pt x="46037" y="115869"/>
                      <a:pt x="45345" y="117410"/>
                      <a:pt x="45345" y="119028"/>
                    </a:cubicBezTo>
                    <a:lnTo>
                      <a:pt x="45345" y="328749"/>
                    </a:lnTo>
                    <a:lnTo>
                      <a:pt x="34009" y="328749"/>
                    </a:lnTo>
                    <a:lnTo>
                      <a:pt x="34009" y="110172"/>
                    </a:lnTo>
                    <a:lnTo>
                      <a:pt x="102026" y="47390"/>
                    </a:lnTo>
                    <a:lnTo>
                      <a:pt x="170044" y="110172"/>
                    </a:lnTo>
                    <a:close/>
                    <a:moveTo>
                      <a:pt x="147371" y="141701"/>
                    </a:moveTo>
                    <a:lnTo>
                      <a:pt x="131047" y="141701"/>
                    </a:lnTo>
                    <a:lnTo>
                      <a:pt x="147371" y="130040"/>
                    </a:lnTo>
                    <a:close/>
                    <a:moveTo>
                      <a:pt x="119031" y="136357"/>
                    </a:moveTo>
                    <a:lnTo>
                      <a:pt x="119031" y="96382"/>
                    </a:lnTo>
                    <a:lnTo>
                      <a:pt x="143965" y="118546"/>
                    </a:lnTo>
                    <a:close/>
                    <a:moveTo>
                      <a:pt x="107695" y="141701"/>
                    </a:moveTo>
                    <a:lnTo>
                      <a:pt x="96358" y="141701"/>
                    </a:lnTo>
                    <a:lnTo>
                      <a:pt x="96358" y="86305"/>
                    </a:lnTo>
                    <a:lnTo>
                      <a:pt x="102026" y="81266"/>
                    </a:lnTo>
                    <a:lnTo>
                      <a:pt x="107695" y="86305"/>
                    </a:lnTo>
                    <a:close/>
                    <a:moveTo>
                      <a:pt x="56681" y="130040"/>
                    </a:moveTo>
                    <a:lnTo>
                      <a:pt x="73006" y="141701"/>
                    </a:lnTo>
                    <a:lnTo>
                      <a:pt x="56681" y="141701"/>
                    </a:lnTo>
                    <a:close/>
                    <a:moveTo>
                      <a:pt x="85022" y="136357"/>
                    </a:moveTo>
                    <a:lnTo>
                      <a:pt x="60088" y="118546"/>
                    </a:lnTo>
                    <a:lnTo>
                      <a:pt x="85022" y="96382"/>
                    </a:lnTo>
                    <a:close/>
                    <a:moveTo>
                      <a:pt x="56681" y="153037"/>
                    </a:moveTo>
                    <a:lnTo>
                      <a:pt x="147371" y="153037"/>
                    </a:lnTo>
                    <a:lnTo>
                      <a:pt x="147371" y="328749"/>
                    </a:lnTo>
                    <a:lnTo>
                      <a:pt x="56681" y="328749"/>
                    </a:lnTo>
                    <a:close/>
                    <a:moveTo>
                      <a:pt x="192717" y="328749"/>
                    </a:moveTo>
                    <a:lnTo>
                      <a:pt x="181380" y="328749"/>
                    </a:lnTo>
                    <a:lnTo>
                      <a:pt x="181380" y="107692"/>
                    </a:lnTo>
                    <a:cubicBezTo>
                      <a:pt x="181381" y="106110"/>
                      <a:pt x="180720" y="104600"/>
                      <a:pt x="179556" y="103529"/>
                    </a:cubicBezTo>
                    <a:lnTo>
                      <a:pt x="105871" y="35512"/>
                    </a:lnTo>
                    <a:cubicBezTo>
                      <a:pt x="103700" y="33508"/>
                      <a:pt x="100353" y="33508"/>
                      <a:pt x="98182" y="35512"/>
                    </a:cubicBezTo>
                    <a:lnTo>
                      <a:pt x="24497" y="103529"/>
                    </a:lnTo>
                    <a:cubicBezTo>
                      <a:pt x="23333" y="104600"/>
                      <a:pt x="22671" y="106110"/>
                      <a:pt x="22673" y="107692"/>
                    </a:cubicBezTo>
                    <a:lnTo>
                      <a:pt x="22673" y="328749"/>
                    </a:lnTo>
                    <a:lnTo>
                      <a:pt x="11336" y="328749"/>
                    </a:lnTo>
                    <a:lnTo>
                      <a:pt x="11336" y="98802"/>
                    </a:lnTo>
                    <a:lnTo>
                      <a:pt x="102026" y="13448"/>
                    </a:lnTo>
                    <a:lnTo>
                      <a:pt x="192717" y="98802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5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8" name="Freeform: Shape 867">
                <a:extLst>
                  <a:ext uri="{FF2B5EF4-FFF2-40B4-BE49-F238E27FC236}">
                    <a16:creationId xmlns:a16="http://schemas.microsoft.com/office/drawing/2014/main" id="{6A063296-44B1-499E-908A-4244219449C4}"/>
                  </a:ext>
                </a:extLst>
              </p:cNvPr>
              <p:cNvSpPr/>
              <p:nvPr/>
            </p:nvSpPr>
            <p:spPr>
              <a:xfrm>
                <a:off x="9100253" y="5284698"/>
                <a:ext cx="22734" cy="28433"/>
              </a:xfrm>
              <a:custGeom>
                <a:avLst/>
                <a:gdLst>
                  <a:gd name="connsiteX0" fmla="*/ 10415 w 22734"/>
                  <a:gd name="connsiteY0" fmla="*/ 25863 h 28433"/>
                  <a:gd name="connsiteX1" fmla="*/ 21751 w 22734"/>
                  <a:gd name="connsiteY1" fmla="*/ 8859 h 28433"/>
                  <a:gd name="connsiteX2" fmla="*/ 20256 w 22734"/>
                  <a:gd name="connsiteY2" fmla="*/ 983 h 28433"/>
                  <a:gd name="connsiteX3" fmla="*/ 12381 w 22734"/>
                  <a:gd name="connsiteY3" fmla="*/ 2479 h 28433"/>
                  <a:gd name="connsiteX4" fmla="*/ 12320 w 22734"/>
                  <a:gd name="connsiteY4" fmla="*/ 2570 h 28433"/>
                  <a:gd name="connsiteX5" fmla="*/ 983 w 22734"/>
                  <a:gd name="connsiteY5" fmla="*/ 19575 h 28433"/>
                  <a:gd name="connsiteX6" fmla="*/ 2479 w 22734"/>
                  <a:gd name="connsiteY6" fmla="*/ 27450 h 28433"/>
                  <a:gd name="connsiteX7" fmla="*/ 10354 w 22734"/>
                  <a:gd name="connsiteY7" fmla="*/ 25955 h 28433"/>
                  <a:gd name="connsiteX8" fmla="*/ 10415 w 22734"/>
                  <a:gd name="connsiteY8" fmla="*/ 25863 h 28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734" h="28433">
                    <a:moveTo>
                      <a:pt x="10415" y="25863"/>
                    </a:moveTo>
                    <a:lnTo>
                      <a:pt x="21751" y="8859"/>
                    </a:lnTo>
                    <a:cubicBezTo>
                      <a:pt x="23513" y="6271"/>
                      <a:pt x="22844" y="2745"/>
                      <a:pt x="20256" y="983"/>
                    </a:cubicBezTo>
                    <a:cubicBezTo>
                      <a:pt x="17669" y="-778"/>
                      <a:pt x="14142" y="-109"/>
                      <a:pt x="12381" y="2479"/>
                    </a:cubicBezTo>
                    <a:cubicBezTo>
                      <a:pt x="12360" y="2509"/>
                      <a:pt x="12340" y="2540"/>
                      <a:pt x="12320" y="2570"/>
                    </a:cubicBezTo>
                    <a:lnTo>
                      <a:pt x="983" y="19575"/>
                    </a:lnTo>
                    <a:cubicBezTo>
                      <a:pt x="-778" y="22162"/>
                      <a:pt x="-109" y="25688"/>
                      <a:pt x="2479" y="27450"/>
                    </a:cubicBezTo>
                    <a:cubicBezTo>
                      <a:pt x="5066" y="29212"/>
                      <a:pt x="8592" y="28542"/>
                      <a:pt x="10354" y="25955"/>
                    </a:cubicBezTo>
                    <a:cubicBezTo>
                      <a:pt x="10374" y="25924"/>
                      <a:pt x="10395" y="25894"/>
                      <a:pt x="10415" y="25863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5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9" name="Freeform: Shape 868">
                <a:extLst>
                  <a:ext uri="{FF2B5EF4-FFF2-40B4-BE49-F238E27FC236}">
                    <a16:creationId xmlns:a16="http://schemas.microsoft.com/office/drawing/2014/main" id="{6677AE32-B5A1-4C04-BB33-93AD4F6617A3}"/>
                  </a:ext>
                </a:extLst>
              </p:cNvPr>
              <p:cNvSpPr/>
              <p:nvPr/>
            </p:nvSpPr>
            <p:spPr>
              <a:xfrm>
                <a:off x="9105951" y="5290409"/>
                <a:ext cx="39679" cy="51017"/>
              </a:xfrm>
              <a:custGeom>
                <a:avLst/>
                <a:gdLst>
                  <a:gd name="connsiteX0" fmla="*/ 37303 w 39679"/>
                  <a:gd name="connsiteY0" fmla="*/ 1061 h 51017"/>
                  <a:gd name="connsiteX1" fmla="*/ 29408 w 39679"/>
                  <a:gd name="connsiteY1" fmla="*/ 2361 h 51017"/>
                  <a:gd name="connsiteX2" fmla="*/ 29396 w 39679"/>
                  <a:gd name="connsiteY2" fmla="*/ 2378 h 51017"/>
                  <a:gd name="connsiteX3" fmla="*/ 1056 w 39679"/>
                  <a:gd name="connsiteY3" fmla="*/ 42055 h 51017"/>
                  <a:gd name="connsiteX4" fmla="*/ 2376 w 39679"/>
                  <a:gd name="connsiteY4" fmla="*/ 49962 h 51017"/>
                  <a:gd name="connsiteX5" fmla="*/ 10283 w 39679"/>
                  <a:gd name="connsiteY5" fmla="*/ 48642 h 51017"/>
                  <a:gd name="connsiteX6" fmla="*/ 38624 w 39679"/>
                  <a:gd name="connsiteY6" fmla="*/ 8965 h 51017"/>
                  <a:gd name="connsiteX7" fmla="*/ 37306 w 39679"/>
                  <a:gd name="connsiteY7" fmla="*/ 1063 h 51017"/>
                  <a:gd name="connsiteX8" fmla="*/ 37303 w 39679"/>
                  <a:gd name="connsiteY8" fmla="*/ 1061 h 51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679" h="51017">
                    <a:moveTo>
                      <a:pt x="37303" y="1061"/>
                    </a:moveTo>
                    <a:cubicBezTo>
                      <a:pt x="34764" y="-760"/>
                      <a:pt x="31229" y="-178"/>
                      <a:pt x="29408" y="2361"/>
                    </a:cubicBezTo>
                    <a:cubicBezTo>
                      <a:pt x="29404" y="2367"/>
                      <a:pt x="29400" y="2372"/>
                      <a:pt x="29396" y="2378"/>
                    </a:cubicBezTo>
                    <a:lnTo>
                      <a:pt x="1056" y="42055"/>
                    </a:lnTo>
                    <a:cubicBezTo>
                      <a:pt x="-764" y="44603"/>
                      <a:pt x="-173" y="48144"/>
                      <a:pt x="2376" y="49962"/>
                    </a:cubicBezTo>
                    <a:cubicBezTo>
                      <a:pt x="4924" y="51781"/>
                      <a:pt x="8464" y="51190"/>
                      <a:pt x="10283" y="48642"/>
                    </a:cubicBezTo>
                    <a:lnTo>
                      <a:pt x="38624" y="8965"/>
                    </a:lnTo>
                    <a:cubicBezTo>
                      <a:pt x="40442" y="6419"/>
                      <a:pt x="39852" y="2881"/>
                      <a:pt x="37306" y="1063"/>
                    </a:cubicBezTo>
                    <a:cubicBezTo>
                      <a:pt x="37305" y="1062"/>
                      <a:pt x="37304" y="1062"/>
                      <a:pt x="37303" y="1061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5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70" name="Graphic 267">
            <a:extLst>
              <a:ext uri="{FF2B5EF4-FFF2-40B4-BE49-F238E27FC236}">
                <a16:creationId xmlns:a16="http://schemas.microsoft.com/office/drawing/2014/main" id="{6096A594-BB69-4CFC-8371-7FF9B69873A9}"/>
              </a:ext>
            </a:extLst>
          </p:cNvPr>
          <p:cNvGrpSpPr/>
          <p:nvPr/>
        </p:nvGrpSpPr>
        <p:grpSpPr>
          <a:xfrm>
            <a:off x="8266282" y="5235985"/>
            <a:ext cx="480010" cy="196030"/>
            <a:chOff x="8266282" y="5235985"/>
            <a:chExt cx="480010" cy="196030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871" name="Freeform: Shape 870">
              <a:extLst>
                <a:ext uri="{FF2B5EF4-FFF2-40B4-BE49-F238E27FC236}">
                  <a16:creationId xmlns:a16="http://schemas.microsoft.com/office/drawing/2014/main" id="{BDA3E0D3-40BB-49E0-BCDD-949E21B3C88F}"/>
                </a:ext>
              </a:extLst>
            </p:cNvPr>
            <p:cNvSpPr/>
            <p:nvPr/>
          </p:nvSpPr>
          <p:spPr>
            <a:xfrm>
              <a:off x="8514289" y="5328014"/>
              <a:ext cx="24000" cy="16000"/>
            </a:xfrm>
            <a:custGeom>
              <a:avLst/>
              <a:gdLst>
                <a:gd name="connsiteX0" fmla="*/ 16000 w 24000"/>
                <a:gd name="connsiteY0" fmla="*/ 0 h 16000"/>
                <a:gd name="connsiteX1" fmla="*/ 8000 w 24000"/>
                <a:gd name="connsiteY1" fmla="*/ 0 h 16000"/>
                <a:gd name="connsiteX2" fmla="*/ 0 w 24000"/>
                <a:gd name="connsiteY2" fmla="*/ 8000 h 16000"/>
                <a:gd name="connsiteX3" fmla="*/ 8000 w 24000"/>
                <a:gd name="connsiteY3" fmla="*/ 16000 h 16000"/>
                <a:gd name="connsiteX4" fmla="*/ 16000 w 24000"/>
                <a:gd name="connsiteY4" fmla="*/ 16000 h 16000"/>
                <a:gd name="connsiteX5" fmla="*/ 24000 w 24000"/>
                <a:gd name="connsiteY5" fmla="*/ 8000 h 16000"/>
                <a:gd name="connsiteX6" fmla="*/ 16000 w 24000"/>
                <a:gd name="connsiteY6" fmla="*/ 0 h 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000" h="16000">
                  <a:moveTo>
                    <a:pt x="16000" y="0"/>
                  </a:moveTo>
                  <a:lnTo>
                    <a:pt x="8000" y="0"/>
                  </a:lnTo>
                  <a:cubicBezTo>
                    <a:pt x="3582" y="0"/>
                    <a:pt x="0" y="3582"/>
                    <a:pt x="0" y="8000"/>
                  </a:cubicBezTo>
                  <a:cubicBezTo>
                    <a:pt x="0" y="12419"/>
                    <a:pt x="3582" y="16000"/>
                    <a:pt x="8000" y="16000"/>
                  </a:cubicBezTo>
                  <a:lnTo>
                    <a:pt x="16000" y="16000"/>
                  </a:lnTo>
                  <a:cubicBezTo>
                    <a:pt x="20419" y="16000"/>
                    <a:pt x="24000" y="12419"/>
                    <a:pt x="24000" y="8000"/>
                  </a:cubicBezTo>
                  <a:cubicBezTo>
                    <a:pt x="24000" y="3582"/>
                    <a:pt x="20419" y="0"/>
                    <a:pt x="16000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79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2" name="Freeform: Shape 871">
              <a:extLst>
                <a:ext uri="{FF2B5EF4-FFF2-40B4-BE49-F238E27FC236}">
                  <a16:creationId xmlns:a16="http://schemas.microsoft.com/office/drawing/2014/main" id="{BAF6F127-B6A1-400D-9438-EF90D94E2215}"/>
                </a:ext>
              </a:extLst>
            </p:cNvPr>
            <p:cNvSpPr/>
            <p:nvPr/>
          </p:nvSpPr>
          <p:spPr>
            <a:xfrm>
              <a:off x="8266282" y="5235985"/>
              <a:ext cx="480010" cy="196030"/>
            </a:xfrm>
            <a:custGeom>
              <a:avLst/>
              <a:gdLst>
                <a:gd name="connsiteX0" fmla="*/ 476808 w 480010"/>
                <a:gd name="connsiteY0" fmla="*/ 85630 h 196030"/>
                <a:gd name="connsiteX1" fmla="*/ 352046 w 480010"/>
                <a:gd name="connsiteY1" fmla="*/ 60035 h 196030"/>
                <a:gd name="connsiteX2" fmla="*/ 352009 w 480010"/>
                <a:gd name="connsiteY2" fmla="*/ 60028 h 196030"/>
                <a:gd name="connsiteX3" fmla="*/ 348954 w 480010"/>
                <a:gd name="connsiteY3" fmla="*/ 60028 h 196030"/>
                <a:gd name="connsiteX4" fmla="*/ 327165 w 480010"/>
                <a:gd name="connsiteY4" fmla="*/ 16449 h 196030"/>
                <a:gd name="connsiteX5" fmla="*/ 322977 w 480010"/>
                <a:gd name="connsiteY5" fmla="*/ 12598 h 196030"/>
                <a:gd name="connsiteX6" fmla="*/ 109037 w 480010"/>
                <a:gd name="connsiteY6" fmla="*/ 12598 h 196030"/>
                <a:gd name="connsiteX7" fmla="*/ 104005 w 480010"/>
                <a:gd name="connsiteY7" fmla="*/ 20027 h 196030"/>
                <a:gd name="connsiteX8" fmla="*/ 80005 w 480010"/>
                <a:gd name="connsiteY8" fmla="*/ 60028 h 196030"/>
                <a:gd name="connsiteX9" fmla="*/ 8004 w 480010"/>
                <a:gd name="connsiteY9" fmla="*/ 60028 h 196030"/>
                <a:gd name="connsiteX10" fmla="*/ 0 w 480010"/>
                <a:gd name="connsiteY10" fmla="*/ 68016 h 196030"/>
                <a:gd name="connsiteX11" fmla="*/ 308 w 480010"/>
                <a:gd name="connsiteY11" fmla="*/ 70223 h 196030"/>
                <a:gd name="connsiteX12" fmla="*/ 16004 w 480010"/>
                <a:gd name="connsiteY12" fmla="*/ 125146 h 196030"/>
                <a:gd name="connsiteX13" fmla="*/ 16004 w 480010"/>
                <a:gd name="connsiteY13" fmla="*/ 156029 h 196030"/>
                <a:gd name="connsiteX14" fmla="*/ 22434 w 480010"/>
                <a:gd name="connsiteY14" fmla="*/ 163874 h 196030"/>
                <a:gd name="connsiteX15" fmla="*/ 62434 w 480010"/>
                <a:gd name="connsiteY15" fmla="*/ 171874 h 196030"/>
                <a:gd name="connsiteX16" fmla="*/ 64005 w 480010"/>
                <a:gd name="connsiteY16" fmla="*/ 172030 h 196030"/>
                <a:gd name="connsiteX17" fmla="*/ 72005 w 480010"/>
                <a:gd name="connsiteY17" fmla="*/ 164030 h 196030"/>
                <a:gd name="connsiteX18" fmla="*/ 92288 w 480010"/>
                <a:gd name="connsiteY18" fmla="*/ 138389 h 196030"/>
                <a:gd name="connsiteX19" fmla="*/ 88005 w 480010"/>
                <a:gd name="connsiteY19" fmla="*/ 156029 h 196030"/>
                <a:gd name="connsiteX20" fmla="*/ 128006 w 480010"/>
                <a:gd name="connsiteY20" fmla="*/ 196030 h 196030"/>
                <a:gd name="connsiteX21" fmla="*/ 168006 w 480010"/>
                <a:gd name="connsiteY21" fmla="*/ 156029 h 196030"/>
                <a:gd name="connsiteX22" fmla="*/ 163724 w 480010"/>
                <a:gd name="connsiteY22" fmla="*/ 138389 h 196030"/>
                <a:gd name="connsiteX23" fmla="*/ 184006 w 480010"/>
                <a:gd name="connsiteY23" fmla="*/ 164030 h 196030"/>
                <a:gd name="connsiteX24" fmla="*/ 191997 w 480010"/>
                <a:gd name="connsiteY24" fmla="*/ 172030 h 196030"/>
                <a:gd name="connsiteX25" fmla="*/ 192007 w 480010"/>
                <a:gd name="connsiteY25" fmla="*/ 172030 h 196030"/>
                <a:gd name="connsiteX26" fmla="*/ 336009 w 480010"/>
                <a:gd name="connsiteY26" fmla="*/ 172030 h 196030"/>
                <a:gd name="connsiteX27" fmla="*/ 344009 w 480010"/>
                <a:gd name="connsiteY27" fmla="*/ 164039 h 196030"/>
                <a:gd name="connsiteX28" fmla="*/ 344009 w 480010"/>
                <a:gd name="connsiteY28" fmla="*/ 164030 h 196030"/>
                <a:gd name="connsiteX29" fmla="*/ 364291 w 480010"/>
                <a:gd name="connsiteY29" fmla="*/ 138389 h 196030"/>
                <a:gd name="connsiteX30" fmla="*/ 360009 w 480010"/>
                <a:gd name="connsiteY30" fmla="*/ 156029 h 196030"/>
                <a:gd name="connsiteX31" fmla="*/ 399989 w 480010"/>
                <a:gd name="connsiteY31" fmla="*/ 196030 h 196030"/>
                <a:gd name="connsiteX32" fmla="*/ 439219 w 480010"/>
                <a:gd name="connsiteY32" fmla="*/ 163850 h 196030"/>
                <a:gd name="connsiteX33" fmla="*/ 471963 w 480010"/>
                <a:gd name="connsiteY33" fmla="*/ 135388 h 196030"/>
                <a:gd name="connsiteX34" fmla="*/ 477667 w 480010"/>
                <a:gd name="connsiteY34" fmla="*/ 129685 h 196030"/>
                <a:gd name="connsiteX35" fmla="*/ 480011 w 480010"/>
                <a:gd name="connsiteY35" fmla="*/ 124029 h 196030"/>
                <a:gd name="connsiteX36" fmla="*/ 480011 w 480010"/>
                <a:gd name="connsiteY36" fmla="*/ 92029 h 196030"/>
                <a:gd name="connsiteX37" fmla="*/ 476808 w 480010"/>
                <a:gd name="connsiteY37" fmla="*/ 85630 h 196030"/>
                <a:gd name="connsiteX38" fmla="*/ 331065 w 480010"/>
                <a:gd name="connsiteY38" fmla="*/ 60028 h 196030"/>
                <a:gd name="connsiteX39" fmla="*/ 232007 w 480010"/>
                <a:gd name="connsiteY39" fmla="*/ 60028 h 196030"/>
                <a:gd name="connsiteX40" fmla="*/ 232007 w 480010"/>
                <a:gd name="connsiteY40" fmla="*/ 16320 h 196030"/>
                <a:gd name="connsiteX41" fmla="*/ 314266 w 480010"/>
                <a:gd name="connsiteY41" fmla="*/ 26426 h 196030"/>
                <a:gd name="connsiteX42" fmla="*/ 148288 w 480010"/>
                <a:gd name="connsiteY42" fmla="*/ 60028 h 196030"/>
                <a:gd name="connsiteX43" fmla="*/ 124588 w 480010"/>
                <a:gd name="connsiteY43" fmla="*/ 24480 h 196030"/>
                <a:gd name="connsiteX44" fmla="*/ 216007 w 480010"/>
                <a:gd name="connsiteY44" fmla="*/ 16143 h 196030"/>
                <a:gd name="connsiteX45" fmla="*/ 216007 w 480010"/>
                <a:gd name="connsiteY45" fmla="*/ 60028 h 196030"/>
                <a:gd name="connsiteX46" fmla="*/ 117101 w 480010"/>
                <a:gd name="connsiteY46" fmla="*/ 42093 h 196030"/>
                <a:gd name="connsiteX47" fmla="*/ 129058 w 480010"/>
                <a:gd name="connsiteY47" fmla="*/ 60028 h 196030"/>
                <a:gd name="connsiteX48" fmla="*/ 108839 w 480010"/>
                <a:gd name="connsiteY48" fmla="*/ 60028 h 196030"/>
                <a:gd name="connsiteX49" fmla="*/ 117101 w 480010"/>
                <a:gd name="connsiteY49" fmla="*/ 42093 h 196030"/>
                <a:gd name="connsiteX50" fmla="*/ 152006 w 480010"/>
                <a:gd name="connsiteY50" fmla="*/ 156029 h 196030"/>
                <a:gd name="connsiteX51" fmla="*/ 128006 w 480010"/>
                <a:gd name="connsiteY51" fmla="*/ 180030 h 196030"/>
                <a:gd name="connsiteX52" fmla="*/ 104005 w 480010"/>
                <a:gd name="connsiteY52" fmla="*/ 156029 h 196030"/>
                <a:gd name="connsiteX53" fmla="*/ 128006 w 480010"/>
                <a:gd name="connsiteY53" fmla="*/ 132029 h 196030"/>
                <a:gd name="connsiteX54" fmla="*/ 152006 w 480010"/>
                <a:gd name="connsiteY54" fmla="*/ 156029 h 196030"/>
                <a:gd name="connsiteX55" fmla="*/ 128006 w 480010"/>
                <a:gd name="connsiteY55" fmla="*/ 116029 h 196030"/>
                <a:gd name="connsiteX56" fmla="*/ 57028 w 480010"/>
                <a:gd name="connsiteY56" fmla="*/ 154475 h 196030"/>
                <a:gd name="connsiteX57" fmla="*/ 32004 w 480010"/>
                <a:gd name="connsiteY57" fmla="*/ 149475 h 196030"/>
                <a:gd name="connsiteX58" fmla="*/ 32004 w 480010"/>
                <a:gd name="connsiteY58" fmla="*/ 124029 h 196030"/>
                <a:gd name="connsiteX59" fmla="*/ 31700 w 480010"/>
                <a:gd name="connsiteY59" fmla="*/ 121834 h 196030"/>
                <a:gd name="connsiteX60" fmla="*/ 27756 w 480010"/>
                <a:gd name="connsiteY60" fmla="*/ 108029 h 196030"/>
                <a:gd name="connsiteX61" fmla="*/ 40004 w 480010"/>
                <a:gd name="connsiteY61" fmla="*/ 108029 h 196030"/>
                <a:gd name="connsiteX62" fmla="*/ 48004 w 480010"/>
                <a:gd name="connsiteY62" fmla="*/ 100029 h 196030"/>
                <a:gd name="connsiteX63" fmla="*/ 40004 w 480010"/>
                <a:gd name="connsiteY63" fmla="*/ 92029 h 196030"/>
                <a:gd name="connsiteX64" fmla="*/ 23184 w 480010"/>
                <a:gd name="connsiteY64" fmla="*/ 92029 h 196030"/>
                <a:gd name="connsiteX65" fmla="*/ 18613 w 480010"/>
                <a:gd name="connsiteY65" fmla="*/ 76028 h 196030"/>
                <a:gd name="connsiteX66" fmla="*/ 216007 w 480010"/>
                <a:gd name="connsiteY66" fmla="*/ 76028 h 196030"/>
                <a:gd name="connsiteX67" fmla="*/ 216007 w 480010"/>
                <a:gd name="connsiteY67" fmla="*/ 156029 h 196030"/>
                <a:gd name="connsiteX68" fmla="*/ 199295 w 480010"/>
                <a:gd name="connsiteY68" fmla="*/ 156029 h 196030"/>
                <a:gd name="connsiteX69" fmla="*/ 128006 w 480010"/>
                <a:gd name="connsiteY69" fmla="*/ 116029 h 196030"/>
                <a:gd name="connsiteX70" fmla="*/ 328720 w 480010"/>
                <a:gd name="connsiteY70" fmla="*/ 156029 h 196030"/>
                <a:gd name="connsiteX71" fmla="*/ 232007 w 480010"/>
                <a:gd name="connsiteY71" fmla="*/ 156029 h 196030"/>
                <a:gd name="connsiteX72" fmla="*/ 232007 w 480010"/>
                <a:gd name="connsiteY72" fmla="*/ 76028 h 196030"/>
                <a:gd name="connsiteX73" fmla="*/ 339531 w 480010"/>
                <a:gd name="connsiteY73" fmla="*/ 76028 h 196030"/>
                <a:gd name="connsiteX74" fmla="*/ 351991 w 480010"/>
                <a:gd name="connsiteY74" fmla="*/ 126570 h 196030"/>
                <a:gd name="connsiteX75" fmla="*/ 328720 w 480010"/>
                <a:gd name="connsiteY75" fmla="*/ 156029 h 196030"/>
                <a:gd name="connsiteX76" fmla="*/ 400010 w 480010"/>
                <a:gd name="connsiteY76" fmla="*/ 180030 h 196030"/>
                <a:gd name="connsiteX77" fmla="*/ 376009 w 480010"/>
                <a:gd name="connsiteY77" fmla="*/ 156029 h 196030"/>
                <a:gd name="connsiteX78" fmla="*/ 400010 w 480010"/>
                <a:gd name="connsiteY78" fmla="*/ 132029 h 196030"/>
                <a:gd name="connsiteX79" fmla="*/ 424010 w 480010"/>
                <a:gd name="connsiteY79" fmla="*/ 156029 h 196030"/>
                <a:gd name="connsiteX80" fmla="*/ 400010 w 480010"/>
                <a:gd name="connsiteY80" fmla="*/ 180030 h 196030"/>
                <a:gd name="connsiteX81" fmla="*/ 458354 w 480010"/>
                <a:gd name="connsiteY81" fmla="*/ 126373 h 196030"/>
                <a:gd name="connsiteX82" fmla="*/ 456010 w 480010"/>
                <a:gd name="connsiteY82" fmla="*/ 132029 h 196030"/>
                <a:gd name="connsiteX83" fmla="*/ 439184 w 480010"/>
                <a:gd name="connsiteY83" fmla="*/ 147940 h 196030"/>
                <a:gd name="connsiteX84" fmla="*/ 400010 w 480010"/>
                <a:gd name="connsiteY84" fmla="*/ 116029 h 196030"/>
                <a:gd name="connsiteX85" fmla="*/ 367896 w 480010"/>
                <a:gd name="connsiteY85" fmla="*/ 120264 h 196030"/>
                <a:gd name="connsiteX86" fmla="*/ 357887 w 480010"/>
                <a:gd name="connsiteY86" fmla="*/ 76056 h 196030"/>
                <a:gd name="connsiteX87" fmla="*/ 457041 w 480010"/>
                <a:gd name="connsiteY87" fmla="*/ 92029 h 196030"/>
                <a:gd name="connsiteX88" fmla="*/ 456010 w 480010"/>
                <a:gd name="connsiteY88" fmla="*/ 92029 h 196030"/>
                <a:gd name="connsiteX89" fmla="*/ 448010 w 480010"/>
                <a:gd name="connsiteY89" fmla="*/ 100029 h 196030"/>
                <a:gd name="connsiteX90" fmla="*/ 456010 w 480010"/>
                <a:gd name="connsiteY90" fmla="*/ 108029 h 196030"/>
                <a:gd name="connsiteX91" fmla="*/ 464011 w 480010"/>
                <a:gd name="connsiteY91" fmla="*/ 108029 h 196030"/>
                <a:gd name="connsiteX92" fmla="*/ 464011 w 480010"/>
                <a:gd name="connsiteY92" fmla="*/ 120716 h 19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480010" h="196030">
                  <a:moveTo>
                    <a:pt x="476808" y="85630"/>
                  </a:moveTo>
                  <a:cubicBezTo>
                    <a:pt x="444561" y="61438"/>
                    <a:pt x="398004" y="60111"/>
                    <a:pt x="352046" y="60035"/>
                  </a:cubicBezTo>
                  <a:lnTo>
                    <a:pt x="352009" y="60028"/>
                  </a:lnTo>
                  <a:lnTo>
                    <a:pt x="348954" y="60028"/>
                  </a:lnTo>
                  <a:lnTo>
                    <a:pt x="327165" y="16449"/>
                  </a:lnTo>
                  <a:cubicBezTo>
                    <a:pt x="326288" y="14696"/>
                    <a:pt x="324797" y="13326"/>
                    <a:pt x="322977" y="12598"/>
                  </a:cubicBezTo>
                  <a:cubicBezTo>
                    <a:pt x="280993" y="-4199"/>
                    <a:pt x="151021" y="-4199"/>
                    <a:pt x="109037" y="12598"/>
                  </a:cubicBezTo>
                  <a:cubicBezTo>
                    <a:pt x="105998" y="13813"/>
                    <a:pt x="104006" y="16755"/>
                    <a:pt x="104005" y="20027"/>
                  </a:cubicBezTo>
                  <a:cubicBezTo>
                    <a:pt x="104005" y="46285"/>
                    <a:pt x="91935" y="60028"/>
                    <a:pt x="80005" y="60028"/>
                  </a:cubicBezTo>
                  <a:lnTo>
                    <a:pt x="8004" y="60028"/>
                  </a:lnTo>
                  <a:cubicBezTo>
                    <a:pt x="3588" y="60023"/>
                    <a:pt x="4" y="63600"/>
                    <a:pt x="0" y="68016"/>
                  </a:cubicBezTo>
                  <a:cubicBezTo>
                    <a:pt x="-1" y="68763"/>
                    <a:pt x="103" y="69506"/>
                    <a:pt x="308" y="70223"/>
                  </a:cubicBezTo>
                  <a:lnTo>
                    <a:pt x="16004" y="125146"/>
                  </a:lnTo>
                  <a:lnTo>
                    <a:pt x="16004" y="156029"/>
                  </a:lnTo>
                  <a:cubicBezTo>
                    <a:pt x="16006" y="159842"/>
                    <a:pt x="18696" y="163123"/>
                    <a:pt x="22434" y="163874"/>
                  </a:cubicBezTo>
                  <a:lnTo>
                    <a:pt x="62434" y="171874"/>
                  </a:lnTo>
                  <a:cubicBezTo>
                    <a:pt x="62952" y="171975"/>
                    <a:pt x="63477" y="172028"/>
                    <a:pt x="64005" y="172030"/>
                  </a:cubicBezTo>
                  <a:cubicBezTo>
                    <a:pt x="68423" y="172029"/>
                    <a:pt x="72004" y="168448"/>
                    <a:pt x="72005" y="164030"/>
                  </a:cubicBezTo>
                  <a:cubicBezTo>
                    <a:pt x="72528" y="152003"/>
                    <a:pt x="80704" y="141668"/>
                    <a:pt x="92288" y="138389"/>
                  </a:cubicBezTo>
                  <a:cubicBezTo>
                    <a:pt x="89510" y="143857"/>
                    <a:pt x="88043" y="149897"/>
                    <a:pt x="88005" y="156029"/>
                  </a:cubicBezTo>
                  <a:cubicBezTo>
                    <a:pt x="88005" y="178121"/>
                    <a:pt x="105914" y="196030"/>
                    <a:pt x="128006" y="196030"/>
                  </a:cubicBezTo>
                  <a:cubicBezTo>
                    <a:pt x="150097" y="196030"/>
                    <a:pt x="168006" y="178121"/>
                    <a:pt x="168006" y="156029"/>
                  </a:cubicBezTo>
                  <a:cubicBezTo>
                    <a:pt x="167968" y="149897"/>
                    <a:pt x="166501" y="143857"/>
                    <a:pt x="163724" y="138389"/>
                  </a:cubicBezTo>
                  <a:cubicBezTo>
                    <a:pt x="175307" y="141668"/>
                    <a:pt x="183483" y="152003"/>
                    <a:pt x="184006" y="164030"/>
                  </a:cubicBezTo>
                  <a:cubicBezTo>
                    <a:pt x="184004" y="168446"/>
                    <a:pt x="187582" y="172027"/>
                    <a:pt x="191997" y="172030"/>
                  </a:cubicBezTo>
                  <a:cubicBezTo>
                    <a:pt x="192000" y="172030"/>
                    <a:pt x="192003" y="172030"/>
                    <a:pt x="192007" y="172030"/>
                  </a:cubicBezTo>
                  <a:lnTo>
                    <a:pt x="336009" y="172030"/>
                  </a:lnTo>
                  <a:cubicBezTo>
                    <a:pt x="340425" y="172032"/>
                    <a:pt x="344006" y="168454"/>
                    <a:pt x="344009" y="164039"/>
                  </a:cubicBezTo>
                  <a:cubicBezTo>
                    <a:pt x="344009" y="164036"/>
                    <a:pt x="344009" y="164033"/>
                    <a:pt x="344009" y="164030"/>
                  </a:cubicBezTo>
                  <a:cubicBezTo>
                    <a:pt x="344532" y="152003"/>
                    <a:pt x="352708" y="141668"/>
                    <a:pt x="364291" y="138389"/>
                  </a:cubicBezTo>
                  <a:cubicBezTo>
                    <a:pt x="361514" y="143857"/>
                    <a:pt x="360047" y="149897"/>
                    <a:pt x="360009" y="156029"/>
                  </a:cubicBezTo>
                  <a:cubicBezTo>
                    <a:pt x="360003" y="178115"/>
                    <a:pt x="377903" y="196024"/>
                    <a:pt x="399989" y="196030"/>
                  </a:cubicBezTo>
                  <a:cubicBezTo>
                    <a:pt x="419067" y="196035"/>
                    <a:pt x="435493" y="182561"/>
                    <a:pt x="439219" y="163850"/>
                  </a:cubicBezTo>
                  <a:cubicBezTo>
                    <a:pt x="465651" y="162596"/>
                    <a:pt x="471417" y="153946"/>
                    <a:pt x="471963" y="135388"/>
                  </a:cubicBezTo>
                  <a:lnTo>
                    <a:pt x="477667" y="129685"/>
                  </a:lnTo>
                  <a:cubicBezTo>
                    <a:pt x="479168" y="128186"/>
                    <a:pt x="480011" y="126151"/>
                    <a:pt x="480011" y="124029"/>
                  </a:cubicBezTo>
                  <a:lnTo>
                    <a:pt x="480011" y="92029"/>
                  </a:lnTo>
                  <a:cubicBezTo>
                    <a:pt x="480010" y="89510"/>
                    <a:pt x="478824" y="87140"/>
                    <a:pt x="476808" y="85630"/>
                  </a:cubicBezTo>
                  <a:close/>
                  <a:moveTo>
                    <a:pt x="331065" y="60028"/>
                  </a:moveTo>
                  <a:lnTo>
                    <a:pt x="232007" y="60028"/>
                  </a:lnTo>
                  <a:lnTo>
                    <a:pt x="232007" y="16320"/>
                  </a:lnTo>
                  <a:cubicBezTo>
                    <a:pt x="265509" y="17131"/>
                    <a:pt x="297057" y="20498"/>
                    <a:pt x="314266" y="26426"/>
                  </a:cubicBezTo>
                  <a:close/>
                  <a:moveTo>
                    <a:pt x="148288" y="60028"/>
                  </a:moveTo>
                  <a:lnTo>
                    <a:pt x="124588" y="24480"/>
                  </a:lnTo>
                  <a:cubicBezTo>
                    <a:pt x="154652" y="18287"/>
                    <a:pt x="185318" y="15491"/>
                    <a:pt x="216007" y="16143"/>
                  </a:cubicBezTo>
                  <a:lnTo>
                    <a:pt x="216007" y="60028"/>
                  </a:lnTo>
                  <a:close/>
                  <a:moveTo>
                    <a:pt x="117101" y="42093"/>
                  </a:moveTo>
                  <a:lnTo>
                    <a:pt x="129058" y="60028"/>
                  </a:lnTo>
                  <a:lnTo>
                    <a:pt x="108839" y="60028"/>
                  </a:lnTo>
                  <a:cubicBezTo>
                    <a:pt x="112656" y="54599"/>
                    <a:pt x="115455" y="48522"/>
                    <a:pt x="117101" y="42093"/>
                  </a:cubicBezTo>
                  <a:close/>
                  <a:moveTo>
                    <a:pt x="152006" y="156029"/>
                  </a:moveTo>
                  <a:cubicBezTo>
                    <a:pt x="152006" y="169285"/>
                    <a:pt x="141261" y="180030"/>
                    <a:pt x="128006" y="180030"/>
                  </a:cubicBezTo>
                  <a:cubicBezTo>
                    <a:pt x="114750" y="180030"/>
                    <a:pt x="104005" y="169285"/>
                    <a:pt x="104005" y="156029"/>
                  </a:cubicBezTo>
                  <a:cubicBezTo>
                    <a:pt x="104005" y="142774"/>
                    <a:pt x="114750" y="132029"/>
                    <a:pt x="128006" y="132029"/>
                  </a:cubicBezTo>
                  <a:cubicBezTo>
                    <a:pt x="141255" y="132044"/>
                    <a:pt x="151992" y="142780"/>
                    <a:pt x="152006" y="156029"/>
                  </a:cubicBezTo>
                  <a:close/>
                  <a:moveTo>
                    <a:pt x="128006" y="116029"/>
                  </a:moveTo>
                  <a:cubicBezTo>
                    <a:pt x="97966" y="116029"/>
                    <a:pt x="63380" y="126311"/>
                    <a:pt x="57028" y="154475"/>
                  </a:cubicBezTo>
                  <a:lnTo>
                    <a:pt x="32004" y="149475"/>
                  </a:lnTo>
                  <a:lnTo>
                    <a:pt x="32004" y="124029"/>
                  </a:lnTo>
                  <a:cubicBezTo>
                    <a:pt x="32005" y="123287"/>
                    <a:pt x="31902" y="122548"/>
                    <a:pt x="31700" y="121834"/>
                  </a:cubicBezTo>
                  <a:lnTo>
                    <a:pt x="27756" y="108029"/>
                  </a:lnTo>
                  <a:lnTo>
                    <a:pt x="40004" y="108029"/>
                  </a:lnTo>
                  <a:cubicBezTo>
                    <a:pt x="44423" y="108029"/>
                    <a:pt x="48004" y="104447"/>
                    <a:pt x="48004" y="100029"/>
                  </a:cubicBezTo>
                  <a:cubicBezTo>
                    <a:pt x="48004" y="95610"/>
                    <a:pt x="44423" y="92029"/>
                    <a:pt x="40004" y="92029"/>
                  </a:cubicBezTo>
                  <a:lnTo>
                    <a:pt x="23184" y="92029"/>
                  </a:lnTo>
                  <a:lnTo>
                    <a:pt x="18613" y="76028"/>
                  </a:lnTo>
                  <a:lnTo>
                    <a:pt x="216007" y="76028"/>
                  </a:lnTo>
                  <a:lnTo>
                    <a:pt x="216007" y="156029"/>
                  </a:lnTo>
                  <a:lnTo>
                    <a:pt x="199295" y="156029"/>
                  </a:lnTo>
                  <a:cubicBezTo>
                    <a:pt x="193889" y="126685"/>
                    <a:pt x="158584" y="116029"/>
                    <a:pt x="128006" y="116029"/>
                  </a:cubicBezTo>
                  <a:close/>
                  <a:moveTo>
                    <a:pt x="328720" y="156029"/>
                  </a:moveTo>
                  <a:lnTo>
                    <a:pt x="232007" y="156029"/>
                  </a:lnTo>
                  <a:lnTo>
                    <a:pt x="232007" y="76028"/>
                  </a:lnTo>
                  <a:lnTo>
                    <a:pt x="339531" y="76028"/>
                  </a:lnTo>
                  <a:cubicBezTo>
                    <a:pt x="348937" y="91129"/>
                    <a:pt x="353300" y="108828"/>
                    <a:pt x="351991" y="126570"/>
                  </a:cubicBezTo>
                  <a:cubicBezTo>
                    <a:pt x="340036" y="132189"/>
                    <a:pt x="331418" y="143099"/>
                    <a:pt x="328720" y="156029"/>
                  </a:cubicBezTo>
                  <a:close/>
                  <a:moveTo>
                    <a:pt x="400010" y="180030"/>
                  </a:moveTo>
                  <a:cubicBezTo>
                    <a:pt x="386754" y="180030"/>
                    <a:pt x="376009" y="169285"/>
                    <a:pt x="376009" y="156029"/>
                  </a:cubicBezTo>
                  <a:cubicBezTo>
                    <a:pt x="376009" y="142774"/>
                    <a:pt x="386754" y="132029"/>
                    <a:pt x="400010" y="132029"/>
                  </a:cubicBezTo>
                  <a:cubicBezTo>
                    <a:pt x="413265" y="132029"/>
                    <a:pt x="424010" y="142774"/>
                    <a:pt x="424010" y="156029"/>
                  </a:cubicBezTo>
                  <a:cubicBezTo>
                    <a:pt x="423996" y="169278"/>
                    <a:pt x="413259" y="180015"/>
                    <a:pt x="400010" y="180030"/>
                  </a:cubicBezTo>
                  <a:close/>
                  <a:moveTo>
                    <a:pt x="458354" y="126373"/>
                  </a:moveTo>
                  <a:cubicBezTo>
                    <a:pt x="456854" y="127872"/>
                    <a:pt x="456010" y="129907"/>
                    <a:pt x="456010" y="132029"/>
                  </a:cubicBezTo>
                  <a:cubicBezTo>
                    <a:pt x="456010" y="144616"/>
                    <a:pt x="455970" y="147459"/>
                    <a:pt x="439184" y="147940"/>
                  </a:cubicBezTo>
                  <a:cubicBezTo>
                    <a:pt x="435323" y="129373"/>
                    <a:pt x="418974" y="116055"/>
                    <a:pt x="400010" y="116029"/>
                  </a:cubicBezTo>
                  <a:cubicBezTo>
                    <a:pt x="389163" y="115984"/>
                    <a:pt x="378360" y="117409"/>
                    <a:pt x="367896" y="120264"/>
                  </a:cubicBezTo>
                  <a:cubicBezTo>
                    <a:pt x="368189" y="104935"/>
                    <a:pt x="364755" y="89765"/>
                    <a:pt x="357887" y="76056"/>
                  </a:cubicBezTo>
                  <a:cubicBezTo>
                    <a:pt x="394354" y="76236"/>
                    <a:pt x="430567" y="77860"/>
                    <a:pt x="457041" y="92029"/>
                  </a:cubicBezTo>
                  <a:lnTo>
                    <a:pt x="456010" y="92029"/>
                  </a:lnTo>
                  <a:cubicBezTo>
                    <a:pt x="451592" y="92029"/>
                    <a:pt x="448010" y="95610"/>
                    <a:pt x="448010" y="100029"/>
                  </a:cubicBezTo>
                  <a:cubicBezTo>
                    <a:pt x="448010" y="104447"/>
                    <a:pt x="451592" y="108029"/>
                    <a:pt x="456010" y="108029"/>
                  </a:cubicBezTo>
                  <a:lnTo>
                    <a:pt x="464011" y="108029"/>
                  </a:lnTo>
                  <a:lnTo>
                    <a:pt x="464011" y="12071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79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73" name="Graphic 268">
            <a:extLst>
              <a:ext uri="{FF2B5EF4-FFF2-40B4-BE49-F238E27FC236}">
                <a16:creationId xmlns:a16="http://schemas.microsoft.com/office/drawing/2014/main" id="{7F4117A6-7346-42B0-876E-C995EA315915}"/>
              </a:ext>
            </a:extLst>
          </p:cNvPr>
          <p:cNvGrpSpPr/>
          <p:nvPr/>
        </p:nvGrpSpPr>
        <p:grpSpPr>
          <a:xfrm>
            <a:off x="7789008" y="5120368"/>
            <a:ext cx="238332" cy="397168"/>
            <a:chOff x="7789008" y="5120368"/>
            <a:chExt cx="238332" cy="397168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5B40B34C-B0FD-4AEA-A4A9-CE670D5F2486}"/>
                </a:ext>
              </a:extLst>
            </p:cNvPr>
            <p:cNvSpPr/>
            <p:nvPr/>
          </p:nvSpPr>
          <p:spPr>
            <a:xfrm>
              <a:off x="7789008" y="5120368"/>
              <a:ext cx="238332" cy="397168"/>
            </a:xfrm>
            <a:custGeom>
              <a:avLst/>
              <a:gdLst>
                <a:gd name="connsiteX0" fmla="*/ 165503 w 238332"/>
                <a:gd name="connsiteY0" fmla="*/ 167549 h 397168"/>
                <a:gd name="connsiteX1" fmla="*/ 165503 w 238332"/>
                <a:gd name="connsiteY1" fmla="*/ 85216 h 397168"/>
                <a:gd name="connsiteX2" fmla="*/ 184519 w 238332"/>
                <a:gd name="connsiteY2" fmla="*/ 52955 h 397168"/>
                <a:gd name="connsiteX3" fmla="*/ 158883 w 238332"/>
                <a:gd name="connsiteY3" fmla="*/ 33097 h 397168"/>
                <a:gd name="connsiteX4" fmla="*/ 158205 w 238332"/>
                <a:gd name="connsiteY4" fmla="*/ 33097 h 397168"/>
                <a:gd name="connsiteX5" fmla="*/ 165250 w 238332"/>
                <a:gd name="connsiteY5" fmla="*/ 8439 h 397168"/>
                <a:gd name="connsiteX6" fmla="*/ 160704 w 238332"/>
                <a:gd name="connsiteY6" fmla="*/ 255 h 397168"/>
                <a:gd name="connsiteX7" fmla="*/ 158883 w 238332"/>
                <a:gd name="connsiteY7" fmla="*/ 0 h 397168"/>
                <a:gd name="connsiteX8" fmla="*/ 79449 w 238332"/>
                <a:gd name="connsiteY8" fmla="*/ 0 h 397168"/>
                <a:gd name="connsiteX9" fmla="*/ 72827 w 238332"/>
                <a:gd name="connsiteY9" fmla="*/ 6618 h 397168"/>
                <a:gd name="connsiteX10" fmla="*/ 73082 w 238332"/>
                <a:gd name="connsiteY10" fmla="*/ 8439 h 397168"/>
                <a:gd name="connsiteX11" fmla="*/ 80127 w 238332"/>
                <a:gd name="connsiteY11" fmla="*/ 33097 h 397168"/>
                <a:gd name="connsiteX12" fmla="*/ 79449 w 238332"/>
                <a:gd name="connsiteY12" fmla="*/ 33097 h 397168"/>
                <a:gd name="connsiteX13" fmla="*/ 52972 w 238332"/>
                <a:gd name="connsiteY13" fmla="*/ 59579 h 397168"/>
                <a:gd name="connsiteX14" fmla="*/ 72830 w 238332"/>
                <a:gd name="connsiteY14" fmla="*/ 85216 h 397168"/>
                <a:gd name="connsiteX15" fmla="*/ 72830 w 238332"/>
                <a:gd name="connsiteY15" fmla="*/ 167552 h 397168"/>
                <a:gd name="connsiteX16" fmla="*/ 16 w 238332"/>
                <a:gd name="connsiteY16" fmla="*/ 278018 h 397168"/>
                <a:gd name="connsiteX17" fmla="*/ 119166 w 238332"/>
                <a:gd name="connsiteY17" fmla="*/ 397168 h 397168"/>
                <a:gd name="connsiteX18" fmla="*/ 238317 w 238332"/>
                <a:gd name="connsiteY18" fmla="*/ 278018 h 397168"/>
                <a:gd name="connsiteX19" fmla="*/ 165503 w 238332"/>
                <a:gd name="connsiteY19" fmla="*/ 167549 h 397168"/>
                <a:gd name="connsiteX20" fmla="*/ 150104 w 238332"/>
                <a:gd name="connsiteY20" fmla="*/ 13239 h 397168"/>
                <a:gd name="connsiteX21" fmla="*/ 140654 w 238332"/>
                <a:gd name="connsiteY21" fmla="*/ 46336 h 397168"/>
                <a:gd name="connsiteX22" fmla="*/ 97679 w 238332"/>
                <a:gd name="connsiteY22" fmla="*/ 46336 h 397168"/>
                <a:gd name="connsiteX23" fmla="*/ 88228 w 238332"/>
                <a:gd name="connsiteY23" fmla="*/ 13239 h 397168"/>
                <a:gd name="connsiteX24" fmla="*/ 81692 w 238332"/>
                <a:gd name="connsiteY24" fmla="*/ 178334 h 397168"/>
                <a:gd name="connsiteX25" fmla="*/ 86069 w 238332"/>
                <a:gd name="connsiteY25" fmla="*/ 172106 h 397168"/>
                <a:gd name="connsiteX26" fmla="*/ 86069 w 238332"/>
                <a:gd name="connsiteY26" fmla="*/ 79434 h 397168"/>
                <a:gd name="connsiteX27" fmla="*/ 79453 w 238332"/>
                <a:gd name="connsiteY27" fmla="*/ 72814 h 397168"/>
                <a:gd name="connsiteX28" fmla="*/ 79449 w 238332"/>
                <a:gd name="connsiteY28" fmla="*/ 72814 h 397168"/>
                <a:gd name="connsiteX29" fmla="*/ 66211 w 238332"/>
                <a:gd name="connsiteY29" fmla="*/ 59575 h 397168"/>
                <a:gd name="connsiteX30" fmla="*/ 79449 w 238332"/>
                <a:gd name="connsiteY30" fmla="*/ 46336 h 397168"/>
                <a:gd name="connsiteX31" fmla="*/ 83910 w 238332"/>
                <a:gd name="connsiteY31" fmla="*/ 46336 h 397168"/>
                <a:gd name="connsiteX32" fmla="*/ 86321 w 238332"/>
                <a:gd name="connsiteY32" fmla="*/ 54775 h 397168"/>
                <a:gd name="connsiteX33" fmla="*/ 92688 w 238332"/>
                <a:gd name="connsiteY33" fmla="*/ 59575 h 397168"/>
                <a:gd name="connsiteX34" fmla="*/ 145644 w 238332"/>
                <a:gd name="connsiteY34" fmla="*/ 59575 h 397168"/>
                <a:gd name="connsiteX35" fmla="*/ 152011 w 238332"/>
                <a:gd name="connsiteY35" fmla="*/ 54775 h 397168"/>
                <a:gd name="connsiteX36" fmla="*/ 154423 w 238332"/>
                <a:gd name="connsiteY36" fmla="*/ 46336 h 397168"/>
                <a:gd name="connsiteX37" fmla="*/ 158883 w 238332"/>
                <a:gd name="connsiteY37" fmla="*/ 46336 h 397168"/>
                <a:gd name="connsiteX38" fmla="*/ 172122 w 238332"/>
                <a:gd name="connsiteY38" fmla="*/ 59575 h 397168"/>
                <a:gd name="connsiteX39" fmla="*/ 158883 w 238332"/>
                <a:gd name="connsiteY39" fmla="*/ 72814 h 397168"/>
                <a:gd name="connsiteX40" fmla="*/ 152264 w 238332"/>
                <a:gd name="connsiteY40" fmla="*/ 79430 h 397168"/>
                <a:gd name="connsiteX41" fmla="*/ 152264 w 238332"/>
                <a:gd name="connsiteY41" fmla="*/ 79434 h 397168"/>
                <a:gd name="connsiteX42" fmla="*/ 152264 w 238332"/>
                <a:gd name="connsiteY42" fmla="*/ 172106 h 397168"/>
                <a:gd name="connsiteX43" fmla="*/ 156646 w 238332"/>
                <a:gd name="connsiteY43" fmla="*/ 178334 h 397168"/>
                <a:gd name="connsiteX44" fmla="*/ 195848 w 238332"/>
                <a:gd name="connsiteY44" fmla="*/ 203713 h 397168"/>
                <a:gd name="connsiteX45" fmla="*/ 112876 w 238332"/>
                <a:gd name="connsiteY45" fmla="*/ 218750 h 397168"/>
                <a:gd name="connsiteX46" fmla="*/ 22979 w 238332"/>
                <a:gd name="connsiteY46" fmla="*/ 232606 h 397168"/>
                <a:gd name="connsiteX47" fmla="*/ 81693 w 238332"/>
                <a:gd name="connsiteY47" fmla="*/ 178334 h 397168"/>
                <a:gd name="connsiteX48" fmla="*/ 119166 w 238332"/>
                <a:gd name="connsiteY48" fmla="*/ 383929 h 397168"/>
                <a:gd name="connsiteX49" fmla="*/ 13255 w 238332"/>
                <a:gd name="connsiteY49" fmla="*/ 278018 h 397168"/>
                <a:gd name="connsiteX50" fmla="*/ 18071 w 238332"/>
                <a:gd name="connsiteY50" fmla="*/ 245429 h 397168"/>
                <a:gd name="connsiteX51" fmla="*/ 48266 w 238332"/>
                <a:gd name="connsiteY51" fmla="*/ 247070 h 397168"/>
                <a:gd name="connsiteX52" fmla="*/ 118611 w 238332"/>
                <a:gd name="connsiteY52" fmla="*/ 230686 h 397168"/>
                <a:gd name="connsiteX53" fmla="*/ 207288 w 238332"/>
                <a:gd name="connsiteY53" fmla="*/ 218003 h 397168"/>
                <a:gd name="connsiteX54" fmla="*/ 225078 w 238332"/>
                <a:gd name="connsiteY54" fmla="*/ 278018 h 397168"/>
                <a:gd name="connsiteX55" fmla="*/ 119166 w 238332"/>
                <a:gd name="connsiteY55" fmla="*/ 383929 h 39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38332" h="397168">
                  <a:moveTo>
                    <a:pt x="165503" y="167549"/>
                  </a:moveTo>
                  <a:lnTo>
                    <a:pt x="165503" y="85216"/>
                  </a:lnTo>
                  <a:cubicBezTo>
                    <a:pt x="179662" y="81558"/>
                    <a:pt x="188176" y="67115"/>
                    <a:pt x="184519" y="52955"/>
                  </a:cubicBezTo>
                  <a:cubicBezTo>
                    <a:pt x="181500" y="41266"/>
                    <a:pt x="170956" y="33098"/>
                    <a:pt x="158883" y="33097"/>
                  </a:cubicBezTo>
                  <a:lnTo>
                    <a:pt x="158205" y="33097"/>
                  </a:lnTo>
                  <a:lnTo>
                    <a:pt x="165250" y="8439"/>
                  </a:lnTo>
                  <a:cubicBezTo>
                    <a:pt x="166255" y="4924"/>
                    <a:pt x="164220" y="1259"/>
                    <a:pt x="160704" y="255"/>
                  </a:cubicBezTo>
                  <a:cubicBezTo>
                    <a:pt x="160112" y="86"/>
                    <a:pt x="159499" y="0"/>
                    <a:pt x="158883" y="0"/>
                  </a:cubicBezTo>
                  <a:lnTo>
                    <a:pt x="79449" y="0"/>
                  </a:lnTo>
                  <a:cubicBezTo>
                    <a:pt x="75794" y="-1"/>
                    <a:pt x="72829" y="2962"/>
                    <a:pt x="72827" y="6618"/>
                  </a:cubicBezTo>
                  <a:cubicBezTo>
                    <a:pt x="72827" y="7234"/>
                    <a:pt x="72913" y="7847"/>
                    <a:pt x="73082" y="8439"/>
                  </a:cubicBezTo>
                  <a:lnTo>
                    <a:pt x="80127" y="33097"/>
                  </a:lnTo>
                  <a:lnTo>
                    <a:pt x="79449" y="33097"/>
                  </a:lnTo>
                  <a:cubicBezTo>
                    <a:pt x="64825" y="33098"/>
                    <a:pt x="52970" y="44955"/>
                    <a:pt x="52972" y="59579"/>
                  </a:cubicBezTo>
                  <a:cubicBezTo>
                    <a:pt x="52972" y="71652"/>
                    <a:pt x="61140" y="82197"/>
                    <a:pt x="72830" y="85216"/>
                  </a:cubicBezTo>
                  <a:lnTo>
                    <a:pt x="72830" y="167552"/>
                  </a:lnTo>
                  <a:cubicBezTo>
                    <a:pt x="28127" y="185867"/>
                    <a:pt x="-776" y="229715"/>
                    <a:pt x="16" y="278018"/>
                  </a:cubicBezTo>
                  <a:cubicBezTo>
                    <a:pt x="16" y="343822"/>
                    <a:pt x="53361" y="397168"/>
                    <a:pt x="119166" y="397168"/>
                  </a:cubicBezTo>
                  <a:cubicBezTo>
                    <a:pt x="184971" y="397168"/>
                    <a:pt x="238317" y="343822"/>
                    <a:pt x="238317" y="278018"/>
                  </a:cubicBezTo>
                  <a:cubicBezTo>
                    <a:pt x="239116" y="229712"/>
                    <a:pt x="210211" y="185859"/>
                    <a:pt x="165503" y="167549"/>
                  </a:cubicBezTo>
                  <a:close/>
                  <a:moveTo>
                    <a:pt x="150104" y="13239"/>
                  </a:moveTo>
                  <a:lnTo>
                    <a:pt x="140654" y="46336"/>
                  </a:lnTo>
                  <a:lnTo>
                    <a:pt x="97679" y="46336"/>
                  </a:lnTo>
                  <a:lnTo>
                    <a:pt x="88228" y="13239"/>
                  </a:lnTo>
                  <a:close/>
                  <a:moveTo>
                    <a:pt x="81692" y="178334"/>
                  </a:moveTo>
                  <a:cubicBezTo>
                    <a:pt x="84319" y="177389"/>
                    <a:pt x="86070" y="174898"/>
                    <a:pt x="86069" y="172106"/>
                  </a:cubicBezTo>
                  <a:lnTo>
                    <a:pt x="86069" y="79434"/>
                  </a:lnTo>
                  <a:cubicBezTo>
                    <a:pt x="86070" y="75779"/>
                    <a:pt x="83108" y="72815"/>
                    <a:pt x="79453" y="72814"/>
                  </a:cubicBezTo>
                  <a:cubicBezTo>
                    <a:pt x="79451" y="72814"/>
                    <a:pt x="79451" y="72814"/>
                    <a:pt x="79449" y="72814"/>
                  </a:cubicBezTo>
                  <a:cubicBezTo>
                    <a:pt x="72138" y="72814"/>
                    <a:pt x="66211" y="66887"/>
                    <a:pt x="66211" y="59575"/>
                  </a:cubicBezTo>
                  <a:cubicBezTo>
                    <a:pt x="66211" y="52264"/>
                    <a:pt x="72138" y="46336"/>
                    <a:pt x="79449" y="46336"/>
                  </a:cubicBezTo>
                  <a:lnTo>
                    <a:pt x="83910" y="46336"/>
                  </a:lnTo>
                  <a:lnTo>
                    <a:pt x="86321" y="54775"/>
                  </a:lnTo>
                  <a:cubicBezTo>
                    <a:pt x="87135" y="57616"/>
                    <a:pt x="89733" y="59574"/>
                    <a:pt x="92688" y="59575"/>
                  </a:cubicBezTo>
                  <a:lnTo>
                    <a:pt x="145644" y="59575"/>
                  </a:lnTo>
                  <a:cubicBezTo>
                    <a:pt x="148600" y="59574"/>
                    <a:pt x="151197" y="57616"/>
                    <a:pt x="152011" y="54775"/>
                  </a:cubicBezTo>
                  <a:lnTo>
                    <a:pt x="154423" y="46336"/>
                  </a:lnTo>
                  <a:lnTo>
                    <a:pt x="158883" y="46336"/>
                  </a:lnTo>
                  <a:cubicBezTo>
                    <a:pt x="166195" y="46336"/>
                    <a:pt x="172122" y="52264"/>
                    <a:pt x="172122" y="59575"/>
                  </a:cubicBezTo>
                  <a:cubicBezTo>
                    <a:pt x="172122" y="66887"/>
                    <a:pt x="166195" y="72814"/>
                    <a:pt x="158883" y="72814"/>
                  </a:cubicBezTo>
                  <a:cubicBezTo>
                    <a:pt x="155228" y="72813"/>
                    <a:pt x="152264" y="75775"/>
                    <a:pt x="152264" y="79430"/>
                  </a:cubicBezTo>
                  <a:cubicBezTo>
                    <a:pt x="152264" y="79432"/>
                    <a:pt x="152264" y="79432"/>
                    <a:pt x="152264" y="79434"/>
                  </a:cubicBezTo>
                  <a:lnTo>
                    <a:pt x="152264" y="172106"/>
                  </a:lnTo>
                  <a:cubicBezTo>
                    <a:pt x="152263" y="174900"/>
                    <a:pt x="154017" y="177392"/>
                    <a:pt x="156646" y="178334"/>
                  </a:cubicBezTo>
                  <a:cubicBezTo>
                    <a:pt x="171498" y="183652"/>
                    <a:pt x="184916" y="192339"/>
                    <a:pt x="195848" y="203713"/>
                  </a:cubicBezTo>
                  <a:cubicBezTo>
                    <a:pt x="150703" y="200675"/>
                    <a:pt x="131471" y="209826"/>
                    <a:pt x="112876" y="218750"/>
                  </a:cubicBezTo>
                  <a:cubicBezTo>
                    <a:pt x="93158" y="228221"/>
                    <a:pt x="74398" y="237158"/>
                    <a:pt x="22979" y="232606"/>
                  </a:cubicBezTo>
                  <a:cubicBezTo>
                    <a:pt x="34362" y="207289"/>
                    <a:pt x="55560" y="187694"/>
                    <a:pt x="81693" y="178334"/>
                  </a:cubicBezTo>
                  <a:close/>
                  <a:moveTo>
                    <a:pt x="119166" y="383929"/>
                  </a:moveTo>
                  <a:cubicBezTo>
                    <a:pt x="60700" y="383862"/>
                    <a:pt x="13322" y="336483"/>
                    <a:pt x="13255" y="278018"/>
                  </a:cubicBezTo>
                  <a:cubicBezTo>
                    <a:pt x="13234" y="266976"/>
                    <a:pt x="14857" y="255993"/>
                    <a:pt x="18071" y="245429"/>
                  </a:cubicBezTo>
                  <a:cubicBezTo>
                    <a:pt x="29413" y="246538"/>
                    <a:pt x="39445" y="247070"/>
                    <a:pt x="48266" y="247070"/>
                  </a:cubicBezTo>
                  <a:cubicBezTo>
                    <a:pt x="72745" y="247869"/>
                    <a:pt x="97004" y="242219"/>
                    <a:pt x="118611" y="230686"/>
                  </a:cubicBezTo>
                  <a:cubicBezTo>
                    <a:pt x="138054" y="221352"/>
                    <a:pt x="156557" y="212562"/>
                    <a:pt x="207288" y="218003"/>
                  </a:cubicBezTo>
                  <a:cubicBezTo>
                    <a:pt x="219013" y="235813"/>
                    <a:pt x="225203" y="256695"/>
                    <a:pt x="225078" y="278018"/>
                  </a:cubicBezTo>
                  <a:cubicBezTo>
                    <a:pt x="225011" y="336483"/>
                    <a:pt x="177632" y="383862"/>
                    <a:pt x="119166" y="38392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6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5" name="Freeform: Shape 874">
              <a:extLst>
                <a:ext uri="{FF2B5EF4-FFF2-40B4-BE49-F238E27FC236}">
                  <a16:creationId xmlns:a16="http://schemas.microsoft.com/office/drawing/2014/main" id="{2F3A5DA5-A9F1-4522-BCF2-6F56AFD9FB91}"/>
                </a:ext>
              </a:extLst>
            </p:cNvPr>
            <p:cNvSpPr/>
            <p:nvPr/>
          </p:nvSpPr>
          <p:spPr>
            <a:xfrm>
              <a:off x="7815501" y="5378525"/>
              <a:ext cx="16377" cy="52970"/>
            </a:xfrm>
            <a:custGeom>
              <a:avLst/>
              <a:gdLst>
                <a:gd name="connsiteX0" fmla="*/ 13239 w 16377"/>
                <a:gd name="connsiteY0" fmla="*/ 19861 h 52970"/>
                <a:gd name="connsiteX1" fmla="*/ 13931 w 16377"/>
                <a:gd name="connsiteY1" fmla="*/ 7353 h 52970"/>
                <a:gd name="connsiteX2" fmla="*/ 8080 w 16377"/>
                <a:gd name="connsiteY2" fmla="*/ 41 h 52970"/>
                <a:gd name="connsiteX3" fmla="*/ 770 w 16377"/>
                <a:gd name="connsiteY3" fmla="*/ 5885 h 52970"/>
                <a:gd name="connsiteX4" fmla="*/ 0 w 16377"/>
                <a:gd name="connsiteY4" fmla="*/ 19861 h 52970"/>
                <a:gd name="connsiteX5" fmla="*/ 3323 w 16377"/>
                <a:gd name="connsiteY5" fmla="*/ 47887 h 52970"/>
                <a:gd name="connsiteX6" fmla="*/ 11294 w 16377"/>
                <a:gd name="connsiteY6" fmla="*/ 52788 h 52970"/>
                <a:gd name="connsiteX7" fmla="*/ 16195 w 16377"/>
                <a:gd name="connsiteY7" fmla="*/ 44817 h 52970"/>
                <a:gd name="connsiteX8" fmla="*/ 16187 w 16377"/>
                <a:gd name="connsiteY8" fmla="*/ 44784 h 52970"/>
                <a:gd name="connsiteX9" fmla="*/ 13239 w 16377"/>
                <a:gd name="connsiteY9" fmla="*/ 19861 h 52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77" h="52970">
                  <a:moveTo>
                    <a:pt x="13239" y="19861"/>
                  </a:moveTo>
                  <a:cubicBezTo>
                    <a:pt x="13238" y="15682"/>
                    <a:pt x="13469" y="11506"/>
                    <a:pt x="13931" y="7353"/>
                  </a:cubicBezTo>
                  <a:cubicBezTo>
                    <a:pt x="14334" y="3718"/>
                    <a:pt x="11715" y="445"/>
                    <a:pt x="8080" y="41"/>
                  </a:cubicBezTo>
                  <a:cubicBezTo>
                    <a:pt x="4448" y="-362"/>
                    <a:pt x="1176" y="2253"/>
                    <a:pt x="770" y="5885"/>
                  </a:cubicBezTo>
                  <a:cubicBezTo>
                    <a:pt x="256" y="10526"/>
                    <a:pt x="-1" y="15192"/>
                    <a:pt x="0" y="19861"/>
                  </a:cubicBezTo>
                  <a:cubicBezTo>
                    <a:pt x="-3" y="29302"/>
                    <a:pt x="1113" y="38709"/>
                    <a:pt x="3323" y="47887"/>
                  </a:cubicBezTo>
                  <a:cubicBezTo>
                    <a:pt x="4171" y="51442"/>
                    <a:pt x="7739" y="53636"/>
                    <a:pt x="11294" y="52788"/>
                  </a:cubicBezTo>
                  <a:cubicBezTo>
                    <a:pt x="14849" y="51940"/>
                    <a:pt x="17043" y="48372"/>
                    <a:pt x="16195" y="44817"/>
                  </a:cubicBezTo>
                  <a:cubicBezTo>
                    <a:pt x="16193" y="44806"/>
                    <a:pt x="16190" y="44795"/>
                    <a:pt x="16187" y="44784"/>
                  </a:cubicBezTo>
                  <a:cubicBezTo>
                    <a:pt x="14227" y="36622"/>
                    <a:pt x="13238" y="28256"/>
                    <a:pt x="13239" y="19861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6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6" name="Freeform: Shape 875">
              <a:extLst>
                <a:ext uri="{FF2B5EF4-FFF2-40B4-BE49-F238E27FC236}">
                  <a16:creationId xmlns:a16="http://schemas.microsoft.com/office/drawing/2014/main" id="{228556AD-7D8B-4667-BE83-47B71DDF48A7}"/>
                </a:ext>
              </a:extLst>
            </p:cNvPr>
            <p:cNvSpPr/>
            <p:nvPr/>
          </p:nvSpPr>
          <p:spPr>
            <a:xfrm>
              <a:off x="7835942" y="5444715"/>
              <a:ext cx="25873" cy="26466"/>
            </a:xfrm>
            <a:custGeom>
              <a:avLst/>
              <a:gdLst>
                <a:gd name="connsiteX0" fmla="*/ 11803 w 25873"/>
                <a:gd name="connsiteY0" fmla="*/ 2506 h 26466"/>
                <a:gd name="connsiteX1" fmla="*/ 2506 w 25873"/>
                <a:gd name="connsiteY1" fmla="*/ 1433 h 26466"/>
                <a:gd name="connsiteX2" fmla="*/ 1432 w 25873"/>
                <a:gd name="connsiteY2" fmla="*/ 10730 h 26466"/>
                <a:gd name="connsiteX3" fmla="*/ 1447 w 25873"/>
                <a:gd name="connsiteY3" fmla="*/ 10748 h 26466"/>
                <a:gd name="connsiteX4" fmla="*/ 14880 w 25873"/>
                <a:gd name="connsiteY4" fmla="*/ 24818 h 26466"/>
                <a:gd name="connsiteX5" fmla="*/ 24225 w 25873"/>
                <a:gd name="connsiteY5" fmla="*/ 24217 h 26466"/>
                <a:gd name="connsiteX6" fmla="*/ 23672 w 25873"/>
                <a:gd name="connsiteY6" fmla="*/ 14915 h 26466"/>
                <a:gd name="connsiteX7" fmla="*/ 11803 w 25873"/>
                <a:gd name="connsiteY7" fmla="*/ 2506 h 2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73" h="26466">
                  <a:moveTo>
                    <a:pt x="11803" y="2506"/>
                  </a:moveTo>
                  <a:cubicBezTo>
                    <a:pt x="9532" y="-358"/>
                    <a:pt x="5370" y="-838"/>
                    <a:pt x="2506" y="1433"/>
                  </a:cubicBezTo>
                  <a:cubicBezTo>
                    <a:pt x="-358" y="3703"/>
                    <a:pt x="-838" y="7866"/>
                    <a:pt x="1432" y="10730"/>
                  </a:cubicBezTo>
                  <a:cubicBezTo>
                    <a:pt x="1438" y="10736"/>
                    <a:pt x="1442" y="10742"/>
                    <a:pt x="1447" y="10748"/>
                  </a:cubicBezTo>
                  <a:cubicBezTo>
                    <a:pt x="5513" y="15815"/>
                    <a:pt x="10007" y="20522"/>
                    <a:pt x="14880" y="24818"/>
                  </a:cubicBezTo>
                  <a:cubicBezTo>
                    <a:pt x="17626" y="27232"/>
                    <a:pt x="21810" y="26964"/>
                    <a:pt x="24225" y="24217"/>
                  </a:cubicBezTo>
                  <a:cubicBezTo>
                    <a:pt x="26623" y="21489"/>
                    <a:pt x="26377" y="17339"/>
                    <a:pt x="23672" y="14915"/>
                  </a:cubicBezTo>
                  <a:cubicBezTo>
                    <a:pt x="19367" y="11127"/>
                    <a:pt x="15395" y="6975"/>
                    <a:pt x="11803" y="250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6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77" name="Graphic 269">
            <a:extLst>
              <a:ext uri="{FF2B5EF4-FFF2-40B4-BE49-F238E27FC236}">
                <a16:creationId xmlns:a16="http://schemas.microsoft.com/office/drawing/2014/main" id="{8CA11A4C-6813-4B63-AC55-C0C5241BBDF6}"/>
              </a:ext>
            </a:extLst>
          </p:cNvPr>
          <p:cNvGrpSpPr/>
          <p:nvPr/>
        </p:nvGrpSpPr>
        <p:grpSpPr>
          <a:xfrm>
            <a:off x="7129703" y="5120368"/>
            <a:ext cx="311988" cy="379185"/>
            <a:chOff x="7129703" y="5120368"/>
            <a:chExt cx="311988" cy="379185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878" name="Freeform: Shape 877">
              <a:extLst>
                <a:ext uri="{FF2B5EF4-FFF2-40B4-BE49-F238E27FC236}">
                  <a16:creationId xmlns:a16="http://schemas.microsoft.com/office/drawing/2014/main" id="{95DAE305-E22E-4905-98A8-741770B56207}"/>
                </a:ext>
              </a:extLst>
            </p:cNvPr>
            <p:cNvSpPr/>
            <p:nvPr/>
          </p:nvSpPr>
          <p:spPr>
            <a:xfrm>
              <a:off x="7203544" y="5202522"/>
              <a:ext cx="63194" cy="63194"/>
            </a:xfrm>
            <a:custGeom>
              <a:avLst/>
              <a:gdLst>
                <a:gd name="connsiteX0" fmla="*/ 31597 w 63194"/>
                <a:gd name="connsiteY0" fmla="*/ 0 h 63194"/>
                <a:gd name="connsiteX1" fmla="*/ 0 w 63194"/>
                <a:gd name="connsiteY1" fmla="*/ 31597 h 63194"/>
                <a:gd name="connsiteX2" fmla="*/ 31597 w 63194"/>
                <a:gd name="connsiteY2" fmla="*/ 63195 h 63194"/>
                <a:gd name="connsiteX3" fmla="*/ 63195 w 63194"/>
                <a:gd name="connsiteY3" fmla="*/ 31597 h 63194"/>
                <a:gd name="connsiteX4" fmla="*/ 31597 w 63194"/>
                <a:gd name="connsiteY4" fmla="*/ 0 h 63194"/>
                <a:gd name="connsiteX5" fmla="*/ 31597 w 63194"/>
                <a:gd name="connsiteY5" fmla="*/ 50556 h 63194"/>
                <a:gd name="connsiteX6" fmla="*/ 12639 w 63194"/>
                <a:gd name="connsiteY6" fmla="*/ 31597 h 63194"/>
                <a:gd name="connsiteX7" fmla="*/ 31597 w 63194"/>
                <a:gd name="connsiteY7" fmla="*/ 12639 h 63194"/>
                <a:gd name="connsiteX8" fmla="*/ 50556 w 63194"/>
                <a:gd name="connsiteY8" fmla="*/ 31597 h 63194"/>
                <a:gd name="connsiteX9" fmla="*/ 31597 w 63194"/>
                <a:gd name="connsiteY9" fmla="*/ 50556 h 6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194" h="63194">
                  <a:moveTo>
                    <a:pt x="31597" y="0"/>
                  </a:moveTo>
                  <a:cubicBezTo>
                    <a:pt x="14147" y="0"/>
                    <a:pt x="0" y="14147"/>
                    <a:pt x="0" y="31597"/>
                  </a:cubicBezTo>
                  <a:cubicBezTo>
                    <a:pt x="0" y="49048"/>
                    <a:pt x="14147" y="63195"/>
                    <a:pt x="31597" y="63195"/>
                  </a:cubicBezTo>
                  <a:cubicBezTo>
                    <a:pt x="49048" y="63195"/>
                    <a:pt x="63195" y="49048"/>
                    <a:pt x="63195" y="31597"/>
                  </a:cubicBezTo>
                  <a:cubicBezTo>
                    <a:pt x="63174" y="14155"/>
                    <a:pt x="49040" y="20"/>
                    <a:pt x="31597" y="0"/>
                  </a:cubicBezTo>
                  <a:close/>
                  <a:moveTo>
                    <a:pt x="31597" y="50556"/>
                  </a:moveTo>
                  <a:cubicBezTo>
                    <a:pt x="21127" y="50556"/>
                    <a:pt x="12639" y="42068"/>
                    <a:pt x="12639" y="31597"/>
                  </a:cubicBezTo>
                  <a:cubicBezTo>
                    <a:pt x="12639" y="21127"/>
                    <a:pt x="21127" y="12639"/>
                    <a:pt x="31597" y="12639"/>
                  </a:cubicBezTo>
                  <a:cubicBezTo>
                    <a:pt x="42068" y="12639"/>
                    <a:pt x="50556" y="21127"/>
                    <a:pt x="50556" y="31597"/>
                  </a:cubicBezTo>
                  <a:cubicBezTo>
                    <a:pt x="50544" y="42063"/>
                    <a:pt x="42063" y="50544"/>
                    <a:pt x="31597" y="505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9" name="Freeform: Shape 878">
              <a:extLst>
                <a:ext uri="{FF2B5EF4-FFF2-40B4-BE49-F238E27FC236}">
                  <a16:creationId xmlns:a16="http://schemas.microsoft.com/office/drawing/2014/main" id="{705B62DA-EC56-4B50-915F-22E526EEFE33}"/>
                </a:ext>
              </a:extLst>
            </p:cNvPr>
            <p:cNvSpPr/>
            <p:nvPr/>
          </p:nvSpPr>
          <p:spPr>
            <a:xfrm>
              <a:off x="7228822" y="5227799"/>
              <a:ext cx="12638" cy="12638"/>
            </a:xfrm>
            <a:custGeom>
              <a:avLst/>
              <a:gdLst>
                <a:gd name="connsiteX0" fmla="*/ 12639 w 12638"/>
                <a:gd name="connsiteY0" fmla="*/ 6319 h 12638"/>
                <a:gd name="connsiteX1" fmla="*/ 6319 w 12638"/>
                <a:gd name="connsiteY1" fmla="*/ 12639 h 12638"/>
                <a:gd name="connsiteX2" fmla="*/ 0 w 12638"/>
                <a:gd name="connsiteY2" fmla="*/ 6319 h 12638"/>
                <a:gd name="connsiteX3" fmla="*/ 6319 w 12638"/>
                <a:gd name="connsiteY3" fmla="*/ 0 h 12638"/>
                <a:gd name="connsiteX4" fmla="*/ 12639 w 12638"/>
                <a:gd name="connsiteY4" fmla="*/ 6319 h 1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8" h="12638">
                  <a:moveTo>
                    <a:pt x="12639" y="6319"/>
                  </a:moveTo>
                  <a:cubicBezTo>
                    <a:pt x="12639" y="9810"/>
                    <a:pt x="9810" y="12639"/>
                    <a:pt x="6319" y="12639"/>
                  </a:cubicBezTo>
                  <a:cubicBezTo>
                    <a:pt x="2829" y="12639"/>
                    <a:pt x="0" y="9810"/>
                    <a:pt x="0" y="6319"/>
                  </a:cubicBezTo>
                  <a:cubicBezTo>
                    <a:pt x="0" y="2829"/>
                    <a:pt x="2829" y="0"/>
                    <a:pt x="6319" y="0"/>
                  </a:cubicBezTo>
                  <a:cubicBezTo>
                    <a:pt x="9810" y="0"/>
                    <a:pt x="12639" y="2829"/>
                    <a:pt x="12639" y="631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0" name="Freeform: Shape 879">
              <a:extLst>
                <a:ext uri="{FF2B5EF4-FFF2-40B4-BE49-F238E27FC236}">
                  <a16:creationId xmlns:a16="http://schemas.microsoft.com/office/drawing/2014/main" id="{A3A7852F-28DC-4037-817B-C6790E91B40E}"/>
                </a:ext>
              </a:extLst>
            </p:cNvPr>
            <p:cNvSpPr/>
            <p:nvPr/>
          </p:nvSpPr>
          <p:spPr>
            <a:xfrm>
              <a:off x="7304656" y="5202522"/>
              <a:ext cx="63194" cy="63194"/>
            </a:xfrm>
            <a:custGeom>
              <a:avLst/>
              <a:gdLst>
                <a:gd name="connsiteX0" fmla="*/ 31597 w 63194"/>
                <a:gd name="connsiteY0" fmla="*/ 63195 h 63194"/>
                <a:gd name="connsiteX1" fmla="*/ 63195 w 63194"/>
                <a:gd name="connsiteY1" fmla="*/ 31597 h 63194"/>
                <a:gd name="connsiteX2" fmla="*/ 31597 w 63194"/>
                <a:gd name="connsiteY2" fmla="*/ 0 h 63194"/>
                <a:gd name="connsiteX3" fmla="*/ 0 w 63194"/>
                <a:gd name="connsiteY3" fmla="*/ 31597 h 63194"/>
                <a:gd name="connsiteX4" fmla="*/ 31597 w 63194"/>
                <a:gd name="connsiteY4" fmla="*/ 63195 h 63194"/>
                <a:gd name="connsiteX5" fmla="*/ 31597 w 63194"/>
                <a:gd name="connsiteY5" fmla="*/ 12639 h 63194"/>
                <a:gd name="connsiteX6" fmla="*/ 50556 w 63194"/>
                <a:gd name="connsiteY6" fmla="*/ 31597 h 63194"/>
                <a:gd name="connsiteX7" fmla="*/ 31597 w 63194"/>
                <a:gd name="connsiteY7" fmla="*/ 50556 h 63194"/>
                <a:gd name="connsiteX8" fmla="*/ 12639 w 63194"/>
                <a:gd name="connsiteY8" fmla="*/ 31597 h 63194"/>
                <a:gd name="connsiteX9" fmla="*/ 31597 w 63194"/>
                <a:gd name="connsiteY9" fmla="*/ 12639 h 6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194" h="63194">
                  <a:moveTo>
                    <a:pt x="31597" y="63195"/>
                  </a:moveTo>
                  <a:cubicBezTo>
                    <a:pt x="49048" y="63195"/>
                    <a:pt x="63195" y="49048"/>
                    <a:pt x="63195" y="31597"/>
                  </a:cubicBezTo>
                  <a:cubicBezTo>
                    <a:pt x="63195" y="14147"/>
                    <a:pt x="49048" y="0"/>
                    <a:pt x="31597" y="0"/>
                  </a:cubicBezTo>
                  <a:cubicBezTo>
                    <a:pt x="14147" y="0"/>
                    <a:pt x="0" y="14147"/>
                    <a:pt x="0" y="31597"/>
                  </a:cubicBezTo>
                  <a:cubicBezTo>
                    <a:pt x="20" y="49040"/>
                    <a:pt x="14155" y="63174"/>
                    <a:pt x="31597" y="63195"/>
                  </a:cubicBezTo>
                  <a:close/>
                  <a:moveTo>
                    <a:pt x="31597" y="12639"/>
                  </a:moveTo>
                  <a:cubicBezTo>
                    <a:pt x="42068" y="12639"/>
                    <a:pt x="50556" y="21127"/>
                    <a:pt x="50556" y="31597"/>
                  </a:cubicBezTo>
                  <a:cubicBezTo>
                    <a:pt x="50556" y="42068"/>
                    <a:pt x="42068" y="50556"/>
                    <a:pt x="31597" y="50556"/>
                  </a:cubicBezTo>
                  <a:cubicBezTo>
                    <a:pt x="21127" y="50556"/>
                    <a:pt x="12639" y="42068"/>
                    <a:pt x="12639" y="31597"/>
                  </a:cubicBezTo>
                  <a:cubicBezTo>
                    <a:pt x="12650" y="21132"/>
                    <a:pt x="21132" y="12650"/>
                    <a:pt x="31597" y="1263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1" name="Freeform: Shape 880">
              <a:extLst>
                <a:ext uri="{FF2B5EF4-FFF2-40B4-BE49-F238E27FC236}">
                  <a16:creationId xmlns:a16="http://schemas.microsoft.com/office/drawing/2014/main" id="{BAE796CD-A9C1-4172-9375-2A50F12861C6}"/>
                </a:ext>
              </a:extLst>
            </p:cNvPr>
            <p:cNvSpPr/>
            <p:nvPr/>
          </p:nvSpPr>
          <p:spPr>
            <a:xfrm>
              <a:off x="7329934" y="5227799"/>
              <a:ext cx="12638" cy="12638"/>
            </a:xfrm>
            <a:custGeom>
              <a:avLst/>
              <a:gdLst>
                <a:gd name="connsiteX0" fmla="*/ 12639 w 12638"/>
                <a:gd name="connsiteY0" fmla="*/ 6319 h 12638"/>
                <a:gd name="connsiteX1" fmla="*/ 6319 w 12638"/>
                <a:gd name="connsiteY1" fmla="*/ 12639 h 12638"/>
                <a:gd name="connsiteX2" fmla="*/ 0 w 12638"/>
                <a:gd name="connsiteY2" fmla="*/ 6319 h 12638"/>
                <a:gd name="connsiteX3" fmla="*/ 6319 w 12638"/>
                <a:gd name="connsiteY3" fmla="*/ 0 h 12638"/>
                <a:gd name="connsiteX4" fmla="*/ 12639 w 12638"/>
                <a:gd name="connsiteY4" fmla="*/ 6319 h 1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8" h="12638">
                  <a:moveTo>
                    <a:pt x="12639" y="6319"/>
                  </a:moveTo>
                  <a:cubicBezTo>
                    <a:pt x="12639" y="9810"/>
                    <a:pt x="9810" y="12639"/>
                    <a:pt x="6319" y="12639"/>
                  </a:cubicBezTo>
                  <a:cubicBezTo>
                    <a:pt x="2829" y="12639"/>
                    <a:pt x="0" y="9810"/>
                    <a:pt x="0" y="6319"/>
                  </a:cubicBezTo>
                  <a:cubicBezTo>
                    <a:pt x="0" y="2829"/>
                    <a:pt x="2829" y="0"/>
                    <a:pt x="6319" y="0"/>
                  </a:cubicBezTo>
                  <a:cubicBezTo>
                    <a:pt x="9810" y="0"/>
                    <a:pt x="12639" y="2829"/>
                    <a:pt x="12639" y="631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2" name="Freeform: Shape 881">
              <a:extLst>
                <a:ext uri="{FF2B5EF4-FFF2-40B4-BE49-F238E27FC236}">
                  <a16:creationId xmlns:a16="http://schemas.microsoft.com/office/drawing/2014/main" id="{28105B2B-C845-41F7-85AD-AE16070437DC}"/>
                </a:ext>
              </a:extLst>
            </p:cNvPr>
            <p:cNvSpPr/>
            <p:nvPr/>
          </p:nvSpPr>
          <p:spPr>
            <a:xfrm>
              <a:off x="7129703" y="5120368"/>
              <a:ext cx="311988" cy="379185"/>
            </a:xfrm>
            <a:custGeom>
              <a:avLst/>
              <a:gdLst>
                <a:gd name="connsiteX0" fmla="*/ 221978 w 311988"/>
                <a:gd name="connsiteY0" fmla="*/ 315752 h 379185"/>
                <a:gd name="connsiteX1" fmla="*/ 232890 w 311988"/>
                <a:gd name="connsiteY1" fmla="*/ 332118 h 379185"/>
                <a:gd name="connsiteX2" fmla="*/ 237240 w 311988"/>
                <a:gd name="connsiteY2" fmla="*/ 334867 h 379185"/>
                <a:gd name="connsiteX3" fmla="*/ 238147 w 311988"/>
                <a:gd name="connsiteY3" fmla="*/ 334932 h 379185"/>
                <a:gd name="connsiteX4" fmla="*/ 242196 w 311988"/>
                <a:gd name="connsiteY4" fmla="*/ 333467 h 379185"/>
                <a:gd name="connsiteX5" fmla="*/ 310741 w 311988"/>
                <a:gd name="connsiteY5" fmla="*/ 195414 h 379185"/>
                <a:gd name="connsiteX6" fmla="*/ 266704 w 311988"/>
                <a:gd name="connsiteY6" fmla="*/ 148434 h 379185"/>
                <a:gd name="connsiteX7" fmla="*/ 269884 w 311988"/>
                <a:gd name="connsiteY7" fmla="*/ 85248 h 379185"/>
                <a:gd name="connsiteX8" fmla="*/ 288376 w 311988"/>
                <a:gd name="connsiteY8" fmla="*/ 4321 h 379185"/>
                <a:gd name="connsiteX9" fmla="*/ 280380 w 311988"/>
                <a:gd name="connsiteY9" fmla="*/ 327 h 379185"/>
                <a:gd name="connsiteX10" fmla="*/ 277526 w 311988"/>
                <a:gd name="connsiteY10" fmla="*/ 2275 h 379185"/>
                <a:gd name="connsiteX11" fmla="*/ 233241 w 311988"/>
                <a:gd name="connsiteY11" fmla="*/ 19502 h 379185"/>
                <a:gd name="connsiteX12" fmla="*/ 207979 w 311988"/>
                <a:gd name="connsiteY12" fmla="*/ 25116 h 379185"/>
                <a:gd name="connsiteX13" fmla="*/ 155994 w 311988"/>
                <a:gd name="connsiteY13" fmla="*/ 12640 h 379185"/>
                <a:gd name="connsiteX14" fmla="*/ 104010 w 311988"/>
                <a:gd name="connsiteY14" fmla="*/ 25116 h 379185"/>
                <a:gd name="connsiteX15" fmla="*/ 78748 w 311988"/>
                <a:gd name="connsiteY15" fmla="*/ 19502 h 379185"/>
                <a:gd name="connsiteX16" fmla="*/ 34461 w 311988"/>
                <a:gd name="connsiteY16" fmla="*/ 2275 h 379185"/>
                <a:gd name="connsiteX17" fmla="*/ 25561 w 311988"/>
                <a:gd name="connsiteY17" fmla="*/ 1467 h 379185"/>
                <a:gd name="connsiteX18" fmla="*/ 23612 w 311988"/>
                <a:gd name="connsiteY18" fmla="*/ 4320 h 379185"/>
                <a:gd name="connsiteX19" fmla="*/ 42105 w 311988"/>
                <a:gd name="connsiteY19" fmla="*/ 85248 h 379185"/>
                <a:gd name="connsiteX20" fmla="*/ 45285 w 311988"/>
                <a:gd name="connsiteY20" fmla="*/ 148434 h 379185"/>
                <a:gd name="connsiteX21" fmla="*/ 1248 w 311988"/>
                <a:gd name="connsiteY21" fmla="*/ 195414 h 379185"/>
                <a:gd name="connsiteX22" fmla="*/ 69793 w 311988"/>
                <a:gd name="connsiteY22" fmla="*/ 333467 h 379185"/>
                <a:gd name="connsiteX23" fmla="*/ 73841 w 311988"/>
                <a:gd name="connsiteY23" fmla="*/ 334932 h 379185"/>
                <a:gd name="connsiteX24" fmla="*/ 74749 w 311988"/>
                <a:gd name="connsiteY24" fmla="*/ 334867 h 379185"/>
                <a:gd name="connsiteX25" fmla="*/ 79099 w 311988"/>
                <a:gd name="connsiteY25" fmla="*/ 332118 h 379185"/>
                <a:gd name="connsiteX26" fmla="*/ 90010 w 311988"/>
                <a:gd name="connsiteY26" fmla="*/ 315752 h 379185"/>
                <a:gd name="connsiteX27" fmla="*/ 117102 w 311988"/>
                <a:gd name="connsiteY27" fmla="*/ 336555 h 379185"/>
                <a:gd name="connsiteX28" fmla="*/ 103606 w 311988"/>
                <a:gd name="connsiteY28" fmla="*/ 342461 h 379185"/>
                <a:gd name="connsiteX29" fmla="*/ 67849 w 311988"/>
                <a:gd name="connsiteY29" fmla="*/ 370850 h 379185"/>
                <a:gd name="connsiteX30" fmla="*/ 71818 w 311988"/>
                <a:gd name="connsiteY30" fmla="*/ 378853 h 379185"/>
                <a:gd name="connsiteX31" fmla="*/ 79822 w 311988"/>
                <a:gd name="connsiteY31" fmla="*/ 374885 h 379185"/>
                <a:gd name="connsiteX32" fmla="*/ 79833 w 311988"/>
                <a:gd name="connsiteY32" fmla="*/ 374849 h 379185"/>
                <a:gd name="connsiteX33" fmla="*/ 100626 w 311988"/>
                <a:gd name="connsiteY33" fmla="*/ 355703 h 379185"/>
                <a:gd name="connsiteX34" fmla="*/ 93466 w 311988"/>
                <a:gd name="connsiteY34" fmla="*/ 370022 h 379185"/>
                <a:gd name="connsiteX35" fmla="*/ 96320 w 311988"/>
                <a:gd name="connsiteY35" fmla="*/ 378493 h 379185"/>
                <a:gd name="connsiteX36" fmla="*/ 104772 w 311988"/>
                <a:gd name="connsiteY36" fmla="*/ 375676 h 379185"/>
                <a:gd name="connsiteX37" fmla="*/ 116264 w 311988"/>
                <a:gd name="connsiteY37" fmla="*/ 352691 h 379185"/>
                <a:gd name="connsiteX38" fmla="*/ 128536 w 311988"/>
                <a:gd name="connsiteY38" fmla="*/ 341972 h 379185"/>
                <a:gd name="connsiteX39" fmla="*/ 155994 w 311988"/>
                <a:gd name="connsiteY39" fmla="*/ 347571 h 379185"/>
                <a:gd name="connsiteX40" fmla="*/ 183453 w 311988"/>
                <a:gd name="connsiteY40" fmla="*/ 341972 h 379185"/>
                <a:gd name="connsiteX41" fmla="*/ 195724 w 311988"/>
                <a:gd name="connsiteY41" fmla="*/ 352691 h 379185"/>
                <a:gd name="connsiteX42" fmla="*/ 207217 w 311988"/>
                <a:gd name="connsiteY42" fmla="*/ 375676 h 379185"/>
                <a:gd name="connsiteX43" fmla="*/ 215705 w 311988"/>
                <a:gd name="connsiteY43" fmla="*/ 378475 h 379185"/>
                <a:gd name="connsiteX44" fmla="*/ 218522 w 311988"/>
                <a:gd name="connsiteY44" fmla="*/ 370022 h 379185"/>
                <a:gd name="connsiteX45" fmla="*/ 211362 w 311988"/>
                <a:gd name="connsiteY45" fmla="*/ 355703 h 379185"/>
                <a:gd name="connsiteX46" fmla="*/ 232155 w 311988"/>
                <a:gd name="connsiteY46" fmla="*/ 374849 h 379185"/>
                <a:gd name="connsiteX47" fmla="*/ 240135 w 311988"/>
                <a:gd name="connsiteY47" fmla="*/ 378865 h 379185"/>
                <a:gd name="connsiteX48" fmla="*/ 244151 w 311988"/>
                <a:gd name="connsiteY48" fmla="*/ 370886 h 379185"/>
                <a:gd name="connsiteX49" fmla="*/ 244139 w 311988"/>
                <a:gd name="connsiteY49" fmla="*/ 370850 h 379185"/>
                <a:gd name="connsiteX50" fmla="*/ 208383 w 311988"/>
                <a:gd name="connsiteY50" fmla="*/ 342461 h 379185"/>
                <a:gd name="connsiteX51" fmla="*/ 194886 w 311988"/>
                <a:gd name="connsiteY51" fmla="*/ 336554 h 379185"/>
                <a:gd name="connsiteX52" fmla="*/ 221978 w 311988"/>
                <a:gd name="connsiteY52" fmla="*/ 315752 h 379185"/>
                <a:gd name="connsiteX53" fmla="*/ 298343 w 311988"/>
                <a:gd name="connsiteY53" fmla="*/ 197876 h 379185"/>
                <a:gd name="connsiteX54" fmla="*/ 239388 w 311988"/>
                <a:gd name="connsiteY54" fmla="*/ 319078 h 379185"/>
                <a:gd name="connsiteX55" fmla="*/ 230766 w 311988"/>
                <a:gd name="connsiteY55" fmla="*/ 306149 h 379185"/>
                <a:gd name="connsiteX56" fmla="*/ 230580 w 311988"/>
                <a:gd name="connsiteY56" fmla="*/ 306274 h 379185"/>
                <a:gd name="connsiteX57" fmla="*/ 232754 w 311988"/>
                <a:gd name="connsiteY57" fmla="*/ 303650 h 379185"/>
                <a:gd name="connsiteX58" fmla="*/ 265586 w 311988"/>
                <a:gd name="connsiteY58" fmla="*/ 161604 h 379185"/>
                <a:gd name="connsiteX59" fmla="*/ 298343 w 311988"/>
                <a:gd name="connsiteY59" fmla="*/ 197876 h 379185"/>
                <a:gd name="connsiteX60" fmla="*/ 155994 w 311988"/>
                <a:gd name="connsiteY60" fmla="*/ 139029 h 379185"/>
                <a:gd name="connsiteX61" fmla="*/ 137036 w 311988"/>
                <a:gd name="connsiteY61" fmla="*/ 157987 h 379185"/>
                <a:gd name="connsiteX62" fmla="*/ 137486 w 311988"/>
                <a:gd name="connsiteY62" fmla="*/ 160336 h 379185"/>
                <a:gd name="connsiteX63" fmla="*/ 137598 w 311988"/>
                <a:gd name="connsiteY63" fmla="*/ 160614 h 379185"/>
                <a:gd name="connsiteX64" fmla="*/ 105439 w 311988"/>
                <a:gd name="connsiteY64" fmla="*/ 170626 h 379185"/>
                <a:gd name="connsiteX65" fmla="*/ 48564 w 311988"/>
                <a:gd name="connsiteY65" fmla="*/ 113750 h 379185"/>
                <a:gd name="connsiteX66" fmla="*/ 105440 w 311988"/>
                <a:gd name="connsiteY66" fmla="*/ 56876 h 379185"/>
                <a:gd name="connsiteX67" fmla="*/ 150940 w 311988"/>
                <a:gd name="connsiteY67" fmla="*/ 79626 h 379185"/>
                <a:gd name="connsiteX68" fmla="*/ 151008 w 311988"/>
                <a:gd name="connsiteY68" fmla="*/ 79680 h 379185"/>
                <a:gd name="connsiteX69" fmla="*/ 159792 w 311988"/>
                <a:gd name="connsiteY69" fmla="*/ 80869 h 379185"/>
                <a:gd name="connsiteX70" fmla="*/ 160981 w 311988"/>
                <a:gd name="connsiteY70" fmla="*/ 79680 h 379185"/>
                <a:gd name="connsiteX71" fmla="*/ 161049 w 311988"/>
                <a:gd name="connsiteY71" fmla="*/ 79626 h 379185"/>
                <a:gd name="connsiteX72" fmla="*/ 240715 w 311988"/>
                <a:gd name="connsiteY72" fmla="*/ 68126 h 379185"/>
                <a:gd name="connsiteX73" fmla="*/ 252216 w 311988"/>
                <a:gd name="connsiteY73" fmla="*/ 147793 h 379185"/>
                <a:gd name="connsiteX74" fmla="*/ 174391 w 311988"/>
                <a:gd name="connsiteY74" fmla="*/ 160614 h 379185"/>
                <a:gd name="connsiteX75" fmla="*/ 174502 w 311988"/>
                <a:gd name="connsiteY75" fmla="*/ 160336 h 379185"/>
                <a:gd name="connsiteX76" fmla="*/ 174953 w 311988"/>
                <a:gd name="connsiteY76" fmla="*/ 157987 h 379185"/>
                <a:gd name="connsiteX77" fmla="*/ 155994 w 311988"/>
                <a:gd name="connsiteY77" fmla="*/ 139029 h 379185"/>
                <a:gd name="connsiteX78" fmla="*/ 162233 w 311988"/>
                <a:gd name="connsiteY78" fmla="*/ 156972 h 379185"/>
                <a:gd name="connsiteX79" fmla="*/ 155994 w 311988"/>
                <a:gd name="connsiteY79" fmla="*/ 172570 h 379185"/>
                <a:gd name="connsiteX80" fmla="*/ 149755 w 311988"/>
                <a:gd name="connsiteY80" fmla="*/ 156972 h 379185"/>
                <a:gd name="connsiteX81" fmla="*/ 157012 w 311988"/>
                <a:gd name="connsiteY81" fmla="*/ 151750 h 379185"/>
                <a:gd name="connsiteX82" fmla="*/ 162233 w 311988"/>
                <a:gd name="connsiteY82" fmla="*/ 156972 h 379185"/>
                <a:gd name="connsiteX83" fmla="*/ 235617 w 311988"/>
                <a:gd name="connsiteY83" fmla="*/ 31916 h 379185"/>
                <a:gd name="connsiteX84" fmla="*/ 279057 w 311988"/>
                <a:gd name="connsiteY84" fmla="*/ 17802 h 379185"/>
                <a:gd name="connsiteX85" fmla="*/ 263528 w 311988"/>
                <a:gd name="connsiteY85" fmla="*/ 74046 h 379185"/>
                <a:gd name="connsiteX86" fmla="*/ 188062 w 311988"/>
                <a:gd name="connsiteY86" fmla="*/ 46782 h 379185"/>
                <a:gd name="connsiteX87" fmla="*/ 235617 w 311988"/>
                <a:gd name="connsiteY87" fmla="*/ 31916 h 379185"/>
                <a:gd name="connsiteX88" fmla="*/ 155994 w 311988"/>
                <a:gd name="connsiteY88" fmla="*/ 25278 h 379185"/>
                <a:gd name="connsiteX89" fmla="*/ 191657 w 311988"/>
                <a:gd name="connsiteY89" fmla="*/ 30846 h 379185"/>
                <a:gd name="connsiteX90" fmla="*/ 155994 w 311988"/>
                <a:gd name="connsiteY90" fmla="*/ 61541 h 379185"/>
                <a:gd name="connsiteX91" fmla="*/ 120332 w 311988"/>
                <a:gd name="connsiteY91" fmla="*/ 30846 h 379185"/>
                <a:gd name="connsiteX92" fmla="*/ 155994 w 311988"/>
                <a:gd name="connsiteY92" fmla="*/ 25278 h 379185"/>
                <a:gd name="connsiteX93" fmla="*/ 32931 w 311988"/>
                <a:gd name="connsiteY93" fmla="*/ 17802 h 379185"/>
                <a:gd name="connsiteX94" fmla="*/ 76371 w 311988"/>
                <a:gd name="connsiteY94" fmla="*/ 31916 h 379185"/>
                <a:gd name="connsiteX95" fmla="*/ 123926 w 311988"/>
                <a:gd name="connsiteY95" fmla="*/ 46782 h 379185"/>
                <a:gd name="connsiteX96" fmla="*/ 48461 w 311988"/>
                <a:gd name="connsiteY96" fmla="*/ 74046 h 379185"/>
                <a:gd name="connsiteX97" fmla="*/ 32931 w 311988"/>
                <a:gd name="connsiteY97" fmla="*/ 17802 h 379185"/>
                <a:gd name="connsiteX98" fmla="*/ 81222 w 311988"/>
                <a:gd name="connsiteY98" fmla="*/ 306149 h 379185"/>
                <a:gd name="connsiteX99" fmla="*/ 72601 w 311988"/>
                <a:gd name="connsiteY99" fmla="*/ 319078 h 379185"/>
                <a:gd name="connsiteX100" fmla="*/ 13646 w 311988"/>
                <a:gd name="connsiteY100" fmla="*/ 197876 h 379185"/>
                <a:gd name="connsiteX101" fmla="*/ 46402 w 311988"/>
                <a:gd name="connsiteY101" fmla="*/ 161604 h 379185"/>
                <a:gd name="connsiteX102" fmla="*/ 79235 w 311988"/>
                <a:gd name="connsiteY102" fmla="*/ 303650 h 379185"/>
                <a:gd name="connsiteX103" fmla="*/ 81409 w 311988"/>
                <a:gd name="connsiteY103" fmla="*/ 306274 h 379185"/>
                <a:gd name="connsiteX104" fmla="*/ 155994 w 311988"/>
                <a:gd name="connsiteY104" fmla="*/ 334932 h 379185"/>
                <a:gd name="connsiteX105" fmla="*/ 89146 w 311988"/>
                <a:gd name="connsiteY105" fmla="*/ 295803 h 379185"/>
                <a:gd name="connsiteX106" fmla="*/ 58660 w 311988"/>
                <a:gd name="connsiteY106" fmla="*/ 165020 h 379185"/>
                <a:gd name="connsiteX107" fmla="*/ 142404 w 311988"/>
                <a:gd name="connsiteY107" fmla="*/ 172629 h 379185"/>
                <a:gd name="connsiteX108" fmla="*/ 150125 w 311988"/>
                <a:gd name="connsiteY108" fmla="*/ 191933 h 379185"/>
                <a:gd name="connsiteX109" fmla="*/ 158345 w 311988"/>
                <a:gd name="connsiteY109" fmla="*/ 195451 h 379185"/>
                <a:gd name="connsiteX110" fmla="*/ 161863 w 311988"/>
                <a:gd name="connsiteY110" fmla="*/ 191933 h 379185"/>
                <a:gd name="connsiteX111" fmla="*/ 169585 w 311988"/>
                <a:gd name="connsiteY111" fmla="*/ 172629 h 379185"/>
                <a:gd name="connsiteX112" fmla="*/ 253329 w 311988"/>
                <a:gd name="connsiteY112" fmla="*/ 165020 h 379185"/>
                <a:gd name="connsiteX113" fmla="*/ 222842 w 311988"/>
                <a:gd name="connsiteY113" fmla="*/ 295803 h 379185"/>
                <a:gd name="connsiteX114" fmla="*/ 155994 w 311988"/>
                <a:gd name="connsiteY114" fmla="*/ 334932 h 379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11988" h="379185">
                  <a:moveTo>
                    <a:pt x="221978" y="315752"/>
                  </a:moveTo>
                  <a:lnTo>
                    <a:pt x="232890" y="332118"/>
                  </a:lnTo>
                  <a:cubicBezTo>
                    <a:pt x="233884" y="333611"/>
                    <a:pt x="235465" y="334611"/>
                    <a:pt x="237240" y="334867"/>
                  </a:cubicBezTo>
                  <a:cubicBezTo>
                    <a:pt x="237541" y="334911"/>
                    <a:pt x="237844" y="334932"/>
                    <a:pt x="238147" y="334932"/>
                  </a:cubicBezTo>
                  <a:cubicBezTo>
                    <a:pt x="239627" y="334932"/>
                    <a:pt x="241059" y="334413"/>
                    <a:pt x="242196" y="333467"/>
                  </a:cubicBezTo>
                  <a:cubicBezTo>
                    <a:pt x="270899" y="309543"/>
                    <a:pt x="320479" y="244488"/>
                    <a:pt x="310741" y="195414"/>
                  </a:cubicBezTo>
                  <a:cubicBezTo>
                    <a:pt x="306452" y="173818"/>
                    <a:pt x="291579" y="158086"/>
                    <a:pt x="266704" y="148434"/>
                  </a:cubicBezTo>
                  <a:cubicBezTo>
                    <a:pt x="277945" y="129133"/>
                    <a:pt x="279131" y="105580"/>
                    <a:pt x="269884" y="85248"/>
                  </a:cubicBezTo>
                  <a:cubicBezTo>
                    <a:pt x="292685" y="68045"/>
                    <a:pt x="299646" y="38126"/>
                    <a:pt x="288376" y="4321"/>
                  </a:cubicBezTo>
                  <a:cubicBezTo>
                    <a:pt x="287271" y="1010"/>
                    <a:pt x="283691" y="-778"/>
                    <a:pt x="280380" y="327"/>
                  </a:cubicBezTo>
                  <a:cubicBezTo>
                    <a:pt x="279267" y="699"/>
                    <a:pt x="278278" y="1373"/>
                    <a:pt x="277526" y="2275"/>
                  </a:cubicBezTo>
                  <a:cubicBezTo>
                    <a:pt x="268856" y="12680"/>
                    <a:pt x="252353" y="15843"/>
                    <a:pt x="233241" y="19502"/>
                  </a:cubicBezTo>
                  <a:cubicBezTo>
                    <a:pt x="225170" y="21048"/>
                    <a:pt x="216564" y="22707"/>
                    <a:pt x="207979" y="25116"/>
                  </a:cubicBezTo>
                  <a:cubicBezTo>
                    <a:pt x="192268" y="15902"/>
                    <a:pt x="174175" y="11560"/>
                    <a:pt x="155994" y="12640"/>
                  </a:cubicBezTo>
                  <a:cubicBezTo>
                    <a:pt x="137813" y="11560"/>
                    <a:pt x="119721" y="15902"/>
                    <a:pt x="104010" y="25116"/>
                  </a:cubicBezTo>
                  <a:cubicBezTo>
                    <a:pt x="95424" y="22707"/>
                    <a:pt x="86818" y="21048"/>
                    <a:pt x="78748" y="19502"/>
                  </a:cubicBezTo>
                  <a:cubicBezTo>
                    <a:pt x="59635" y="15842"/>
                    <a:pt x="43132" y="12680"/>
                    <a:pt x="34461" y="2275"/>
                  </a:cubicBezTo>
                  <a:cubicBezTo>
                    <a:pt x="32227" y="-406"/>
                    <a:pt x="28242" y="-768"/>
                    <a:pt x="25561" y="1467"/>
                  </a:cubicBezTo>
                  <a:cubicBezTo>
                    <a:pt x="24659" y="2219"/>
                    <a:pt x="23984" y="3207"/>
                    <a:pt x="23612" y="4320"/>
                  </a:cubicBezTo>
                  <a:cubicBezTo>
                    <a:pt x="12342" y="38126"/>
                    <a:pt x="19303" y="68045"/>
                    <a:pt x="42105" y="85248"/>
                  </a:cubicBezTo>
                  <a:cubicBezTo>
                    <a:pt x="32858" y="105580"/>
                    <a:pt x="34042" y="129133"/>
                    <a:pt x="45285" y="148434"/>
                  </a:cubicBezTo>
                  <a:cubicBezTo>
                    <a:pt x="20410" y="158086"/>
                    <a:pt x="5537" y="173818"/>
                    <a:pt x="1248" y="195414"/>
                  </a:cubicBezTo>
                  <a:cubicBezTo>
                    <a:pt x="-8491" y="244488"/>
                    <a:pt x="41090" y="309543"/>
                    <a:pt x="69793" y="333467"/>
                  </a:cubicBezTo>
                  <a:cubicBezTo>
                    <a:pt x="70930" y="334413"/>
                    <a:pt x="72362" y="334932"/>
                    <a:pt x="73841" y="334932"/>
                  </a:cubicBezTo>
                  <a:cubicBezTo>
                    <a:pt x="74145" y="334932"/>
                    <a:pt x="74448" y="334911"/>
                    <a:pt x="74749" y="334867"/>
                  </a:cubicBezTo>
                  <a:cubicBezTo>
                    <a:pt x="76523" y="334611"/>
                    <a:pt x="78106" y="333611"/>
                    <a:pt x="79099" y="332118"/>
                  </a:cubicBezTo>
                  <a:lnTo>
                    <a:pt x="90010" y="315752"/>
                  </a:lnTo>
                  <a:cubicBezTo>
                    <a:pt x="98022" y="323921"/>
                    <a:pt x="107142" y="330924"/>
                    <a:pt x="117102" y="336555"/>
                  </a:cubicBezTo>
                  <a:cubicBezTo>
                    <a:pt x="115071" y="340571"/>
                    <a:pt x="111408" y="341369"/>
                    <a:pt x="103606" y="342461"/>
                  </a:cubicBezTo>
                  <a:cubicBezTo>
                    <a:pt x="91967" y="344087"/>
                    <a:pt x="76026" y="346316"/>
                    <a:pt x="67849" y="370850"/>
                  </a:cubicBezTo>
                  <a:cubicBezTo>
                    <a:pt x="66735" y="374156"/>
                    <a:pt x="68511" y="377739"/>
                    <a:pt x="71818" y="378853"/>
                  </a:cubicBezTo>
                  <a:cubicBezTo>
                    <a:pt x="75124" y="379967"/>
                    <a:pt x="78707" y="378191"/>
                    <a:pt x="79822" y="374885"/>
                  </a:cubicBezTo>
                  <a:cubicBezTo>
                    <a:pt x="79826" y="374873"/>
                    <a:pt x="79829" y="374861"/>
                    <a:pt x="79833" y="374849"/>
                  </a:cubicBezTo>
                  <a:cubicBezTo>
                    <a:pt x="84670" y="360344"/>
                    <a:pt x="92016" y="357225"/>
                    <a:pt x="100626" y="355703"/>
                  </a:cubicBezTo>
                  <a:lnTo>
                    <a:pt x="93466" y="370022"/>
                  </a:lnTo>
                  <a:cubicBezTo>
                    <a:pt x="91915" y="373150"/>
                    <a:pt x="93193" y="376942"/>
                    <a:pt x="96320" y="378493"/>
                  </a:cubicBezTo>
                  <a:cubicBezTo>
                    <a:pt x="99432" y="380038"/>
                    <a:pt x="103208" y="378779"/>
                    <a:pt x="104772" y="375676"/>
                  </a:cubicBezTo>
                  <a:lnTo>
                    <a:pt x="116264" y="352691"/>
                  </a:lnTo>
                  <a:cubicBezTo>
                    <a:pt x="121673" y="350990"/>
                    <a:pt x="126123" y="347104"/>
                    <a:pt x="128536" y="341972"/>
                  </a:cubicBezTo>
                  <a:cubicBezTo>
                    <a:pt x="137255" y="345548"/>
                    <a:pt x="146571" y="347448"/>
                    <a:pt x="155994" y="347571"/>
                  </a:cubicBezTo>
                  <a:cubicBezTo>
                    <a:pt x="165418" y="347448"/>
                    <a:pt x="174733" y="345548"/>
                    <a:pt x="183453" y="341972"/>
                  </a:cubicBezTo>
                  <a:cubicBezTo>
                    <a:pt x="185865" y="347103"/>
                    <a:pt x="190315" y="350990"/>
                    <a:pt x="195724" y="352691"/>
                  </a:cubicBezTo>
                  <a:lnTo>
                    <a:pt x="207217" y="375676"/>
                  </a:lnTo>
                  <a:cubicBezTo>
                    <a:pt x="208787" y="378793"/>
                    <a:pt x="212588" y="380046"/>
                    <a:pt x="215705" y="378475"/>
                  </a:cubicBezTo>
                  <a:cubicBezTo>
                    <a:pt x="218808" y="376911"/>
                    <a:pt x="220067" y="373135"/>
                    <a:pt x="218522" y="370022"/>
                  </a:cubicBezTo>
                  <a:lnTo>
                    <a:pt x="211362" y="355703"/>
                  </a:lnTo>
                  <a:cubicBezTo>
                    <a:pt x="219973" y="357225"/>
                    <a:pt x="227318" y="360344"/>
                    <a:pt x="232155" y="374849"/>
                  </a:cubicBezTo>
                  <a:cubicBezTo>
                    <a:pt x="233249" y="378161"/>
                    <a:pt x="236822" y="379960"/>
                    <a:pt x="240135" y="378865"/>
                  </a:cubicBezTo>
                  <a:cubicBezTo>
                    <a:pt x="243447" y="377771"/>
                    <a:pt x="245246" y="374198"/>
                    <a:pt x="244151" y="370886"/>
                  </a:cubicBezTo>
                  <a:cubicBezTo>
                    <a:pt x="244148" y="370874"/>
                    <a:pt x="244144" y="370862"/>
                    <a:pt x="244139" y="370850"/>
                  </a:cubicBezTo>
                  <a:cubicBezTo>
                    <a:pt x="235963" y="346316"/>
                    <a:pt x="220022" y="344087"/>
                    <a:pt x="208383" y="342461"/>
                  </a:cubicBezTo>
                  <a:cubicBezTo>
                    <a:pt x="200581" y="341369"/>
                    <a:pt x="196918" y="340570"/>
                    <a:pt x="194886" y="336554"/>
                  </a:cubicBezTo>
                  <a:cubicBezTo>
                    <a:pt x="204847" y="330924"/>
                    <a:pt x="213966" y="323921"/>
                    <a:pt x="221978" y="315752"/>
                  </a:cubicBezTo>
                  <a:close/>
                  <a:moveTo>
                    <a:pt x="298343" y="197876"/>
                  </a:moveTo>
                  <a:cubicBezTo>
                    <a:pt x="306384" y="238397"/>
                    <a:pt x="265832" y="294359"/>
                    <a:pt x="239388" y="319078"/>
                  </a:cubicBezTo>
                  <a:lnTo>
                    <a:pt x="230766" y="306149"/>
                  </a:lnTo>
                  <a:lnTo>
                    <a:pt x="230580" y="306274"/>
                  </a:lnTo>
                  <a:cubicBezTo>
                    <a:pt x="231305" y="305400"/>
                    <a:pt x="232042" y="304547"/>
                    <a:pt x="232754" y="303650"/>
                  </a:cubicBezTo>
                  <a:cubicBezTo>
                    <a:pt x="263186" y="265226"/>
                    <a:pt x="274884" y="213998"/>
                    <a:pt x="265586" y="161604"/>
                  </a:cubicBezTo>
                  <a:cubicBezTo>
                    <a:pt x="284102" y="169666"/>
                    <a:pt x="295156" y="181807"/>
                    <a:pt x="298343" y="197876"/>
                  </a:cubicBezTo>
                  <a:close/>
                  <a:moveTo>
                    <a:pt x="155994" y="139029"/>
                  </a:moveTo>
                  <a:cubicBezTo>
                    <a:pt x="145529" y="139040"/>
                    <a:pt x="137047" y="147522"/>
                    <a:pt x="137036" y="157987"/>
                  </a:cubicBezTo>
                  <a:cubicBezTo>
                    <a:pt x="137036" y="158792"/>
                    <a:pt x="137189" y="159588"/>
                    <a:pt x="137486" y="160336"/>
                  </a:cubicBezTo>
                  <a:lnTo>
                    <a:pt x="137598" y="160614"/>
                  </a:lnTo>
                  <a:cubicBezTo>
                    <a:pt x="128150" y="167154"/>
                    <a:pt x="116929" y="170647"/>
                    <a:pt x="105439" y="170626"/>
                  </a:cubicBezTo>
                  <a:cubicBezTo>
                    <a:pt x="74027" y="170626"/>
                    <a:pt x="48564" y="145161"/>
                    <a:pt x="48564" y="113750"/>
                  </a:cubicBezTo>
                  <a:cubicBezTo>
                    <a:pt x="48565" y="82339"/>
                    <a:pt x="74029" y="56875"/>
                    <a:pt x="105440" y="56876"/>
                  </a:cubicBezTo>
                  <a:cubicBezTo>
                    <a:pt x="123342" y="56876"/>
                    <a:pt x="140199" y="65305"/>
                    <a:pt x="150940" y="79626"/>
                  </a:cubicBezTo>
                  <a:lnTo>
                    <a:pt x="151008" y="79680"/>
                  </a:lnTo>
                  <a:cubicBezTo>
                    <a:pt x="153106" y="82434"/>
                    <a:pt x="157038" y="82966"/>
                    <a:pt x="159792" y="80869"/>
                  </a:cubicBezTo>
                  <a:cubicBezTo>
                    <a:pt x="160240" y="80528"/>
                    <a:pt x="160640" y="80128"/>
                    <a:pt x="160981" y="79680"/>
                  </a:cubicBezTo>
                  <a:lnTo>
                    <a:pt x="161049" y="79626"/>
                  </a:lnTo>
                  <a:cubicBezTo>
                    <a:pt x="179872" y="54451"/>
                    <a:pt x="215540" y="49302"/>
                    <a:pt x="240715" y="68126"/>
                  </a:cubicBezTo>
                  <a:cubicBezTo>
                    <a:pt x="265890" y="86949"/>
                    <a:pt x="271040" y="122617"/>
                    <a:pt x="252216" y="147793"/>
                  </a:cubicBezTo>
                  <a:cubicBezTo>
                    <a:pt x="233920" y="172262"/>
                    <a:pt x="199569" y="177921"/>
                    <a:pt x="174391" y="160614"/>
                  </a:cubicBezTo>
                  <a:lnTo>
                    <a:pt x="174502" y="160336"/>
                  </a:lnTo>
                  <a:cubicBezTo>
                    <a:pt x="174799" y="159588"/>
                    <a:pt x="174952" y="158792"/>
                    <a:pt x="174953" y="157987"/>
                  </a:cubicBezTo>
                  <a:cubicBezTo>
                    <a:pt x="174941" y="147522"/>
                    <a:pt x="166460" y="139040"/>
                    <a:pt x="155994" y="139029"/>
                  </a:cubicBezTo>
                  <a:close/>
                  <a:moveTo>
                    <a:pt x="162233" y="156972"/>
                  </a:moveTo>
                  <a:lnTo>
                    <a:pt x="155994" y="172570"/>
                  </a:lnTo>
                  <a:lnTo>
                    <a:pt x="149755" y="156972"/>
                  </a:lnTo>
                  <a:cubicBezTo>
                    <a:pt x="150317" y="153526"/>
                    <a:pt x="153566" y="151188"/>
                    <a:pt x="157012" y="151750"/>
                  </a:cubicBezTo>
                  <a:cubicBezTo>
                    <a:pt x="159694" y="152187"/>
                    <a:pt x="161796" y="154290"/>
                    <a:pt x="162233" y="156972"/>
                  </a:cubicBezTo>
                  <a:close/>
                  <a:moveTo>
                    <a:pt x="235617" y="31916"/>
                  </a:moveTo>
                  <a:cubicBezTo>
                    <a:pt x="251934" y="28790"/>
                    <a:pt x="267529" y="25803"/>
                    <a:pt x="279057" y="17802"/>
                  </a:cubicBezTo>
                  <a:cubicBezTo>
                    <a:pt x="284494" y="41672"/>
                    <a:pt x="278937" y="61569"/>
                    <a:pt x="263528" y="74046"/>
                  </a:cubicBezTo>
                  <a:cubicBezTo>
                    <a:pt x="246754" y="49803"/>
                    <a:pt x="216457" y="38858"/>
                    <a:pt x="188062" y="46782"/>
                  </a:cubicBezTo>
                  <a:cubicBezTo>
                    <a:pt x="202931" y="39106"/>
                    <a:pt x="219023" y="34075"/>
                    <a:pt x="235617" y="31916"/>
                  </a:cubicBezTo>
                  <a:close/>
                  <a:moveTo>
                    <a:pt x="155994" y="25278"/>
                  </a:moveTo>
                  <a:cubicBezTo>
                    <a:pt x="168137" y="24686"/>
                    <a:pt x="180273" y="26580"/>
                    <a:pt x="191657" y="30846"/>
                  </a:cubicBezTo>
                  <a:cubicBezTo>
                    <a:pt x="176781" y="36982"/>
                    <a:pt x="164277" y="47745"/>
                    <a:pt x="155994" y="61541"/>
                  </a:cubicBezTo>
                  <a:cubicBezTo>
                    <a:pt x="147712" y="47745"/>
                    <a:pt x="135208" y="36982"/>
                    <a:pt x="120332" y="30846"/>
                  </a:cubicBezTo>
                  <a:cubicBezTo>
                    <a:pt x="131715" y="26580"/>
                    <a:pt x="143851" y="24686"/>
                    <a:pt x="155994" y="25278"/>
                  </a:cubicBezTo>
                  <a:close/>
                  <a:moveTo>
                    <a:pt x="32931" y="17802"/>
                  </a:moveTo>
                  <a:cubicBezTo>
                    <a:pt x="44459" y="25803"/>
                    <a:pt x="60055" y="28790"/>
                    <a:pt x="76371" y="31916"/>
                  </a:cubicBezTo>
                  <a:cubicBezTo>
                    <a:pt x="92965" y="34075"/>
                    <a:pt x="109057" y="39106"/>
                    <a:pt x="123926" y="46782"/>
                  </a:cubicBezTo>
                  <a:cubicBezTo>
                    <a:pt x="95531" y="38858"/>
                    <a:pt x="65235" y="49803"/>
                    <a:pt x="48461" y="74046"/>
                  </a:cubicBezTo>
                  <a:cubicBezTo>
                    <a:pt x="33052" y="61569"/>
                    <a:pt x="27494" y="41672"/>
                    <a:pt x="32931" y="17802"/>
                  </a:cubicBezTo>
                  <a:close/>
                  <a:moveTo>
                    <a:pt x="81222" y="306149"/>
                  </a:moveTo>
                  <a:lnTo>
                    <a:pt x="72601" y="319078"/>
                  </a:lnTo>
                  <a:cubicBezTo>
                    <a:pt x="46156" y="294359"/>
                    <a:pt x="5605" y="238397"/>
                    <a:pt x="13646" y="197876"/>
                  </a:cubicBezTo>
                  <a:cubicBezTo>
                    <a:pt x="16833" y="181807"/>
                    <a:pt x="27886" y="169666"/>
                    <a:pt x="46402" y="161604"/>
                  </a:cubicBezTo>
                  <a:cubicBezTo>
                    <a:pt x="37105" y="213999"/>
                    <a:pt x="48802" y="265226"/>
                    <a:pt x="79235" y="303650"/>
                  </a:cubicBezTo>
                  <a:cubicBezTo>
                    <a:pt x="79946" y="304547"/>
                    <a:pt x="80684" y="305400"/>
                    <a:pt x="81409" y="306274"/>
                  </a:cubicBezTo>
                  <a:close/>
                  <a:moveTo>
                    <a:pt x="155994" y="334932"/>
                  </a:moveTo>
                  <a:cubicBezTo>
                    <a:pt x="133543" y="334932"/>
                    <a:pt x="108549" y="320303"/>
                    <a:pt x="89146" y="295803"/>
                  </a:cubicBezTo>
                  <a:cubicBezTo>
                    <a:pt x="60810" y="258546"/>
                    <a:pt x="49719" y="210967"/>
                    <a:pt x="58660" y="165020"/>
                  </a:cubicBezTo>
                  <a:cubicBezTo>
                    <a:pt x="81668" y="186142"/>
                    <a:pt x="115965" y="189258"/>
                    <a:pt x="142404" y="172629"/>
                  </a:cubicBezTo>
                  <a:lnTo>
                    <a:pt x="150125" y="191933"/>
                  </a:lnTo>
                  <a:cubicBezTo>
                    <a:pt x="151424" y="195174"/>
                    <a:pt x="155104" y="196750"/>
                    <a:pt x="158345" y="195451"/>
                  </a:cubicBezTo>
                  <a:cubicBezTo>
                    <a:pt x="159950" y="194808"/>
                    <a:pt x="161220" y="193537"/>
                    <a:pt x="161863" y="191933"/>
                  </a:cubicBezTo>
                  <a:lnTo>
                    <a:pt x="169585" y="172629"/>
                  </a:lnTo>
                  <a:cubicBezTo>
                    <a:pt x="196024" y="189258"/>
                    <a:pt x="230320" y="186142"/>
                    <a:pt x="253329" y="165020"/>
                  </a:cubicBezTo>
                  <a:cubicBezTo>
                    <a:pt x="262269" y="210967"/>
                    <a:pt x="251178" y="258546"/>
                    <a:pt x="222842" y="295803"/>
                  </a:cubicBezTo>
                  <a:cubicBezTo>
                    <a:pt x="203440" y="320303"/>
                    <a:pt x="178445" y="334932"/>
                    <a:pt x="155994" y="334932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3" name="Freeform: Shape 882">
              <a:extLst>
                <a:ext uri="{FF2B5EF4-FFF2-40B4-BE49-F238E27FC236}">
                  <a16:creationId xmlns:a16="http://schemas.microsoft.com/office/drawing/2014/main" id="{F627F845-8659-442B-A1DB-0DCA9F81B0DC}"/>
                </a:ext>
              </a:extLst>
            </p:cNvPr>
            <p:cNvSpPr/>
            <p:nvPr/>
          </p:nvSpPr>
          <p:spPr>
            <a:xfrm>
              <a:off x="7216183" y="5328911"/>
              <a:ext cx="139028" cy="25278"/>
            </a:xfrm>
            <a:custGeom>
              <a:avLst/>
              <a:gdLst>
                <a:gd name="connsiteX0" fmla="*/ 132709 w 139028"/>
                <a:gd name="connsiteY0" fmla="*/ 0 h 25278"/>
                <a:gd name="connsiteX1" fmla="*/ 126389 w 139028"/>
                <a:gd name="connsiteY1" fmla="*/ 6316 h 25278"/>
                <a:gd name="connsiteX2" fmla="*/ 126389 w 139028"/>
                <a:gd name="connsiteY2" fmla="*/ 6319 h 25278"/>
                <a:gd name="connsiteX3" fmla="*/ 120070 w 139028"/>
                <a:gd name="connsiteY3" fmla="*/ 12639 h 25278"/>
                <a:gd name="connsiteX4" fmla="*/ 113750 w 139028"/>
                <a:gd name="connsiteY4" fmla="*/ 6319 h 25278"/>
                <a:gd name="connsiteX5" fmla="*/ 107431 w 139028"/>
                <a:gd name="connsiteY5" fmla="*/ 0 h 25278"/>
                <a:gd name="connsiteX6" fmla="*/ 101111 w 139028"/>
                <a:gd name="connsiteY6" fmla="*/ 6319 h 25278"/>
                <a:gd name="connsiteX7" fmla="*/ 94792 w 139028"/>
                <a:gd name="connsiteY7" fmla="*/ 12639 h 25278"/>
                <a:gd name="connsiteX8" fmla="*/ 88473 w 139028"/>
                <a:gd name="connsiteY8" fmla="*/ 6319 h 25278"/>
                <a:gd name="connsiteX9" fmla="*/ 82153 w 139028"/>
                <a:gd name="connsiteY9" fmla="*/ 0 h 25278"/>
                <a:gd name="connsiteX10" fmla="*/ 75834 w 139028"/>
                <a:gd name="connsiteY10" fmla="*/ 6319 h 25278"/>
                <a:gd name="connsiteX11" fmla="*/ 69514 w 139028"/>
                <a:gd name="connsiteY11" fmla="*/ 12639 h 25278"/>
                <a:gd name="connsiteX12" fmla="*/ 63195 w 139028"/>
                <a:gd name="connsiteY12" fmla="*/ 6319 h 25278"/>
                <a:gd name="connsiteX13" fmla="*/ 56875 w 139028"/>
                <a:gd name="connsiteY13" fmla="*/ 0 h 25278"/>
                <a:gd name="connsiteX14" fmla="*/ 50556 w 139028"/>
                <a:gd name="connsiteY14" fmla="*/ 6319 h 25278"/>
                <a:gd name="connsiteX15" fmla="*/ 44236 w 139028"/>
                <a:gd name="connsiteY15" fmla="*/ 12639 h 25278"/>
                <a:gd name="connsiteX16" fmla="*/ 37917 w 139028"/>
                <a:gd name="connsiteY16" fmla="*/ 6319 h 25278"/>
                <a:gd name="connsiteX17" fmla="*/ 31597 w 139028"/>
                <a:gd name="connsiteY17" fmla="*/ 0 h 25278"/>
                <a:gd name="connsiteX18" fmla="*/ 25278 w 139028"/>
                <a:gd name="connsiteY18" fmla="*/ 6319 h 25278"/>
                <a:gd name="connsiteX19" fmla="*/ 18958 w 139028"/>
                <a:gd name="connsiteY19" fmla="*/ 12639 h 25278"/>
                <a:gd name="connsiteX20" fmla="*/ 12639 w 139028"/>
                <a:gd name="connsiteY20" fmla="*/ 6319 h 25278"/>
                <a:gd name="connsiteX21" fmla="*/ 6319 w 139028"/>
                <a:gd name="connsiteY21" fmla="*/ 0 h 25278"/>
                <a:gd name="connsiteX22" fmla="*/ 0 w 139028"/>
                <a:gd name="connsiteY22" fmla="*/ 6319 h 25278"/>
                <a:gd name="connsiteX23" fmla="*/ 18941 w 139028"/>
                <a:gd name="connsiteY23" fmla="*/ 25278 h 25278"/>
                <a:gd name="connsiteX24" fmla="*/ 31597 w 139028"/>
                <a:gd name="connsiteY24" fmla="*/ 20440 h 25278"/>
                <a:gd name="connsiteX25" fmla="*/ 56875 w 139028"/>
                <a:gd name="connsiteY25" fmla="*/ 20440 h 25278"/>
                <a:gd name="connsiteX26" fmla="*/ 82153 w 139028"/>
                <a:gd name="connsiteY26" fmla="*/ 20440 h 25278"/>
                <a:gd name="connsiteX27" fmla="*/ 107431 w 139028"/>
                <a:gd name="connsiteY27" fmla="*/ 20440 h 25278"/>
                <a:gd name="connsiteX28" fmla="*/ 134190 w 139028"/>
                <a:gd name="connsiteY28" fmla="*/ 18975 h 25278"/>
                <a:gd name="connsiteX29" fmla="*/ 139028 w 139028"/>
                <a:gd name="connsiteY29" fmla="*/ 6319 h 25278"/>
                <a:gd name="connsiteX30" fmla="*/ 132712 w 139028"/>
                <a:gd name="connsiteY30" fmla="*/ 0 h 25278"/>
                <a:gd name="connsiteX31" fmla="*/ 132709 w 139028"/>
                <a:gd name="connsiteY31" fmla="*/ 0 h 2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9028" h="25278">
                  <a:moveTo>
                    <a:pt x="132709" y="0"/>
                  </a:moveTo>
                  <a:cubicBezTo>
                    <a:pt x="129220" y="-1"/>
                    <a:pt x="126390" y="2827"/>
                    <a:pt x="126389" y="6316"/>
                  </a:cubicBezTo>
                  <a:cubicBezTo>
                    <a:pt x="126389" y="6318"/>
                    <a:pt x="126389" y="6318"/>
                    <a:pt x="126389" y="6319"/>
                  </a:cubicBezTo>
                  <a:cubicBezTo>
                    <a:pt x="126389" y="9810"/>
                    <a:pt x="123560" y="12639"/>
                    <a:pt x="120070" y="12639"/>
                  </a:cubicBezTo>
                  <a:cubicBezTo>
                    <a:pt x="116580" y="12639"/>
                    <a:pt x="113750" y="9810"/>
                    <a:pt x="113750" y="6319"/>
                  </a:cubicBezTo>
                  <a:cubicBezTo>
                    <a:pt x="113750" y="2829"/>
                    <a:pt x="110921" y="0"/>
                    <a:pt x="107431" y="0"/>
                  </a:cubicBezTo>
                  <a:cubicBezTo>
                    <a:pt x="103941" y="0"/>
                    <a:pt x="101111" y="2829"/>
                    <a:pt x="101111" y="6319"/>
                  </a:cubicBezTo>
                  <a:cubicBezTo>
                    <a:pt x="101111" y="9810"/>
                    <a:pt x="98282" y="12639"/>
                    <a:pt x="94792" y="12639"/>
                  </a:cubicBezTo>
                  <a:cubicBezTo>
                    <a:pt x="91302" y="12639"/>
                    <a:pt x="88473" y="9810"/>
                    <a:pt x="88473" y="6319"/>
                  </a:cubicBezTo>
                  <a:cubicBezTo>
                    <a:pt x="88473" y="2829"/>
                    <a:pt x="85643" y="0"/>
                    <a:pt x="82153" y="0"/>
                  </a:cubicBezTo>
                  <a:cubicBezTo>
                    <a:pt x="78663" y="0"/>
                    <a:pt x="75834" y="2829"/>
                    <a:pt x="75834" y="6319"/>
                  </a:cubicBezTo>
                  <a:cubicBezTo>
                    <a:pt x="75834" y="9810"/>
                    <a:pt x="73004" y="12639"/>
                    <a:pt x="69514" y="12639"/>
                  </a:cubicBezTo>
                  <a:cubicBezTo>
                    <a:pt x="66024" y="12639"/>
                    <a:pt x="63195" y="9810"/>
                    <a:pt x="63195" y="6319"/>
                  </a:cubicBezTo>
                  <a:cubicBezTo>
                    <a:pt x="63195" y="2829"/>
                    <a:pt x="60365" y="0"/>
                    <a:pt x="56875" y="0"/>
                  </a:cubicBezTo>
                  <a:cubicBezTo>
                    <a:pt x="53385" y="0"/>
                    <a:pt x="50556" y="2829"/>
                    <a:pt x="50556" y="6319"/>
                  </a:cubicBezTo>
                  <a:cubicBezTo>
                    <a:pt x="50556" y="9810"/>
                    <a:pt x="47727" y="12639"/>
                    <a:pt x="44236" y="12639"/>
                  </a:cubicBezTo>
                  <a:cubicBezTo>
                    <a:pt x="40746" y="12639"/>
                    <a:pt x="37917" y="9810"/>
                    <a:pt x="37917" y="6319"/>
                  </a:cubicBezTo>
                  <a:cubicBezTo>
                    <a:pt x="37917" y="2829"/>
                    <a:pt x="35088" y="0"/>
                    <a:pt x="31597" y="0"/>
                  </a:cubicBezTo>
                  <a:cubicBezTo>
                    <a:pt x="28107" y="0"/>
                    <a:pt x="25278" y="2829"/>
                    <a:pt x="25278" y="6319"/>
                  </a:cubicBezTo>
                  <a:cubicBezTo>
                    <a:pt x="25278" y="9810"/>
                    <a:pt x="22449" y="12639"/>
                    <a:pt x="18958" y="12639"/>
                  </a:cubicBezTo>
                  <a:cubicBezTo>
                    <a:pt x="15468" y="12639"/>
                    <a:pt x="12639" y="9810"/>
                    <a:pt x="12639" y="6319"/>
                  </a:cubicBezTo>
                  <a:cubicBezTo>
                    <a:pt x="12639" y="2829"/>
                    <a:pt x="9810" y="0"/>
                    <a:pt x="6319" y="0"/>
                  </a:cubicBezTo>
                  <a:cubicBezTo>
                    <a:pt x="2829" y="0"/>
                    <a:pt x="0" y="2829"/>
                    <a:pt x="0" y="6319"/>
                  </a:cubicBezTo>
                  <a:cubicBezTo>
                    <a:pt x="-5" y="16785"/>
                    <a:pt x="8476" y="25273"/>
                    <a:pt x="18941" y="25278"/>
                  </a:cubicBezTo>
                  <a:cubicBezTo>
                    <a:pt x="23612" y="25280"/>
                    <a:pt x="28119" y="23557"/>
                    <a:pt x="31597" y="20440"/>
                  </a:cubicBezTo>
                  <a:cubicBezTo>
                    <a:pt x="38788" y="26891"/>
                    <a:pt x="49684" y="26891"/>
                    <a:pt x="56875" y="20440"/>
                  </a:cubicBezTo>
                  <a:cubicBezTo>
                    <a:pt x="64066" y="26891"/>
                    <a:pt x="74962" y="26891"/>
                    <a:pt x="82153" y="20440"/>
                  </a:cubicBezTo>
                  <a:cubicBezTo>
                    <a:pt x="89344" y="26891"/>
                    <a:pt x="100240" y="26891"/>
                    <a:pt x="107431" y="20440"/>
                  </a:cubicBezTo>
                  <a:cubicBezTo>
                    <a:pt x="115225" y="27425"/>
                    <a:pt x="127205" y="26769"/>
                    <a:pt x="134190" y="18975"/>
                  </a:cubicBezTo>
                  <a:cubicBezTo>
                    <a:pt x="137307" y="15497"/>
                    <a:pt x="139030" y="10990"/>
                    <a:pt x="139028" y="6319"/>
                  </a:cubicBezTo>
                  <a:cubicBezTo>
                    <a:pt x="139029" y="2830"/>
                    <a:pt x="136202" y="1"/>
                    <a:pt x="132712" y="0"/>
                  </a:cubicBezTo>
                  <a:cubicBezTo>
                    <a:pt x="132711" y="0"/>
                    <a:pt x="132710" y="0"/>
                    <a:pt x="132709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4" name="Freeform: Shape 883">
              <a:extLst>
                <a:ext uri="{FF2B5EF4-FFF2-40B4-BE49-F238E27FC236}">
                  <a16:creationId xmlns:a16="http://schemas.microsoft.com/office/drawing/2014/main" id="{8F7E4BC9-0A3E-4706-980B-ED1371D45DD3}"/>
                </a:ext>
              </a:extLst>
            </p:cNvPr>
            <p:cNvSpPr/>
            <p:nvPr/>
          </p:nvSpPr>
          <p:spPr>
            <a:xfrm>
              <a:off x="7228822" y="5366828"/>
              <a:ext cx="113750" cy="25278"/>
            </a:xfrm>
            <a:custGeom>
              <a:avLst/>
              <a:gdLst>
                <a:gd name="connsiteX0" fmla="*/ 107431 w 113750"/>
                <a:gd name="connsiteY0" fmla="*/ 0 h 25278"/>
                <a:gd name="connsiteX1" fmla="*/ 101111 w 113750"/>
                <a:gd name="connsiteY1" fmla="*/ 6316 h 25278"/>
                <a:gd name="connsiteX2" fmla="*/ 101111 w 113750"/>
                <a:gd name="connsiteY2" fmla="*/ 6319 h 25278"/>
                <a:gd name="connsiteX3" fmla="*/ 94792 w 113750"/>
                <a:gd name="connsiteY3" fmla="*/ 12639 h 25278"/>
                <a:gd name="connsiteX4" fmla="*/ 88473 w 113750"/>
                <a:gd name="connsiteY4" fmla="*/ 6319 h 25278"/>
                <a:gd name="connsiteX5" fmla="*/ 82153 w 113750"/>
                <a:gd name="connsiteY5" fmla="*/ 0 h 25278"/>
                <a:gd name="connsiteX6" fmla="*/ 75834 w 113750"/>
                <a:gd name="connsiteY6" fmla="*/ 6319 h 25278"/>
                <a:gd name="connsiteX7" fmla="*/ 69514 w 113750"/>
                <a:gd name="connsiteY7" fmla="*/ 12639 h 25278"/>
                <a:gd name="connsiteX8" fmla="*/ 63195 w 113750"/>
                <a:gd name="connsiteY8" fmla="*/ 6319 h 25278"/>
                <a:gd name="connsiteX9" fmla="*/ 56875 w 113750"/>
                <a:gd name="connsiteY9" fmla="*/ 0 h 25278"/>
                <a:gd name="connsiteX10" fmla="*/ 50556 w 113750"/>
                <a:gd name="connsiteY10" fmla="*/ 6319 h 25278"/>
                <a:gd name="connsiteX11" fmla="*/ 44236 w 113750"/>
                <a:gd name="connsiteY11" fmla="*/ 12639 h 25278"/>
                <a:gd name="connsiteX12" fmla="*/ 37917 w 113750"/>
                <a:gd name="connsiteY12" fmla="*/ 6319 h 25278"/>
                <a:gd name="connsiteX13" fmla="*/ 31597 w 113750"/>
                <a:gd name="connsiteY13" fmla="*/ 0 h 25278"/>
                <a:gd name="connsiteX14" fmla="*/ 25278 w 113750"/>
                <a:gd name="connsiteY14" fmla="*/ 6319 h 25278"/>
                <a:gd name="connsiteX15" fmla="*/ 18958 w 113750"/>
                <a:gd name="connsiteY15" fmla="*/ 12639 h 25278"/>
                <a:gd name="connsiteX16" fmla="*/ 12639 w 113750"/>
                <a:gd name="connsiteY16" fmla="*/ 6319 h 25278"/>
                <a:gd name="connsiteX17" fmla="*/ 6319 w 113750"/>
                <a:gd name="connsiteY17" fmla="*/ 0 h 25278"/>
                <a:gd name="connsiteX18" fmla="*/ 0 w 113750"/>
                <a:gd name="connsiteY18" fmla="*/ 6319 h 25278"/>
                <a:gd name="connsiteX19" fmla="*/ 18941 w 113750"/>
                <a:gd name="connsiteY19" fmla="*/ 25278 h 25278"/>
                <a:gd name="connsiteX20" fmla="*/ 31597 w 113750"/>
                <a:gd name="connsiteY20" fmla="*/ 20440 h 25278"/>
                <a:gd name="connsiteX21" fmla="*/ 56875 w 113750"/>
                <a:gd name="connsiteY21" fmla="*/ 20440 h 25278"/>
                <a:gd name="connsiteX22" fmla="*/ 82153 w 113750"/>
                <a:gd name="connsiteY22" fmla="*/ 20440 h 25278"/>
                <a:gd name="connsiteX23" fmla="*/ 108912 w 113750"/>
                <a:gd name="connsiteY23" fmla="*/ 18975 h 25278"/>
                <a:gd name="connsiteX24" fmla="*/ 113750 w 113750"/>
                <a:gd name="connsiteY24" fmla="*/ 6319 h 25278"/>
                <a:gd name="connsiteX25" fmla="*/ 107434 w 113750"/>
                <a:gd name="connsiteY25" fmla="*/ 0 h 25278"/>
                <a:gd name="connsiteX26" fmla="*/ 107431 w 113750"/>
                <a:gd name="connsiteY26" fmla="*/ 0 h 2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3750" h="25278">
                  <a:moveTo>
                    <a:pt x="107431" y="0"/>
                  </a:moveTo>
                  <a:cubicBezTo>
                    <a:pt x="103942" y="-1"/>
                    <a:pt x="101112" y="2827"/>
                    <a:pt x="101111" y="6316"/>
                  </a:cubicBezTo>
                  <a:cubicBezTo>
                    <a:pt x="101111" y="6318"/>
                    <a:pt x="101111" y="6318"/>
                    <a:pt x="101111" y="6319"/>
                  </a:cubicBezTo>
                  <a:cubicBezTo>
                    <a:pt x="101111" y="9810"/>
                    <a:pt x="98282" y="12639"/>
                    <a:pt x="94792" y="12639"/>
                  </a:cubicBezTo>
                  <a:cubicBezTo>
                    <a:pt x="91302" y="12639"/>
                    <a:pt x="88473" y="9810"/>
                    <a:pt x="88473" y="6319"/>
                  </a:cubicBezTo>
                  <a:cubicBezTo>
                    <a:pt x="88473" y="2829"/>
                    <a:pt x="85643" y="0"/>
                    <a:pt x="82153" y="0"/>
                  </a:cubicBezTo>
                  <a:cubicBezTo>
                    <a:pt x="78663" y="0"/>
                    <a:pt x="75834" y="2829"/>
                    <a:pt x="75834" y="6319"/>
                  </a:cubicBezTo>
                  <a:cubicBezTo>
                    <a:pt x="75834" y="9810"/>
                    <a:pt x="73004" y="12639"/>
                    <a:pt x="69514" y="12639"/>
                  </a:cubicBezTo>
                  <a:cubicBezTo>
                    <a:pt x="66024" y="12639"/>
                    <a:pt x="63195" y="9810"/>
                    <a:pt x="63195" y="6319"/>
                  </a:cubicBezTo>
                  <a:cubicBezTo>
                    <a:pt x="63195" y="2829"/>
                    <a:pt x="60365" y="0"/>
                    <a:pt x="56875" y="0"/>
                  </a:cubicBezTo>
                  <a:cubicBezTo>
                    <a:pt x="53385" y="0"/>
                    <a:pt x="50556" y="2829"/>
                    <a:pt x="50556" y="6319"/>
                  </a:cubicBezTo>
                  <a:cubicBezTo>
                    <a:pt x="50556" y="9810"/>
                    <a:pt x="47727" y="12639"/>
                    <a:pt x="44236" y="12639"/>
                  </a:cubicBezTo>
                  <a:cubicBezTo>
                    <a:pt x="40746" y="12639"/>
                    <a:pt x="37917" y="9810"/>
                    <a:pt x="37917" y="6319"/>
                  </a:cubicBezTo>
                  <a:cubicBezTo>
                    <a:pt x="37917" y="2829"/>
                    <a:pt x="35088" y="0"/>
                    <a:pt x="31597" y="0"/>
                  </a:cubicBezTo>
                  <a:cubicBezTo>
                    <a:pt x="28107" y="0"/>
                    <a:pt x="25278" y="2829"/>
                    <a:pt x="25278" y="6319"/>
                  </a:cubicBezTo>
                  <a:cubicBezTo>
                    <a:pt x="25278" y="9810"/>
                    <a:pt x="22449" y="12639"/>
                    <a:pt x="18958" y="12639"/>
                  </a:cubicBezTo>
                  <a:cubicBezTo>
                    <a:pt x="15468" y="12639"/>
                    <a:pt x="12639" y="9810"/>
                    <a:pt x="12639" y="6319"/>
                  </a:cubicBezTo>
                  <a:cubicBezTo>
                    <a:pt x="12639" y="2829"/>
                    <a:pt x="9810" y="0"/>
                    <a:pt x="6319" y="0"/>
                  </a:cubicBezTo>
                  <a:cubicBezTo>
                    <a:pt x="2829" y="0"/>
                    <a:pt x="0" y="2829"/>
                    <a:pt x="0" y="6319"/>
                  </a:cubicBezTo>
                  <a:cubicBezTo>
                    <a:pt x="-5" y="16785"/>
                    <a:pt x="8476" y="25273"/>
                    <a:pt x="18941" y="25278"/>
                  </a:cubicBezTo>
                  <a:cubicBezTo>
                    <a:pt x="23612" y="25280"/>
                    <a:pt x="28119" y="23557"/>
                    <a:pt x="31597" y="20440"/>
                  </a:cubicBezTo>
                  <a:cubicBezTo>
                    <a:pt x="38788" y="26891"/>
                    <a:pt x="49684" y="26891"/>
                    <a:pt x="56875" y="20440"/>
                  </a:cubicBezTo>
                  <a:cubicBezTo>
                    <a:pt x="64066" y="26891"/>
                    <a:pt x="74962" y="26891"/>
                    <a:pt x="82153" y="20440"/>
                  </a:cubicBezTo>
                  <a:cubicBezTo>
                    <a:pt x="89947" y="27425"/>
                    <a:pt x="101927" y="26769"/>
                    <a:pt x="108912" y="18975"/>
                  </a:cubicBezTo>
                  <a:cubicBezTo>
                    <a:pt x="112030" y="15497"/>
                    <a:pt x="113752" y="10990"/>
                    <a:pt x="113750" y="6319"/>
                  </a:cubicBezTo>
                  <a:cubicBezTo>
                    <a:pt x="113751" y="2830"/>
                    <a:pt x="110924" y="1"/>
                    <a:pt x="107434" y="0"/>
                  </a:cubicBezTo>
                  <a:cubicBezTo>
                    <a:pt x="107433" y="0"/>
                    <a:pt x="107432" y="0"/>
                    <a:pt x="107431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5" name="Freeform: Shape 884">
              <a:extLst>
                <a:ext uri="{FF2B5EF4-FFF2-40B4-BE49-F238E27FC236}">
                  <a16:creationId xmlns:a16="http://schemas.microsoft.com/office/drawing/2014/main" id="{B0D77F20-E062-4A0F-BC5C-8B0B8BE10C33}"/>
                </a:ext>
              </a:extLst>
            </p:cNvPr>
            <p:cNvSpPr/>
            <p:nvPr/>
          </p:nvSpPr>
          <p:spPr>
            <a:xfrm>
              <a:off x="7241461" y="5404744"/>
              <a:ext cx="88472" cy="25278"/>
            </a:xfrm>
            <a:custGeom>
              <a:avLst/>
              <a:gdLst>
                <a:gd name="connsiteX0" fmla="*/ 82153 w 88472"/>
                <a:gd name="connsiteY0" fmla="*/ 0 h 25278"/>
                <a:gd name="connsiteX1" fmla="*/ 75834 w 88472"/>
                <a:gd name="connsiteY1" fmla="*/ 6316 h 25278"/>
                <a:gd name="connsiteX2" fmla="*/ 75834 w 88472"/>
                <a:gd name="connsiteY2" fmla="*/ 6319 h 25278"/>
                <a:gd name="connsiteX3" fmla="*/ 69514 w 88472"/>
                <a:gd name="connsiteY3" fmla="*/ 12639 h 25278"/>
                <a:gd name="connsiteX4" fmla="*/ 63195 w 88472"/>
                <a:gd name="connsiteY4" fmla="*/ 6319 h 25278"/>
                <a:gd name="connsiteX5" fmla="*/ 56875 w 88472"/>
                <a:gd name="connsiteY5" fmla="*/ 0 h 25278"/>
                <a:gd name="connsiteX6" fmla="*/ 50556 w 88472"/>
                <a:gd name="connsiteY6" fmla="*/ 6319 h 25278"/>
                <a:gd name="connsiteX7" fmla="*/ 44236 w 88472"/>
                <a:gd name="connsiteY7" fmla="*/ 12639 h 25278"/>
                <a:gd name="connsiteX8" fmla="*/ 37917 w 88472"/>
                <a:gd name="connsiteY8" fmla="*/ 6319 h 25278"/>
                <a:gd name="connsiteX9" fmla="*/ 31597 w 88472"/>
                <a:gd name="connsiteY9" fmla="*/ 0 h 25278"/>
                <a:gd name="connsiteX10" fmla="*/ 25278 w 88472"/>
                <a:gd name="connsiteY10" fmla="*/ 6319 h 25278"/>
                <a:gd name="connsiteX11" fmla="*/ 18958 w 88472"/>
                <a:gd name="connsiteY11" fmla="*/ 12639 h 25278"/>
                <a:gd name="connsiteX12" fmla="*/ 12639 w 88472"/>
                <a:gd name="connsiteY12" fmla="*/ 6319 h 25278"/>
                <a:gd name="connsiteX13" fmla="*/ 6319 w 88472"/>
                <a:gd name="connsiteY13" fmla="*/ 0 h 25278"/>
                <a:gd name="connsiteX14" fmla="*/ 0 w 88472"/>
                <a:gd name="connsiteY14" fmla="*/ 6319 h 25278"/>
                <a:gd name="connsiteX15" fmla="*/ 18941 w 88472"/>
                <a:gd name="connsiteY15" fmla="*/ 25278 h 25278"/>
                <a:gd name="connsiteX16" fmla="*/ 31597 w 88472"/>
                <a:gd name="connsiteY16" fmla="*/ 20440 h 25278"/>
                <a:gd name="connsiteX17" fmla="*/ 56875 w 88472"/>
                <a:gd name="connsiteY17" fmla="*/ 20440 h 25278"/>
                <a:gd name="connsiteX18" fmla="*/ 83634 w 88472"/>
                <a:gd name="connsiteY18" fmla="*/ 18975 h 25278"/>
                <a:gd name="connsiteX19" fmla="*/ 88473 w 88472"/>
                <a:gd name="connsiteY19" fmla="*/ 6319 h 25278"/>
                <a:gd name="connsiteX20" fmla="*/ 82156 w 88472"/>
                <a:gd name="connsiteY20" fmla="*/ 0 h 25278"/>
                <a:gd name="connsiteX21" fmla="*/ 82153 w 88472"/>
                <a:gd name="connsiteY21" fmla="*/ 0 h 2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8472" h="25278">
                  <a:moveTo>
                    <a:pt x="82153" y="0"/>
                  </a:moveTo>
                  <a:cubicBezTo>
                    <a:pt x="78664" y="-1"/>
                    <a:pt x="75834" y="2827"/>
                    <a:pt x="75834" y="6316"/>
                  </a:cubicBezTo>
                  <a:cubicBezTo>
                    <a:pt x="75834" y="6318"/>
                    <a:pt x="75834" y="6318"/>
                    <a:pt x="75834" y="6319"/>
                  </a:cubicBezTo>
                  <a:cubicBezTo>
                    <a:pt x="75834" y="9810"/>
                    <a:pt x="73004" y="12639"/>
                    <a:pt x="69514" y="12639"/>
                  </a:cubicBezTo>
                  <a:cubicBezTo>
                    <a:pt x="66024" y="12639"/>
                    <a:pt x="63195" y="9810"/>
                    <a:pt x="63195" y="6319"/>
                  </a:cubicBezTo>
                  <a:cubicBezTo>
                    <a:pt x="63195" y="2829"/>
                    <a:pt x="60365" y="0"/>
                    <a:pt x="56875" y="0"/>
                  </a:cubicBezTo>
                  <a:cubicBezTo>
                    <a:pt x="53385" y="0"/>
                    <a:pt x="50556" y="2829"/>
                    <a:pt x="50556" y="6319"/>
                  </a:cubicBezTo>
                  <a:cubicBezTo>
                    <a:pt x="50556" y="9810"/>
                    <a:pt x="47727" y="12639"/>
                    <a:pt x="44236" y="12639"/>
                  </a:cubicBezTo>
                  <a:cubicBezTo>
                    <a:pt x="40746" y="12639"/>
                    <a:pt x="37917" y="9810"/>
                    <a:pt x="37917" y="6319"/>
                  </a:cubicBezTo>
                  <a:cubicBezTo>
                    <a:pt x="37917" y="2829"/>
                    <a:pt x="35088" y="0"/>
                    <a:pt x="31597" y="0"/>
                  </a:cubicBezTo>
                  <a:cubicBezTo>
                    <a:pt x="28107" y="0"/>
                    <a:pt x="25278" y="2829"/>
                    <a:pt x="25278" y="6319"/>
                  </a:cubicBezTo>
                  <a:cubicBezTo>
                    <a:pt x="25278" y="9810"/>
                    <a:pt x="22449" y="12639"/>
                    <a:pt x="18958" y="12639"/>
                  </a:cubicBezTo>
                  <a:cubicBezTo>
                    <a:pt x="15468" y="12639"/>
                    <a:pt x="12639" y="9810"/>
                    <a:pt x="12639" y="6319"/>
                  </a:cubicBezTo>
                  <a:cubicBezTo>
                    <a:pt x="12639" y="2829"/>
                    <a:pt x="9810" y="0"/>
                    <a:pt x="6319" y="0"/>
                  </a:cubicBezTo>
                  <a:cubicBezTo>
                    <a:pt x="2829" y="0"/>
                    <a:pt x="0" y="2829"/>
                    <a:pt x="0" y="6319"/>
                  </a:cubicBezTo>
                  <a:cubicBezTo>
                    <a:pt x="-5" y="16785"/>
                    <a:pt x="8476" y="25273"/>
                    <a:pt x="18941" y="25278"/>
                  </a:cubicBezTo>
                  <a:cubicBezTo>
                    <a:pt x="23612" y="25280"/>
                    <a:pt x="28119" y="23557"/>
                    <a:pt x="31597" y="20440"/>
                  </a:cubicBezTo>
                  <a:cubicBezTo>
                    <a:pt x="38788" y="26891"/>
                    <a:pt x="49684" y="26891"/>
                    <a:pt x="56875" y="20440"/>
                  </a:cubicBezTo>
                  <a:cubicBezTo>
                    <a:pt x="64669" y="27425"/>
                    <a:pt x="76649" y="26769"/>
                    <a:pt x="83634" y="18975"/>
                  </a:cubicBezTo>
                  <a:cubicBezTo>
                    <a:pt x="86752" y="15497"/>
                    <a:pt x="88474" y="10990"/>
                    <a:pt x="88473" y="6319"/>
                  </a:cubicBezTo>
                  <a:cubicBezTo>
                    <a:pt x="88473" y="2830"/>
                    <a:pt x="85646" y="1"/>
                    <a:pt x="82156" y="0"/>
                  </a:cubicBezTo>
                  <a:cubicBezTo>
                    <a:pt x="82155" y="0"/>
                    <a:pt x="82154" y="0"/>
                    <a:pt x="82153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86" name="Graphic 270">
            <a:extLst>
              <a:ext uri="{FF2B5EF4-FFF2-40B4-BE49-F238E27FC236}">
                <a16:creationId xmlns:a16="http://schemas.microsoft.com/office/drawing/2014/main" id="{EA3EF1F3-6EDF-4145-B3BB-7C273334053C}"/>
              </a:ext>
            </a:extLst>
          </p:cNvPr>
          <p:cNvGrpSpPr/>
          <p:nvPr/>
        </p:nvGrpSpPr>
        <p:grpSpPr>
          <a:xfrm>
            <a:off x="6481781" y="5069385"/>
            <a:ext cx="320134" cy="427992"/>
            <a:chOff x="6481781" y="5069385"/>
            <a:chExt cx="320134" cy="427992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887" name="Freeform: Shape 886">
              <a:extLst>
                <a:ext uri="{FF2B5EF4-FFF2-40B4-BE49-F238E27FC236}">
                  <a16:creationId xmlns:a16="http://schemas.microsoft.com/office/drawing/2014/main" id="{E0048A81-65AA-4018-89D0-15DE19FB2CDC}"/>
                </a:ext>
              </a:extLst>
            </p:cNvPr>
            <p:cNvSpPr/>
            <p:nvPr/>
          </p:nvSpPr>
          <p:spPr>
            <a:xfrm>
              <a:off x="6481781" y="5069385"/>
              <a:ext cx="320134" cy="427992"/>
            </a:xfrm>
            <a:custGeom>
              <a:avLst/>
              <a:gdLst>
                <a:gd name="connsiteX0" fmla="*/ 296909 w 320134"/>
                <a:gd name="connsiteY0" fmla="*/ 192147 h 427992"/>
                <a:gd name="connsiteX1" fmla="*/ 255817 w 320134"/>
                <a:gd name="connsiteY1" fmla="*/ 192147 h 427992"/>
                <a:gd name="connsiteX2" fmla="*/ 255817 w 320134"/>
                <a:gd name="connsiteY2" fmla="*/ 123177 h 427992"/>
                <a:gd name="connsiteX3" fmla="*/ 261446 w 320134"/>
                <a:gd name="connsiteY3" fmla="*/ 77958 h 427992"/>
                <a:gd name="connsiteX4" fmla="*/ 233464 w 320134"/>
                <a:gd name="connsiteY4" fmla="*/ 56762 h 427992"/>
                <a:gd name="connsiteX5" fmla="*/ 212991 w 320134"/>
                <a:gd name="connsiteY5" fmla="*/ 29803 h 427992"/>
                <a:gd name="connsiteX6" fmla="*/ 182817 w 320134"/>
                <a:gd name="connsiteY6" fmla="*/ 25197 h 427992"/>
                <a:gd name="connsiteX7" fmla="*/ 168689 w 320134"/>
                <a:gd name="connsiteY7" fmla="*/ 7910 h 427992"/>
                <a:gd name="connsiteX8" fmla="*/ 138491 w 320134"/>
                <a:gd name="connsiteY8" fmla="*/ 10 h 427992"/>
                <a:gd name="connsiteX9" fmla="*/ 100777 w 320134"/>
                <a:gd name="connsiteY9" fmla="*/ 17981 h 427992"/>
                <a:gd name="connsiteX10" fmla="*/ 71189 w 320134"/>
                <a:gd name="connsiteY10" fmla="*/ 20221 h 427992"/>
                <a:gd name="connsiteX11" fmla="*/ 56806 w 320134"/>
                <a:gd name="connsiteY11" fmla="*/ 40551 h 427992"/>
                <a:gd name="connsiteX12" fmla="*/ 26755 w 320134"/>
                <a:gd name="connsiteY12" fmla="*/ 49874 h 427992"/>
                <a:gd name="connsiteX13" fmla="*/ 18837 w 320134"/>
                <a:gd name="connsiteY13" fmla="*/ 73519 h 427992"/>
                <a:gd name="connsiteX14" fmla="*/ 120 w 320134"/>
                <a:gd name="connsiteY14" fmla="*/ 97177 h 427992"/>
                <a:gd name="connsiteX15" fmla="*/ 12839 w 320134"/>
                <a:gd name="connsiteY15" fmla="*/ 124257 h 427992"/>
                <a:gd name="connsiteX16" fmla="*/ 12839 w 320134"/>
                <a:gd name="connsiteY16" fmla="*/ 385100 h 427992"/>
                <a:gd name="connsiteX17" fmla="*/ 58101 w 320134"/>
                <a:gd name="connsiteY17" fmla="*/ 427978 h 427992"/>
                <a:gd name="connsiteX18" fmla="*/ 210555 w 320134"/>
                <a:gd name="connsiteY18" fmla="*/ 427978 h 427992"/>
                <a:gd name="connsiteX19" fmla="*/ 255817 w 320134"/>
                <a:gd name="connsiteY19" fmla="*/ 385100 h 427992"/>
                <a:gd name="connsiteX20" fmla="*/ 296909 w 320134"/>
                <a:gd name="connsiteY20" fmla="*/ 385100 h 427992"/>
                <a:gd name="connsiteX21" fmla="*/ 320135 w 320134"/>
                <a:gd name="connsiteY21" fmla="*/ 363661 h 427992"/>
                <a:gd name="connsiteX22" fmla="*/ 320135 w 320134"/>
                <a:gd name="connsiteY22" fmla="*/ 213586 h 427992"/>
                <a:gd name="connsiteX23" fmla="*/ 296909 w 320134"/>
                <a:gd name="connsiteY23" fmla="*/ 192147 h 427992"/>
                <a:gd name="connsiteX24" fmla="*/ 241524 w 320134"/>
                <a:gd name="connsiteY24" fmla="*/ 163561 h 427992"/>
                <a:gd name="connsiteX25" fmla="*/ 27132 w 320134"/>
                <a:gd name="connsiteY25" fmla="*/ 163561 h 427992"/>
                <a:gd name="connsiteX26" fmla="*/ 27132 w 320134"/>
                <a:gd name="connsiteY26" fmla="*/ 127829 h 427992"/>
                <a:gd name="connsiteX27" fmla="*/ 241524 w 320134"/>
                <a:gd name="connsiteY27" fmla="*/ 127829 h 427992"/>
                <a:gd name="connsiteX28" fmla="*/ 255817 w 320134"/>
                <a:gd name="connsiteY28" fmla="*/ 235025 h 427992"/>
                <a:gd name="connsiteX29" fmla="*/ 275470 w 320134"/>
                <a:gd name="connsiteY29" fmla="*/ 235025 h 427992"/>
                <a:gd name="connsiteX30" fmla="*/ 277256 w 320134"/>
                <a:gd name="connsiteY30" fmla="*/ 235039 h 427992"/>
                <a:gd name="connsiteX31" fmla="*/ 277420 w 320134"/>
                <a:gd name="connsiteY31" fmla="*/ 341607 h 427992"/>
                <a:gd name="connsiteX32" fmla="*/ 275470 w 320134"/>
                <a:gd name="connsiteY32" fmla="*/ 342221 h 427992"/>
                <a:gd name="connsiteX33" fmla="*/ 255817 w 320134"/>
                <a:gd name="connsiteY33" fmla="*/ 342221 h 427992"/>
                <a:gd name="connsiteX34" fmla="*/ 29393 w 320134"/>
                <a:gd name="connsiteY34" fmla="*/ 84580 h 427992"/>
                <a:gd name="connsiteX35" fmla="*/ 33914 w 320134"/>
                <a:gd name="connsiteY35" fmla="*/ 75550 h 427992"/>
                <a:gd name="connsiteX36" fmla="*/ 33912 w 320134"/>
                <a:gd name="connsiteY36" fmla="*/ 75543 h 427992"/>
                <a:gd name="connsiteX37" fmla="*/ 36860 w 320134"/>
                <a:gd name="connsiteY37" fmla="*/ 59987 h 427992"/>
                <a:gd name="connsiteX38" fmla="*/ 60603 w 320134"/>
                <a:gd name="connsiteY38" fmla="*/ 55995 h 427992"/>
                <a:gd name="connsiteX39" fmla="*/ 69641 w 320134"/>
                <a:gd name="connsiteY39" fmla="*/ 51486 h 427992"/>
                <a:gd name="connsiteX40" fmla="*/ 70010 w 320134"/>
                <a:gd name="connsiteY40" fmla="*/ 49218 h 427992"/>
                <a:gd name="connsiteX41" fmla="*/ 78702 w 320134"/>
                <a:gd name="connsiteY41" fmla="*/ 32378 h 427992"/>
                <a:gd name="connsiteX42" fmla="*/ 102546 w 320134"/>
                <a:gd name="connsiteY42" fmla="*/ 34172 h 427992"/>
                <a:gd name="connsiteX43" fmla="*/ 112135 w 320134"/>
                <a:gd name="connsiteY43" fmla="*/ 30974 h 427992"/>
                <a:gd name="connsiteX44" fmla="*/ 112889 w 320134"/>
                <a:gd name="connsiteY44" fmla="*/ 27779 h 427992"/>
                <a:gd name="connsiteX45" fmla="*/ 138491 w 320134"/>
                <a:gd name="connsiteY45" fmla="*/ 14303 h 427992"/>
                <a:gd name="connsiteX46" fmla="*/ 161109 w 320134"/>
                <a:gd name="connsiteY46" fmla="*/ 20025 h 427992"/>
                <a:gd name="connsiteX47" fmla="*/ 170060 w 320134"/>
                <a:gd name="connsiteY47" fmla="*/ 34925 h 427992"/>
                <a:gd name="connsiteX48" fmla="*/ 177207 w 320134"/>
                <a:gd name="connsiteY48" fmla="*/ 42072 h 427992"/>
                <a:gd name="connsiteX49" fmla="*/ 180403 w 320134"/>
                <a:gd name="connsiteY49" fmla="*/ 41318 h 427992"/>
                <a:gd name="connsiteX50" fmla="*/ 205475 w 320134"/>
                <a:gd name="connsiteY50" fmla="*/ 41960 h 427992"/>
                <a:gd name="connsiteX51" fmla="*/ 220085 w 320134"/>
                <a:gd name="connsiteY51" fmla="*/ 63511 h 427992"/>
                <a:gd name="connsiteX52" fmla="*/ 227228 w 320134"/>
                <a:gd name="connsiteY52" fmla="*/ 70658 h 427992"/>
                <a:gd name="connsiteX53" fmla="*/ 227231 w 320134"/>
                <a:gd name="connsiteY53" fmla="*/ 70658 h 427992"/>
                <a:gd name="connsiteX54" fmla="*/ 248241 w 320134"/>
                <a:gd name="connsiteY54" fmla="*/ 83429 h 427992"/>
                <a:gd name="connsiteX55" fmla="*/ 245286 w 320134"/>
                <a:gd name="connsiteY55" fmla="*/ 113536 h 427992"/>
                <a:gd name="connsiteX56" fmla="*/ 22447 w 320134"/>
                <a:gd name="connsiteY56" fmla="*/ 113536 h 427992"/>
                <a:gd name="connsiteX57" fmla="*/ 14283 w 320134"/>
                <a:gd name="connsiteY57" fmla="*/ 99069 h 427992"/>
                <a:gd name="connsiteX58" fmla="*/ 29393 w 320134"/>
                <a:gd name="connsiteY58" fmla="*/ 84580 h 427992"/>
                <a:gd name="connsiteX59" fmla="*/ 210555 w 320134"/>
                <a:gd name="connsiteY59" fmla="*/ 413686 h 427992"/>
                <a:gd name="connsiteX60" fmla="*/ 58101 w 320134"/>
                <a:gd name="connsiteY60" fmla="*/ 413686 h 427992"/>
                <a:gd name="connsiteX61" fmla="*/ 27132 w 320134"/>
                <a:gd name="connsiteY61" fmla="*/ 385100 h 427992"/>
                <a:gd name="connsiteX62" fmla="*/ 27132 w 320134"/>
                <a:gd name="connsiteY62" fmla="*/ 177854 h 427992"/>
                <a:gd name="connsiteX63" fmla="*/ 241524 w 320134"/>
                <a:gd name="connsiteY63" fmla="*/ 177854 h 427992"/>
                <a:gd name="connsiteX64" fmla="*/ 241524 w 320134"/>
                <a:gd name="connsiteY64" fmla="*/ 385100 h 427992"/>
                <a:gd name="connsiteX65" fmla="*/ 210555 w 320134"/>
                <a:gd name="connsiteY65" fmla="*/ 413686 h 427992"/>
                <a:gd name="connsiteX66" fmla="*/ 305842 w 320134"/>
                <a:gd name="connsiteY66" fmla="*/ 363661 h 427992"/>
                <a:gd name="connsiteX67" fmla="*/ 296909 w 320134"/>
                <a:gd name="connsiteY67" fmla="*/ 370807 h 427992"/>
                <a:gd name="connsiteX68" fmla="*/ 255817 w 320134"/>
                <a:gd name="connsiteY68" fmla="*/ 370807 h 427992"/>
                <a:gd name="connsiteX69" fmla="*/ 255817 w 320134"/>
                <a:gd name="connsiteY69" fmla="*/ 356514 h 427992"/>
                <a:gd name="connsiteX70" fmla="*/ 275470 w 320134"/>
                <a:gd name="connsiteY70" fmla="*/ 356514 h 427992"/>
                <a:gd name="connsiteX71" fmla="*/ 291549 w 320134"/>
                <a:gd name="connsiteY71" fmla="*/ 342221 h 427992"/>
                <a:gd name="connsiteX72" fmla="*/ 291549 w 320134"/>
                <a:gd name="connsiteY72" fmla="*/ 235025 h 427992"/>
                <a:gd name="connsiteX73" fmla="*/ 275470 w 320134"/>
                <a:gd name="connsiteY73" fmla="*/ 220732 h 427992"/>
                <a:gd name="connsiteX74" fmla="*/ 255817 w 320134"/>
                <a:gd name="connsiteY74" fmla="*/ 220732 h 427992"/>
                <a:gd name="connsiteX75" fmla="*/ 255817 w 320134"/>
                <a:gd name="connsiteY75" fmla="*/ 206439 h 427992"/>
                <a:gd name="connsiteX76" fmla="*/ 296909 w 320134"/>
                <a:gd name="connsiteY76" fmla="*/ 206439 h 427992"/>
                <a:gd name="connsiteX77" fmla="*/ 305842 w 320134"/>
                <a:gd name="connsiteY77" fmla="*/ 213586 h 427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320134" h="427992">
                  <a:moveTo>
                    <a:pt x="296909" y="192147"/>
                  </a:moveTo>
                  <a:lnTo>
                    <a:pt x="255817" y="192147"/>
                  </a:lnTo>
                  <a:lnTo>
                    <a:pt x="255817" y="123177"/>
                  </a:lnTo>
                  <a:cubicBezTo>
                    <a:pt x="265160" y="110002"/>
                    <a:pt x="267273" y="93021"/>
                    <a:pt x="261446" y="77958"/>
                  </a:cubicBezTo>
                  <a:cubicBezTo>
                    <a:pt x="256835" y="66201"/>
                    <a:pt x="246029" y="58016"/>
                    <a:pt x="233464" y="56762"/>
                  </a:cubicBezTo>
                  <a:cubicBezTo>
                    <a:pt x="230139" y="45588"/>
                    <a:pt x="222862" y="36006"/>
                    <a:pt x="212991" y="29803"/>
                  </a:cubicBezTo>
                  <a:cubicBezTo>
                    <a:pt x="204018" y="24119"/>
                    <a:pt x="193077" y="22449"/>
                    <a:pt x="182817" y="25197"/>
                  </a:cubicBezTo>
                  <a:cubicBezTo>
                    <a:pt x="180297" y="17947"/>
                    <a:pt x="175291" y="11824"/>
                    <a:pt x="168689" y="7910"/>
                  </a:cubicBezTo>
                  <a:cubicBezTo>
                    <a:pt x="159542" y="2547"/>
                    <a:pt x="149092" y="-187"/>
                    <a:pt x="138491" y="10"/>
                  </a:cubicBezTo>
                  <a:cubicBezTo>
                    <a:pt x="120049" y="10"/>
                    <a:pt x="105976" y="7052"/>
                    <a:pt x="100777" y="17981"/>
                  </a:cubicBezTo>
                  <a:cubicBezTo>
                    <a:pt x="91095" y="14135"/>
                    <a:pt x="80182" y="14961"/>
                    <a:pt x="71189" y="20221"/>
                  </a:cubicBezTo>
                  <a:cubicBezTo>
                    <a:pt x="63968" y="24905"/>
                    <a:pt x="58820" y="32182"/>
                    <a:pt x="56806" y="40551"/>
                  </a:cubicBezTo>
                  <a:cubicBezTo>
                    <a:pt x="45889" y="38881"/>
                    <a:pt x="34810" y="42318"/>
                    <a:pt x="26755" y="49874"/>
                  </a:cubicBezTo>
                  <a:cubicBezTo>
                    <a:pt x="20511" y="56052"/>
                    <a:pt x="17573" y="64827"/>
                    <a:pt x="18837" y="73519"/>
                  </a:cubicBezTo>
                  <a:cubicBezTo>
                    <a:pt x="9060" y="77812"/>
                    <a:pt x="2048" y="86675"/>
                    <a:pt x="120" y="97177"/>
                  </a:cubicBezTo>
                  <a:cubicBezTo>
                    <a:pt x="-840" y="107838"/>
                    <a:pt x="4021" y="118189"/>
                    <a:pt x="12839" y="124257"/>
                  </a:cubicBezTo>
                  <a:lnTo>
                    <a:pt x="12839" y="385100"/>
                  </a:lnTo>
                  <a:cubicBezTo>
                    <a:pt x="13542" y="409419"/>
                    <a:pt x="33779" y="428591"/>
                    <a:pt x="58101" y="427978"/>
                  </a:cubicBezTo>
                  <a:lnTo>
                    <a:pt x="210555" y="427978"/>
                  </a:lnTo>
                  <a:cubicBezTo>
                    <a:pt x="234877" y="428591"/>
                    <a:pt x="255115" y="409419"/>
                    <a:pt x="255817" y="385100"/>
                  </a:cubicBezTo>
                  <a:lnTo>
                    <a:pt x="296909" y="385100"/>
                  </a:lnTo>
                  <a:cubicBezTo>
                    <a:pt x="309230" y="385559"/>
                    <a:pt x="319608" y="375980"/>
                    <a:pt x="320135" y="363661"/>
                  </a:cubicBezTo>
                  <a:lnTo>
                    <a:pt x="320135" y="213586"/>
                  </a:lnTo>
                  <a:cubicBezTo>
                    <a:pt x="319608" y="201267"/>
                    <a:pt x="309230" y="191687"/>
                    <a:pt x="296909" y="192147"/>
                  </a:cubicBezTo>
                  <a:close/>
                  <a:moveTo>
                    <a:pt x="241524" y="163561"/>
                  </a:moveTo>
                  <a:lnTo>
                    <a:pt x="27132" y="163561"/>
                  </a:lnTo>
                  <a:lnTo>
                    <a:pt x="27132" y="127829"/>
                  </a:lnTo>
                  <a:lnTo>
                    <a:pt x="241524" y="127829"/>
                  </a:lnTo>
                  <a:close/>
                  <a:moveTo>
                    <a:pt x="255817" y="235025"/>
                  </a:moveTo>
                  <a:lnTo>
                    <a:pt x="275470" y="235025"/>
                  </a:lnTo>
                  <a:cubicBezTo>
                    <a:pt x="276558" y="235032"/>
                    <a:pt x="277246" y="235444"/>
                    <a:pt x="277256" y="235039"/>
                  </a:cubicBezTo>
                  <a:lnTo>
                    <a:pt x="277420" y="341607"/>
                  </a:lnTo>
                  <a:cubicBezTo>
                    <a:pt x="276870" y="342048"/>
                    <a:pt x="276174" y="342267"/>
                    <a:pt x="275470" y="342221"/>
                  </a:cubicBezTo>
                  <a:lnTo>
                    <a:pt x="255817" y="342221"/>
                  </a:lnTo>
                  <a:close/>
                  <a:moveTo>
                    <a:pt x="29393" y="84580"/>
                  </a:moveTo>
                  <a:cubicBezTo>
                    <a:pt x="33135" y="83335"/>
                    <a:pt x="35159" y="79292"/>
                    <a:pt x="33914" y="75550"/>
                  </a:cubicBezTo>
                  <a:cubicBezTo>
                    <a:pt x="33914" y="75548"/>
                    <a:pt x="33912" y="75545"/>
                    <a:pt x="33912" y="75543"/>
                  </a:cubicBezTo>
                  <a:cubicBezTo>
                    <a:pt x="31675" y="70236"/>
                    <a:pt x="32837" y="64107"/>
                    <a:pt x="36860" y="59987"/>
                  </a:cubicBezTo>
                  <a:cubicBezTo>
                    <a:pt x="43453" y="54422"/>
                    <a:pt x="52553" y="52892"/>
                    <a:pt x="60603" y="55995"/>
                  </a:cubicBezTo>
                  <a:cubicBezTo>
                    <a:pt x="64344" y="57246"/>
                    <a:pt x="68391" y="55227"/>
                    <a:pt x="69641" y="51486"/>
                  </a:cubicBezTo>
                  <a:cubicBezTo>
                    <a:pt x="69886" y="50755"/>
                    <a:pt x="70010" y="49989"/>
                    <a:pt x="70010" y="49218"/>
                  </a:cubicBezTo>
                  <a:cubicBezTo>
                    <a:pt x="69948" y="42514"/>
                    <a:pt x="73201" y="36211"/>
                    <a:pt x="78702" y="32378"/>
                  </a:cubicBezTo>
                  <a:cubicBezTo>
                    <a:pt x="86419" y="28776"/>
                    <a:pt x="95455" y="29455"/>
                    <a:pt x="102546" y="34172"/>
                  </a:cubicBezTo>
                  <a:cubicBezTo>
                    <a:pt x="106077" y="35937"/>
                    <a:pt x="110370" y="34505"/>
                    <a:pt x="112135" y="30974"/>
                  </a:cubicBezTo>
                  <a:cubicBezTo>
                    <a:pt x="112631" y="29982"/>
                    <a:pt x="112889" y="28888"/>
                    <a:pt x="112889" y="27779"/>
                  </a:cubicBezTo>
                  <a:cubicBezTo>
                    <a:pt x="112889" y="19027"/>
                    <a:pt x="126079" y="14303"/>
                    <a:pt x="138491" y="14303"/>
                  </a:cubicBezTo>
                  <a:cubicBezTo>
                    <a:pt x="146409" y="14134"/>
                    <a:pt x="154224" y="16111"/>
                    <a:pt x="161109" y="20025"/>
                  </a:cubicBezTo>
                  <a:cubicBezTo>
                    <a:pt x="166595" y="22979"/>
                    <a:pt x="170029" y="28695"/>
                    <a:pt x="170060" y="34925"/>
                  </a:cubicBezTo>
                  <a:cubicBezTo>
                    <a:pt x="170060" y="38873"/>
                    <a:pt x="173260" y="42072"/>
                    <a:pt x="177207" y="42072"/>
                  </a:cubicBezTo>
                  <a:cubicBezTo>
                    <a:pt x="178316" y="42072"/>
                    <a:pt x="179410" y="41814"/>
                    <a:pt x="180403" y="41318"/>
                  </a:cubicBezTo>
                  <a:cubicBezTo>
                    <a:pt x="188238" y="36888"/>
                    <a:pt x="197877" y="37134"/>
                    <a:pt x="205475" y="41960"/>
                  </a:cubicBezTo>
                  <a:cubicBezTo>
                    <a:pt x="213257" y="46666"/>
                    <a:pt x="218594" y="54539"/>
                    <a:pt x="220085" y="63511"/>
                  </a:cubicBezTo>
                  <a:cubicBezTo>
                    <a:pt x="220084" y="67457"/>
                    <a:pt x="223282" y="70657"/>
                    <a:pt x="227228" y="70658"/>
                  </a:cubicBezTo>
                  <a:cubicBezTo>
                    <a:pt x="227229" y="70658"/>
                    <a:pt x="227230" y="70658"/>
                    <a:pt x="227231" y="70658"/>
                  </a:cubicBezTo>
                  <a:cubicBezTo>
                    <a:pt x="236287" y="69809"/>
                    <a:pt x="244826" y="75000"/>
                    <a:pt x="248241" y="83429"/>
                  </a:cubicBezTo>
                  <a:cubicBezTo>
                    <a:pt x="251951" y="93384"/>
                    <a:pt x="250860" y="104492"/>
                    <a:pt x="245286" y="113536"/>
                  </a:cubicBezTo>
                  <a:lnTo>
                    <a:pt x="22447" y="113536"/>
                  </a:lnTo>
                  <a:cubicBezTo>
                    <a:pt x="17289" y="110566"/>
                    <a:pt x="14159" y="105020"/>
                    <a:pt x="14283" y="99069"/>
                  </a:cubicBezTo>
                  <a:cubicBezTo>
                    <a:pt x="16238" y="91808"/>
                    <a:pt x="22056" y="86229"/>
                    <a:pt x="29393" y="84580"/>
                  </a:cubicBezTo>
                  <a:close/>
                  <a:moveTo>
                    <a:pt x="210555" y="413686"/>
                  </a:moveTo>
                  <a:lnTo>
                    <a:pt x="58101" y="413686"/>
                  </a:lnTo>
                  <a:cubicBezTo>
                    <a:pt x="41671" y="414299"/>
                    <a:pt x="27833" y="401526"/>
                    <a:pt x="27132" y="385100"/>
                  </a:cubicBezTo>
                  <a:lnTo>
                    <a:pt x="27132" y="177854"/>
                  </a:lnTo>
                  <a:lnTo>
                    <a:pt x="241524" y="177854"/>
                  </a:lnTo>
                  <a:lnTo>
                    <a:pt x="241524" y="385100"/>
                  </a:lnTo>
                  <a:cubicBezTo>
                    <a:pt x="240823" y="401526"/>
                    <a:pt x="226985" y="414299"/>
                    <a:pt x="210555" y="413686"/>
                  </a:cubicBezTo>
                  <a:close/>
                  <a:moveTo>
                    <a:pt x="305842" y="363661"/>
                  </a:moveTo>
                  <a:cubicBezTo>
                    <a:pt x="305293" y="368070"/>
                    <a:pt x="301331" y="371239"/>
                    <a:pt x="296909" y="370807"/>
                  </a:cubicBezTo>
                  <a:lnTo>
                    <a:pt x="255817" y="370807"/>
                  </a:lnTo>
                  <a:lnTo>
                    <a:pt x="255817" y="356514"/>
                  </a:lnTo>
                  <a:lnTo>
                    <a:pt x="275470" y="356514"/>
                  </a:lnTo>
                  <a:cubicBezTo>
                    <a:pt x="283843" y="356967"/>
                    <a:pt x="291017" y="350590"/>
                    <a:pt x="291549" y="342221"/>
                  </a:cubicBezTo>
                  <a:lnTo>
                    <a:pt x="291549" y="235025"/>
                  </a:lnTo>
                  <a:cubicBezTo>
                    <a:pt x="291017" y="226657"/>
                    <a:pt x="283843" y="220279"/>
                    <a:pt x="275470" y="220732"/>
                  </a:cubicBezTo>
                  <a:lnTo>
                    <a:pt x="255817" y="220732"/>
                  </a:lnTo>
                  <a:lnTo>
                    <a:pt x="255817" y="206439"/>
                  </a:lnTo>
                  <a:lnTo>
                    <a:pt x="296909" y="206439"/>
                  </a:lnTo>
                  <a:cubicBezTo>
                    <a:pt x="301331" y="206007"/>
                    <a:pt x="305293" y="209177"/>
                    <a:pt x="305842" y="21358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8" name="Freeform: Shape 887">
              <a:extLst>
                <a:ext uri="{FF2B5EF4-FFF2-40B4-BE49-F238E27FC236}">
                  <a16:creationId xmlns:a16="http://schemas.microsoft.com/office/drawing/2014/main" id="{786291BF-9B3A-4E99-A8F0-9CC428CADA17}"/>
                </a:ext>
              </a:extLst>
            </p:cNvPr>
            <p:cNvSpPr/>
            <p:nvPr/>
          </p:nvSpPr>
          <p:spPr>
            <a:xfrm>
              <a:off x="6530352" y="5268678"/>
              <a:ext cx="42878" cy="192953"/>
            </a:xfrm>
            <a:custGeom>
              <a:avLst/>
              <a:gdLst>
                <a:gd name="connsiteX0" fmla="*/ 21439 w 42878"/>
                <a:gd name="connsiteY0" fmla="*/ 0 h 192953"/>
                <a:gd name="connsiteX1" fmla="*/ 0 w 42878"/>
                <a:gd name="connsiteY1" fmla="*/ 21439 h 192953"/>
                <a:gd name="connsiteX2" fmla="*/ 0 w 42878"/>
                <a:gd name="connsiteY2" fmla="*/ 171514 h 192953"/>
                <a:gd name="connsiteX3" fmla="*/ 21439 w 42878"/>
                <a:gd name="connsiteY3" fmla="*/ 192953 h 192953"/>
                <a:gd name="connsiteX4" fmla="*/ 42879 w 42878"/>
                <a:gd name="connsiteY4" fmla="*/ 171514 h 192953"/>
                <a:gd name="connsiteX5" fmla="*/ 42879 w 42878"/>
                <a:gd name="connsiteY5" fmla="*/ 21439 h 192953"/>
                <a:gd name="connsiteX6" fmla="*/ 21439 w 42878"/>
                <a:gd name="connsiteY6" fmla="*/ 0 h 192953"/>
                <a:gd name="connsiteX7" fmla="*/ 28586 w 42878"/>
                <a:gd name="connsiteY7" fmla="*/ 171514 h 192953"/>
                <a:gd name="connsiteX8" fmla="*/ 21439 w 42878"/>
                <a:gd name="connsiteY8" fmla="*/ 178660 h 192953"/>
                <a:gd name="connsiteX9" fmla="*/ 14293 w 42878"/>
                <a:gd name="connsiteY9" fmla="*/ 171514 h 192953"/>
                <a:gd name="connsiteX10" fmla="*/ 14293 w 42878"/>
                <a:gd name="connsiteY10" fmla="*/ 21439 h 192953"/>
                <a:gd name="connsiteX11" fmla="*/ 21439 w 42878"/>
                <a:gd name="connsiteY11" fmla="*/ 14293 h 192953"/>
                <a:gd name="connsiteX12" fmla="*/ 28586 w 42878"/>
                <a:gd name="connsiteY12" fmla="*/ 21439 h 192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878" h="192953">
                  <a:moveTo>
                    <a:pt x="21439" y="0"/>
                  </a:moveTo>
                  <a:cubicBezTo>
                    <a:pt x="9604" y="13"/>
                    <a:pt x="13" y="9604"/>
                    <a:pt x="0" y="21439"/>
                  </a:cubicBezTo>
                  <a:lnTo>
                    <a:pt x="0" y="171514"/>
                  </a:lnTo>
                  <a:cubicBezTo>
                    <a:pt x="0" y="183355"/>
                    <a:pt x="9598" y="192953"/>
                    <a:pt x="21439" y="192953"/>
                  </a:cubicBezTo>
                  <a:cubicBezTo>
                    <a:pt x="33280" y="192953"/>
                    <a:pt x="42879" y="183355"/>
                    <a:pt x="42879" y="171514"/>
                  </a:cubicBezTo>
                  <a:lnTo>
                    <a:pt x="42879" y="21439"/>
                  </a:lnTo>
                  <a:cubicBezTo>
                    <a:pt x="42866" y="9604"/>
                    <a:pt x="33274" y="13"/>
                    <a:pt x="21439" y="0"/>
                  </a:cubicBezTo>
                  <a:close/>
                  <a:moveTo>
                    <a:pt x="28586" y="171514"/>
                  </a:moveTo>
                  <a:cubicBezTo>
                    <a:pt x="28586" y="175461"/>
                    <a:pt x="25386" y="178660"/>
                    <a:pt x="21439" y="178660"/>
                  </a:cubicBezTo>
                  <a:cubicBezTo>
                    <a:pt x="17492" y="178660"/>
                    <a:pt x="14293" y="175461"/>
                    <a:pt x="14293" y="171514"/>
                  </a:cubicBezTo>
                  <a:lnTo>
                    <a:pt x="14293" y="21439"/>
                  </a:lnTo>
                  <a:cubicBezTo>
                    <a:pt x="14293" y="17492"/>
                    <a:pt x="17492" y="14293"/>
                    <a:pt x="21439" y="14293"/>
                  </a:cubicBezTo>
                  <a:cubicBezTo>
                    <a:pt x="25386" y="14293"/>
                    <a:pt x="28586" y="17492"/>
                    <a:pt x="28586" y="2143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9" name="Freeform: Shape 888">
              <a:extLst>
                <a:ext uri="{FF2B5EF4-FFF2-40B4-BE49-F238E27FC236}">
                  <a16:creationId xmlns:a16="http://schemas.microsoft.com/office/drawing/2014/main" id="{EDB898CD-C90E-4C8D-A2CD-1C30105412F2}"/>
                </a:ext>
              </a:extLst>
            </p:cNvPr>
            <p:cNvSpPr/>
            <p:nvPr/>
          </p:nvSpPr>
          <p:spPr>
            <a:xfrm>
              <a:off x="6594670" y="5268678"/>
              <a:ext cx="42878" cy="192953"/>
            </a:xfrm>
            <a:custGeom>
              <a:avLst/>
              <a:gdLst>
                <a:gd name="connsiteX0" fmla="*/ 21439 w 42878"/>
                <a:gd name="connsiteY0" fmla="*/ 0 h 192953"/>
                <a:gd name="connsiteX1" fmla="*/ 0 w 42878"/>
                <a:gd name="connsiteY1" fmla="*/ 21439 h 192953"/>
                <a:gd name="connsiteX2" fmla="*/ 0 w 42878"/>
                <a:gd name="connsiteY2" fmla="*/ 171514 h 192953"/>
                <a:gd name="connsiteX3" fmla="*/ 21439 w 42878"/>
                <a:gd name="connsiteY3" fmla="*/ 192953 h 192953"/>
                <a:gd name="connsiteX4" fmla="*/ 42879 w 42878"/>
                <a:gd name="connsiteY4" fmla="*/ 171514 h 192953"/>
                <a:gd name="connsiteX5" fmla="*/ 42879 w 42878"/>
                <a:gd name="connsiteY5" fmla="*/ 21439 h 192953"/>
                <a:gd name="connsiteX6" fmla="*/ 21439 w 42878"/>
                <a:gd name="connsiteY6" fmla="*/ 0 h 192953"/>
                <a:gd name="connsiteX7" fmla="*/ 28586 w 42878"/>
                <a:gd name="connsiteY7" fmla="*/ 171514 h 192953"/>
                <a:gd name="connsiteX8" fmla="*/ 21439 w 42878"/>
                <a:gd name="connsiteY8" fmla="*/ 178660 h 192953"/>
                <a:gd name="connsiteX9" fmla="*/ 14293 w 42878"/>
                <a:gd name="connsiteY9" fmla="*/ 171514 h 192953"/>
                <a:gd name="connsiteX10" fmla="*/ 14293 w 42878"/>
                <a:gd name="connsiteY10" fmla="*/ 21439 h 192953"/>
                <a:gd name="connsiteX11" fmla="*/ 21439 w 42878"/>
                <a:gd name="connsiteY11" fmla="*/ 14293 h 192953"/>
                <a:gd name="connsiteX12" fmla="*/ 28586 w 42878"/>
                <a:gd name="connsiteY12" fmla="*/ 21439 h 192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878" h="192953">
                  <a:moveTo>
                    <a:pt x="21439" y="0"/>
                  </a:moveTo>
                  <a:cubicBezTo>
                    <a:pt x="9604" y="13"/>
                    <a:pt x="13" y="9604"/>
                    <a:pt x="0" y="21439"/>
                  </a:cubicBezTo>
                  <a:lnTo>
                    <a:pt x="0" y="171514"/>
                  </a:lnTo>
                  <a:cubicBezTo>
                    <a:pt x="0" y="183355"/>
                    <a:pt x="9598" y="192953"/>
                    <a:pt x="21439" y="192953"/>
                  </a:cubicBezTo>
                  <a:cubicBezTo>
                    <a:pt x="33280" y="192953"/>
                    <a:pt x="42879" y="183355"/>
                    <a:pt x="42879" y="171514"/>
                  </a:cubicBezTo>
                  <a:lnTo>
                    <a:pt x="42879" y="21439"/>
                  </a:lnTo>
                  <a:cubicBezTo>
                    <a:pt x="42866" y="9604"/>
                    <a:pt x="33274" y="13"/>
                    <a:pt x="21439" y="0"/>
                  </a:cubicBezTo>
                  <a:close/>
                  <a:moveTo>
                    <a:pt x="28586" y="171514"/>
                  </a:moveTo>
                  <a:cubicBezTo>
                    <a:pt x="28586" y="175461"/>
                    <a:pt x="25386" y="178660"/>
                    <a:pt x="21439" y="178660"/>
                  </a:cubicBezTo>
                  <a:cubicBezTo>
                    <a:pt x="17492" y="178660"/>
                    <a:pt x="14293" y="175461"/>
                    <a:pt x="14293" y="171514"/>
                  </a:cubicBezTo>
                  <a:lnTo>
                    <a:pt x="14293" y="21439"/>
                  </a:lnTo>
                  <a:cubicBezTo>
                    <a:pt x="14293" y="17492"/>
                    <a:pt x="17492" y="14293"/>
                    <a:pt x="21439" y="14293"/>
                  </a:cubicBezTo>
                  <a:cubicBezTo>
                    <a:pt x="25386" y="14293"/>
                    <a:pt x="28586" y="17492"/>
                    <a:pt x="28586" y="2143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0" name="Freeform: Shape 889">
              <a:extLst>
                <a:ext uri="{FF2B5EF4-FFF2-40B4-BE49-F238E27FC236}">
                  <a16:creationId xmlns:a16="http://schemas.microsoft.com/office/drawing/2014/main" id="{5998F049-8607-4325-9844-C2E943D93384}"/>
                </a:ext>
              </a:extLst>
            </p:cNvPr>
            <p:cNvSpPr/>
            <p:nvPr/>
          </p:nvSpPr>
          <p:spPr>
            <a:xfrm>
              <a:off x="6658988" y="5268678"/>
              <a:ext cx="42878" cy="192953"/>
            </a:xfrm>
            <a:custGeom>
              <a:avLst/>
              <a:gdLst>
                <a:gd name="connsiteX0" fmla="*/ 21439 w 42878"/>
                <a:gd name="connsiteY0" fmla="*/ 0 h 192953"/>
                <a:gd name="connsiteX1" fmla="*/ 0 w 42878"/>
                <a:gd name="connsiteY1" fmla="*/ 21439 h 192953"/>
                <a:gd name="connsiteX2" fmla="*/ 0 w 42878"/>
                <a:gd name="connsiteY2" fmla="*/ 171514 h 192953"/>
                <a:gd name="connsiteX3" fmla="*/ 21439 w 42878"/>
                <a:gd name="connsiteY3" fmla="*/ 192953 h 192953"/>
                <a:gd name="connsiteX4" fmla="*/ 42879 w 42878"/>
                <a:gd name="connsiteY4" fmla="*/ 171514 h 192953"/>
                <a:gd name="connsiteX5" fmla="*/ 42879 w 42878"/>
                <a:gd name="connsiteY5" fmla="*/ 21439 h 192953"/>
                <a:gd name="connsiteX6" fmla="*/ 21439 w 42878"/>
                <a:gd name="connsiteY6" fmla="*/ 0 h 192953"/>
                <a:gd name="connsiteX7" fmla="*/ 28586 w 42878"/>
                <a:gd name="connsiteY7" fmla="*/ 171514 h 192953"/>
                <a:gd name="connsiteX8" fmla="*/ 21439 w 42878"/>
                <a:gd name="connsiteY8" fmla="*/ 178660 h 192953"/>
                <a:gd name="connsiteX9" fmla="*/ 14293 w 42878"/>
                <a:gd name="connsiteY9" fmla="*/ 171514 h 192953"/>
                <a:gd name="connsiteX10" fmla="*/ 14293 w 42878"/>
                <a:gd name="connsiteY10" fmla="*/ 21439 h 192953"/>
                <a:gd name="connsiteX11" fmla="*/ 21439 w 42878"/>
                <a:gd name="connsiteY11" fmla="*/ 14293 h 192953"/>
                <a:gd name="connsiteX12" fmla="*/ 28586 w 42878"/>
                <a:gd name="connsiteY12" fmla="*/ 21439 h 192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878" h="192953">
                  <a:moveTo>
                    <a:pt x="21439" y="0"/>
                  </a:moveTo>
                  <a:cubicBezTo>
                    <a:pt x="9604" y="13"/>
                    <a:pt x="13" y="9604"/>
                    <a:pt x="0" y="21439"/>
                  </a:cubicBezTo>
                  <a:lnTo>
                    <a:pt x="0" y="171514"/>
                  </a:lnTo>
                  <a:cubicBezTo>
                    <a:pt x="0" y="183355"/>
                    <a:pt x="9598" y="192953"/>
                    <a:pt x="21439" y="192953"/>
                  </a:cubicBezTo>
                  <a:cubicBezTo>
                    <a:pt x="33280" y="192953"/>
                    <a:pt x="42879" y="183355"/>
                    <a:pt x="42879" y="171514"/>
                  </a:cubicBezTo>
                  <a:lnTo>
                    <a:pt x="42879" y="21439"/>
                  </a:lnTo>
                  <a:cubicBezTo>
                    <a:pt x="42866" y="9604"/>
                    <a:pt x="33274" y="13"/>
                    <a:pt x="21439" y="0"/>
                  </a:cubicBezTo>
                  <a:close/>
                  <a:moveTo>
                    <a:pt x="28586" y="171514"/>
                  </a:moveTo>
                  <a:cubicBezTo>
                    <a:pt x="28586" y="175461"/>
                    <a:pt x="25386" y="178660"/>
                    <a:pt x="21439" y="178660"/>
                  </a:cubicBezTo>
                  <a:cubicBezTo>
                    <a:pt x="17492" y="178660"/>
                    <a:pt x="14293" y="175461"/>
                    <a:pt x="14293" y="171514"/>
                  </a:cubicBezTo>
                  <a:lnTo>
                    <a:pt x="14293" y="21439"/>
                  </a:lnTo>
                  <a:cubicBezTo>
                    <a:pt x="14293" y="17492"/>
                    <a:pt x="17492" y="14293"/>
                    <a:pt x="21439" y="14293"/>
                  </a:cubicBezTo>
                  <a:cubicBezTo>
                    <a:pt x="25386" y="14293"/>
                    <a:pt x="28586" y="17492"/>
                    <a:pt x="28586" y="2143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1" name="Freeform: Shape 890">
              <a:extLst>
                <a:ext uri="{FF2B5EF4-FFF2-40B4-BE49-F238E27FC236}">
                  <a16:creationId xmlns:a16="http://schemas.microsoft.com/office/drawing/2014/main" id="{733AFEBA-9BBD-4C1D-A279-2C34D0849DD8}"/>
                </a:ext>
              </a:extLst>
            </p:cNvPr>
            <p:cNvSpPr/>
            <p:nvPr/>
          </p:nvSpPr>
          <p:spPr>
            <a:xfrm>
              <a:off x="6551792" y="5132896"/>
              <a:ext cx="42878" cy="35732"/>
            </a:xfrm>
            <a:custGeom>
              <a:avLst/>
              <a:gdLst>
                <a:gd name="connsiteX0" fmla="*/ 7146 w 42878"/>
                <a:gd name="connsiteY0" fmla="*/ 35732 h 35732"/>
                <a:gd name="connsiteX1" fmla="*/ 14293 w 42878"/>
                <a:gd name="connsiteY1" fmla="*/ 28589 h 35732"/>
                <a:gd name="connsiteX2" fmla="*/ 14293 w 42878"/>
                <a:gd name="connsiteY2" fmla="*/ 28586 h 35732"/>
                <a:gd name="connsiteX3" fmla="*/ 35732 w 42878"/>
                <a:gd name="connsiteY3" fmla="*/ 14293 h 35732"/>
                <a:gd name="connsiteX4" fmla="*/ 42879 w 42878"/>
                <a:gd name="connsiteY4" fmla="*/ 7146 h 35732"/>
                <a:gd name="connsiteX5" fmla="*/ 35732 w 42878"/>
                <a:gd name="connsiteY5" fmla="*/ 0 h 35732"/>
                <a:gd name="connsiteX6" fmla="*/ 0 w 42878"/>
                <a:gd name="connsiteY6" fmla="*/ 28586 h 35732"/>
                <a:gd name="connsiteX7" fmla="*/ 7143 w 42878"/>
                <a:gd name="connsiteY7" fmla="*/ 35732 h 35732"/>
                <a:gd name="connsiteX8" fmla="*/ 7146 w 42878"/>
                <a:gd name="connsiteY8" fmla="*/ 35732 h 3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78" h="35732">
                  <a:moveTo>
                    <a:pt x="7146" y="35732"/>
                  </a:moveTo>
                  <a:cubicBezTo>
                    <a:pt x="11092" y="35733"/>
                    <a:pt x="14292" y="32535"/>
                    <a:pt x="14293" y="28589"/>
                  </a:cubicBezTo>
                  <a:cubicBezTo>
                    <a:pt x="14293" y="28588"/>
                    <a:pt x="14293" y="28587"/>
                    <a:pt x="14293" y="28586"/>
                  </a:cubicBezTo>
                  <a:cubicBezTo>
                    <a:pt x="14293" y="20839"/>
                    <a:pt x="24112" y="14293"/>
                    <a:pt x="35732" y="14293"/>
                  </a:cubicBezTo>
                  <a:cubicBezTo>
                    <a:pt x="39679" y="14293"/>
                    <a:pt x="42879" y="11093"/>
                    <a:pt x="42879" y="7146"/>
                  </a:cubicBezTo>
                  <a:cubicBezTo>
                    <a:pt x="42879" y="3200"/>
                    <a:pt x="39679" y="0"/>
                    <a:pt x="35732" y="0"/>
                  </a:cubicBezTo>
                  <a:cubicBezTo>
                    <a:pt x="16031" y="0"/>
                    <a:pt x="0" y="12821"/>
                    <a:pt x="0" y="28586"/>
                  </a:cubicBezTo>
                  <a:cubicBezTo>
                    <a:pt x="-1" y="32531"/>
                    <a:pt x="3197" y="35731"/>
                    <a:pt x="7143" y="35732"/>
                  </a:cubicBezTo>
                  <a:cubicBezTo>
                    <a:pt x="7144" y="35732"/>
                    <a:pt x="7145" y="35732"/>
                    <a:pt x="7146" y="35732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2" name="Freeform: Shape 891">
              <a:extLst>
                <a:ext uri="{FF2B5EF4-FFF2-40B4-BE49-F238E27FC236}">
                  <a16:creationId xmlns:a16="http://schemas.microsoft.com/office/drawing/2014/main" id="{A6BF6F3F-30D9-4A0E-8F45-C2079D4EE382}"/>
                </a:ext>
              </a:extLst>
            </p:cNvPr>
            <p:cNvSpPr/>
            <p:nvPr/>
          </p:nvSpPr>
          <p:spPr>
            <a:xfrm>
              <a:off x="6651841" y="5140043"/>
              <a:ext cx="28585" cy="28585"/>
            </a:xfrm>
            <a:custGeom>
              <a:avLst/>
              <a:gdLst>
                <a:gd name="connsiteX0" fmla="*/ 7146 w 28585"/>
                <a:gd name="connsiteY0" fmla="*/ 14293 h 28585"/>
                <a:gd name="connsiteX1" fmla="*/ 14293 w 28585"/>
                <a:gd name="connsiteY1" fmla="*/ 21439 h 28585"/>
                <a:gd name="connsiteX2" fmla="*/ 21439 w 28585"/>
                <a:gd name="connsiteY2" fmla="*/ 28586 h 28585"/>
                <a:gd name="connsiteX3" fmla="*/ 28586 w 28585"/>
                <a:gd name="connsiteY3" fmla="*/ 21439 h 28585"/>
                <a:gd name="connsiteX4" fmla="*/ 7146 w 28585"/>
                <a:gd name="connsiteY4" fmla="*/ 0 h 28585"/>
                <a:gd name="connsiteX5" fmla="*/ 0 w 28585"/>
                <a:gd name="connsiteY5" fmla="*/ 7146 h 28585"/>
                <a:gd name="connsiteX6" fmla="*/ 7146 w 28585"/>
                <a:gd name="connsiteY6" fmla="*/ 14293 h 2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85" h="28585">
                  <a:moveTo>
                    <a:pt x="7146" y="14293"/>
                  </a:moveTo>
                  <a:cubicBezTo>
                    <a:pt x="11092" y="14297"/>
                    <a:pt x="14289" y="17494"/>
                    <a:pt x="14293" y="21439"/>
                  </a:cubicBezTo>
                  <a:cubicBezTo>
                    <a:pt x="14293" y="25386"/>
                    <a:pt x="17492" y="28586"/>
                    <a:pt x="21439" y="28586"/>
                  </a:cubicBezTo>
                  <a:cubicBezTo>
                    <a:pt x="25386" y="28586"/>
                    <a:pt x="28586" y="25386"/>
                    <a:pt x="28586" y="21439"/>
                  </a:cubicBezTo>
                  <a:cubicBezTo>
                    <a:pt x="28573" y="9604"/>
                    <a:pt x="18982" y="13"/>
                    <a:pt x="7146" y="0"/>
                  </a:cubicBezTo>
                  <a:cubicBezTo>
                    <a:pt x="3199" y="0"/>
                    <a:pt x="0" y="3199"/>
                    <a:pt x="0" y="7146"/>
                  </a:cubicBezTo>
                  <a:cubicBezTo>
                    <a:pt x="0" y="11093"/>
                    <a:pt x="3199" y="14293"/>
                    <a:pt x="7146" y="1429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3" name="Freeform: Shape 892">
              <a:extLst>
                <a:ext uri="{FF2B5EF4-FFF2-40B4-BE49-F238E27FC236}">
                  <a16:creationId xmlns:a16="http://schemas.microsoft.com/office/drawing/2014/main" id="{670FCAC8-E3B2-4154-A6F7-CA5C71F8FA2A}"/>
                </a:ext>
              </a:extLst>
            </p:cNvPr>
            <p:cNvSpPr/>
            <p:nvPr/>
          </p:nvSpPr>
          <p:spPr>
            <a:xfrm>
              <a:off x="6608963" y="5104311"/>
              <a:ext cx="28585" cy="21440"/>
            </a:xfrm>
            <a:custGeom>
              <a:avLst/>
              <a:gdLst>
                <a:gd name="connsiteX0" fmla="*/ 7146 w 28585"/>
                <a:gd name="connsiteY0" fmla="*/ 14293 h 21440"/>
                <a:gd name="connsiteX1" fmla="*/ 14460 w 28585"/>
                <a:gd name="connsiteY1" fmla="*/ 15835 h 21440"/>
                <a:gd name="connsiteX2" fmla="*/ 22981 w 28585"/>
                <a:gd name="connsiteY2" fmla="*/ 21271 h 21440"/>
                <a:gd name="connsiteX3" fmla="*/ 28586 w 28585"/>
                <a:gd name="connsiteY3" fmla="*/ 14293 h 21440"/>
                <a:gd name="connsiteX4" fmla="*/ 7146 w 28585"/>
                <a:gd name="connsiteY4" fmla="*/ 0 h 21440"/>
                <a:gd name="connsiteX5" fmla="*/ 0 w 28585"/>
                <a:gd name="connsiteY5" fmla="*/ 7146 h 21440"/>
                <a:gd name="connsiteX6" fmla="*/ 7146 w 28585"/>
                <a:gd name="connsiteY6" fmla="*/ 14293 h 2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85" h="21440">
                  <a:moveTo>
                    <a:pt x="7146" y="14293"/>
                  </a:moveTo>
                  <a:cubicBezTo>
                    <a:pt x="9675" y="14187"/>
                    <a:pt x="12190" y="14717"/>
                    <a:pt x="14460" y="15835"/>
                  </a:cubicBezTo>
                  <a:cubicBezTo>
                    <a:pt x="15313" y="19689"/>
                    <a:pt x="19127" y="22123"/>
                    <a:pt x="22981" y="21271"/>
                  </a:cubicBezTo>
                  <a:cubicBezTo>
                    <a:pt x="26255" y="20547"/>
                    <a:pt x="28586" y="17645"/>
                    <a:pt x="28586" y="14293"/>
                  </a:cubicBezTo>
                  <a:cubicBezTo>
                    <a:pt x="28586" y="6009"/>
                    <a:pt x="19569" y="0"/>
                    <a:pt x="7146" y="0"/>
                  </a:cubicBezTo>
                  <a:cubicBezTo>
                    <a:pt x="3199" y="0"/>
                    <a:pt x="0" y="3200"/>
                    <a:pt x="0" y="7146"/>
                  </a:cubicBezTo>
                  <a:cubicBezTo>
                    <a:pt x="0" y="11093"/>
                    <a:pt x="3199" y="14293"/>
                    <a:pt x="7146" y="1429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94" name="Graphic 293">
            <a:extLst>
              <a:ext uri="{FF2B5EF4-FFF2-40B4-BE49-F238E27FC236}">
                <a16:creationId xmlns:a16="http://schemas.microsoft.com/office/drawing/2014/main" id="{06514FB4-DEA8-45B6-8993-D2794D7A4C66}"/>
              </a:ext>
            </a:extLst>
          </p:cNvPr>
          <p:cNvGrpSpPr/>
          <p:nvPr/>
        </p:nvGrpSpPr>
        <p:grpSpPr>
          <a:xfrm>
            <a:off x="9464129" y="5679611"/>
            <a:ext cx="514542" cy="514543"/>
            <a:chOff x="9464129" y="5679611"/>
            <a:chExt cx="514542" cy="514543"/>
          </a:xfrm>
        </p:grpSpPr>
        <p:sp>
          <p:nvSpPr>
            <p:cNvPr id="895" name="Freeform: Shape 894">
              <a:extLst>
                <a:ext uri="{FF2B5EF4-FFF2-40B4-BE49-F238E27FC236}">
                  <a16:creationId xmlns:a16="http://schemas.microsoft.com/office/drawing/2014/main" id="{E12CE095-F9E5-40F2-984D-9D0B23426ED8}"/>
                </a:ext>
              </a:extLst>
            </p:cNvPr>
            <p:cNvSpPr/>
            <p:nvPr/>
          </p:nvSpPr>
          <p:spPr>
            <a:xfrm>
              <a:off x="9531783" y="5742964"/>
              <a:ext cx="379233" cy="394911"/>
            </a:xfrm>
            <a:custGeom>
              <a:avLst/>
              <a:gdLst>
                <a:gd name="connsiteX0" fmla="*/ 0 w 379233"/>
                <a:gd name="connsiteY0" fmla="*/ 394912 h 394911"/>
                <a:gd name="connsiteX1" fmla="*/ 172050 w 379233"/>
                <a:gd name="connsiteY1" fmla="*/ 394912 h 394911"/>
                <a:gd name="connsiteX2" fmla="*/ 172050 w 379233"/>
                <a:gd name="connsiteY2" fmla="*/ 328262 h 394911"/>
                <a:gd name="connsiteX3" fmla="*/ 133339 w 379233"/>
                <a:gd name="connsiteY3" fmla="*/ 328262 h 394911"/>
                <a:gd name="connsiteX4" fmla="*/ 133339 w 379233"/>
                <a:gd name="connsiteY4" fmla="*/ 179969 h 394911"/>
                <a:gd name="connsiteX5" fmla="*/ 248709 w 379233"/>
                <a:gd name="connsiteY5" fmla="*/ 179969 h 394911"/>
                <a:gd name="connsiteX6" fmla="*/ 248709 w 379233"/>
                <a:gd name="connsiteY6" fmla="*/ 328262 h 394911"/>
                <a:gd name="connsiteX7" fmla="*/ 209515 w 379233"/>
                <a:gd name="connsiteY7" fmla="*/ 328262 h 394911"/>
                <a:gd name="connsiteX8" fmla="*/ 209515 w 379233"/>
                <a:gd name="connsiteY8" fmla="*/ 394912 h 394911"/>
                <a:gd name="connsiteX9" fmla="*/ 379234 w 379233"/>
                <a:gd name="connsiteY9" fmla="*/ 394912 h 394911"/>
                <a:gd name="connsiteX10" fmla="*/ 379234 w 379233"/>
                <a:gd name="connsiteY10" fmla="*/ 328262 h 394911"/>
                <a:gd name="connsiteX11" fmla="*/ 341326 w 379233"/>
                <a:gd name="connsiteY11" fmla="*/ 328262 h 394911"/>
                <a:gd name="connsiteX12" fmla="*/ 341326 w 379233"/>
                <a:gd name="connsiteY12" fmla="*/ 115973 h 394911"/>
                <a:gd name="connsiteX13" fmla="*/ 131128 w 379233"/>
                <a:gd name="connsiteY13" fmla="*/ 115973 h 394911"/>
                <a:gd name="connsiteX14" fmla="*/ 172050 w 379233"/>
                <a:gd name="connsiteY14" fmla="*/ 72358 h 394911"/>
                <a:gd name="connsiteX15" fmla="*/ 195325 w 379233"/>
                <a:gd name="connsiteY15" fmla="*/ 72358 h 394911"/>
                <a:gd name="connsiteX16" fmla="*/ 195325 w 379233"/>
                <a:gd name="connsiteY16" fmla="*/ 0 h 394911"/>
                <a:gd name="connsiteX17" fmla="*/ 156091 w 379233"/>
                <a:gd name="connsiteY17" fmla="*/ 0 h 394911"/>
                <a:gd name="connsiteX18" fmla="*/ 38068 w 379233"/>
                <a:gd name="connsiteY18" fmla="*/ 115973 h 394911"/>
                <a:gd name="connsiteX19" fmla="*/ 0 w 379233"/>
                <a:gd name="connsiteY19" fmla="*/ 115973 h 394911"/>
                <a:gd name="connsiteX20" fmla="*/ 0 w 379233"/>
                <a:gd name="connsiteY20" fmla="*/ 179969 h 394911"/>
                <a:gd name="connsiteX21" fmla="*/ 37224 w 379233"/>
                <a:gd name="connsiteY21" fmla="*/ 179969 h 394911"/>
                <a:gd name="connsiteX22" fmla="*/ 37224 w 379233"/>
                <a:gd name="connsiteY22" fmla="*/ 328262 h 394911"/>
                <a:gd name="connsiteX23" fmla="*/ 0 w 379233"/>
                <a:gd name="connsiteY23" fmla="*/ 328262 h 39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79233" h="394911">
                  <a:moveTo>
                    <a:pt x="0" y="394912"/>
                  </a:moveTo>
                  <a:lnTo>
                    <a:pt x="172050" y="394912"/>
                  </a:lnTo>
                  <a:lnTo>
                    <a:pt x="172050" y="328262"/>
                  </a:lnTo>
                  <a:lnTo>
                    <a:pt x="133339" y="328262"/>
                  </a:lnTo>
                  <a:lnTo>
                    <a:pt x="133339" y="179969"/>
                  </a:lnTo>
                  <a:lnTo>
                    <a:pt x="248709" y="179969"/>
                  </a:lnTo>
                  <a:lnTo>
                    <a:pt x="248709" y="328262"/>
                  </a:lnTo>
                  <a:lnTo>
                    <a:pt x="209515" y="328262"/>
                  </a:lnTo>
                  <a:lnTo>
                    <a:pt x="209515" y="394912"/>
                  </a:lnTo>
                  <a:lnTo>
                    <a:pt x="379234" y="394912"/>
                  </a:lnTo>
                  <a:lnTo>
                    <a:pt x="379234" y="328262"/>
                  </a:lnTo>
                  <a:lnTo>
                    <a:pt x="341326" y="328262"/>
                  </a:lnTo>
                  <a:lnTo>
                    <a:pt x="341326" y="115973"/>
                  </a:lnTo>
                  <a:lnTo>
                    <a:pt x="131128" y="115973"/>
                  </a:lnTo>
                  <a:cubicBezTo>
                    <a:pt x="131128" y="115973"/>
                    <a:pt x="119470" y="72358"/>
                    <a:pt x="172050" y="72358"/>
                  </a:cubicBezTo>
                  <a:lnTo>
                    <a:pt x="195325" y="72358"/>
                  </a:lnTo>
                  <a:lnTo>
                    <a:pt x="195325" y="0"/>
                  </a:lnTo>
                  <a:lnTo>
                    <a:pt x="156091" y="0"/>
                  </a:lnTo>
                  <a:cubicBezTo>
                    <a:pt x="126786" y="0"/>
                    <a:pt x="38068" y="1407"/>
                    <a:pt x="38068" y="115973"/>
                  </a:cubicBezTo>
                  <a:lnTo>
                    <a:pt x="0" y="115973"/>
                  </a:lnTo>
                  <a:lnTo>
                    <a:pt x="0" y="179969"/>
                  </a:lnTo>
                  <a:lnTo>
                    <a:pt x="37224" y="179969"/>
                  </a:lnTo>
                  <a:lnTo>
                    <a:pt x="37224" y="328262"/>
                  </a:lnTo>
                  <a:lnTo>
                    <a:pt x="0" y="328262"/>
                  </a:lnTo>
                  <a:close/>
                </a:path>
              </a:pathLst>
            </a:custGeom>
            <a:solidFill>
              <a:srgbClr val="0D0D0D"/>
            </a:solidFill>
            <a:ln w="261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6" name="Freeform: Shape 895">
              <a:extLst>
                <a:ext uri="{FF2B5EF4-FFF2-40B4-BE49-F238E27FC236}">
                  <a16:creationId xmlns:a16="http://schemas.microsoft.com/office/drawing/2014/main" id="{1741BFC8-DC41-4E8A-AA99-7F71DA9508FE}"/>
                </a:ext>
              </a:extLst>
            </p:cNvPr>
            <p:cNvSpPr/>
            <p:nvPr/>
          </p:nvSpPr>
          <p:spPr>
            <a:xfrm>
              <a:off x="9780492" y="5735889"/>
              <a:ext cx="92617" cy="92617"/>
            </a:xfrm>
            <a:custGeom>
              <a:avLst/>
              <a:gdLst>
                <a:gd name="connsiteX0" fmla="*/ 92617 w 92617"/>
                <a:gd name="connsiteY0" fmla="*/ 46510 h 92617"/>
                <a:gd name="connsiteX1" fmla="*/ 46107 w 92617"/>
                <a:gd name="connsiteY1" fmla="*/ 92617 h 92617"/>
                <a:gd name="connsiteX2" fmla="*/ 0 w 92617"/>
                <a:gd name="connsiteY2" fmla="*/ 46107 h 92617"/>
                <a:gd name="connsiteX3" fmla="*/ 46107 w 92617"/>
                <a:gd name="connsiteY3" fmla="*/ 0 h 92617"/>
                <a:gd name="connsiteX4" fmla="*/ 92617 w 92617"/>
                <a:gd name="connsiteY4" fmla="*/ 46510 h 92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17" h="92617">
                  <a:moveTo>
                    <a:pt x="92617" y="46510"/>
                  </a:moveTo>
                  <a:cubicBezTo>
                    <a:pt x="92505" y="72085"/>
                    <a:pt x="71683" y="92728"/>
                    <a:pt x="46107" y="92617"/>
                  </a:cubicBezTo>
                  <a:cubicBezTo>
                    <a:pt x="20532" y="92506"/>
                    <a:pt x="-111" y="71682"/>
                    <a:pt x="0" y="46107"/>
                  </a:cubicBezTo>
                  <a:cubicBezTo>
                    <a:pt x="111" y="20689"/>
                    <a:pt x="20689" y="111"/>
                    <a:pt x="46107" y="0"/>
                  </a:cubicBezTo>
                  <a:cubicBezTo>
                    <a:pt x="71794" y="0"/>
                    <a:pt x="92617" y="20823"/>
                    <a:pt x="92617" y="46510"/>
                  </a:cubicBezTo>
                  <a:close/>
                </a:path>
              </a:pathLst>
            </a:custGeom>
            <a:solidFill>
              <a:srgbClr val="0D0D0D"/>
            </a:solidFill>
            <a:ln w="261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97" name="Graphic 294">
            <a:extLst>
              <a:ext uri="{FF2B5EF4-FFF2-40B4-BE49-F238E27FC236}">
                <a16:creationId xmlns:a16="http://schemas.microsoft.com/office/drawing/2014/main" id="{DFACC1C6-E5C0-4E08-A31F-5248F6C557F7}"/>
              </a:ext>
            </a:extLst>
          </p:cNvPr>
          <p:cNvGrpSpPr/>
          <p:nvPr/>
        </p:nvGrpSpPr>
        <p:grpSpPr>
          <a:xfrm>
            <a:off x="8857214" y="5731102"/>
            <a:ext cx="514542" cy="514543"/>
            <a:chOff x="8857214" y="5731102"/>
            <a:chExt cx="514542" cy="514543"/>
          </a:xfrm>
        </p:grpSpPr>
        <p:sp>
          <p:nvSpPr>
            <p:cNvPr id="898" name="Freeform: Shape 897">
              <a:extLst>
                <a:ext uri="{FF2B5EF4-FFF2-40B4-BE49-F238E27FC236}">
                  <a16:creationId xmlns:a16="http://schemas.microsoft.com/office/drawing/2014/main" id="{A7795EDD-A517-47EC-85A3-2648E9AC0BE3}"/>
                </a:ext>
              </a:extLst>
            </p:cNvPr>
            <p:cNvSpPr/>
            <p:nvPr/>
          </p:nvSpPr>
          <p:spPr>
            <a:xfrm>
              <a:off x="8917511" y="5761250"/>
              <a:ext cx="393946" cy="469520"/>
            </a:xfrm>
            <a:custGeom>
              <a:avLst/>
              <a:gdLst>
                <a:gd name="connsiteX0" fmla="*/ 327820 w 393946"/>
                <a:gd name="connsiteY0" fmla="*/ 26129 h 469520"/>
                <a:gd name="connsiteX1" fmla="*/ 368018 w 393946"/>
                <a:gd name="connsiteY1" fmla="*/ 65683 h 469520"/>
                <a:gd name="connsiteX2" fmla="*/ 368018 w 393946"/>
                <a:gd name="connsiteY2" fmla="*/ 65886 h 469520"/>
                <a:gd name="connsiteX3" fmla="*/ 368018 w 393946"/>
                <a:gd name="connsiteY3" fmla="*/ 412036 h 469520"/>
                <a:gd name="connsiteX4" fmla="*/ 326011 w 393946"/>
                <a:gd name="connsiteY4" fmla="*/ 375375 h 469520"/>
                <a:gd name="connsiteX5" fmla="*/ 302253 w 393946"/>
                <a:gd name="connsiteY5" fmla="*/ 353748 h 469520"/>
                <a:gd name="connsiteX6" fmla="*/ 277370 w 393946"/>
                <a:gd name="connsiteY6" fmla="*/ 330795 h 469520"/>
                <a:gd name="connsiteX7" fmla="*/ 287742 w 393946"/>
                <a:gd name="connsiteY7" fmla="*/ 366491 h 469520"/>
                <a:gd name="connsiteX8" fmla="*/ 66127 w 393946"/>
                <a:gd name="connsiteY8" fmla="*/ 366491 h 469520"/>
                <a:gd name="connsiteX9" fmla="*/ 25929 w 393946"/>
                <a:gd name="connsiteY9" fmla="*/ 326937 h 469520"/>
                <a:gd name="connsiteX10" fmla="*/ 25928 w 393946"/>
                <a:gd name="connsiteY10" fmla="*/ 326735 h 469520"/>
                <a:gd name="connsiteX11" fmla="*/ 25928 w 393946"/>
                <a:gd name="connsiteY11" fmla="*/ 65886 h 469520"/>
                <a:gd name="connsiteX12" fmla="*/ 65924 w 393946"/>
                <a:gd name="connsiteY12" fmla="*/ 26128 h 469520"/>
                <a:gd name="connsiteX13" fmla="*/ 66127 w 393946"/>
                <a:gd name="connsiteY13" fmla="*/ 26129 h 469520"/>
                <a:gd name="connsiteX14" fmla="*/ 327820 w 393946"/>
                <a:gd name="connsiteY14" fmla="*/ 26129 h 469520"/>
                <a:gd name="connsiteX15" fmla="*/ 327820 w 393946"/>
                <a:gd name="connsiteY15" fmla="*/ 0 h 469520"/>
                <a:gd name="connsiteX16" fmla="*/ 66127 w 393946"/>
                <a:gd name="connsiteY16" fmla="*/ 0 h 469520"/>
                <a:gd name="connsiteX17" fmla="*/ 0 w 393946"/>
                <a:gd name="connsiteY17" fmla="*/ 65886 h 469520"/>
                <a:gd name="connsiteX18" fmla="*/ 0 w 393946"/>
                <a:gd name="connsiteY18" fmla="*/ 326775 h 469520"/>
                <a:gd name="connsiteX19" fmla="*/ 66167 w 393946"/>
                <a:gd name="connsiteY19" fmla="*/ 392661 h 469520"/>
                <a:gd name="connsiteX20" fmla="*/ 306032 w 393946"/>
                <a:gd name="connsiteY20" fmla="*/ 392661 h 469520"/>
                <a:gd name="connsiteX21" fmla="*/ 308243 w 393946"/>
                <a:gd name="connsiteY21" fmla="*/ 394711 h 469520"/>
                <a:gd name="connsiteX22" fmla="*/ 308484 w 393946"/>
                <a:gd name="connsiteY22" fmla="*/ 394912 h 469520"/>
                <a:gd name="connsiteX23" fmla="*/ 308725 w 393946"/>
                <a:gd name="connsiteY23" fmla="*/ 394912 h 469520"/>
                <a:gd name="connsiteX24" fmla="*/ 350733 w 393946"/>
                <a:gd name="connsiteY24" fmla="*/ 431573 h 469520"/>
                <a:gd name="connsiteX25" fmla="*/ 393946 w 393946"/>
                <a:gd name="connsiteY25" fmla="*/ 469521 h 469520"/>
                <a:gd name="connsiteX26" fmla="*/ 393946 w 393946"/>
                <a:gd name="connsiteY26" fmla="*/ 65886 h 469520"/>
                <a:gd name="connsiteX27" fmla="*/ 327820 w 393946"/>
                <a:gd name="connsiteY27" fmla="*/ 0 h 469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93946" h="469520">
                  <a:moveTo>
                    <a:pt x="327820" y="26129"/>
                  </a:moveTo>
                  <a:cubicBezTo>
                    <a:pt x="349840" y="25951"/>
                    <a:pt x="367841" y="43660"/>
                    <a:pt x="368018" y="65683"/>
                  </a:cubicBezTo>
                  <a:cubicBezTo>
                    <a:pt x="368018" y="65751"/>
                    <a:pt x="368018" y="65818"/>
                    <a:pt x="368018" y="65886"/>
                  </a:cubicBezTo>
                  <a:lnTo>
                    <a:pt x="368018" y="412036"/>
                  </a:lnTo>
                  <a:lnTo>
                    <a:pt x="326011" y="375375"/>
                  </a:lnTo>
                  <a:lnTo>
                    <a:pt x="302253" y="353748"/>
                  </a:lnTo>
                  <a:lnTo>
                    <a:pt x="277370" y="330795"/>
                  </a:lnTo>
                  <a:lnTo>
                    <a:pt x="287742" y="366491"/>
                  </a:lnTo>
                  <a:lnTo>
                    <a:pt x="66127" y="366491"/>
                  </a:lnTo>
                  <a:cubicBezTo>
                    <a:pt x="44104" y="366669"/>
                    <a:pt x="26107" y="348960"/>
                    <a:pt x="25929" y="326937"/>
                  </a:cubicBezTo>
                  <a:cubicBezTo>
                    <a:pt x="25928" y="326870"/>
                    <a:pt x="25928" y="326802"/>
                    <a:pt x="25928" y="326735"/>
                  </a:cubicBezTo>
                  <a:lnTo>
                    <a:pt x="25928" y="65886"/>
                  </a:lnTo>
                  <a:cubicBezTo>
                    <a:pt x="25994" y="43862"/>
                    <a:pt x="43901" y="26062"/>
                    <a:pt x="65924" y="26128"/>
                  </a:cubicBezTo>
                  <a:cubicBezTo>
                    <a:pt x="65992" y="26128"/>
                    <a:pt x="66059" y="26129"/>
                    <a:pt x="66127" y="26129"/>
                  </a:cubicBezTo>
                  <a:lnTo>
                    <a:pt x="327820" y="26129"/>
                  </a:lnTo>
                  <a:moveTo>
                    <a:pt x="327820" y="0"/>
                  </a:moveTo>
                  <a:lnTo>
                    <a:pt x="66127" y="0"/>
                  </a:lnTo>
                  <a:cubicBezTo>
                    <a:pt x="29691" y="-22"/>
                    <a:pt x="111" y="29450"/>
                    <a:pt x="0" y="65886"/>
                  </a:cubicBezTo>
                  <a:lnTo>
                    <a:pt x="0" y="326775"/>
                  </a:lnTo>
                  <a:cubicBezTo>
                    <a:pt x="111" y="363226"/>
                    <a:pt x="29715" y="392705"/>
                    <a:pt x="66167" y="392661"/>
                  </a:cubicBezTo>
                  <a:lnTo>
                    <a:pt x="306032" y="392661"/>
                  </a:lnTo>
                  <a:lnTo>
                    <a:pt x="308243" y="394711"/>
                  </a:lnTo>
                  <a:lnTo>
                    <a:pt x="308484" y="394912"/>
                  </a:lnTo>
                  <a:lnTo>
                    <a:pt x="308725" y="394912"/>
                  </a:lnTo>
                  <a:lnTo>
                    <a:pt x="350733" y="431573"/>
                  </a:lnTo>
                  <a:lnTo>
                    <a:pt x="393946" y="469521"/>
                  </a:lnTo>
                  <a:lnTo>
                    <a:pt x="393946" y="65886"/>
                  </a:lnTo>
                  <a:cubicBezTo>
                    <a:pt x="393834" y="29450"/>
                    <a:pt x="364256" y="-22"/>
                    <a:pt x="327820" y="0"/>
                  </a:cubicBezTo>
                  <a:close/>
                </a:path>
              </a:pathLst>
            </a:custGeom>
            <a:solidFill>
              <a:srgbClr val="0D0D0D"/>
            </a:solidFill>
            <a:ln w="4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9" name="Freeform: Shape 898">
              <a:extLst>
                <a:ext uri="{FF2B5EF4-FFF2-40B4-BE49-F238E27FC236}">
                  <a16:creationId xmlns:a16="http://schemas.microsoft.com/office/drawing/2014/main" id="{B9C3A784-2991-4E39-B60F-4E00CECDE512}"/>
                </a:ext>
              </a:extLst>
            </p:cNvPr>
            <p:cNvSpPr/>
            <p:nvPr/>
          </p:nvSpPr>
          <p:spPr>
            <a:xfrm>
              <a:off x="9000481" y="5878550"/>
              <a:ext cx="228086" cy="162081"/>
            </a:xfrm>
            <a:custGeom>
              <a:avLst/>
              <a:gdLst>
                <a:gd name="connsiteX0" fmla="*/ 155408 w 228086"/>
                <a:gd name="connsiteY0" fmla="*/ 146444 h 162081"/>
                <a:gd name="connsiteX1" fmla="*/ 168312 w 228086"/>
                <a:gd name="connsiteY1" fmla="*/ 162081 h 162081"/>
                <a:gd name="connsiteX2" fmla="*/ 228087 w 228086"/>
                <a:gd name="connsiteY2" fmla="*/ 132736 h 162081"/>
                <a:gd name="connsiteX3" fmla="*/ 199948 w 228086"/>
                <a:gd name="connsiteY3" fmla="*/ 20180 h 162081"/>
                <a:gd name="connsiteX4" fmla="*/ 145077 w 228086"/>
                <a:gd name="connsiteY4" fmla="*/ 80 h 162081"/>
                <a:gd name="connsiteX5" fmla="*/ 142343 w 228086"/>
                <a:gd name="connsiteY5" fmla="*/ 3176 h 162081"/>
                <a:gd name="connsiteX6" fmla="*/ 190984 w 228086"/>
                <a:gd name="connsiteY6" fmla="*/ 27697 h 162081"/>
                <a:gd name="connsiteX7" fmla="*/ 132213 w 228086"/>
                <a:gd name="connsiteY7" fmla="*/ 9165 h 162081"/>
                <a:gd name="connsiteX8" fmla="*/ 92778 w 228086"/>
                <a:gd name="connsiteY8" fmla="*/ 9567 h 162081"/>
                <a:gd name="connsiteX9" fmla="*/ 89442 w 228086"/>
                <a:gd name="connsiteY9" fmla="*/ 9969 h 162081"/>
                <a:gd name="connsiteX10" fmla="*/ 45223 w 228086"/>
                <a:gd name="connsiteY10" fmla="*/ 22029 h 162081"/>
                <a:gd name="connsiteX11" fmla="*/ 33606 w 228086"/>
                <a:gd name="connsiteY11" fmla="*/ 27616 h 162081"/>
                <a:gd name="connsiteX12" fmla="*/ 84980 w 228086"/>
                <a:gd name="connsiteY12" fmla="*/ 2332 h 162081"/>
                <a:gd name="connsiteX13" fmla="*/ 83010 w 228086"/>
                <a:gd name="connsiteY13" fmla="*/ 0 h 162081"/>
                <a:gd name="connsiteX14" fmla="*/ 28139 w 228086"/>
                <a:gd name="connsiteY14" fmla="*/ 20099 h 162081"/>
                <a:gd name="connsiteX15" fmla="*/ 0 w 228086"/>
                <a:gd name="connsiteY15" fmla="*/ 132656 h 162081"/>
                <a:gd name="connsiteX16" fmla="*/ 59574 w 228086"/>
                <a:gd name="connsiteY16" fmla="*/ 162001 h 162081"/>
                <a:gd name="connsiteX17" fmla="*/ 72679 w 228086"/>
                <a:gd name="connsiteY17" fmla="*/ 145921 h 162081"/>
                <a:gd name="connsiteX18" fmla="*/ 38510 w 228086"/>
                <a:gd name="connsiteY18" fmla="*/ 123169 h 162081"/>
                <a:gd name="connsiteX19" fmla="*/ 43977 w 228086"/>
                <a:gd name="connsiteY19" fmla="*/ 126465 h 162081"/>
                <a:gd name="connsiteX20" fmla="*/ 44741 w 228086"/>
                <a:gd name="connsiteY20" fmla="*/ 127028 h 162081"/>
                <a:gd name="connsiteX21" fmla="*/ 46510 w 228086"/>
                <a:gd name="connsiteY21" fmla="*/ 127993 h 162081"/>
                <a:gd name="connsiteX22" fmla="*/ 60780 w 228086"/>
                <a:gd name="connsiteY22" fmla="*/ 134545 h 162081"/>
                <a:gd name="connsiteX23" fmla="*/ 89482 w 228086"/>
                <a:gd name="connsiteY23" fmla="*/ 142826 h 162081"/>
                <a:gd name="connsiteX24" fmla="*/ 140052 w 228086"/>
                <a:gd name="connsiteY24" fmla="*/ 142826 h 162081"/>
                <a:gd name="connsiteX25" fmla="*/ 168191 w 228086"/>
                <a:gd name="connsiteY25" fmla="*/ 134545 h 162081"/>
                <a:gd name="connsiteX26" fmla="*/ 190662 w 228086"/>
                <a:gd name="connsiteY26" fmla="*/ 123169 h 162081"/>
                <a:gd name="connsiteX27" fmla="*/ 155408 w 228086"/>
                <a:gd name="connsiteY27" fmla="*/ 146444 h 162081"/>
                <a:gd name="connsiteX28" fmla="*/ 83050 w 228086"/>
                <a:gd name="connsiteY28" fmla="*/ 119551 h 162081"/>
                <a:gd name="connsiteX29" fmla="*/ 63273 w 228086"/>
                <a:gd name="connsiteY29" fmla="*/ 97482 h 162081"/>
                <a:gd name="connsiteX30" fmla="*/ 80668 w 228086"/>
                <a:gd name="connsiteY30" fmla="*/ 75362 h 162081"/>
                <a:gd name="connsiteX31" fmla="*/ 102788 w 228086"/>
                <a:gd name="connsiteY31" fmla="*/ 92758 h 162081"/>
                <a:gd name="connsiteX32" fmla="*/ 102788 w 228086"/>
                <a:gd name="connsiteY32" fmla="*/ 97482 h 162081"/>
                <a:gd name="connsiteX33" fmla="*/ 83073 w 228086"/>
                <a:gd name="connsiteY33" fmla="*/ 119585 h 162081"/>
                <a:gd name="connsiteX34" fmla="*/ 82970 w 228086"/>
                <a:gd name="connsiteY34" fmla="*/ 119591 h 162081"/>
                <a:gd name="connsiteX35" fmla="*/ 153760 w 228086"/>
                <a:gd name="connsiteY35" fmla="*/ 119551 h 162081"/>
                <a:gd name="connsiteX36" fmla="*/ 134103 w 228086"/>
                <a:gd name="connsiteY36" fmla="*/ 97522 h 162081"/>
                <a:gd name="connsiteX37" fmla="*/ 156053 w 228086"/>
                <a:gd name="connsiteY37" fmla="*/ 79913 h 162081"/>
                <a:gd name="connsiteX38" fmla="*/ 173662 w 228086"/>
                <a:gd name="connsiteY38" fmla="*/ 101863 h 162081"/>
                <a:gd name="connsiteX39" fmla="*/ 153880 w 228086"/>
                <a:gd name="connsiteY39" fmla="*/ 119591 h 16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28086" h="162081">
                  <a:moveTo>
                    <a:pt x="155408" y="146444"/>
                  </a:moveTo>
                  <a:cubicBezTo>
                    <a:pt x="161277" y="153800"/>
                    <a:pt x="168312" y="162081"/>
                    <a:pt x="168312" y="162081"/>
                  </a:cubicBezTo>
                  <a:cubicBezTo>
                    <a:pt x="211485" y="160714"/>
                    <a:pt x="228087" y="132736"/>
                    <a:pt x="228087" y="132736"/>
                  </a:cubicBezTo>
                  <a:cubicBezTo>
                    <a:pt x="227444" y="93558"/>
                    <a:pt x="217817" y="55051"/>
                    <a:pt x="199948" y="20180"/>
                  </a:cubicBezTo>
                  <a:cubicBezTo>
                    <a:pt x="184146" y="8022"/>
                    <a:pt x="164993" y="1006"/>
                    <a:pt x="145077" y="80"/>
                  </a:cubicBezTo>
                  <a:lnTo>
                    <a:pt x="142343" y="3176"/>
                  </a:lnTo>
                  <a:cubicBezTo>
                    <a:pt x="175547" y="13225"/>
                    <a:pt x="190984" y="27697"/>
                    <a:pt x="190984" y="27697"/>
                  </a:cubicBezTo>
                  <a:cubicBezTo>
                    <a:pt x="172772" y="17788"/>
                    <a:pt x="152815" y="11496"/>
                    <a:pt x="132213" y="9165"/>
                  </a:cubicBezTo>
                  <a:cubicBezTo>
                    <a:pt x="119098" y="7744"/>
                    <a:pt x="105861" y="7879"/>
                    <a:pt x="92778" y="9567"/>
                  </a:cubicBezTo>
                  <a:cubicBezTo>
                    <a:pt x="91657" y="9605"/>
                    <a:pt x="90541" y="9739"/>
                    <a:pt x="89442" y="9969"/>
                  </a:cubicBezTo>
                  <a:cubicBezTo>
                    <a:pt x="74166" y="11670"/>
                    <a:pt x="59248" y="15739"/>
                    <a:pt x="45223" y="22029"/>
                  </a:cubicBezTo>
                  <a:cubicBezTo>
                    <a:pt x="37827" y="25406"/>
                    <a:pt x="33606" y="27616"/>
                    <a:pt x="33606" y="27616"/>
                  </a:cubicBezTo>
                  <a:cubicBezTo>
                    <a:pt x="33606" y="27616"/>
                    <a:pt x="49685" y="12381"/>
                    <a:pt x="84980" y="2332"/>
                  </a:cubicBezTo>
                  <a:lnTo>
                    <a:pt x="83010" y="0"/>
                  </a:lnTo>
                  <a:cubicBezTo>
                    <a:pt x="63094" y="926"/>
                    <a:pt x="43941" y="7941"/>
                    <a:pt x="28139" y="20099"/>
                  </a:cubicBezTo>
                  <a:cubicBezTo>
                    <a:pt x="10270" y="54970"/>
                    <a:pt x="643" y="93478"/>
                    <a:pt x="0" y="132656"/>
                  </a:cubicBezTo>
                  <a:cubicBezTo>
                    <a:pt x="0" y="132656"/>
                    <a:pt x="16401" y="160795"/>
                    <a:pt x="59574" y="162001"/>
                  </a:cubicBezTo>
                  <a:cubicBezTo>
                    <a:pt x="59574" y="162001"/>
                    <a:pt x="66810" y="153318"/>
                    <a:pt x="72679" y="145921"/>
                  </a:cubicBezTo>
                  <a:cubicBezTo>
                    <a:pt x="47877" y="138605"/>
                    <a:pt x="38510" y="123169"/>
                    <a:pt x="38510" y="123169"/>
                  </a:cubicBezTo>
                  <a:cubicBezTo>
                    <a:pt x="38510" y="123169"/>
                    <a:pt x="40480" y="124536"/>
                    <a:pt x="43977" y="126465"/>
                  </a:cubicBezTo>
                  <a:cubicBezTo>
                    <a:pt x="44197" y="126696"/>
                    <a:pt x="44455" y="126887"/>
                    <a:pt x="44741" y="127028"/>
                  </a:cubicBezTo>
                  <a:cubicBezTo>
                    <a:pt x="45344" y="127430"/>
                    <a:pt x="45907" y="127591"/>
                    <a:pt x="46510" y="127993"/>
                  </a:cubicBezTo>
                  <a:cubicBezTo>
                    <a:pt x="51112" y="130499"/>
                    <a:pt x="55880" y="132688"/>
                    <a:pt x="60780" y="134545"/>
                  </a:cubicBezTo>
                  <a:cubicBezTo>
                    <a:pt x="70078" y="138165"/>
                    <a:pt x="79685" y="140937"/>
                    <a:pt x="89482" y="142826"/>
                  </a:cubicBezTo>
                  <a:cubicBezTo>
                    <a:pt x="106196" y="145930"/>
                    <a:pt x="123338" y="145930"/>
                    <a:pt x="140052" y="142826"/>
                  </a:cubicBezTo>
                  <a:cubicBezTo>
                    <a:pt x="149714" y="141138"/>
                    <a:pt x="159154" y="138360"/>
                    <a:pt x="168191" y="134545"/>
                  </a:cubicBezTo>
                  <a:cubicBezTo>
                    <a:pt x="176084" y="131608"/>
                    <a:pt x="183622" y="127792"/>
                    <a:pt x="190662" y="123169"/>
                  </a:cubicBezTo>
                  <a:cubicBezTo>
                    <a:pt x="190662" y="123169"/>
                    <a:pt x="181014" y="139329"/>
                    <a:pt x="155408" y="146444"/>
                  </a:cubicBezTo>
                  <a:close/>
                  <a:moveTo>
                    <a:pt x="83050" y="119551"/>
                  </a:moveTo>
                  <a:cubicBezTo>
                    <a:pt x="72197" y="119551"/>
                    <a:pt x="63273" y="109622"/>
                    <a:pt x="63273" y="97482"/>
                  </a:cubicBezTo>
                  <a:cubicBezTo>
                    <a:pt x="61968" y="86570"/>
                    <a:pt x="69756" y="76667"/>
                    <a:pt x="80668" y="75362"/>
                  </a:cubicBezTo>
                  <a:cubicBezTo>
                    <a:pt x="91580" y="74058"/>
                    <a:pt x="101483" y="81846"/>
                    <a:pt x="102788" y="92758"/>
                  </a:cubicBezTo>
                  <a:cubicBezTo>
                    <a:pt x="102976" y="94327"/>
                    <a:pt x="102976" y="95913"/>
                    <a:pt x="102788" y="97482"/>
                  </a:cubicBezTo>
                  <a:cubicBezTo>
                    <a:pt x="103447" y="109030"/>
                    <a:pt x="94621" y="118926"/>
                    <a:pt x="83073" y="119585"/>
                  </a:cubicBezTo>
                  <a:cubicBezTo>
                    <a:pt x="83038" y="119587"/>
                    <a:pt x="83004" y="119589"/>
                    <a:pt x="82970" y="119591"/>
                  </a:cubicBezTo>
                  <a:close/>
                  <a:moveTo>
                    <a:pt x="153760" y="119551"/>
                  </a:moveTo>
                  <a:cubicBezTo>
                    <a:pt x="142866" y="119591"/>
                    <a:pt x="134103" y="109823"/>
                    <a:pt x="134103" y="97522"/>
                  </a:cubicBezTo>
                  <a:cubicBezTo>
                    <a:pt x="135301" y="86598"/>
                    <a:pt x="145129" y="78714"/>
                    <a:pt x="156053" y="79913"/>
                  </a:cubicBezTo>
                  <a:cubicBezTo>
                    <a:pt x="166977" y="81112"/>
                    <a:pt x="174860" y="90939"/>
                    <a:pt x="173662" y="101863"/>
                  </a:cubicBezTo>
                  <a:cubicBezTo>
                    <a:pt x="172554" y="111953"/>
                    <a:pt x="164030" y="119592"/>
                    <a:pt x="153880" y="119591"/>
                  </a:cubicBezTo>
                  <a:close/>
                </a:path>
              </a:pathLst>
            </a:custGeom>
            <a:solidFill>
              <a:srgbClr val="0D0D0D"/>
            </a:solidFill>
            <a:ln w="4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00" name="Graphic 295">
            <a:extLst>
              <a:ext uri="{FF2B5EF4-FFF2-40B4-BE49-F238E27FC236}">
                <a16:creationId xmlns:a16="http://schemas.microsoft.com/office/drawing/2014/main" id="{B6DB6E3C-405A-4E7D-BCC5-EDBD417C1147}"/>
              </a:ext>
            </a:extLst>
          </p:cNvPr>
          <p:cNvSpPr/>
          <p:nvPr/>
        </p:nvSpPr>
        <p:spPr>
          <a:xfrm>
            <a:off x="8361788" y="5787380"/>
            <a:ext cx="224147" cy="401986"/>
          </a:xfrm>
          <a:custGeom>
            <a:avLst/>
            <a:gdLst>
              <a:gd name="connsiteX0" fmla="*/ 66609 w 224147"/>
              <a:gd name="connsiteY0" fmla="*/ 97522 h 401986"/>
              <a:gd name="connsiteX1" fmla="*/ 66609 w 224147"/>
              <a:gd name="connsiteY1" fmla="*/ 158222 h 401986"/>
              <a:gd name="connsiteX2" fmla="*/ 0 w 224147"/>
              <a:gd name="connsiteY2" fmla="*/ 158222 h 401986"/>
              <a:gd name="connsiteX3" fmla="*/ 0 w 224147"/>
              <a:gd name="connsiteY3" fmla="*/ 233152 h 401986"/>
              <a:gd name="connsiteX4" fmla="*/ 66609 w 224147"/>
              <a:gd name="connsiteY4" fmla="*/ 233152 h 401986"/>
              <a:gd name="connsiteX5" fmla="*/ 66609 w 224147"/>
              <a:gd name="connsiteY5" fmla="*/ 401987 h 401986"/>
              <a:gd name="connsiteX6" fmla="*/ 145439 w 224147"/>
              <a:gd name="connsiteY6" fmla="*/ 401987 h 401986"/>
              <a:gd name="connsiteX7" fmla="*/ 145439 w 224147"/>
              <a:gd name="connsiteY7" fmla="*/ 233152 h 401986"/>
              <a:gd name="connsiteX8" fmla="*/ 212610 w 224147"/>
              <a:gd name="connsiteY8" fmla="*/ 233152 h 401986"/>
              <a:gd name="connsiteX9" fmla="*/ 220650 w 224147"/>
              <a:gd name="connsiteY9" fmla="*/ 158262 h 401986"/>
              <a:gd name="connsiteX10" fmla="*/ 145439 w 224147"/>
              <a:gd name="connsiteY10" fmla="*/ 158262 h 401986"/>
              <a:gd name="connsiteX11" fmla="*/ 145439 w 224147"/>
              <a:gd name="connsiteY11" fmla="*/ 97522 h 401986"/>
              <a:gd name="connsiteX12" fmla="*/ 157498 w 224147"/>
              <a:gd name="connsiteY12" fmla="*/ 78146 h 401986"/>
              <a:gd name="connsiteX13" fmla="*/ 194280 w 224147"/>
              <a:gd name="connsiteY13" fmla="*/ 71915 h 401986"/>
              <a:gd name="connsiteX14" fmla="*/ 224147 w 224147"/>
              <a:gd name="connsiteY14" fmla="*/ 71915 h 401986"/>
              <a:gd name="connsiteX15" fmla="*/ 224147 w 224147"/>
              <a:gd name="connsiteY15" fmla="*/ 4020 h 401986"/>
              <a:gd name="connsiteX16" fmla="*/ 177195 w 224147"/>
              <a:gd name="connsiteY16" fmla="*/ 0 h 401986"/>
              <a:gd name="connsiteX17" fmla="*/ 66609 w 224147"/>
              <a:gd name="connsiteY17" fmla="*/ 97522 h 4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4147" h="401986">
                <a:moveTo>
                  <a:pt x="66609" y="97522"/>
                </a:moveTo>
                <a:lnTo>
                  <a:pt x="66609" y="158222"/>
                </a:lnTo>
                <a:lnTo>
                  <a:pt x="0" y="158222"/>
                </a:lnTo>
                <a:lnTo>
                  <a:pt x="0" y="233152"/>
                </a:lnTo>
                <a:lnTo>
                  <a:pt x="66609" y="233152"/>
                </a:lnTo>
                <a:lnTo>
                  <a:pt x="66609" y="401987"/>
                </a:lnTo>
                <a:lnTo>
                  <a:pt x="145439" y="401987"/>
                </a:lnTo>
                <a:lnTo>
                  <a:pt x="145439" y="233152"/>
                </a:lnTo>
                <a:lnTo>
                  <a:pt x="212610" y="233152"/>
                </a:lnTo>
                <a:lnTo>
                  <a:pt x="220650" y="158262"/>
                </a:lnTo>
                <a:lnTo>
                  <a:pt x="145439" y="158262"/>
                </a:lnTo>
                <a:lnTo>
                  <a:pt x="145439" y="97522"/>
                </a:lnTo>
                <a:cubicBezTo>
                  <a:pt x="145439" y="86789"/>
                  <a:pt x="153920" y="81443"/>
                  <a:pt x="157498" y="78146"/>
                </a:cubicBezTo>
                <a:cubicBezTo>
                  <a:pt x="163809" y="72760"/>
                  <a:pt x="194280" y="71915"/>
                  <a:pt x="194280" y="71915"/>
                </a:cubicBezTo>
                <a:lnTo>
                  <a:pt x="224147" y="71915"/>
                </a:lnTo>
                <a:lnTo>
                  <a:pt x="224147" y="4020"/>
                </a:lnTo>
                <a:cubicBezTo>
                  <a:pt x="208597" y="1697"/>
                  <a:pt x="192915" y="354"/>
                  <a:pt x="177195" y="0"/>
                </a:cubicBezTo>
                <a:cubicBezTo>
                  <a:pt x="64318" y="0"/>
                  <a:pt x="66609" y="97522"/>
                  <a:pt x="66609" y="97522"/>
                </a:cubicBezTo>
                <a:close/>
              </a:path>
            </a:pathLst>
          </a:custGeom>
          <a:solidFill>
            <a:srgbClr val="0D0D0D"/>
          </a:solidFill>
          <a:ln w="2611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01" name="Graphic 296">
            <a:extLst>
              <a:ext uri="{FF2B5EF4-FFF2-40B4-BE49-F238E27FC236}">
                <a16:creationId xmlns:a16="http://schemas.microsoft.com/office/drawing/2014/main" id="{98CA49A1-0E78-4342-B1AC-06099C24CAF4}"/>
              </a:ext>
            </a:extLst>
          </p:cNvPr>
          <p:cNvGrpSpPr/>
          <p:nvPr/>
        </p:nvGrpSpPr>
        <p:grpSpPr>
          <a:xfrm>
            <a:off x="7628543" y="5731102"/>
            <a:ext cx="514542" cy="514543"/>
            <a:chOff x="7628543" y="5731102"/>
            <a:chExt cx="514542" cy="514543"/>
          </a:xfrm>
        </p:grpSpPr>
        <p:sp>
          <p:nvSpPr>
            <p:cNvPr id="902" name="Freeform: Shape 901">
              <a:extLst>
                <a:ext uri="{FF2B5EF4-FFF2-40B4-BE49-F238E27FC236}">
                  <a16:creationId xmlns:a16="http://schemas.microsoft.com/office/drawing/2014/main" id="{FD495B73-A2EB-4CF2-914B-2D85F3F73097}"/>
                </a:ext>
              </a:extLst>
            </p:cNvPr>
            <p:cNvSpPr/>
            <p:nvPr/>
          </p:nvSpPr>
          <p:spPr>
            <a:xfrm>
              <a:off x="7688840" y="5791400"/>
              <a:ext cx="393946" cy="393946"/>
            </a:xfrm>
            <a:custGeom>
              <a:avLst/>
              <a:gdLst>
                <a:gd name="connsiteX0" fmla="*/ 273350 w 393946"/>
                <a:gd name="connsiteY0" fmla="*/ 32159 h 393946"/>
                <a:gd name="connsiteX1" fmla="*/ 361787 w 393946"/>
                <a:gd name="connsiteY1" fmla="*/ 120596 h 393946"/>
                <a:gd name="connsiteX2" fmla="*/ 361787 w 393946"/>
                <a:gd name="connsiteY2" fmla="*/ 273351 h 393946"/>
                <a:gd name="connsiteX3" fmla="*/ 273350 w 393946"/>
                <a:gd name="connsiteY3" fmla="*/ 361788 h 393946"/>
                <a:gd name="connsiteX4" fmla="*/ 120596 w 393946"/>
                <a:gd name="connsiteY4" fmla="*/ 361788 h 393946"/>
                <a:gd name="connsiteX5" fmla="*/ 32159 w 393946"/>
                <a:gd name="connsiteY5" fmla="*/ 273351 h 393946"/>
                <a:gd name="connsiteX6" fmla="*/ 32159 w 393946"/>
                <a:gd name="connsiteY6" fmla="*/ 120596 h 393946"/>
                <a:gd name="connsiteX7" fmla="*/ 120596 w 393946"/>
                <a:gd name="connsiteY7" fmla="*/ 32159 h 393946"/>
                <a:gd name="connsiteX8" fmla="*/ 273350 w 393946"/>
                <a:gd name="connsiteY8" fmla="*/ 32159 h 393946"/>
                <a:gd name="connsiteX9" fmla="*/ 273350 w 393946"/>
                <a:gd name="connsiteY9" fmla="*/ 0 h 393946"/>
                <a:gd name="connsiteX10" fmla="*/ 120596 w 393946"/>
                <a:gd name="connsiteY10" fmla="*/ 0 h 393946"/>
                <a:gd name="connsiteX11" fmla="*/ 0 w 393946"/>
                <a:gd name="connsiteY11" fmla="*/ 120596 h 393946"/>
                <a:gd name="connsiteX12" fmla="*/ 0 w 393946"/>
                <a:gd name="connsiteY12" fmla="*/ 273351 h 393946"/>
                <a:gd name="connsiteX13" fmla="*/ 120596 w 393946"/>
                <a:gd name="connsiteY13" fmla="*/ 393947 h 393946"/>
                <a:gd name="connsiteX14" fmla="*/ 273350 w 393946"/>
                <a:gd name="connsiteY14" fmla="*/ 393947 h 393946"/>
                <a:gd name="connsiteX15" fmla="*/ 393946 w 393946"/>
                <a:gd name="connsiteY15" fmla="*/ 273351 h 393946"/>
                <a:gd name="connsiteX16" fmla="*/ 393946 w 393946"/>
                <a:gd name="connsiteY16" fmla="*/ 120596 h 393946"/>
                <a:gd name="connsiteX17" fmla="*/ 273350 w 393946"/>
                <a:gd name="connsiteY17" fmla="*/ 0 h 393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3946" h="393946">
                  <a:moveTo>
                    <a:pt x="273350" y="32159"/>
                  </a:moveTo>
                  <a:cubicBezTo>
                    <a:pt x="322193" y="32159"/>
                    <a:pt x="361787" y="71753"/>
                    <a:pt x="361787" y="120596"/>
                  </a:cubicBezTo>
                  <a:lnTo>
                    <a:pt x="361787" y="273351"/>
                  </a:lnTo>
                  <a:cubicBezTo>
                    <a:pt x="361787" y="322194"/>
                    <a:pt x="322193" y="361788"/>
                    <a:pt x="273350" y="361788"/>
                  </a:cubicBezTo>
                  <a:lnTo>
                    <a:pt x="120596" y="361788"/>
                  </a:lnTo>
                  <a:cubicBezTo>
                    <a:pt x="71753" y="361788"/>
                    <a:pt x="32159" y="322194"/>
                    <a:pt x="32159" y="273351"/>
                  </a:cubicBezTo>
                  <a:lnTo>
                    <a:pt x="32159" y="120596"/>
                  </a:lnTo>
                  <a:cubicBezTo>
                    <a:pt x="32159" y="71753"/>
                    <a:pt x="71753" y="32159"/>
                    <a:pt x="120596" y="32159"/>
                  </a:cubicBezTo>
                  <a:lnTo>
                    <a:pt x="273350" y="32159"/>
                  </a:lnTo>
                  <a:moveTo>
                    <a:pt x="273350" y="0"/>
                  </a:moveTo>
                  <a:lnTo>
                    <a:pt x="120596" y="0"/>
                  </a:lnTo>
                  <a:cubicBezTo>
                    <a:pt x="54075" y="199"/>
                    <a:pt x="199" y="54075"/>
                    <a:pt x="0" y="120596"/>
                  </a:cubicBezTo>
                  <a:lnTo>
                    <a:pt x="0" y="273351"/>
                  </a:lnTo>
                  <a:cubicBezTo>
                    <a:pt x="199" y="339872"/>
                    <a:pt x="54075" y="393750"/>
                    <a:pt x="120596" y="393947"/>
                  </a:cubicBezTo>
                  <a:lnTo>
                    <a:pt x="273350" y="393947"/>
                  </a:lnTo>
                  <a:cubicBezTo>
                    <a:pt x="339871" y="393750"/>
                    <a:pt x="393749" y="339872"/>
                    <a:pt x="393946" y="273351"/>
                  </a:cubicBezTo>
                  <a:lnTo>
                    <a:pt x="393946" y="120596"/>
                  </a:lnTo>
                  <a:cubicBezTo>
                    <a:pt x="393749" y="54075"/>
                    <a:pt x="339871" y="199"/>
                    <a:pt x="273350" y="0"/>
                  </a:cubicBezTo>
                  <a:close/>
                </a:path>
              </a:pathLst>
            </a:custGeom>
            <a:solidFill>
              <a:srgbClr val="0D0D0D"/>
            </a:solidFill>
            <a:ln w="4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3" name="Freeform: Shape 902">
              <a:extLst>
                <a:ext uri="{FF2B5EF4-FFF2-40B4-BE49-F238E27FC236}">
                  <a16:creationId xmlns:a16="http://schemas.microsoft.com/office/drawing/2014/main" id="{300E4384-575B-4433-B928-8BB699D423DF}"/>
                </a:ext>
              </a:extLst>
            </p:cNvPr>
            <p:cNvSpPr/>
            <p:nvPr/>
          </p:nvSpPr>
          <p:spPr>
            <a:xfrm>
              <a:off x="7967859" y="5859737"/>
              <a:ext cx="46067" cy="46067"/>
            </a:xfrm>
            <a:custGeom>
              <a:avLst/>
              <a:gdLst>
                <a:gd name="connsiteX0" fmla="*/ 23034 w 46067"/>
                <a:gd name="connsiteY0" fmla="*/ 0 h 46067"/>
                <a:gd name="connsiteX1" fmla="*/ 0 w 46067"/>
                <a:gd name="connsiteY1" fmla="*/ 23034 h 46067"/>
                <a:gd name="connsiteX2" fmla="*/ 23034 w 46067"/>
                <a:gd name="connsiteY2" fmla="*/ 46068 h 46067"/>
                <a:gd name="connsiteX3" fmla="*/ 46068 w 46067"/>
                <a:gd name="connsiteY3" fmla="*/ 23034 h 46067"/>
                <a:gd name="connsiteX4" fmla="*/ 23034 w 46067"/>
                <a:gd name="connsiteY4" fmla="*/ 0 h 4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67" h="46067">
                  <a:moveTo>
                    <a:pt x="23034" y="0"/>
                  </a:moveTo>
                  <a:cubicBezTo>
                    <a:pt x="10313" y="0"/>
                    <a:pt x="0" y="10313"/>
                    <a:pt x="0" y="23034"/>
                  </a:cubicBezTo>
                  <a:cubicBezTo>
                    <a:pt x="0" y="35755"/>
                    <a:pt x="10313" y="46068"/>
                    <a:pt x="23034" y="46068"/>
                  </a:cubicBezTo>
                  <a:cubicBezTo>
                    <a:pt x="35755" y="46068"/>
                    <a:pt x="46068" y="35755"/>
                    <a:pt x="46068" y="23034"/>
                  </a:cubicBezTo>
                  <a:cubicBezTo>
                    <a:pt x="46068" y="10313"/>
                    <a:pt x="35755" y="0"/>
                    <a:pt x="23034" y="0"/>
                  </a:cubicBezTo>
                  <a:close/>
                </a:path>
              </a:pathLst>
            </a:custGeom>
            <a:solidFill>
              <a:srgbClr val="0D0D0D"/>
            </a:solidFill>
            <a:ln w="4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0519DA27-EF0A-441A-A8B4-11594319FB73}"/>
                </a:ext>
              </a:extLst>
            </p:cNvPr>
            <p:cNvSpPr/>
            <p:nvPr/>
          </p:nvSpPr>
          <p:spPr>
            <a:xfrm>
              <a:off x="7783870" y="5885746"/>
              <a:ext cx="206460" cy="206460"/>
            </a:xfrm>
            <a:custGeom>
              <a:avLst/>
              <a:gdLst>
                <a:gd name="connsiteX0" fmla="*/ 103029 w 206460"/>
                <a:gd name="connsiteY0" fmla="*/ 32159 h 206460"/>
                <a:gd name="connsiteX1" fmla="*/ 174141 w 206460"/>
                <a:gd name="connsiteY1" fmla="*/ 103190 h 206460"/>
                <a:gd name="connsiteX2" fmla="*/ 103110 w 206460"/>
                <a:gd name="connsiteY2" fmla="*/ 174301 h 206460"/>
                <a:gd name="connsiteX3" fmla="*/ 31998 w 206460"/>
                <a:gd name="connsiteY3" fmla="*/ 103270 h 206460"/>
                <a:gd name="connsiteX4" fmla="*/ 31998 w 206460"/>
                <a:gd name="connsiteY4" fmla="*/ 103190 h 206460"/>
                <a:gd name="connsiteX5" fmla="*/ 103029 w 206460"/>
                <a:gd name="connsiteY5" fmla="*/ 32159 h 206460"/>
                <a:gd name="connsiteX6" fmla="*/ 103029 w 206460"/>
                <a:gd name="connsiteY6" fmla="*/ 0 h 206460"/>
                <a:gd name="connsiteX7" fmla="*/ 0 w 206460"/>
                <a:gd name="connsiteY7" fmla="*/ 103431 h 206460"/>
                <a:gd name="connsiteX8" fmla="*/ 103431 w 206460"/>
                <a:gd name="connsiteY8" fmla="*/ 206460 h 206460"/>
                <a:gd name="connsiteX9" fmla="*/ 206460 w 206460"/>
                <a:gd name="connsiteY9" fmla="*/ 103190 h 206460"/>
                <a:gd name="connsiteX10" fmla="*/ 103190 w 206460"/>
                <a:gd name="connsiteY10" fmla="*/ 0 h 206460"/>
                <a:gd name="connsiteX11" fmla="*/ 103029 w 206460"/>
                <a:gd name="connsiteY11" fmla="*/ 0 h 20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6460" h="206460">
                  <a:moveTo>
                    <a:pt x="103029" y="32159"/>
                  </a:moveTo>
                  <a:cubicBezTo>
                    <a:pt x="142281" y="32137"/>
                    <a:pt x="174118" y="63938"/>
                    <a:pt x="174141" y="103190"/>
                  </a:cubicBezTo>
                  <a:cubicBezTo>
                    <a:pt x="174163" y="142442"/>
                    <a:pt x="142361" y="174279"/>
                    <a:pt x="103110" y="174301"/>
                  </a:cubicBezTo>
                  <a:cubicBezTo>
                    <a:pt x="63858" y="174324"/>
                    <a:pt x="32020" y="142522"/>
                    <a:pt x="31998" y="103270"/>
                  </a:cubicBezTo>
                  <a:cubicBezTo>
                    <a:pt x="31998" y="103243"/>
                    <a:pt x="31998" y="103217"/>
                    <a:pt x="31998" y="103190"/>
                  </a:cubicBezTo>
                  <a:cubicBezTo>
                    <a:pt x="32065" y="63988"/>
                    <a:pt x="63828" y="32225"/>
                    <a:pt x="103029" y="32159"/>
                  </a:cubicBezTo>
                  <a:moveTo>
                    <a:pt x="103029" y="0"/>
                  </a:moveTo>
                  <a:cubicBezTo>
                    <a:pt x="46017" y="111"/>
                    <a:pt x="-111" y="46419"/>
                    <a:pt x="0" y="103431"/>
                  </a:cubicBezTo>
                  <a:cubicBezTo>
                    <a:pt x="112" y="160443"/>
                    <a:pt x="46419" y="206571"/>
                    <a:pt x="103431" y="206460"/>
                  </a:cubicBezTo>
                  <a:cubicBezTo>
                    <a:pt x="160381" y="206349"/>
                    <a:pt x="206482" y="160139"/>
                    <a:pt x="206460" y="103190"/>
                  </a:cubicBezTo>
                  <a:cubicBezTo>
                    <a:pt x="206438" y="46177"/>
                    <a:pt x="160202" y="-22"/>
                    <a:pt x="103190" y="0"/>
                  </a:cubicBezTo>
                  <a:cubicBezTo>
                    <a:pt x="103137" y="0"/>
                    <a:pt x="103083" y="0"/>
                    <a:pt x="103029" y="0"/>
                  </a:cubicBezTo>
                  <a:close/>
                </a:path>
              </a:pathLst>
            </a:custGeom>
            <a:solidFill>
              <a:srgbClr val="0D0D0D"/>
            </a:solidFill>
            <a:ln w="4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05" name="Graphic 297">
            <a:extLst>
              <a:ext uri="{FF2B5EF4-FFF2-40B4-BE49-F238E27FC236}">
                <a16:creationId xmlns:a16="http://schemas.microsoft.com/office/drawing/2014/main" id="{275F4C94-648B-401F-88C1-F52FCA3AE94B}"/>
              </a:ext>
            </a:extLst>
          </p:cNvPr>
          <p:cNvGrpSpPr/>
          <p:nvPr/>
        </p:nvGrpSpPr>
        <p:grpSpPr>
          <a:xfrm>
            <a:off x="7000606" y="5765971"/>
            <a:ext cx="514542" cy="514543"/>
            <a:chOff x="7000606" y="5765971"/>
            <a:chExt cx="514542" cy="514543"/>
          </a:xfrm>
        </p:grpSpPr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0B7294A5-F079-460A-9495-8964EAFD3654}"/>
                </a:ext>
              </a:extLst>
            </p:cNvPr>
            <p:cNvSpPr/>
            <p:nvPr/>
          </p:nvSpPr>
          <p:spPr>
            <a:xfrm>
              <a:off x="7170215" y="5911851"/>
              <a:ext cx="290141" cy="334603"/>
            </a:xfrm>
            <a:custGeom>
              <a:avLst/>
              <a:gdLst>
                <a:gd name="connsiteX0" fmla="*/ 263852 w 290141"/>
                <a:gd name="connsiteY0" fmla="*/ 62268 h 334603"/>
                <a:gd name="connsiteX1" fmla="*/ 264133 w 290141"/>
                <a:gd name="connsiteY1" fmla="*/ 69463 h 334603"/>
                <a:gd name="connsiteX2" fmla="*/ 191133 w 290141"/>
                <a:gd name="connsiteY2" fmla="*/ 180130 h 334603"/>
                <a:gd name="connsiteX3" fmla="*/ 138513 w 290141"/>
                <a:gd name="connsiteY3" fmla="*/ 185396 h 334603"/>
                <a:gd name="connsiteX4" fmla="*/ 89189 w 290141"/>
                <a:gd name="connsiteY4" fmla="*/ 226640 h 334603"/>
                <a:gd name="connsiteX5" fmla="*/ 76567 w 290141"/>
                <a:gd name="connsiteY5" fmla="*/ 308364 h 334603"/>
                <a:gd name="connsiteX6" fmla="*/ 28328 w 290141"/>
                <a:gd name="connsiteY6" fmla="*/ 308364 h 334603"/>
                <a:gd name="connsiteX7" fmla="*/ 32067 w 290141"/>
                <a:gd name="connsiteY7" fmla="*/ 284245 h 334603"/>
                <a:gd name="connsiteX8" fmla="*/ 35403 w 290141"/>
                <a:gd name="connsiteY8" fmla="*/ 269773 h 334603"/>
                <a:gd name="connsiteX9" fmla="*/ 51483 w 290141"/>
                <a:gd name="connsiteY9" fmla="*/ 163649 h 334603"/>
                <a:gd name="connsiteX10" fmla="*/ 106917 w 290141"/>
                <a:gd name="connsiteY10" fmla="*/ 161599 h 334603"/>
                <a:gd name="connsiteX11" fmla="*/ 107278 w 290141"/>
                <a:gd name="connsiteY11" fmla="*/ 161599 h 334603"/>
                <a:gd name="connsiteX12" fmla="*/ 264053 w 290141"/>
                <a:gd name="connsiteY12" fmla="*/ 62469 h 334603"/>
                <a:gd name="connsiteX13" fmla="*/ 253119 w 290141"/>
                <a:gd name="connsiteY13" fmla="*/ 40 h 334603"/>
                <a:gd name="connsiteX14" fmla="*/ 106072 w 290141"/>
                <a:gd name="connsiteY14" fmla="*/ 135510 h 334603"/>
                <a:gd name="connsiteX15" fmla="*/ 49794 w 290141"/>
                <a:gd name="connsiteY15" fmla="*/ 137560 h 334603"/>
                <a:gd name="connsiteX16" fmla="*/ 26117 w 290141"/>
                <a:gd name="connsiteY16" fmla="*/ 157659 h 334603"/>
                <a:gd name="connsiteX17" fmla="*/ 9435 w 290141"/>
                <a:gd name="connsiteY17" fmla="*/ 267281 h 334603"/>
                <a:gd name="connsiteX18" fmla="*/ 7023 w 290141"/>
                <a:gd name="connsiteY18" fmla="*/ 277331 h 334603"/>
                <a:gd name="connsiteX19" fmla="*/ 390 w 290141"/>
                <a:gd name="connsiteY19" fmla="*/ 319861 h 334603"/>
                <a:gd name="connsiteX20" fmla="*/ 7827 w 290141"/>
                <a:gd name="connsiteY20" fmla="*/ 334574 h 334603"/>
                <a:gd name="connsiteX21" fmla="*/ 9154 w 290141"/>
                <a:gd name="connsiteY21" fmla="*/ 334574 h 334603"/>
                <a:gd name="connsiteX22" fmla="*/ 87983 w 290141"/>
                <a:gd name="connsiteY22" fmla="*/ 334574 h 334603"/>
                <a:gd name="connsiteX23" fmla="*/ 101731 w 290141"/>
                <a:gd name="connsiteY23" fmla="*/ 317047 h 334603"/>
                <a:gd name="connsiteX24" fmla="*/ 114876 w 290141"/>
                <a:gd name="connsiteY24" fmla="*/ 231987 h 334603"/>
                <a:gd name="connsiteX25" fmla="*/ 138553 w 290141"/>
                <a:gd name="connsiteY25" fmla="*/ 211887 h 334603"/>
                <a:gd name="connsiteX26" fmla="*/ 194831 w 290141"/>
                <a:gd name="connsiteY26" fmla="*/ 206340 h 334603"/>
                <a:gd name="connsiteX27" fmla="*/ 290142 w 290141"/>
                <a:gd name="connsiteY27" fmla="*/ 69664 h 334603"/>
                <a:gd name="connsiteX28" fmla="*/ 252797 w 290141"/>
                <a:gd name="connsiteY28" fmla="*/ 0 h 334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90141" h="334603">
                  <a:moveTo>
                    <a:pt x="263852" y="62268"/>
                  </a:moveTo>
                  <a:cubicBezTo>
                    <a:pt x="264041" y="64572"/>
                    <a:pt x="264133" y="66971"/>
                    <a:pt x="264133" y="69463"/>
                  </a:cubicBezTo>
                  <a:cubicBezTo>
                    <a:pt x="264133" y="145841"/>
                    <a:pt x="210629" y="177276"/>
                    <a:pt x="191133" y="180130"/>
                  </a:cubicBezTo>
                  <a:cubicBezTo>
                    <a:pt x="173725" y="183025"/>
                    <a:pt x="156148" y="184784"/>
                    <a:pt x="138513" y="185396"/>
                  </a:cubicBezTo>
                  <a:cubicBezTo>
                    <a:pt x="102656" y="185396"/>
                    <a:pt x="92244" y="211244"/>
                    <a:pt x="89189" y="226640"/>
                  </a:cubicBezTo>
                  <a:cubicBezTo>
                    <a:pt x="86134" y="242036"/>
                    <a:pt x="78858" y="292285"/>
                    <a:pt x="76567" y="308364"/>
                  </a:cubicBezTo>
                  <a:lnTo>
                    <a:pt x="28328" y="308364"/>
                  </a:lnTo>
                  <a:lnTo>
                    <a:pt x="32067" y="284245"/>
                  </a:lnTo>
                  <a:cubicBezTo>
                    <a:pt x="33833" y="279594"/>
                    <a:pt x="34955" y="274726"/>
                    <a:pt x="35403" y="269773"/>
                  </a:cubicBezTo>
                  <a:cubicBezTo>
                    <a:pt x="39021" y="244046"/>
                    <a:pt x="48468" y="179165"/>
                    <a:pt x="51483" y="163649"/>
                  </a:cubicBezTo>
                  <a:cubicBezTo>
                    <a:pt x="62497" y="163649"/>
                    <a:pt x="83159" y="162644"/>
                    <a:pt x="106917" y="161599"/>
                  </a:cubicBezTo>
                  <a:lnTo>
                    <a:pt x="107278" y="161599"/>
                  </a:lnTo>
                  <a:cubicBezTo>
                    <a:pt x="167576" y="158946"/>
                    <a:pt x="233984" y="130726"/>
                    <a:pt x="264053" y="62469"/>
                  </a:cubicBezTo>
                  <a:moveTo>
                    <a:pt x="253119" y="40"/>
                  </a:moveTo>
                  <a:cubicBezTo>
                    <a:pt x="242748" y="103351"/>
                    <a:pt x="160662" y="132937"/>
                    <a:pt x="106072" y="135510"/>
                  </a:cubicBezTo>
                  <a:cubicBezTo>
                    <a:pt x="81390" y="136595"/>
                    <a:pt x="59603" y="137560"/>
                    <a:pt x="49794" y="137560"/>
                  </a:cubicBezTo>
                  <a:cubicBezTo>
                    <a:pt x="39986" y="137560"/>
                    <a:pt x="29695" y="139891"/>
                    <a:pt x="26117" y="157659"/>
                  </a:cubicBezTo>
                  <a:cubicBezTo>
                    <a:pt x="22540" y="175427"/>
                    <a:pt x="9435" y="267281"/>
                    <a:pt x="9435" y="267281"/>
                  </a:cubicBezTo>
                  <a:cubicBezTo>
                    <a:pt x="9277" y="270754"/>
                    <a:pt x="8459" y="274163"/>
                    <a:pt x="7023" y="277331"/>
                  </a:cubicBezTo>
                  <a:lnTo>
                    <a:pt x="390" y="319861"/>
                  </a:lnTo>
                  <a:cubicBezTo>
                    <a:pt x="-1660" y="333167"/>
                    <a:pt x="4893" y="334574"/>
                    <a:pt x="7827" y="334574"/>
                  </a:cubicBezTo>
                  <a:cubicBezTo>
                    <a:pt x="8268" y="334614"/>
                    <a:pt x="8712" y="334614"/>
                    <a:pt x="9154" y="334574"/>
                  </a:cubicBezTo>
                  <a:lnTo>
                    <a:pt x="87983" y="334574"/>
                  </a:lnTo>
                  <a:cubicBezTo>
                    <a:pt x="101450" y="334574"/>
                    <a:pt x="101731" y="317047"/>
                    <a:pt x="101731" y="317047"/>
                  </a:cubicBezTo>
                  <a:cubicBezTo>
                    <a:pt x="101731" y="317047"/>
                    <a:pt x="111379" y="249795"/>
                    <a:pt x="114876" y="231987"/>
                  </a:cubicBezTo>
                  <a:cubicBezTo>
                    <a:pt x="118373" y="214179"/>
                    <a:pt x="128624" y="211887"/>
                    <a:pt x="138553" y="211887"/>
                  </a:cubicBezTo>
                  <a:cubicBezTo>
                    <a:pt x="157417" y="211328"/>
                    <a:pt x="176221" y="209475"/>
                    <a:pt x="194831" y="206340"/>
                  </a:cubicBezTo>
                  <a:cubicBezTo>
                    <a:pt x="224658" y="201958"/>
                    <a:pt x="290142" y="161599"/>
                    <a:pt x="290142" y="69664"/>
                  </a:cubicBezTo>
                  <a:cubicBezTo>
                    <a:pt x="290142" y="32722"/>
                    <a:pt x="273138" y="11818"/>
                    <a:pt x="252797" y="0"/>
                  </a:cubicBezTo>
                  <a:close/>
                </a:path>
              </a:pathLst>
            </a:custGeom>
            <a:solidFill>
              <a:srgbClr val="0D0D0D"/>
            </a:solidFill>
            <a:ln w="4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DB3C9179-4EDE-4681-9484-3509655B17ED}"/>
                </a:ext>
              </a:extLst>
            </p:cNvPr>
            <p:cNvSpPr/>
            <p:nvPr/>
          </p:nvSpPr>
          <p:spPr>
            <a:xfrm>
              <a:off x="7077678" y="5796116"/>
              <a:ext cx="346419" cy="400573"/>
            </a:xfrm>
            <a:custGeom>
              <a:avLst/>
              <a:gdLst>
                <a:gd name="connsiteX0" fmla="*/ 216377 w 346419"/>
                <a:gd name="connsiteY0" fmla="*/ 4 h 400573"/>
                <a:gd name="connsiteX1" fmla="*/ 216377 w 346419"/>
                <a:gd name="connsiteY1" fmla="*/ 26133 h 400573"/>
                <a:gd name="connsiteX2" fmla="*/ 216377 w 346419"/>
                <a:gd name="connsiteY2" fmla="*/ 26133 h 400573"/>
                <a:gd name="connsiteX3" fmla="*/ 286323 w 346419"/>
                <a:gd name="connsiteY3" fmla="*/ 39157 h 400573"/>
                <a:gd name="connsiteX4" fmla="*/ 320251 w 346419"/>
                <a:gd name="connsiteY4" fmla="*/ 93506 h 400573"/>
                <a:gd name="connsiteX5" fmla="*/ 197283 w 346419"/>
                <a:gd name="connsiteY5" fmla="*/ 224996 h 400573"/>
                <a:gd name="connsiteX6" fmla="*/ 197082 w 346419"/>
                <a:gd name="connsiteY6" fmla="*/ 224996 h 400573"/>
                <a:gd name="connsiteX7" fmla="*/ 142171 w 346419"/>
                <a:gd name="connsiteY7" fmla="*/ 227006 h 400573"/>
                <a:gd name="connsiteX8" fmla="*/ 92847 w 346419"/>
                <a:gd name="connsiteY8" fmla="*/ 268249 h 400573"/>
                <a:gd name="connsiteX9" fmla="*/ 76768 w 346419"/>
                <a:gd name="connsiteY9" fmla="*/ 374334 h 400573"/>
                <a:gd name="connsiteX10" fmla="*/ 28529 w 346419"/>
                <a:gd name="connsiteY10" fmla="*/ 374334 h 400573"/>
                <a:gd name="connsiteX11" fmla="*/ 45091 w 346419"/>
                <a:gd name="connsiteY11" fmla="*/ 268129 h 400573"/>
                <a:gd name="connsiteX12" fmla="*/ 82918 w 346419"/>
                <a:gd name="connsiteY12" fmla="*/ 27299 h 400573"/>
                <a:gd name="connsiteX13" fmla="*/ 194107 w 346419"/>
                <a:gd name="connsiteY13" fmla="*/ 27299 h 400573"/>
                <a:gd name="connsiteX14" fmla="*/ 195595 w 346419"/>
                <a:gd name="connsiteY14" fmla="*/ 27299 h 400573"/>
                <a:gd name="connsiteX15" fmla="*/ 216377 w 346419"/>
                <a:gd name="connsiteY15" fmla="*/ 26133 h 400573"/>
                <a:gd name="connsiteX16" fmla="*/ 216377 w 346419"/>
                <a:gd name="connsiteY16" fmla="*/ 4 h 400573"/>
                <a:gd name="connsiteX17" fmla="*/ 216377 w 346419"/>
                <a:gd name="connsiteY17" fmla="*/ 4 h 400573"/>
                <a:gd name="connsiteX18" fmla="*/ 192258 w 346419"/>
                <a:gd name="connsiteY18" fmla="*/ 1169 h 400573"/>
                <a:gd name="connsiteX19" fmla="*/ 80948 w 346419"/>
                <a:gd name="connsiteY19" fmla="*/ 1169 h 400573"/>
                <a:gd name="connsiteX20" fmla="*/ 58598 w 346419"/>
                <a:gd name="connsiteY20" fmla="*/ 13872 h 400573"/>
                <a:gd name="connsiteX21" fmla="*/ 19404 w 346419"/>
                <a:gd name="connsiteY21" fmla="*/ 264069 h 400573"/>
                <a:gd name="connsiteX22" fmla="*/ 390 w 346419"/>
                <a:gd name="connsiteY22" fmla="*/ 385831 h 400573"/>
                <a:gd name="connsiteX23" fmla="*/ 7827 w 346419"/>
                <a:gd name="connsiteY23" fmla="*/ 400543 h 400573"/>
                <a:gd name="connsiteX24" fmla="*/ 9154 w 346419"/>
                <a:gd name="connsiteY24" fmla="*/ 400543 h 400573"/>
                <a:gd name="connsiteX25" fmla="*/ 88104 w 346419"/>
                <a:gd name="connsiteY25" fmla="*/ 400543 h 400573"/>
                <a:gd name="connsiteX26" fmla="*/ 101852 w 346419"/>
                <a:gd name="connsiteY26" fmla="*/ 383017 h 400573"/>
                <a:gd name="connsiteX27" fmla="*/ 118534 w 346419"/>
                <a:gd name="connsiteY27" fmla="*/ 273395 h 400573"/>
                <a:gd name="connsiteX28" fmla="*/ 142211 w 346419"/>
                <a:gd name="connsiteY28" fmla="*/ 253296 h 400573"/>
                <a:gd name="connsiteX29" fmla="*/ 198489 w 346419"/>
                <a:gd name="connsiteY29" fmla="*/ 251245 h 400573"/>
                <a:gd name="connsiteX30" fmla="*/ 346420 w 346419"/>
                <a:gd name="connsiteY30" fmla="*/ 93667 h 400573"/>
                <a:gd name="connsiteX31" fmla="*/ 216377 w 346419"/>
                <a:gd name="connsiteY31" fmla="*/ 4 h 40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46419" h="400573">
                  <a:moveTo>
                    <a:pt x="216377" y="4"/>
                  </a:moveTo>
                  <a:lnTo>
                    <a:pt x="216377" y="26133"/>
                  </a:lnTo>
                  <a:lnTo>
                    <a:pt x="216377" y="26133"/>
                  </a:lnTo>
                  <a:cubicBezTo>
                    <a:pt x="243954" y="26133"/>
                    <a:pt x="268636" y="30756"/>
                    <a:pt x="286323" y="39157"/>
                  </a:cubicBezTo>
                  <a:cubicBezTo>
                    <a:pt x="309477" y="50252"/>
                    <a:pt x="320251" y="67497"/>
                    <a:pt x="320251" y="93506"/>
                  </a:cubicBezTo>
                  <a:cubicBezTo>
                    <a:pt x="320251" y="210484"/>
                    <a:pt x="226146" y="223709"/>
                    <a:pt x="197283" y="224996"/>
                  </a:cubicBezTo>
                  <a:lnTo>
                    <a:pt x="197082" y="224996"/>
                  </a:lnTo>
                  <a:cubicBezTo>
                    <a:pt x="173646" y="226041"/>
                    <a:pt x="151497" y="227006"/>
                    <a:pt x="142171" y="227006"/>
                  </a:cubicBezTo>
                  <a:cubicBezTo>
                    <a:pt x="106314" y="227126"/>
                    <a:pt x="95782" y="252813"/>
                    <a:pt x="92847" y="268249"/>
                  </a:cubicBezTo>
                  <a:cubicBezTo>
                    <a:pt x="89671" y="284329"/>
                    <a:pt x="79461" y="354837"/>
                    <a:pt x="76768" y="374334"/>
                  </a:cubicBezTo>
                  <a:lnTo>
                    <a:pt x="28529" y="374334"/>
                  </a:lnTo>
                  <a:cubicBezTo>
                    <a:pt x="33876" y="340004"/>
                    <a:pt x="45131" y="268089"/>
                    <a:pt x="45091" y="268129"/>
                  </a:cubicBezTo>
                  <a:lnTo>
                    <a:pt x="82918" y="27299"/>
                  </a:lnTo>
                  <a:lnTo>
                    <a:pt x="194107" y="27299"/>
                  </a:lnTo>
                  <a:lnTo>
                    <a:pt x="195595" y="27299"/>
                  </a:lnTo>
                  <a:cubicBezTo>
                    <a:pt x="202498" y="26556"/>
                    <a:pt x="209435" y="26167"/>
                    <a:pt x="216377" y="26133"/>
                  </a:cubicBezTo>
                  <a:lnTo>
                    <a:pt x="216377" y="4"/>
                  </a:lnTo>
                  <a:moveTo>
                    <a:pt x="216377" y="4"/>
                  </a:moveTo>
                  <a:cubicBezTo>
                    <a:pt x="208322" y="-42"/>
                    <a:pt x="200271" y="347"/>
                    <a:pt x="192258" y="1169"/>
                  </a:cubicBezTo>
                  <a:lnTo>
                    <a:pt x="80948" y="1169"/>
                  </a:lnTo>
                  <a:cubicBezTo>
                    <a:pt x="60326" y="1169"/>
                    <a:pt x="58598" y="13872"/>
                    <a:pt x="58598" y="13872"/>
                  </a:cubicBezTo>
                  <a:lnTo>
                    <a:pt x="19404" y="264069"/>
                  </a:lnTo>
                  <a:cubicBezTo>
                    <a:pt x="19404" y="264069"/>
                    <a:pt x="3043" y="368867"/>
                    <a:pt x="390" y="385831"/>
                  </a:cubicBezTo>
                  <a:cubicBezTo>
                    <a:pt x="-1660" y="399136"/>
                    <a:pt x="4893" y="400543"/>
                    <a:pt x="7827" y="400543"/>
                  </a:cubicBezTo>
                  <a:cubicBezTo>
                    <a:pt x="8268" y="400583"/>
                    <a:pt x="8712" y="400583"/>
                    <a:pt x="9154" y="400543"/>
                  </a:cubicBezTo>
                  <a:lnTo>
                    <a:pt x="88104" y="400543"/>
                  </a:lnTo>
                  <a:cubicBezTo>
                    <a:pt x="101570" y="400543"/>
                    <a:pt x="101852" y="383017"/>
                    <a:pt x="101852" y="383017"/>
                  </a:cubicBezTo>
                  <a:cubicBezTo>
                    <a:pt x="101852" y="383017"/>
                    <a:pt x="114996" y="291203"/>
                    <a:pt x="118534" y="273395"/>
                  </a:cubicBezTo>
                  <a:cubicBezTo>
                    <a:pt x="122071" y="255587"/>
                    <a:pt x="132282" y="253296"/>
                    <a:pt x="142211" y="253296"/>
                  </a:cubicBezTo>
                  <a:cubicBezTo>
                    <a:pt x="152140" y="253296"/>
                    <a:pt x="173968" y="252331"/>
                    <a:pt x="198489" y="251245"/>
                  </a:cubicBezTo>
                  <a:cubicBezTo>
                    <a:pt x="256777" y="248673"/>
                    <a:pt x="346420" y="215348"/>
                    <a:pt x="346420" y="93667"/>
                  </a:cubicBezTo>
                  <a:cubicBezTo>
                    <a:pt x="346540" y="10375"/>
                    <a:pt x="259832" y="4"/>
                    <a:pt x="216377" y="4"/>
                  </a:cubicBezTo>
                  <a:close/>
                </a:path>
              </a:pathLst>
            </a:custGeom>
            <a:solidFill>
              <a:srgbClr val="0D0D0D"/>
            </a:solidFill>
            <a:ln w="4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FE5331EF-6545-4CAE-9093-4C614484B06A}"/>
                </a:ext>
              </a:extLst>
            </p:cNvPr>
            <p:cNvSpPr/>
            <p:nvPr/>
          </p:nvSpPr>
          <p:spPr>
            <a:xfrm>
              <a:off x="7077678" y="5796116"/>
              <a:ext cx="346419" cy="400573"/>
            </a:xfrm>
            <a:custGeom>
              <a:avLst/>
              <a:gdLst>
                <a:gd name="connsiteX0" fmla="*/ 216377 w 346419"/>
                <a:gd name="connsiteY0" fmla="*/ 4 h 400573"/>
                <a:gd name="connsiteX1" fmla="*/ 216377 w 346419"/>
                <a:gd name="connsiteY1" fmla="*/ 26133 h 400573"/>
                <a:gd name="connsiteX2" fmla="*/ 216377 w 346419"/>
                <a:gd name="connsiteY2" fmla="*/ 26133 h 400573"/>
                <a:gd name="connsiteX3" fmla="*/ 286323 w 346419"/>
                <a:gd name="connsiteY3" fmla="*/ 39157 h 400573"/>
                <a:gd name="connsiteX4" fmla="*/ 320251 w 346419"/>
                <a:gd name="connsiteY4" fmla="*/ 93506 h 400573"/>
                <a:gd name="connsiteX5" fmla="*/ 197283 w 346419"/>
                <a:gd name="connsiteY5" fmla="*/ 224996 h 400573"/>
                <a:gd name="connsiteX6" fmla="*/ 197082 w 346419"/>
                <a:gd name="connsiteY6" fmla="*/ 224996 h 400573"/>
                <a:gd name="connsiteX7" fmla="*/ 142171 w 346419"/>
                <a:gd name="connsiteY7" fmla="*/ 227006 h 400573"/>
                <a:gd name="connsiteX8" fmla="*/ 92847 w 346419"/>
                <a:gd name="connsiteY8" fmla="*/ 268249 h 400573"/>
                <a:gd name="connsiteX9" fmla="*/ 76768 w 346419"/>
                <a:gd name="connsiteY9" fmla="*/ 374334 h 400573"/>
                <a:gd name="connsiteX10" fmla="*/ 28529 w 346419"/>
                <a:gd name="connsiteY10" fmla="*/ 374334 h 400573"/>
                <a:gd name="connsiteX11" fmla="*/ 45091 w 346419"/>
                <a:gd name="connsiteY11" fmla="*/ 268129 h 400573"/>
                <a:gd name="connsiteX12" fmla="*/ 82918 w 346419"/>
                <a:gd name="connsiteY12" fmla="*/ 27299 h 400573"/>
                <a:gd name="connsiteX13" fmla="*/ 194107 w 346419"/>
                <a:gd name="connsiteY13" fmla="*/ 27299 h 400573"/>
                <a:gd name="connsiteX14" fmla="*/ 195595 w 346419"/>
                <a:gd name="connsiteY14" fmla="*/ 27299 h 400573"/>
                <a:gd name="connsiteX15" fmla="*/ 216377 w 346419"/>
                <a:gd name="connsiteY15" fmla="*/ 26133 h 400573"/>
                <a:gd name="connsiteX16" fmla="*/ 216377 w 346419"/>
                <a:gd name="connsiteY16" fmla="*/ 4 h 400573"/>
                <a:gd name="connsiteX17" fmla="*/ 216377 w 346419"/>
                <a:gd name="connsiteY17" fmla="*/ 4 h 400573"/>
                <a:gd name="connsiteX18" fmla="*/ 192258 w 346419"/>
                <a:gd name="connsiteY18" fmla="*/ 1169 h 400573"/>
                <a:gd name="connsiteX19" fmla="*/ 80948 w 346419"/>
                <a:gd name="connsiteY19" fmla="*/ 1169 h 400573"/>
                <a:gd name="connsiteX20" fmla="*/ 58598 w 346419"/>
                <a:gd name="connsiteY20" fmla="*/ 13872 h 400573"/>
                <a:gd name="connsiteX21" fmla="*/ 19404 w 346419"/>
                <a:gd name="connsiteY21" fmla="*/ 264069 h 400573"/>
                <a:gd name="connsiteX22" fmla="*/ 390 w 346419"/>
                <a:gd name="connsiteY22" fmla="*/ 385831 h 400573"/>
                <a:gd name="connsiteX23" fmla="*/ 7827 w 346419"/>
                <a:gd name="connsiteY23" fmla="*/ 400543 h 400573"/>
                <a:gd name="connsiteX24" fmla="*/ 9154 w 346419"/>
                <a:gd name="connsiteY24" fmla="*/ 400543 h 400573"/>
                <a:gd name="connsiteX25" fmla="*/ 88104 w 346419"/>
                <a:gd name="connsiteY25" fmla="*/ 400543 h 400573"/>
                <a:gd name="connsiteX26" fmla="*/ 101852 w 346419"/>
                <a:gd name="connsiteY26" fmla="*/ 383017 h 400573"/>
                <a:gd name="connsiteX27" fmla="*/ 118534 w 346419"/>
                <a:gd name="connsiteY27" fmla="*/ 273395 h 400573"/>
                <a:gd name="connsiteX28" fmla="*/ 142211 w 346419"/>
                <a:gd name="connsiteY28" fmla="*/ 253296 h 400573"/>
                <a:gd name="connsiteX29" fmla="*/ 198489 w 346419"/>
                <a:gd name="connsiteY29" fmla="*/ 251245 h 400573"/>
                <a:gd name="connsiteX30" fmla="*/ 346420 w 346419"/>
                <a:gd name="connsiteY30" fmla="*/ 93667 h 400573"/>
                <a:gd name="connsiteX31" fmla="*/ 216377 w 346419"/>
                <a:gd name="connsiteY31" fmla="*/ 4 h 40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46419" h="400573">
                  <a:moveTo>
                    <a:pt x="216377" y="4"/>
                  </a:moveTo>
                  <a:lnTo>
                    <a:pt x="216377" y="26133"/>
                  </a:lnTo>
                  <a:lnTo>
                    <a:pt x="216377" y="26133"/>
                  </a:lnTo>
                  <a:cubicBezTo>
                    <a:pt x="243954" y="26133"/>
                    <a:pt x="268636" y="30756"/>
                    <a:pt x="286323" y="39157"/>
                  </a:cubicBezTo>
                  <a:cubicBezTo>
                    <a:pt x="309477" y="50252"/>
                    <a:pt x="320251" y="67497"/>
                    <a:pt x="320251" y="93506"/>
                  </a:cubicBezTo>
                  <a:cubicBezTo>
                    <a:pt x="320251" y="210484"/>
                    <a:pt x="226146" y="223709"/>
                    <a:pt x="197283" y="224996"/>
                  </a:cubicBezTo>
                  <a:lnTo>
                    <a:pt x="197082" y="224996"/>
                  </a:lnTo>
                  <a:cubicBezTo>
                    <a:pt x="173646" y="226041"/>
                    <a:pt x="151497" y="227006"/>
                    <a:pt x="142171" y="227006"/>
                  </a:cubicBezTo>
                  <a:cubicBezTo>
                    <a:pt x="106314" y="227126"/>
                    <a:pt x="95782" y="252813"/>
                    <a:pt x="92847" y="268249"/>
                  </a:cubicBezTo>
                  <a:cubicBezTo>
                    <a:pt x="89671" y="284329"/>
                    <a:pt x="79461" y="354837"/>
                    <a:pt x="76768" y="374334"/>
                  </a:cubicBezTo>
                  <a:lnTo>
                    <a:pt x="28529" y="374334"/>
                  </a:lnTo>
                  <a:cubicBezTo>
                    <a:pt x="33876" y="340004"/>
                    <a:pt x="45131" y="268089"/>
                    <a:pt x="45091" y="268129"/>
                  </a:cubicBezTo>
                  <a:lnTo>
                    <a:pt x="82918" y="27299"/>
                  </a:lnTo>
                  <a:lnTo>
                    <a:pt x="194107" y="27299"/>
                  </a:lnTo>
                  <a:lnTo>
                    <a:pt x="195595" y="27299"/>
                  </a:lnTo>
                  <a:cubicBezTo>
                    <a:pt x="202498" y="26556"/>
                    <a:pt x="209435" y="26167"/>
                    <a:pt x="216377" y="26133"/>
                  </a:cubicBezTo>
                  <a:lnTo>
                    <a:pt x="216377" y="4"/>
                  </a:lnTo>
                  <a:moveTo>
                    <a:pt x="216377" y="4"/>
                  </a:moveTo>
                  <a:cubicBezTo>
                    <a:pt x="208322" y="-42"/>
                    <a:pt x="200271" y="347"/>
                    <a:pt x="192258" y="1169"/>
                  </a:cubicBezTo>
                  <a:lnTo>
                    <a:pt x="80948" y="1169"/>
                  </a:lnTo>
                  <a:cubicBezTo>
                    <a:pt x="60326" y="1169"/>
                    <a:pt x="58598" y="13872"/>
                    <a:pt x="58598" y="13872"/>
                  </a:cubicBezTo>
                  <a:lnTo>
                    <a:pt x="19404" y="264069"/>
                  </a:lnTo>
                  <a:cubicBezTo>
                    <a:pt x="19404" y="264069"/>
                    <a:pt x="3043" y="368867"/>
                    <a:pt x="390" y="385831"/>
                  </a:cubicBezTo>
                  <a:cubicBezTo>
                    <a:pt x="-1660" y="399136"/>
                    <a:pt x="4893" y="400543"/>
                    <a:pt x="7827" y="400543"/>
                  </a:cubicBezTo>
                  <a:cubicBezTo>
                    <a:pt x="8268" y="400583"/>
                    <a:pt x="8712" y="400583"/>
                    <a:pt x="9154" y="400543"/>
                  </a:cubicBezTo>
                  <a:lnTo>
                    <a:pt x="88104" y="400543"/>
                  </a:lnTo>
                  <a:cubicBezTo>
                    <a:pt x="101570" y="400543"/>
                    <a:pt x="101852" y="383017"/>
                    <a:pt x="101852" y="383017"/>
                  </a:cubicBezTo>
                  <a:cubicBezTo>
                    <a:pt x="101852" y="383017"/>
                    <a:pt x="114996" y="291203"/>
                    <a:pt x="118534" y="273395"/>
                  </a:cubicBezTo>
                  <a:cubicBezTo>
                    <a:pt x="122071" y="255587"/>
                    <a:pt x="132282" y="253296"/>
                    <a:pt x="142211" y="253296"/>
                  </a:cubicBezTo>
                  <a:cubicBezTo>
                    <a:pt x="152140" y="253296"/>
                    <a:pt x="173968" y="252331"/>
                    <a:pt x="198489" y="251245"/>
                  </a:cubicBezTo>
                  <a:cubicBezTo>
                    <a:pt x="256777" y="248673"/>
                    <a:pt x="346420" y="215348"/>
                    <a:pt x="346420" y="93667"/>
                  </a:cubicBezTo>
                  <a:cubicBezTo>
                    <a:pt x="346540" y="10375"/>
                    <a:pt x="259832" y="4"/>
                    <a:pt x="216377" y="4"/>
                  </a:cubicBezTo>
                  <a:close/>
                </a:path>
              </a:pathLst>
            </a:custGeom>
            <a:solidFill>
              <a:srgbClr val="0D0D0D"/>
            </a:solidFill>
            <a:ln w="4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09" name="Graphic 298">
            <a:extLst>
              <a:ext uri="{FF2B5EF4-FFF2-40B4-BE49-F238E27FC236}">
                <a16:creationId xmlns:a16="http://schemas.microsoft.com/office/drawing/2014/main" id="{CD254401-24EF-4485-BFEE-E81E1B64DDB4}"/>
              </a:ext>
            </a:extLst>
          </p:cNvPr>
          <p:cNvGrpSpPr/>
          <p:nvPr/>
        </p:nvGrpSpPr>
        <p:grpSpPr>
          <a:xfrm>
            <a:off x="6415886" y="5724470"/>
            <a:ext cx="514542" cy="514543"/>
            <a:chOff x="6415886" y="5724470"/>
            <a:chExt cx="514542" cy="514543"/>
          </a:xfrm>
        </p:grpSpPr>
        <p:sp>
          <p:nvSpPr>
            <p:cNvPr id="910" name="Freeform: Shape 909">
              <a:extLst>
                <a:ext uri="{FF2B5EF4-FFF2-40B4-BE49-F238E27FC236}">
                  <a16:creationId xmlns:a16="http://schemas.microsoft.com/office/drawing/2014/main" id="{AD5D659E-8AE4-4903-82C6-7E16D8A45954}"/>
                </a:ext>
              </a:extLst>
            </p:cNvPr>
            <p:cNvSpPr/>
            <p:nvPr/>
          </p:nvSpPr>
          <p:spPr>
            <a:xfrm>
              <a:off x="6472164" y="5780748"/>
              <a:ext cx="401985" cy="401986"/>
            </a:xfrm>
            <a:custGeom>
              <a:avLst/>
              <a:gdLst>
                <a:gd name="connsiteX0" fmla="*/ 200993 w 401985"/>
                <a:gd name="connsiteY0" fmla="*/ 26129 h 401986"/>
                <a:gd name="connsiteX1" fmla="*/ 375857 w 401985"/>
                <a:gd name="connsiteY1" fmla="*/ 200993 h 401986"/>
                <a:gd name="connsiteX2" fmla="*/ 200993 w 401985"/>
                <a:gd name="connsiteY2" fmla="*/ 375858 h 401986"/>
                <a:gd name="connsiteX3" fmla="*/ 26129 w 401985"/>
                <a:gd name="connsiteY3" fmla="*/ 200993 h 401986"/>
                <a:gd name="connsiteX4" fmla="*/ 200993 w 401985"/>
                <a:gd name="connsiteY4" fmla="*/ 26129 h 401986"/>
                <a:gd name="connsiteX5" fmla="*/ 200993 w 401985"/>
                <a:gd name="connsiteY5" fmla="*/ 0 h 401986"/>
                <a:gd name="connsiteX6" fmla="*/ 0 w 401985"/>
                <a:gd name="connsiteY6" fmla="*/ 200993 h 401986"/>
                <a:gd name="connsiteX7" fmla="*/ 200993 w 401985"/>
                <a:gd name="connsiteY7" fmla="*/ 401987 h 401986"/>
                <a:gd name="connsiteX8" fmla="*/ 401986 w 401985"/>
                <a:gd name="connsiteY8" fmla="*/ 200993 h 401986"/>
                <a:gd name="connsiteX9" fmla="*/ 200993 w 401985"/>
                <a:gd name="connsiteY9" fmla="*/ 0 h 4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1985" h="401986">
                  <a:moveTo>
                    <a:pt x="200993" y="26129"/>
                  </a:moveTo>
                  <a:cubicBezTo>
                    <a:pt x="297568" y="26129"/>
                    <a:pt x="375857" y="104418"/>
                    <a:pt x="375857" y="200993"/>
                  </a:cubicBezTo>
                  <a:cubicBezTo>
                    <a:pt x="375857" y="297568"/>
                    <a:pt x="297568" y="375858"/>
                    <a:pt x="200993" y="375858"/>
                  </a:cubicBezTo>
                  <a:cubicBezTo>
                    <a:pt x="104418" y="375858"/>
                    <a:pt x="26129" y="297568"/>
                    <a:pt x="26129" y="200993"/>
                  </a:cubicBezTo>
                  <a:cubicBezTo>
                    <a:pt x="26240" y="104464"/>
                    <a:pt x="104464" y="26240"/>
                    <a:pt x="200993" y="26129"/>
                  </a:cubicBezTo>
                  <a:moveTo>
                    <a:pt x="200993" y="0"/>
                  </a:moveTo>
                  <a:cubicBezTo>
                    <a:pt x="89988" y="0"/>
                    <a:pt x="0" y="89988"/>
                    <a:pt x="0" y="200993"/>
                  </a:cubicBezTo>
                  <a:cubicBezTo>
                    <a:pt x="0" y="311999"/>
                    <a:pt x="89988" y="401987"/>
                    <a:pt x="200993" y="401987"/>
                  </a:cubicBezTo>
                  <a:cubicBezTo>
                    <a:pt x="311998" y="401987"/>
                    <a:pt x="401986" y="311999"/>
                    <a:pt x="401986" y="200993"/>
                  </a:cubicBezTo>
                  <a:cubicBezTo>
                    <a:pt x="401986" y="89988"/>
                    <a:pt x="311998" y="0"/>
                    <a:pt x="200993" y="0"/>
                  </a:cubicBezTo>
                  <a:close/>
                </a:path>
              </a:pathLst>
            </a:custGeom>
            <a:solidFill>
              <a:srgbClr val="0D0D0D"/>
            </a:solidFill>
            <a:ln w="4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1" name="Freeform: Shape 910">
              <a:extLst>
                <a:ext uri="{FF2B5EF4-FFF2-40B4-BE49-F238E27FC236}">
                  <a16:creationId xmlns:a16="http://schemas.microsoft.com/office/drawing/2014/main" id="{E940981D-A4DE-48CA-88BD-EE2BCDFBAB7A}"/>
                </a:ext>
              </a:extLst>
            </p:cNvPr>
            <p:cNvSpPr/>
            <p:nvPr/>
          </p:nvSpPr>
          <p:spPr>
            <a:xfrm>
              <a:off x="6544521" y="5854673"/>
              <a:ext cx="257271" cy="317975"/>
            </a:xfrm>
            <a:custGeom>
              <a:avLst/>
              <a:gdLst>
                <a:gd name="connsiteX0" fmla="*/ 44218 w 257271"/>
                <a:gd name="connsiteY0" fmla="*/ 199667 h 317975"/>
                <a:gd name="connsiteX1" fmla="*/ 0 w 257271"/>
                <a:gd name="connsiteY1" fmla="*/ 122928 h 317975"/>
                <a:gd name="connsiteX2" fmla="*/ 135067 w 257271"/>
                <a:gd name="connsiteY2" fmla="*/ 0 h 317975"/>
                <a:gd name="connsiteX3" fmla="*/ 257271 w 257271"/>
                <a:gd name="connsiteY3" fmla="*/ 120194 h 317975"/>
                <a:gd name="connsiteX4" fmla="*/ 157418 w 257271"/>
                <a:gd name="connsiteY4" fmla="*/ 240790 h 317975"/>
                <a:gd name="connsiteX5" fmla="*/ 107692 w 257271"/>
                <a:gd name="connsiteY5" fmla="*/ 218882 h 317975"/>
                <a:gd name="connsiteX6" fmla="*/ 70187 w 257271"/>
                <a:gd name="connsiteY6" fmla="*/ 317328 h 317975"/>
                <a:gd name="connsiteX7" fmla="*/ 55233 w 257271"/>
                <a:gd name="connsiteY7" fmla="*/ 254136 h 317975"/>
                <a:gd name="connsiteX8" fmla="*/ 80679 w 257271"/>
                <a:gd name="connsiteY8" fmla="*/ 155448 h 317975"/>
                <a:gd name="connsiteX9" fmla="*/ 74408 w 257271"/>
                <a:gd name="connsiteY9" fmla="*/ 121400 h 317975"/>
                <a:gd name="connsiteX10" fmla="*/ 111230 w 257271"/>
                <a:gd name="connsiteY10" fmla="*/ 76779 h 317975"/>
                <a:gd name="connsiteX11" fmla="*/ 136273 w 257271"/>
                <a:gd name="connsiteY11" fmla="*/ 105682 h 317975"/>
                <a:gd name="connsiteX12" fmla="*/ 118666 w 257271"/>
                <a:gd name="connsiteY12" fmla="*/ 179688 h 317975"/>
                <a:gd name="connsiteX13" fmla="*/ 149981 w 257271"/>
                <a:gd name="connsiteY13" fmla="*/ 207827 h 317975"/>
                <a:gd name="connsiteX14" fmla="*/ 212249 w 257271"/>
                <a:gd name="connsiteY14" fmla="*/ 123048 h 317975"/>
                <a:gd name="connsiteX15" fmla="*/ 132655 w 257271"/>
                <a:gd name="connsiteY15" fmla="*/ 35616 h 317975"/>
                <a:gd name="connsiteX16" fmla="*/ 37103 w 257271"/>
                <a:gd name="connsiteY16" fmla="*/ 119792 h 317975"/>
                <a:gd name="connsiteX17" fmla="*/ 52781 w 257271"/>
                <a:gd name="connsiteY17" fmla="*/ 168030 h 317975"/>
                <a:gd name="connsiteX18" fmla="*/ 44218 w 257271"/>
                <a:gd name="connsiteY18" fmla="*/ 199667 h 31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271" h="317975">
                  <a:moveTo>
                    <a:pt x="44218" y="199667"/>
                  </a:moveTo>
                  <a:cubicBezTo>
                    <a:pt x="43053" y="200993"/>
                    <a:pt x="0" y="173055"/>
                    <a:pt x="0" y="122928"/>
                  </a:cubicBezTo>
                  <a:cubicBezTo>
                    <a:pt x="0" y="72800"/>
                    <a:pt x="35616" y="0"/>
                    <a:pt x="135067" y="0"/>
                  </a:cubicBezTo>
                  <a:cubicBezTo>
                    <a:pt x="234519" y="0"/>
                    <a:pt x="257271" y="82608"/>
                    <a:pt x="257271" y="120194"/>
                  </a:cubicBezTo>
                  <a:cubicBezTo>
                    <a:pt x="257271" y="157780"/>
                    <a:pt x="235725" y="240790"/>
                    <a:pt x="157418" y="240790"/>
                  </a:cubicBezTo>
                  <a:cubicBezTo>
                    <a:pt x="118666" y="240790"/>
                    <a:pt x="107692" y="218882"/>
                    <a:pt x="107692" y="218882"/>
                  </a:cubicBezTo>
                  <a:cubicBezTo>
                    <a:pt x="107692" y="218882"/>
                    <a:pt x="92175" y="293973"/>
                    <a:pt x="70187" y="317328"/>
                  </a:cubicBezTo>
                  <a:cubicBezTo>
                    <a:pt x="70187" y="317328"/>
                    <a:pt x="43495" y="328906"/>
                    <a:pt x="55233" y="254136"/>
                  </a:cubicBezTo>
                  <a:cubicBezTo>
                    <a:pt x="56077" y="248749"/>
                    <a:pt x="80679" y="155448"/>
                    <a:pt x="80679" y="155448"/>
                  </a:cubicBezTo>
                  <a:cubicBezTo>
                    <a:pt x="76503" y="144583"/>
                    <a:pt x="74377" y="133040"/>
                    <a:pt x="74408" y="121400"/>
                  </a:cubicBezTo>
                  <a:cubicBezTo>
                    <a:pt x="74408" y="101823"/>
                    <a:pt x="92015" y="76779"/>
                    <a:pt x="111230" y="76779"/>
                  </a:cubicBezTo>
                  <a:cubicBezTo>
                    <a:pt x="130444" y="76779"/>
                    <a:pt x="136273" y="94909"/>
                    <a:pt x="136273" y="105682"/>
                  </a:cubicBezTo>
                  <a:cubicBezTo>
                    <a:pt x="136273" y="116456"/>
                    <a:pt x="118666" y="167950"/>
                    <a:pt x="118666" y="179688"/>
                  </a:cubicBezTo>
                  <a:cubicBezTo>
                    <a:pt x="118666" y="191426"/>
                    <a:pt x="128073" y="207827"/>
                    <a:pt x="149981" y="207827"/>
                  </a:cubicBezTo>
                  <a:cubicBezTo>
                    <a:pt x="171889" y="207827"/>
                    <a:pt x="212249" y="185557"/>
                    <a:pt x="212249" y="123048"/>
                  </a:cubicBezTo>
                  <a:cubicBezTo>
                    <a:pt x="212249" y="60539"/>
                    <a:pt x="166422" y="35616"/>
                    <a:pt x="132655" y="35616"/>
                  </a:cubicBezTo>
                  <a:cubicBezTo>
                    <a:pt x="98889" y="35616"/>
                    <a:pt x="37103" y="55715"/>
                    <a:pt x="37103" y="119792"/>
                  </a:cubicBezTo>
                  <a:cubicBezTo>
                    <a:pt x="37103" y="152675"/>
                    <a:pt x="52781" y="168030"/>
                    <a:pt x="52781" y="168030"/>
                  </a:cubicBezTo>
                  <a:cubicBezTo>
                    <a:pt x="52781" y="168030"/>
                    <a:pt x="55233" y="187125"/>
                    <a:pt x="44218" y="199667"/>
                  </a:cubicBezTo>
                  <a:close/>
                </a:path>
              </a:pathLst>
            </a:custGeom>
            <a:solidFill>
              <a:srgbClr val="0D0D0D"/>
            </a:solidFill>
            <a:ln w="4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12" name="Graphic 299">
            <a:extLst>
              <a:ext uri="{FF2B5EF4-FFF2-40B4-BE49-F238E27FC236}">
                <a16:creationId xmlns:a16="http://schemas.microsoft.com/office/drawing/2014/main" id="{8CEF643D-1DAE-4747-B6C2-D65602A4A413}"/>
              </a:ext>
            </a:extLst>
          </p:cNvPr>
          <p:cNvGrpSpPr/>
          <p:nvPr/>
        </p:nvGrpSpPr>
        <p:grpSpPr>
          <a:xfrm>
            <a:off x="5818136" y="5731102"/>
            <a:ext cx="514542" cy="514543"/>
            <a:chOff x="5818136" y="5731102"/>
            <a:chExt cx="514542" cy="514543"/>
          </a:xfrm>
        </p:grpSpPr>
        <p:sp>
          <p:nvSpPr>
            <p:cNvPr id="913" name="Freeform: Shape 912">
              <a:extLst>
                <a:ext uri="{FF2B5EF4-FFF2-40B4-BE49-F238E27FC236}">
                  <a16:creationId xmlns:a16="http://schemas.microsoft.com/office/drawing/2014/main" id="{3A495CE0-9A38-47CE-ABDA-9DBC53B5DF58}"/>
                </a:ext>
              </a:extLst>
            </p:cNvPr>
            <p:cNvSpPr/>
            <p:nvPr/>
          </p:nvSpPr>
          <p:spPr>
            <a:xfrm>
              <a:off x="5882467" y="5795419"/>
              <a:ext cx="385848" cy="385920"/>
            </a:xfrm>
            <a:custGeom>
              <a:avLst/>
              <a:gdLst>
                <a:gd name="connsiteX0" fmla="*/ 103498 w 385848"/>
                <a:gd name="connsiteY0" fmla="*/ 26129 h 385920"/>
                <a:gd name="connsiteX1" fmla="*/ 144018 w 385848"/>
                <a:gd name="connsiteY1" fmla="*/ 37586 h 385920"/>
                <a:gd name="connsiteX2" fmla="*/ 152741 w 385848"/>
                <a:gd name="connsiteY2" fmla="*/ 43053 h 385920"/>
                <a:gd name="connsiteX3" fmla="*/ 162951 w 385848"/>
                <a:gd name="connsiteY3" fmla="*/ 40882 h 385920"/>
                <a:gd name="connsiteX4" fmla="*/ 348846 w 385848"/>
                <a:gd name="connsiteY4" fmla="*/ 161711 h 385920"/>
                <a:gd name="connsiteX5" fmla="*/ 348428 w 385848"/>
                <a:gd name="connsiteY5" fmla="*/ 228690 h 385920"/>
                <a:gd name="connsiteX6" fmla="*/ 346337 w 385848"/>
                <a:gd name="connsiteY6" fmla="*/ 238057 h 385920"/>
                <a:gd name="connsiteX7" fmla="*/ 350799 w 385848"/>
                <a:gd name="connsiteY7" fmla="*/ 246539 h 385920"/>
                <a:gd name="connsiteX8" fmla="*/ 359603 w 385848"/>
                <a:gd name="connsiteY8" fmla="*/ 282396 h 385920"/>
                <a:gd name="connsiteX9" fmla="*/ 282205 w 385848"/>
                <a:gd name="connsiteY9" fmla="*/ 359762 h 385920"/>
                <a:gd name="connsiteX10" fmla="*/ 245198 w 385848"/>
                <a:gd name="connsiteY10" fmla="*/ 350331 h 385920"/>
                <a:gd name="connsiteX11" fmla="*/ 236917 w 385848"/>
                <a:gd name="connsiteY11" fmla="*/ 345709 h 385920"/>
                <a:gd name="connsiteX12" fmla="*/ 227510 w 385848"/>
                <a:gd name="connsiteY12" fmla="*/ 347638 h 385920"/>
                <a:gd name="connsiteX13" fmla="*/ 42303 w 385848"/>
                <a:gd name="connsiteY13" fmla="*/ 225759 h 385920"/>
                <a:gd name="connsiteX14" fmla="*/ 41954 w 385848"/>
                <a:gd name="connsiteY14" fmla="*/ 164171 h 385920"/>
                <a:gd name="connsiteX15" fmla="*/ 43923 w 385848"/>
                <a:gd name="connsiteY15" fmla="*/ 153921 h 385920"/>
                <a:gd name="connsiteX16" fmla="*/ 38296 w 385848"/>
                <a:gd name="connsiteY16" fmla="*/ 145117 h 385920"/>
                <a:gd name="connsiteX17" fmla="*/ 61822 w 385848"/>
                <a:gd name="connsiteY17" fmla="*/ 38299 h 385920"/>
                <a:gd name="connsiteX18" fmla="*/ 103498 w 385848"/>
                <a:gd name="connsiteY18" fmla="*/ 26129 h 385920"/>
                <a:gd name="connsiteX19" fmla="*/ 103498 w 385848"/>
                <a:gd name="connsiteY19" fmla="*/ 0 h 385920"/>
                <a:gd name="connsiteX20" fmla="*/ 0 w 385848"/>
                <a:gd name="connsiteY20" fmla="*/ 103445 h 385920"/>
                <a:gd name="connsiteX21" fmla="*/ 16307 w 385848"/>
                <a:gd name="connsiteY21" fmla="*/ 159227 h 385920"/>
                <a:gd name="connsiteX22" fmla="*/ 161017 w 385848"/>
                <a:gd name="connsiteY22" fmla="*/ 373695 h 385920"/>
                <a:gd name="connsiteX23" fmla="*/ 232817 w 385848"/>
                <a:gd name="connsiteY23" fmla="*/ 373285 h 385920"/>
                <a:gd name="connsiteX24" fmla="*/ 373234 w 385848"/>
                <a:gd name="connsiteY24" fmla="*/ 331910 h 385920"/>
                <a:gd name="connsiteX25" fmla="*/ 374074 w 385848"/>
                <a:gd name="connsiteY25" fmla="*/ 234439 h 385920"/>
                <a:gd name="connsiteX26" fmla="*/ 235898 w 385848"/>
                <a:gd name="connsiteY26" fmla="*/ 15840 h 385920"/>
                <a:gd name="connsiteX27" fmla="*/ 157685 w 385848"/>
                <a:gd name="connsiteY27" fmla="*/ 15356 h 385920"/>
                <a:gd name="connsiteX28" fmla="*/ 103498 w 385848"/>
                <a:gd name="connsiteY28" fmla="*/ 0 h 38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85848" h="385920">
                  <a:moveTo>
                    <a:pt x="103498" y="26129"/>
                  </a:moveTo>
                  <a:cubicBezTo>
                    <a:pt x="117806" y="26116"/>
                    <a:pt x="131835" y="30083"/>
                    <a:pt x="144018" y="37586"/>
                  </a:cubicBezTo>
                  <a:lnTo>
                    <a:pt x="152741" y="43053"/>
                  </a:lnTo>
                  <a:lnTo>
                    <a:pt x="162951" y="40882"/>
                  </a:lnTo>
                  <a:cubicBezTo>
                    <a:pt x="247651" y="22915"/>
                    <a:pt x="330879" y="77012"/>
                    <a:pt x="348846" y="161711"/>
                  </a:cubicBezTo>
                  <a:cubicBezTo>
                    <a:pt x="353533" y="183807"/>
                    <a:pt x="353392" y="206655"/>
                    <a:pt x="348428" y="228690"/>
                  </a:cubicBezTo>
                  <a:lnTo>
                    <a:pt x="346337" y="238057"/>
                  </a:lnTo>
                  <a:lnTo>
                    <a:pt x="350799" y="246539"/>
                  </a:lnTo>
                  <a:cubicBezTo>
                    <a:pt x="356624" y="257591"/>
                    <a:pt x="359643" y="269903"/>
                    <a:pt x="359603" y="282396"/>
                  </a:cubicBezTo>
                  <a:cubicBezTo>
                    <a:pt x="359595" y="325133"/>
                    <a:pt x="324943" y="359770"/>
                    <a:pt x="282205" y="359762"/>
                  </a:cubicBezTo>
                  <a:cubicBezTo>
                    <a:pt x="269275" y="359762"/>
                    <a:pt x="256552" y="356518"/>
                    <a:pt x="245198" y="350331"/>
                  </a:cubicBezTo>
                  <a:lnTo>
                    <a:pt x="236917" y="345709"/>
                  </a:lnTo>
                  <a:lnTo>
                    <a:pt x="227510" y="347638"/>
                  </a:lnTo>
                  <a:cubicBezTo>
                    <a:pt x="142711" y="365125"/>
                    <a:pt x="59790" y="310558"/>
                    <a:pt x="42303" y="225759"/>
                  </a:cubicBezTo>
                  <a:cubicBezTo>
                    <a:pt x="38116" y="205455"/>
                    <a:pt x="37997" y="184522"/>
                    <a:pt x="41954" y="164171"/>
                  </a:cubicBezTo>
                  <a:lnTo>
                    <a:pt x="43923" y="153921"/>
                  </a:lnTo>
                  <a:lnTo>
                    <a:pt x="38296" y="145117"/>
                  </a:lnTo>
                  <a:cubicBezTo>
                    <a:pt x="15295" y="109123"/>
                    <a:pt x="25828" y="61299"/>
                    <a:pt x="61822" y="38299"/>
                  </a:cubicBezTo>
                  <a:cubicBezTo>
                    <a:pt x="74267" y="30346"/>
                    <a:pt x="88729" y="26124"/>
                    <a:pt x="103498" y="26129"/>
                  </a:cubicBezTo>
                  <a:moveTo>
                    <a:pt x="103498" y="0"/>
                  </a:moveTo>
                  <a:cubicBezTo>
                    <a:pt x="46352" y="-14"/>
                    <a:pt x="15" y="46299"/>
                    <a:pt x="0" y="103445"/>
                  </a:cubicBezTo>
                  <a:cubicBezTo>
                    <a:pt x="-5" y="123215"/>
                    <a:pt x="5654" y="142573"/>
                    <a:pt x="16307" y="159227"/>
                  </a:cubicBezTo>
                  <a:cubicBezTo>
                    <a:pt x="-2956" y="258411"/>
                    <a:pt x="61833" y="354432"/>
                    <a:pt x="161017" y="373695"/>
                  </a:cubicBezTo>
                  <a:cubicBezTo>
                    <a:pt x="184742" y="378302"/>
                    <a:pt x="209145" y="378161"/>
                    <a:pt x="232817" y="373285"/>
                  </a:cubicBezTo>
                  <a:cubicBezTo>
                    <a:pt x="283017" y="400636"/>
                    <a:pt x="345883" y="382113"/>
                    <a:pt x="373234" y="331910"/>
                  </a:cubicBezTo>
                  <a:cubicBezTo>
                    <a:pt x="389752" y="301593"/>
                    <a:pt x="390065" y="265036"/>
                    <a:pt x="374074" y="234439"/>
                  </a:cubicBezTo>
                  <a:cubicBezTo>
                    <a:pt x="396284" y="135918"/>
                    <a:pt x="334419" y="38048"/>
                    <a:pt x="235898" y="15840"/>
                  </a:cubicBezTo>
                  <a:cubicBezTo>
                    <a:pt x="210167" y="10040"/>
                    <a:pt x="183486" y="9874"/>
                    <a:pt x="157685" y="15356"/>
                  </a:cubicBezTo>
                  <a:cubicBezTo>
                    <a:pt x="141401" y="5302"/>
                    <a:pt x="122636" y="-16"/>
                    <a:pt x="103498" y="0"/>
                  </a:cubicBezTo>
                  <a:close/>
                </a:path>
              </a:pathLst>
            </a:custGeom>
            <a:solidFill>
              <a:srgbClr val="0D0D0D"/>
            </a:solidFill>
            <a:ln w="4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4" name="Freeform: Shape 913">
              <a:extLst>
                <a:ext uri="{FF2B5EF4-FFF2-40B4-BE49-F238E27FC236}">
                  <a16:creationId xmlns:a16="http://schemas.microsoft.com/office/drawing/2014/main" id="{05256763-7D2D-4415-AA3E-79F0D7F6D6C4}"/>
                </a:ext>
              </a:extLst>
            </p:cNvPr>
            <p:cNvSpPr/>
            <p:nvPr/>
          </p:nvSpPr>
          <p:spPr>
            <a:xfrm>
              <a:off x="5982222" y="5875334"/>
              <a:ext cx="186404" cy="226117"/>
            </a:xfrm>
            <a:custGeom>
              <a:avLst/>
              <a:gdLst>
                <a:gd name="connsiteX0" fmla="*/ 2336 w 186404"/>
                <a:gd name="connsiteY0" fmla="*/ 63112 h 226117"/>
                <a:gd name="connsiteX1" fmla="*/ 91858 w 186404"/>
                <a:gd name="connsiteY1" fmla="*/ 0 h 226117"/>
                <a:gd name="connsiteX2" fmla="*/ 177561 w 186404"/>
                <a:gd name="connsiteY2" fmla="*/ 50892 h 226117"/>
                <a:gd name="connsiteX3" fmla="*/ 155050 w 186404"/>
                <a:gd name="connsiteY3" fmla="*/ 75011 h 226117"/>
                <a:gd name="connsiteX4" fmla="*/ 98008 w 186404"/>
                <a:gd name="connsiteY4" fmla="*/ 36742 h 226117"/>
                <a:gd name="connsiteX5" fmla="*/ 51338 w 186404"/>
                <a:gd name="connsiteY5" fmla="*/ 58931 h 226117"/>
                <a:gd name="connsiteX6" fmla="*/ 141262 w 186404"/>
                <a:gd name="connsiteY6" fmla="*/ 97964 h 226117"/>
                <a:gd name="connsiteX7" fmla="*/ 186405 w 186404"/>
                <a:gd name="connsiteY7" fmla="*/ 154966 h 226117"/>
                <a:gd name="connsiteX8" fmla="*/ 98772 w 186404"/>
                <a:gd name="connsiteY8" fmla="*/ 226118 h 226117"/>
                <a:gd name="connsiteX9" fmla="*/ 44 w 186404"/>
                <a:gd name="connsiteY9" fmla="*/ 160312 h 226117"/>
                <a:gd name="connsiteX10" fmla="*/ 19167 w 186404"/>
                <a:gd name="connsiteY10" fmla="*/ 138520 h 226117"/>
                <a:gd name="connsiteX11" fmla="*/ 21068 w 186404"/>
                <a:gd name="connsiteY11" fmla="*/ 138484 h 226117"/>
                <a:gd name="connsiteX12" fmla="*/ 91858 w 186404"/>
                <a:gd name="connsiteY12" fmla="*/ 187848 h 226117"/>
                <a:gd name="connsiteX13" fmla="*/ 138167 w 186404"/>
                <a:gd name="connsiteY13" fmla="*/ 158785 h 226117"/>
                <a:gd name="connsiteX14" fmla="*/ 64724 w 186404"/>
                <a:gd name="connsiteY14" fmla="*/ 121681 h 226117"/>
                <a:gd name="connsiteX15" fmla="*/ 2336 w 186404"/>
                <a:gd name="connsiteY15" fmla="*/ 63112 h 22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404" h="226117">
                  <a:moveTo>
                    <a:pt x="2336" y="63112"/>
                  </a:moveTo>
                  <a:cubicBezTo>
                    <a:pt x="2336" y="16803"/>
                    <a:pt x="48644" y="0"/>
                    <a:pt x="91858" y="0"/>
                  </a:cubicBezTo>
                  <a:cubicBezTo>
                    <a:pt x="158829" y="0"/>
                    <a:pt x="174024" y="39555"/>
                    <a:pt x="177561" y="50892"/>
                  </a:cubicBezTo>
                  <a:cubicBezTo>
                    <a:pt x="179692" y="57645"/>
                    <a:pt x="173541" y="77061"/>
                    <a:pt x="155050" y="75011"/>
                  </a:cubicBezTo>
                  <a:cubicBezTo>
                    <a:pt x="136559" y="72961"/>
                    <a:pt x="134026" y="46872"/>
                    <a:pt x="98008" y="36742"/>
                  </a:cubicBezTo>
                  <a:cubicBezTo>
                    <a:pt x="86954" y="33686"/>
                    <a:pt x="51338" y="38149"/>
                    <a:pt x="51338" y="58931"/>
                  </a:cubicBezTo>
                  <a:cubicBezTo>
                    <a:pt x="51338" y="77423"/>
                    <a:pt x="111635" y="86508"/>
                    <a:pt x="141262" y="97964"/>
                  </a:cubicBezTo>
                  <a:cubicBezTo>
                    <a:pt x="172295" y="110024"/>
                    <a:pt x="186405" y="126666"/>
                    <a:pt x="186405" y="154966"/>
                  </a:cubicBezTo>
                  <a:cubicBezTo>
                    <a:pt x="186405" y="212370"/>
                    <a:pt x="124419" y="226118"/>
                    <a:pt x="98772" y="226118"/>
                  </a:cubicBezTo>
                  <a:cubicBezTo>
                    <a:pt x="17651" y="226118"/>
                    <a:pt x="44" y="169839"/>
                    <a:pt x="44" y="160312"/>
                  </a:cubicBezTo>
                  <a:cubicBezTo>
                    <a:pt x="-693" y="149014"/>
                    <a:pt x="7869" y="139257"/>
                    <a:pt x="19167" y="138520"/>
                  </a:cubicBezTo>
                  <a:cubicBezTo>
                    <a:pt x="19800" y="138479"/>
                    <a:pt x="20435" y="138467"/>
                    <a:pt x="21068" y="138484"/>
                  </a:cubicBezTo>
                  <a:cubicBezTo>
                    <a:pt x="49006" y="138484"/>
                    <a:pt x="38273" y="187848"/>
                    <a:pt x="91858" y="187848"/>
                  </a:cubicBezTo>
                  <a:cubicBezTo>
                    <a:pt x="133946" y="187848"/>
                    <a:pt x="138167" y="168352"/>
                    <a:pt x="138167" y="158785"/>
                  </a:cubicBezTo>
                  <a:cubicBezTo>
                    <a:pt x="138167" y="131249"/>
                    <a:pt x="64724" y="121681"/>
                    <a:pt x="64724" y="121681"/>
                  </a:cubicBezTo>
                  <a:cubicBezTo>
                    <a:pt x="64724" y="121681"/>
                    <a:pt x="2336" y="111873"/>
                    <a:pt x="2336" y="63112"/>
                  </a:cubicBezTo>
                  <a:close/>
                </a:path>
              </a:pathLst>
            </a:custGeom>
            <a:solidFill>
              <a:srgbClr val="0D0D0D"/>
            </a:solidFill>
            <a:ln w="4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15" name="Graphic 300">
            <a:extLst>
              <a:ext uri="{FF2B5EF4-FFF2-40B4-BE49-F238E27FC236}">
                <a16:creationId xmlns:a16="http://schemas.microsoft.com/office/drawing/2014/main" id="{79BC069C-1931-45C3-BB34-76FDBC9083E8}"/>
              </a:ext>
            </a:extLst>
          </p:cNvPr>
          <p:cNvSpPr/>
          <p:nvPr/>
        </p:nvSpPr>
        <p:spPr>
          <a:xfrm>
            <a:off x="5317865" y="5806289"/>
            <a:ext cx="260609" cy="434145"/>
          </a:xfrm>
          <a:custGeom>
            <a:avLst/>
            <a:gdLst>
              <a:gd name="connsiteX0" fmla="*/ 47434 w 260609"/>
              <a:gd name="connsiteY0" fmla="*/ 193114 h 434145"/>
              <a:gd name="connsiteX1" fmla="*/ 47434 w 260609"/>
              <a:gd name="connsiteY1" fmla="*/ 336865 h 434145"/>
              <a:gd name="connsiteX2" fmla="*/ 177155 w 260609"/>
              <a:gd name="connsiteY2" fmla="*/ 434146 h 434145"/>
              <a:gd name="connsiteX3" fmla="*/ 258799 w 260609"/>
              <a:gd name="connsiteY3" fmla="*/ 409544 h 434145"/>
              <a:gd name="connsiteX4" fmla="*/ 260527 w 260609"/>
              <a:gd name="connsiteY4" fmla="*/ 404559 h 434145"/>
              <a:gd name="connsiteX5" fmla="*/ 238820 w 260609"/>
              <a:gd name="connsiteY5" fmla="*/ 335659 h 434145"/>
              <a:gd name="connsiteX6" fmla="*/ 231388 w 260609"/>
              <a:gd name="connsiteY6" fmla="*/ 333529 h 434145"/>
              <a:gd name="connsiteX7" fmla="*/ 231182 w 260609"/>
              <a:gd name="connsiteY7" fmla="*/ 333649 h 434145"/>
              <a:gd name="connsiteX8" fmla="*/ 200913 w 260609"/>
              <a:gd name="connsiteY8" fmla="*/ 339759 h 434145"/>
              <a:gd name="connsiteX9" fmla="*/ 166302 w 260609"/>
              <a:gd name="connsiteY9" fmla="*/ 314595 h 434145"/>
              <a:gd name="connsiteX10" fmla="*/ 166302 w 260609"/>
              <a:gd name="connsiteY10" fmla="*/ 193114 h 434145"/>
              <a:gd name="connsiteX11" fmla="*/ 240910 w 260609"/>
              <a:gd name="connsiteY11" fmla="*/ 193114 h 434145"/>
              <a:gd name="connsiteX12" fmla="*/ 246377 w 260609"/>
              <a:gd name="connsiteY12" fmla="*/ 187647 h 434145"/>
              <a:gd name="connsiteX13" fmla="*/ 246377 w 260609"/>
              <a:gd name="connsiteY13" fmla="*/ 110948 h 434145"/>
              <a:gd name="connsiteX14" fmla="*/ 240910 w 260609"/>
              <a:gd name="connsiteY14" fmla="*/ 105481 h 434145"/>
              <a:gd name="connsiteX15" fmla="*/ 166221 w 260609"/>
              <a:gd name="connsiteY15" fmla="*/ 105481 h 434145"/>
              <a:gd name="connsiteX16" fmla="*/ 166221 w 260609"/>
              <a:gd name="connsiteY16" fmla="*/ 5467 h 434145"/>
              <a:gd name="connsiteX17" fmla="*/ 160794 w 260609"/>
              <a:gd name="connsiteY17" fmla="*/ 0 h 434145"/>
              <a:gd name="connsiteX18" fmla="*/ 88437 w 260609"/>
              <a:gd name="connsiteY18" fmla="*/ 0 h 434145"/>
              <a:gd name="connsiteX19" fmla="*/ 83010 w 260609"/>
              <a:gd name="connsiteY19" fmla="*/ 5065 h 434145"/>
              <a:gd name="connsiteX20" fmla="*/ 3698 w 260609"/>
              <a:gd name="connsiteY20" fmla="*/ 113601 h 434145"/>
              <a:gd name="connsiteX21" fmla="*/ 0 w 260609"/>
              <a:gd name="connsiteY21" fmla="*/ 118586 h 434145"/>
              <a:gd name="connsiteX22" fmla="*/ 0 w 260609"/>
              <a:gd name="connsiteY22" fmla="*/ 187647 h 434145"/>
              <a:gd name="connsiteX23" fmla="*/ 5467 w 260609"/>
              <a:gd name="connsiteY23" fmla="*/ 193114 h 43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0609" h="434145">
                <a:moveTo>
                  <a:pt x="47434" y="193114"/>
                </a:moveTo>
                <a:lnTo>
                  <a:pt x="47434" y="336865"/>
                </a:lnTo>
                <a:cubicBezTo>
                  <a:pt x="47434" y="336865"/>
                  <a:pt x="54228" y="434146"/>
                  <a:pt x="177155" y="434146"/>
                </a:cubicBezTo>
                <a:cubicBezTo>
                  <a:pt x="227283" y="434146"/>
                  <a:pt x="251764" y="415936"/>
                  <a:pt x="258799" y="409544"/>
                </a:cubicBezTo>
                <a:cubicBezTo>
                  <a:pt x="260198" y="408294"/>
                  <a:pt x="260852" y="406409"/>
                  <a:pt x="260527" y="404559"/>
                </a:cubicBezTo>
                <a:cubicBezTo>
                  <a:pt x="258678" y="394510"/>
                  <a:pt x="251683" y="359778"/>
                  <a:pt x="238820" y="335659"/>
                </a:cubicBezTo>
                <a:cubicBezTo>
                  <a:pt x="237355" y="333018"/>
                  <a:pt x="234028" y="332065"/>
                  <a:pt x="231388" y="333529"/>
                </a:cubicBezTo>
                <a:cubicBezTo>
                  <a:pt x="231318" y="333568"/>
                  <a:pt x="231250" y="333608"/>
                  <a:pt x="231182" y="333649"/>
                </a:cubicBezTo>
                <a:cubicBezTo>
                  <a:pt x="226519" y="336423"/>
                  <a:pt x="217434" y="339759"/>
                  <a:pt x="200913" y="339759"/>
                </a:cubicBezTo>
                <a:cubicBezTo>
                  <a:pt x="185022" y="340133"/>
                  <a:pt x="170846" y="329827"/>
                  <a:pt x="166302" y="314595"/>
                </a:cubicBezTo>
                <a:lnTo>
                  <a:pt x="166302" y="193114"/>
                </a:lnTo>
                <a:lnTo>
                  <a:pt x="240910" y="193114"/>
                </a:lnTo>
                <a:cubicBezTo>
                  <a:pt x="243930" y="193114"/>
                  <a:pt x="246377" y="190667"/>
                  <a:pt x="246377" y="187647"/>
                </a:cubicBezTo>
                <a:lnTo>
                  <a:pt x="246377" y="110948"/>
                </a:lnTo>
                <a:cubicBezTo>
                  <a:pt x="246377" y="107929"/>
                  <a:pt x="243930" y="105481"/>
                  <a:pt x="240910" y="105481"/>
                </a:cubicBezTo>
                <a:lnTo>
                  <a:pt x="166221" y="105481"/>
                </a:lnTo>
                <a:lnTo>
                  <a:pt x="166221" y="5467"/>
                </a:lnTo>
                <a:cubicBezTo>
                  <a:pt x="166221" y="2463"/>
                  <a:pt x="163798" y="22"/>
                  <a:pt x="160794" y="0"/>
                </a:cubicBezTo>
                <a:lnTo>
                  <a:pt x="88437" y="0"/>
                </a:lnTo>
                <a:cubicBezTo>
                  <a:pt x="85583" y="13"/>
                  <a:pt x="83220" y="2219"/>
                  <a:pt x="83010" y="5065"/>
                </a:cubicBezTo>
                <a:cubicBezTo>
                  <a:pt x="81563" y="23757"/>
                  <a:pt x="71594" y="89201"/>
                  <a:pt x="3698" y="113601"/>
                </a:cubicBezTo>
                <a:cubicBezTo>
                  <a:pt x="1550" y="114334"/>
                  <a:pt x="79" y="116318"/>
                  <a:pt x="0" y="118586"/>
                </a:cubicBezTo>
                <a:lnTo>
                  <a:pt x="0" y="187647"/>
                </a:lnTo>
                <a:cubicBezTo>
                  <a:pt x="0" y="190667"/>
                  <a:pt x="2448" y="193114"/>
                  <a:pt x="5467" y="193114"/>
                </a:cubicBezTo>
                <a:close/>
              </a:path>
            </a:pathLst>
          </a:custGeom>
          <a:solidFill>
            <a:srgbClr val="0D0D0D"/>
          </a:solidFill>
          <a:ln w="2611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16" name="Graphic 301">
            <a:extLst>
              <a:ext uri="{FF2B5EF4-FFF2-40B4-BE49-F238E27FC236}">
                <a16:creationId xmlns:a16="http://schemas.microsoft.com/office/drawing/2014/main" id="{CD4C3B42-F7BB-4B67-B3B2-B50EAA120BA8}"/>
              </a:ext>
            </a:extLst>
          </p:cNvPr>
          <p:cNvGrpSpPr/>
          <p:nvPr/>
        </p:nvGrpSpPr>
        <p:grpSpPr>
          <a:xfrm>
            <a:off x="4589353" y="5765971"/>
            <a:ext cx="514542" cy="514543"/>
            <a:chOff x="4589353" y="5765971"/>
            <a:chExt cx="514542" cy="514543"/>
          </a:xfrm>
        </p:grpSpPr>
        <p:sp>
          <p:nvSpPr>
            <p:cNvPr id="917" name="Freeform: Shape 916">
              <a:extLst>
                <a:ext uri="{FF2B5EF4-FFF2-40B4-BE49-F238E27FC236}">
                  <a16:creationId xmlns:a16="http://schemas.microsoft.com/office/drawing/2014/main" id="{F440AB25-9A3A-4480-8EF3-E9A42EBD5560}"/>
                </a:ext>
              </a:extLst>
            </p:cNvPr>
            <p:cNvSpPr/>
            <p:nvPr/>
          </p:nvSpPr>
          <p:spPr>
            <a:xfrm>
              <a:off x="4645631" y="5822249"/>
              <a:ext cx="401985" cy="401986"/>
            </a:xfrm>
            <a:custGeom>
              <a:avLst/>
              <a:gdLst>
                <a:gd name="connsiteX0" fmla="*/ 200993 w 401985"/>
                <a:gd name="connsiteY0" fmla="*/ 26129 h 401986"/>
                <a:gd name="connsiteX1" fmla="*/ 375857 w 401985"/>
                <a:gd name="connsiteY1" fmla="*/ 185276 h 401986"/>
                <a:gd name="connsiteX2" fmla="*/ 200993 w 401985"/>
                <a:gd name="connsiteY2" fmla="*/ 344462 h 401986"/>
                <a:gd name="connsiteX3" fmla="*/ 153920 w 401985"/>
                <a:gd name="connsiteY3" fmla="*/ 338593 h 401986"/>
                <a:gd name="connsiteX4" fmla="*/ 144353 w 401985"/>
                <a:gd name="connsiteY4" fmla="*/ 336181 h 401986"/>
                <a:gd name="connsiteX5" fmla="*/ 135590 w 401985"/>
                <a:gd name="connsiteY5" fmla="*/ 340684 h 401986"/>
                <a:gd name="connsiteX6" fmla="*/ 99411 w 401985"/>
                <a:gd name="connsiteY6" fmla="*/ 359296 h 401986"/>
                <a:gd name="connsiteX7" fmla="*/ 99411 w 401985"/>
                <a:gd name="connsiteY7" fmla="*/ 315318 h 401986"/>
                <a:gd name="connsiteX8" fmla="*/ 89120 w 401985"/>
                <a:gd name="connsiteY8" fmla="*/ 307279 h 401986"/>
                <a:gd name="connsiteX9" fmla="*/ 26129 w 401985"/>
                <a:gd name="connsiteY9" fmla="*/ 185276 h 401986"/>
                <a:gd name="connsiteX10" fmla="*/ 200993 w 401985"/>
                <a:gd name="connsiteY10" fmla="*/ 26129 h 401986"/>
                <a:gd name="connsiteX11" fmla="*/ 200993 w 401985"/>
                <a:gd name="connsiteY11" fmla="*/ 0 h 401986"/>
                <a:gd name="connsiteX12" fmla="*/ 0 w 401985"/>
                <a:gd name="connsiteY12" fmla="*/ 185276 h 401986"/>
                <a:gd name="connsiteX13" fmla="*/ 73121 w 401985"/>
                <a:gd name="connsiteY13" fmla="*/ 328262 h 401986"/>
                <a:gd name="connsiteX14" fmla="*/ 73121 w 401985"/>
                <a:gd name="connsiteY14" fmla="*/ 401987 h 401986"/>
                <a:gd name="connsiteX15" fmla="*/ 147489 w 401985"/>
                <a:gd name="connsiteY15" fmla="*/ 363878 h 401986"/>
                <a:gd name="connsiteX16" fmla="*/ 200993 w 401985"/>
                <a:gd name="connsiteY16" fmla="*/ 370592 h 401986"/>
                <a:gd name="connsiteX17" fmla="*/ 401986 w 401985"/>
                <a:gd name="connsiteY17" fmla="*/ 185316 h 401986"/>
                <a:gd name="connsiteX18" fmla="*/ 200993 w 401985"/>
                <a:gd name="connsiteY18" fmla="*/ 0 h 4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01985" h="401986">
                  <a:moveTo>
                    <a:pt x="200993" y="26129"/>
                  </a:moveTo>
                  <a:cubicBezTo>
                    <a:pt x="297470" y="26129"/>
                    <a:pt x="375857" y="97522"/>
                    <a:pt x="375857" y="185276"/>
                  </a:cubicBezTo>
                  <a:cubicBezTo>
                    <a:pt x="375857" y="273029"/>
                    <a:pt x="297470" y="344462"/>
                    <a:pt x="200993" y="344462"/>
                  </a:cubicBezTo>
                  <a:cubicBezTo>
                    <a:pt x="185119" y="344466"/>
                    <a:pt x="169307" y="342495"/>
                    <a:pt x="153920" y="338593"/>
                  </a:cubicBezTo>
                  <a:lnTo>
                    <a:pt x="144353" y="336181"/>
                  </a:lnTo>
                  <a:lnTo>
                    <a:pt x="135590" y="340684"/>
                  </a:lnTo>
                  <a:lnTo>
                    <a:pt x="99411" y="359296"/>
                  </a:lnTo>
                  <a:lnTo>
                    <a:pt x="99411" y="315318"/>
                  </a:lnTo>
                  <a:lnTo>
                    <a:pt x="89120" y="307279"/>
                  </a:lnTo>
                  <a:cubicBezTo>
                    <a:pt x="49042" y="277089"/>
                    <a:pt x="26129" y="232549"/>
                    <a:pt x="26129" y="185276"/>
                  </a:cubicBezTo>
                  <a:cubicBezTo>
                    <a:pt x="26129" y="97522"/>
                    <a:pt x="104516" y="26129"/>
                    <a:pt x="200993" y="26129"/>
                  </a:cubicBezTo>
                  <a:moveTo>
                    <a:pt x="200993" y="0"/>
                  </a:moveTo>
                  <a:cubicBezTo>
                    <a:pt x="90005" y="0"/>
                    <a:pt x="0" y="82970"/>
                    <a:pt x="0" y="185276"/>
                  </a:cubicBezTo>
                  <a:cubicBezTo>
                    <a:pt x="0" y="242840"/>
                    <a:pt x="28461" y="294254"/>
                    <a:pt x="73121" y="328262"/>
                  </a:cubicBezTo>
                  <a:lnTo>
                    <a:pt x="73121" y="401987"/>
                  </a:lnTo>
                  <a:lnTo>
                    <a:pt x="147489" y="363878"/>
                  </a:lnTo>
                  <a:cubicBezTo>
                    <a:pt x="164975" y="368332"/>
                    <a:pt x="182949" y="370588"/>
                    <a:pt x="200993" y="370592"/>
                  </a:cubicBezTo>
                  <a:cubicBezTo>
                    <a:pt x="311981" y="370592"/>
                    <a:pt x="401986" y="287622"/>
                    <a:pt x="401986" y="185316"/>
                  </a:cubicBezTo>
                  <a:cubicBezTo>
                    <a:pt x="401986" y="83010"/>
                    <a:pt x="311981" y="0"/>
                    <a:pt x="200993" y="0"/>
                  </a:cubicBezTo>
                  <a:close/>
                </a:path>
              </a:pathLst>
            </a:custGeom>
            <a:solidFill>
              <a:srgbClr val="0D0D0D"/>
            </a:solidFill>
            <a:ln w="4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8" name="Freeform: Shape 917">
              <a:extLst>
                <a:ext uri="{FF2B5EF4-FFF2-40B4-BE49-F238E27FC236}">
                  <a16:creationId xmlns:a16="http://schemas.microsoft.com/office/drawing/2014/main" id="{649B974E-3819-4B2D-B8DB-09A5E163EDD7}"/>
                </a:ext>
              </a:extLst>
            </p:cNvPr>
            <p:cNvSpPr/>
            <p:nvPr/>
          </p:nvSpPr>
          <p:spPr>
            <a:xfrm>
              <a:off x="4722772" y="5953377"/>
              <a:ext cx="247703" cy="114606"/>
            </a:xfrm>
            <a:custGeom>
              <a:avLst/>
              <a:gdLst>
                <a:gd name="connsiteX0" fmla="*/ 0 w 247703"/>
                <a:gd name="connsiteY0" fmla="*/ 110305 h 114606"/>
                <a:gd name="connsiteX1" fmla="*/ 102828 w 247703"/>
                <a:gd name="connsiteY1" fmla="*/ 0 h 114606"/>
                <a:gd name="connsiteX2" fmla="*/ 155046 w 247703"/>
                <a:gd name="connsiteY2" fmla="*/ 52580 h 114606"/>
                <a:gd name="connsiteX3" fmla="*/ 247704 w 247703"/>
                <a:gd name="connsiteY3" fmla="*/ 1930 h 114606"/>
                <a:gd name="connsiteX4" fmla="*/ 144474 w 247703"/>
                <a:gd name="connsiteY4" fmla="*/ 114606 h 114606"/>
                <a:gd name="connsiteX5" fmla="*/ 93824 w 247703"/>
                <a:gd name="connsiteY5" fmla="*/ 59253 h 114606"/>
                <a:gd name="connsiteX6" fmla="*/ 0 w 247703"/>
                <a:gd name="connsiteY6" fmla="*/ 110305 h 11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703" h="114606">
                  <a:moveTo>
                    <a:pt x="0" y="110305"/>
                  </a:moveTo>
                  <a:lnTo>
                    <a:pt x="102828" y="0"/>
                  </a:lnTo>
                  <a:lnTo>
                    <a:pt x="155046" y="52580"/>
                  </a:lnTo>
                  <a:lnTo>
                    <a:pt x="247704" y="1930"/>
                  </a:lnTo>
                  <a:lnTo>
                    <a:pt x="144474" y="114606"/>
                  </a:lnTo>
                  <a:lnTo>
                    <a:pt x="93824" y="59253"/>
                  </a:lnTo>
                  <a:lnTo>
                    <a:pt x="0" y="110305"/>
                  </a:lnTo>
                  <a:close/>
                </a:path>
              </a:pathLst>
            </a:custGeom>
            <a:solidFill>
              <a:srgbClr val="0D0D0D"/>
            </a:solidFill>
            <a:ln w="4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19" name="Graphic 302">
            <a:extLst>
              <a:ext uri="{FF2B5EF4-FFF2-40B4-BE49-F238E27FC236}">
                <a16:creationId xmlns:a16="http://schemas.microsoft.com/office/drawing/2014/main" id="{22DA1FCA-3B4B-4760-BBD1-B188192F5C64}"/>
              </a:ext>
            </a:extLst>
          </p:cNvPr>
          <p:cNvGrpSpPr/>
          <p:nvPr/>
        </p:nvGrpSpPr>
        <p:grpSpPr>
          <a:xfrm>
            <a:off x="3996003" y="5769329"/>
            <a:ext cx="514542" cy="514543"/>
            <a:chOff x="3996003" y="5769329"/>
            <a:chExt cx="514542" cy="514543"/>
          </a:xfrm>
        </p:grpSpPr>
        <p:sp>
          <p:nvSpPr>
            <p:cNvPr id="920" name="Freeform: Shape 919">
              <a:extLst>
                <a:ext uri="{FF2B5EF4-FFF2-40B4-BE49-F238E27FC236}">
                  <a16:creationId xmlns:a16="http://schemas.microsoft.com/office/drawing/2014/main" id="{BDF247A8-CB4A-4457-A5F6-797042BA1093}"/>
                </a:ext>
              </a:extLst>
            </p:cNvPr>
            <p:cNvSpPr/>
            <p:nvPr/>
          </p:nvSpPr>
          <p:spPr>
            <a:xfrm>
              <a:off x="4205799" y="5792443"/>
              <a:ext cx="247064" cy="468315"/>
            </a:xfrm>
            <a:custGeom>
              <a:avLst/>
              <a:gdLst>
                <a:gd name="connsiteX0" fmla="*/ 98567 w 247064"/>
                <a:gd name="connsiteY0" fmla="*/ 458828 h 468315"/>
                <a:gd name="connsiteX1" fmla="*/ 0 w 247064"/>
                <a:gd name="connsiteY1" fmla="*/ 278738 h 468315"/>
                <a:gd name="connsiteX2" fmla="*/ 151107 w 247064"/>
                <a:gd name="connsiteY2" fmla="*/ 10009 h 468315"/>
                <a:gd name="connsiteX3" fmla="*/ 168070 w 247064"/>
                <a:gd name="connsiteY3" fmla="*/ 0 h 468315"/>
                <a:gd name="connsiteX4" fmla="*/ 238659 w 247064"/>
                <a:gd name="connsiteY4" fmla="*/ 0 h 468315"/>
                <a:gd name="connsiteX5" fmla="*/ 247065 w 247064"/>
                <a:gd name="connsiteY5" fmla="*/ 8396 h 468315"/>
                <a:gd name="connsiteX6" fmla="*/ 245975 w 247064"/>
                <a:gd name="connsiteY6" fmla="*/ 12542 h 468315"/>
                <a:gd name="connsiteX7" fmla="*/ 96075 w 247064"/>
                <a:gd name="connsiteY7" fmla="*/ 279300 h 468315"/>
                <a:gd name="connsiteX8" fmla="*/ 191587 w 247064"/>
                <a:gd name="connsiteY8" fmla="*/ 453803 h 468315"/>
                <a:gd name="connsiteX9" fmla="*/ 187682 w 247064"/>
                <a:gd name="connsiteY9" fmla="*/ 467113 h 468315"/>
                <a:gd name="connsiteX10" fmla="*/ 182984 w 247064"/>
                <a:gd name="connsiteY10" fmla="*/ 468315 h 468315"/>
                <a:gd name="connsiteX11" fmla="*/ 114646 w 247064"/>
                <a:gd name="connsiteY11" fmla="*/ 468315 h 468315"/>
                <a:gd name="connsiteX12" fmla="*/ 98567 w 247064"/>
                <a:gd name="connsiteY12" fmla="*/ 458828 h 468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7064" h="468315">
                  <a:moveTo>
                    <a:pt x="98567" y="458828"/>
                  </a:moveTo>
                  <a:lnTo>
                    <a:pt x="0" y="278738"/>
                  </a:lnTo>
                  <a:lnTo>
                    <a:pt x="151107" y="10009"/>
                  </a:lnTo>
                  <a:cubicBezTo>
                    <a:pt x="154549" y="3864"/>
                    <a:pt x="161027" y="42"/>
                    <a:pt x="168070" y="0"/>
                  </a:cubicBezTo>
                  <a:lnTo>
                    <a:pt x="238659" y="0"/>
                  </a:lnTo>
                  <a:cubicBezTo>
                    <a:pt x="243298" y="-3"/>
                    <a:pt x="247065" y="3756"/>
                    <a:pt x="247065" y="8396"/>
                  </a:cubicBezTo>
                  <a:cubicBezTo>
                    <a:pt x="247069" y="9849"/>
                    <a:pt x="246691" y="11278"/>
                    <a:pt x="245975" y="12542"/>
                  </a:cubicBezTo>
                  <a:lnTo>
                    <a:pt x="96075" y="279300"/>
                  </a:lnTo>
                  <a:lnTo>
                    <a:pt x="191587" y="453803"/>
                  </a:lnTo>
                  <a:cubicBezTo>
                    <a:pt x="194183" y="458558"/>
                    <a:pt x="192435" y="464516"/>
                    <a:pt x="187682" y="467113"/>
                  </a:cubicBezTo>
                  <a:cubicBezTo>
                    <a:pt x="186242" y="467901"/>
                    <a:pt x="184626" y="468315"/>
                    <a:pt x="182984" y="468315"/>
                  </a:cubicBezTo>
                  <a:lnTo>
                    <a:pt x="114646" y="468315"/>
                  </a:lnTo>
                  <a:cubicBezTo>
                    <a:pt x="107943" y="468375"/>
                    <a:pt x="101755" y="464725"/>
                    <a:pt x="98567" y="458828"/>
                  </a:cubicBezTo>
                  <a:close/>
                </a:path>
              </a:pathLst>
            </a:custGeom>
            <a:solidFill>
              <a:srgbClr val="0D0D0D"/>
            </a:solidFill>
            <a:ln w="237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1" name="Freeform: Shape 920">
              <a:extLst>
                <a:ext uri="{FF2B5EF4-FFF2-40B4-BE49-F238E27FC236}">
                  <a16:creationId xmlns:a16="http://schemas.microsoft.com/office/drawing/2014/main" id="{E23DBE6D-56C1-49AD-AA04-B06FCB228896}"/>
                </a:ext>
              </a:extLst>
            </p:cNvPr>
            <p:cNvSpPr/>
            <p:nvPr/>
          </p:nvSpPr>
          <p:spPr>
            <a:xfrm>
              <a:off x="4053505" y="5885101"/>
              <a:ext cx="169579" cy="235323"/>
            </a:xfrm>
            <a:custGeom>
              <a:avLst/>
              <a:gdLst>
                <a:gd name="connsiteX0" fmla="*/ 78168 w 169579"/>
                <a:gd name="connsiteY0" fmla="*/ 235323 h 235323"/>
                <a:gd name="connsiteX1" fmla="*/ 9831 w 169579"/>
                <a:gd name="connsiteY1" fmla="*/ 235323 h 235323"/>
                <a:gd name="connsiteX2" fmla="*/ 0 w 169579"/>
                <a:gd name="connsiteY2" fmla="*/ 225537 h 235323"/>
                <a:gd name="connsiteX3" fmla="*/ 1268 w 169579"/>
                <a:gd name="connsiteY3" fmla="*/ 220691 h 235323"/>
                <a:gd name="connsiteX4" fmla="*/ 73063 w 169579"/>
                <a:gd name="connsiteY4" fmla="*/ 93784 h 235323"/>
                <a:gd name="connsiteX5" fmla="*/ 27277 w 169579"/>
                <a:gd name="connsiteY5" fmla="*/ 12502 h 235323"/>
                <a:gd name="connsiteX6" fmla="*/ 30510 w 169579"/>
                <a:gd name="connsiteY6" fmla="*/ 1068 h 235323"/>
                <a:gd name="connsiteX7" fmla="*/ 34593 w 169579"/>
                <a:gd name="connsiteY7" fmla="*/ 0 h 235323"/>
                <a:gd name="connsiteX8" fmla="*/ 104940 w 169579"/>
                <a:gd name="connsiteY8" fmla="*/ 0 h 235323"/>
                <a:gd name="connsiteX9" fmla="*/ 121985 w 169579"/>
                <a:gd name="connsiteY9" fmla="*/ 9929 h 235323"/>
                <a:gd name="connsiteX10" fmla="*/ 169580 w 169579"/>
                <a:gd name="connsiteY10" fmla="*/ 93864 h 235323"/>
                <a:gd name="connsiteX11" fmla="*/ 95253 w 169579"/>
                <a:gd name="connsiteY11" fmla="*/ 225354 h 235323"/>
                <a:gd name="connsiteX12" fmla="*/ 78168 w 169579"/>
                <a:gd name="connsiteY12" fmla="*/ 235323 h 235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9579" h="235323">
                  <a:moveTo>
                    <a:pt x="78168" y="235323"/>
                  </a:moveTo>
                  <a:lnTo>
                    <a:pt x="9831" y="235323"/>
                  </a:lnTo>
                  <a:cubicBezTo>
                    <a:pt x="4413" y="235335"/>
                    <a:pt x="12" y="230954"/>
                    <a:pt x="0" y="225537"/>
                  </a:cubicBezTo>
                  <a:cubicBezTo>
                    <a:pt x="-4" y="223839"/>
                    <a:pt x="433" y="222169"/>
                    <a:pt x="1268" y="220691"/>
                  </a:cubicBezTo>
                  <a:lnTo>
                    <a:pt x="73063" y="93784"/>
                  </a:lnTo>
                  <a:lnTo>
                    <a:pt x="27277" y="12502"/>
                  </a:lnTo>
                  <a:cubicBezTo>
                    <a:pt x="25012" y="8452"/>
                    <a:pt x="26460" y="3333"/>
                    <a:pt x="30510" y="1068"/>
                  </a:cubicBezTo>
                  <a:cubicBezTo>
                    <a:pt x="31758" y="371"/>
                    <a:pt x="33163" y="3"/>
                    <a:pt x="34593" y="0"/>
                  </a:cubicBezTo>
                  <a:lnTo>
                    <a:pt x="104940" y="0"/>
                  </a:lnTo>
                  <a:cubicBezTo>
                    <a:pt x="111994" y="5"/>
                    <a:pt x="118501" y="3796"/>
                    <a:pt x="121985" y="9929"/>
                  </a:cubicBezTo>
                  <a:lnTo>
                    <a:pt x="169580" y="93864"/>
                  </a:lnTo>
                  <a:lnTo>
                    <a:pt x="95253" y="225354"/>
                  </a:lnTo>
                  <a:cubicBezTo>
                    <a:pt x="91785" y="231527"/>
                    <a:pt x="85249" y="235342"/>
                    <a:pt x="78168" y="235323"/>
                  </a:cubicBezTo>
                  <a:close/>
                </a:path>
              </a:pathLst>
            </a:custGeom>
            <a:solidFill>
              <a:srgbClr val="0D0D0D"/>
            </a:solidFill>
            <a:ln w="237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22" name="Graphic 303">
            <a:extLst>
              <a:ext uri="{FF2B5EF4-FFF2-40B4-BE49-F238E27FC236}">
                <a16:creationId xmlns:a16="http://schemas.microsoft.com/office/drawing/2014/main" id="{3254FB00-F569-4A06-A3D8-B53FB560EAA8}"/>
              </a:ext>
            </a:extLst>
          </p:cNvPr>
          <p:cNvSpPr/>
          <p:nvPr/>
        </p:nvSpPr>
        <p:spPr>
          <a:xfrm>
            <a:off x="3431601" y="5903204"/>
            <a:ext cx="438104" cy="328727"/>
          </a:xfrm>
          <a:custGeom>
            <a:avLst/>
            <a:gdLst>
              <a:gd name="connsiteX0" fmla="*/ 300489 w 438104"/>
              <a:gd name="connsiteY0" fmla="*/ 43807 h 328727"/>
              <a:gd name="connsiteX1" fmla="*/ 348933 w 438104"/>
              <a:gd name="connsiteY1" fmla="*/ 65157 h 328727"/>
              <a:gd name="connsiteX2" fmla="*/ 389972 w 438104"/>
              <a:gd name="connsiteY2" fmla="*/ 49689 h 328727"/>
              <a:gd name="connsiteX3" fmla="*/ 361978 w 438104"/>
              <a:gd name="connsiteY3" fmla="*/ 85607 h 328727"/>
              <a:gd name="connsiteX4" fmla="*/ 362186 w 438104"/>
              <a:gd name="connsiteY4" fmla="*/ 85607 h 328727"/>
              <a:gd name="connsiteX5" fmla="*/ 399142 w 438104"/>
              <a:gd name="connsiteY5" fmla="*/ 75226 h 328727"/>
              <a:gd name="connsiteX6" fmla="*/ 366961 w 438104"/>
              <a:gd name="connsiteY6" fmla="*/ 109275 h 328727"/>
              <a:gd name="connsiteX7" fmla="*/ 366961 w 438104"/>
              <a:gd name="connsiteY7" fmla="*/ 109275 h 328727"/>
              <a:gd name="connsiteX8" fmla="*/ 245852 w 438104"/>
              <a:gd name="connsiteY8" fmla="*/ 294434 h 328727"/>
              <a:gd name="connsiteX9" fmla="*/ 179588 w 438104"/>
              <a:gd name="connsiteY9" fmla="*/ 306303 h 328727"/>
              <a:gd name="connsiteX10" fmla="*/ 77510 w 438104"/>
              <a:gd name="connsiteY10" fmla="*/ 276302 h 328727"/>
              <a:gd name="connsiteX11" fmla="*/ 92043 w 438104"/>
              <a:gd name="connsiteY11" fmla="*/ 276821 h 328727"/>
              <a:gd name="connsiteX12" fmla="*/ 175366 w 438104"/>
              <a:gd name="connsiteY12" fmla="*/ 247478 h 328727"/>
              <a:gd name="connsiteX13" fmla="*/ 173256 w 438104"/>
              <a:gd name="connsiteY13" fmla="*/ 247478 h 328727"/>
              <a:gd name="connsiteX14" fmla="*/ 113012 w 438104"/>
              <a:gd name="connsiteY14" fmla="*/ 201111 h 328727"/>
              <a:gd name="connsiteX15" fmla="*/ 125919 w 438104"/>
              <a:gd name="connsiteY15" fmla="*/ 204294 h 328727"/>
              <a:gd name="connsiteX16" fmla="*/ 143220 w 438104"/>
              <a:gd name="connsiteY16" fmla="*/ 201768 h 328727"/>
              <a:gd name="connsiteX17" fmla="*/ 90590 w 438104"/>
              <a:gd name="connsiteY17" fmla="*/ 136369 h 328727"/>
              <a:gd name="connsiteX18" fmla="*/ 115504 w 438104"/>
              <a:gd name="connsiteY18" fmla="*/ 144189 h 328727"/>
              <a:gd name="connsiteX19" fmla="*/ 119864 w 438104"/>
              <a:gd name="connsiteY19" fmla="*/ 143843 h 328727"/>
              <a:gd name="connsiteX20" fmla="*/ 100002 w 438104"/>
              <a:gd name="connsiteY20" fmla="*/ 57164 h 328727"/>
              <a:gd name="connsiteX21" fmla="*/ 234952 w 438104"/>
              <a:gd name="connsiteY21" fmla="*/ 124777 h 328727"/>
              <a:gd name="connsiteX22" fmla="*/ 236094 w 438104"/>
              <a:gd name="connsiteY22" fmla="*/ 124777 h 328727"/>
              <a:gd name="connsiteX23" fmla="*/ 277617 w 438104"/>
              <a:gd name="connsiteY23" fmla="*/ 48651 h 328727"/>
              <a:gd name="connsiteX24" fmla="*/ 300247 w 438104"/>
              <a:gd name="connsiteY24" fmla="*/ 43807 h 328727"/>
              <a:gd name="connsiteX25" fmla="*/ 367134 w 438104"/>
              <a:gd name="connsiteY25" fmla="*/ 109344 h 328727"/>
              <a:gd name="connsiteX26" fmla="*/ 367134 w 438104"/>
              <a:gd name="connsiteY26" fmla="*/ 109344 h 328727"/>
              <a:gd name="connsiteX27" fmla="*/ 421806 w 438104"/>
              <a:gd name="connsiteY27" fmla="*/ 0 h 328727"/>
              <a:gd name="connsiteX28" fmla="*/ 377065 w 438104"/>
              <a:gd name="connsiteY28" fmla="*/ 31419 h 328727"/>
              <a:gd name="connsiteX29" fmla="*/ 355127 w 438104"/>
              <a:gd name="connsiteY29" fmla="*/ 40589 h 328727"/>
              <a:gd name="connsiteX30" fmla="*/ 300351 w 438104"/>
              <a:gd name="connsiteY30" fmla="*/ 21419 h 328727"/>
              <a:gd name="connsiteX31" fmla="*/ 300351 w 438104"/>
              <a:gd name="connsiteY31" fmla="*/ 21419 h 328727"/>
              <a:gd name="connsiteX32" fmla="*/ 268171 w 438104"/>
              <a:gd name="connsiteY32" fmla="*/ 28340 h 328727"/>
              <a:gd name="connsiteX33" fmla="*/ 213256 w 438104"/>
              <a:gd name="connsiteY33" fmla="*/ 99898 h 328727"/>
              <a:gd name="connsiteX34" fmla="*/ 117095 w 438104"/>
              <a:gd name="connsiteY34" fmla="*/ 42492 h 328727"/>
              <a:gd name="connsiteX35" fmla="*/ 97372 w 438104"/>
              <a:gd name="connsiteY35" fmla="*/ 19620 h 328727"/>
              <a:gd name="connsiteX36" fmla="*/ 81109 w 438104"/>
              <a:gd name="connsiteY36" fmla="*/ 44983 h 328727"/>
              <a:gd name="connsiteX37" fmla="*/ 69344 w 438104"/>
              <a:gd name="connsiteY37" fmla="*/ 102631 h 328727"/>
              <a:gd name="connsiteX38" fmla="*/ 68063 w 438104"/>
              <a:gd name="connsiteY38" fmla="*/ 135608 h 328727"/>
              <a:gd name="connsiteX39" fmla="*/ 87752 w 438104"/>
              <a:gd name="connsiteY39" fmla="*/ 193325 h 328727"/>
              <a:gd name="connsiteX40" fmla="*/ 91213 w 438104"/>
              <a:gd name="connsiteY40" fmla="*/ 206820 h 328727"/>
              <a:gd name="connsiteX41" fmla="*/ 120140 w 438104"/>
              <a:gd name="connsiteY41" fmla="*/ 251423 h 328727"/>
              <a:gd name="connsiteX42" fmla="*/ 92008 w 438104"/>
              <a:gd name="connsiteY42" fmla="*/ 254399 h 328727"/>
              <a:gd name="connsiteX43" fmla="*/ 79344 w 438104"/>
              <a:gd name="connsiteY43" fmla="*/ 253880 h 328727"/>
              <a:gd name="connsiteX44" fmla="*/ 0 w 438104"/>
              <a:gd name="connsiteY44" fmla="*/ 247271 h 328727"/>
              <a:gd name="connsiteX45" fmla="*/ 64188 w 438104"/>
              <a:gd name="connsiteY45" fmla="*/ 294434 h 328727"/>
              <a:gd name="connsiteX46" fmla="*/ 179588 w 438104"/>
              <a:gd name="connsiteY46" fmla="*/ 328725 h 328727"/>
              <a:gd name="connsiteX47" fmla="*/ 253568 w 438104"/>
              <a:gd name="connsiteY47" fmla="*/ 315576 h 328727"/>
              <a:gd name="connsiteX48" fmla="*/ 363259 w 438104"/>
              <a:gd name="connsiteY48" fmla="*/ 219000 h 328727"/>
              <a:gd name="connsiteX49" fmla="*/ 389453 w 438104"/>
              <a:gd name="connsiteY49" fmla="*/ 119864 h 328727"/>
              <a:gd name="connsiteX50" fmla="*/ 420388 w 438104"/>
              <a:gd name="connsiteY50" fmla="*/ 82700 h 328727"/>
              <a:gd name="connsiteX51" fmla="*/ 438104 w 438104"/>
              <a:gd name="connsiteY51" fmla="*/ 32284 h 328727"/>
              <a:gd name="connsiteX52" fmla="*/ 413882 w 438104"/>
              <a:gd name="connsiteY52" fmla="*/ 43565 h 328727"/>
              <a:gd name="connsiteX53" fmla="*/ 421806 w 438104"/>
              <a:gd name="connsiteY53" fmla="*/ 0 h 328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38104" h="328727">
                <a:moveTo>
                  <a:pt x="300489" y="43807"/>
                </a:moveTo>
                <a:cubicBezTo>
                  <a:pt x="318865" y="44059"/>
                  <a:pt x="336349" y="51765"/>
                  <a:pt x="348933" y="65157"/>
                </a:cubicBezTo>
                <a:cubicBezTo>
                  <a:pt x="348933" y="65157"/>
                  <a:pt x="375370" y="59966"/>
                  <a:pt x="389972" y="49689"/>
                </a:cubicBezTo>
                <a:cubicBezTo>
                  <a:pt x="389972" y="49689"/>
                  <a:pt x="386304" y="70036"/>
                  <a:pt x="361978" y="85607"/>
                </a:cubicBezTo>
                <a:lnTo>
                  <a:pt x="362186" y="85607"/>
                </a:lnTo>
                <a:cubicBezTo>
                  <a:pt x="364055" y="85607"/>
                  <a:pt x="377688" y="85261"/>
                  <a:pt x="399142" y="75226"/>
                </a:cubicBezTo>
                <a:cubicBezTo>
                  <a:pt x="399142" y="75226"/>
                  <a:pt x="395024" y="86956"/>
                  <a:pt x="366961" y="109275"/>
                </a:cubicBezTo>
                <a:lnTo>
                  <a:pt x="366961" y="109275"/>
                </a:lnTo>
                <a:cubicBezTo>
                  <a:pt x="368657" y="162079"/>
                  <a:pt x="342532" y="259693"/>
                  <a:pt x="245852" y="294434"/>
                </a:cubicBezTo>
                <a:cubicBezTo>
                  <a:pt x="224619" y="302202"/>
                  <a:pt x="202197" y="306216"/>
                  <a:pt x="179588" y="306303"/>
                </a:cubicBezTo>
                <a:cubicBezTo>
                  <a:pt x="143365" y="306469"/>
                  <a:pt x="107883" y="296040"/>
                  <a:pt x="77510" y="276302"/>
                </a:cubicBezTo>
                <a:cubicBezTo>
                  <a:pt x="82700" y="276821"/>
                  <a:pt x="87372" y="276821"/>
                  <a:pt x="92043" y="276821"/>
                </a:cubicBezTo>
                <a:cubicBezTo>
                  <a:pt x="149207" y="276821"/>
                  <a:pt x="176889" y="247478"/>
                  <a:pt x="175366" y="247478"/>
                </a:cubicBezTo>
                <a:lnTo>
                  <a:pt x="173256" y="247478"/>
                </a:lnTo>
                <a:cubicBezTo>
                  <a:pt x="124812" y="247478"/>
                  <a:pt x="113012" y="201111"/>
                  <a:pt x="113012" y="201111"/>
                </a:cubicBezTo>
                <a:cubicBezTo>
                  <a:pt x="116892" y="203456"/>
                  <a:pt x="121393" y="204566"/>
                  <a:pt x="125919" y="204294"/>
                </a:cubicBezTo>
                <a:cubicBezTo>
                  <a:pt x="131769" y="204172"/>
                  <a:pt x="137580" y="203324"/>
                  <a:pt x="143220" y="201768"/>
                </a:cubicBezTo>
                <a:cubicBezTo>
                  <a:pt x="88548" y="188827"/>
                  <a:pt x="90590" y="136369"/>
                  <a:pt x="90590" y="136369"/>
                </a:cubicBezTo>
                <a:cubicBezTo>
                  <a:pt x="97978" y="141300"/>
                  <a:pt x="106623" y="144014"/>
                  <a:pt x="115504" y="144189"/>
                </a:cubicBezTo>
                <a:cubicBezTo>
                  <a:pt x="116965" y="144206"/>
                  <a:pt x="118424" y="144090"/>
                  <a:pt x="119864" y="143843"/>
                </a:cubicBezTo>
                <a:cubicBezTo>
                  <a:pt x="69932" y="104327"/>
                  <a:pt x="100002" y="57164"/>
                  <a:pt x="100002" y="57164"/>
                </a:cubicBezTo>
                <a:cubicBezTo>
                  <a:pt x="156266" y="122459"/>
                  <a:pt x="225436" y="124777"/>
                  <a:pt x="234952" y="124777"/>
                </a:cubicBezTo>
                <a:lnTo>
                  <a:pt x="236094" y="124777"/>
                </a:lnTo>
                <a:cubicBezTo>
                  <a:pt x="230973" y="94119"/>
                  <a:pt x="243603" y="64672"/>
                  <a:pt x="277617" y="48651"/>
                </a:cubicBezTo>
                <a:cubicBezTo>
                  <a:pt x="284713" y="45393"/>
                  <a:pt x="292440" y="43739"/>
                  <a:pt x="300247" y="43807"/>
                </a:cubicBezTo>
                <a:moveTo>
                  <a:pt x="367134" y="109344"/>
                </a:moveTo>
                <a:lnTo>
                  <a:pt x="367134" y="109344"/>
                </a:lnTo>
                <a:moveTo>
                  <a:pt x="421806" y="0"/>
                </a:moveTo>
                <a:lnTo>
                  <a:pt x="377065" y="31419"/>
                </a:lnTo>
                <a:cubicBezTo>
                  <a:pt x="370231" y="35515"/>
                  <a:pt x="362843" y="38604"/>
                  <a:pt x="355127" y="40589"/>
                </a:cubicBezTo>
                <a:cubicBezTo>
                  <a:pt x="339467" y="28361"/>
                  <a:pt x="320219" y="21624"/>
                  <a:pt x="300351" y="21419"/>
                </a:cubicBezTo>
                <a:lnTo>
                  <a:pt x="300351" y="21419"/>
                </a:lnTo>
                <a:cubicBezTo>
                  <a:pt x="289244" y="21316"/>
                  <a:pt x="278253" y="23680"/>
                  <a:pt x="268171" y="28340"/>
                </a:cubicBezTo>
                <a:cubicBezTo>
                  <a:pt x="236405" y="43253"/>
                  <a:pt x="217097" y="68998"/>
                  <a:pt x="213256" y="99898"/>
                </a:cubicBezTo>
                <a:cubicBezTo>
                  <a:pt x="175651" y="92142"/>
                  <a:pt x="141767" y="71914"/>
                  <a:pt x="117095" y="42492"/>
                </a:cubicBezTo>
                <a:lnTo>
                  <a:pt x="97372" y="19620"/>
                </a:lnTo>
                <a:lnTo>
                  <a:pt x="81109" y="44983"/>
                </a:lnTo>
                <a:cubicBezTo>
                  <a:pt x="70624" y="62255"/>
                  <a:pt x="66465" y="82633"/>
                  <a:pt x="69344" y="102631"/>
                </a:cubicBezTo>
                <a:lnTo>
                  <a:pt x="68063" y="135608"/>
                </a:lnTo>
                <a:cubicBezTo>
                  <a:pt x="67776" y="156541"/>
                  <a:pt x="74732" y="176931"/>
                  <a:pt x="87752" y="193325"/>
                </a:cubicBezTo>
                <a:lnTo>
                  <a:pt x="91213" y="206820"/>
                </a:lnTo>
                <a:cubicBezTo>
                  <a:pt x="96176" y="224247"/>
                  <a:pt x="106253" y="239784"/>
                  <a:pt x="120140" y="251423"/>
                </a:cubicBezTo>
                <a:cubicBezTo>
                  <a:pt x="110901" y="253444"/>
                  <a:pt x="101466" y="254442"/>
                  <a:pt x="92008" y="254399"/>
                </a:cubicBezTo>
                <a:cubicBezTo>
                  <a:pt x="87891" y="254399"/>
                  <a:pt x="83635" y="254226"/>
                  <a:pt x="79344" y="253880"/>
                </a:cubicBezTo>
                <a:lnTo>
                  <a:pt x="0" y="247271"/>
                </a:lnTo>
                <a:lnTo>
                  <a:pt x="64188" y="294434"/>
                </a:lnTo>
                <a:cubicBezTo>
                  <a:pt x="98442" y="316971"/>
                  <a:pt x="138585" y="328898"/>
                  <a:pt x="179588" y="328725"/>
                </a:cubicBezTo>
                <a:cubicBezTo>
                  <a:pt x="204823" y="328656"/>
                  <a:pt x="229855" y="324210"/>
                  <a:pt x="253568" y="315576"/>
                </a:cubicBezTo>
                <a:cubicBezTo>
                  <a:pt x="301139" y="298600"/>
                  <a:pt x="340394" y="264037"/>
                  <a:pt x="363259" y="219000"/>
                </a:cubicBezTo>
                <a:cubicBezTo>
                  <a:pt x="379076" y="188245"/>
                  <a:pt x="388013" y="154417"/>
                  <a:pt x="389453" y="119864"/>
                </a:cubicBezTo>
                <a:cubicBezTo>
                  <a:pt x="412394" y="100105"/>
                  <a:pt x="418692" y="87510"/>
                  <a:pt x="420388" y="82700"/>
                </a:cubicBezTo>
                <a:lnTo>
                  <a:pt x="438104" y="32284"/>
                </a:lnTo>
                <a:lnTo>
                  <a:pt x="413882" y="43565"/>
                </a:lnTo>
                <a:lnTo>
                  <a:pt x="421806" y="0"/>
                </a:lnTo>
                <a:close/>
              </a:path>
            </a:pathLst>
          </a:custGeom>
          <a:solidFill>
            <a:srgbClr val="0D0D0D"/>
          </a:solidFill>
          <a:ln w="34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23" name="Graphic 307">
            <a:extLst>
              <a:ext uri="{FF2B5EF4-FFF2-40B4-BE49-F238E27FC236}">
                <a16:creationId xmlns:a16="http://schemas.microsoft.com/office/drawing/2014/main" id="{5E2AA9C6-B6F3-4042-AE8F-FE0DFA37A943}"/>
              </a:ext>
            </a:extLst>
          </p:cNvPr>
          <p:cNvGrpSpPr/>
          <p:nvPr/>
        </p:nvGrpSpPr>
        <p:grpSpPr>
          <a:xfrm>
            <a:off x="10747321" y="5778943"/>
            <a:ext cx="389420" cy="389160"/>
            <a:chOff x="10747321" y="5778943"/>
            <a:chExt cx="389420" cy="389160"/>
          </a:xfrm>
          <a:solidFill>
            <a:srgbClr val="000000"/>
          </a:solidFill>
        </p:grpSpPr>
        <p:sp>
          <p:nvSpPr>
            <p:cNvPr id="924" name="Freeform: Shape 923">
              <a:extLst>
                <a:ext uri="{FF2B5EF4-FFF2-40B4-BE49-F238E27FC236}">
                  <a16:creationId xmlns:a16="http://schemas.microsoft.com/office/drawing/2014/main" id="{A45E4C13-A8C8-4258-8BEA-FD867FEB4D61}"/>
                </a:ext>
              </a:extLst>
            </p:cNvPr>
            <p:cNvSpPr/>
            <p:nvPr/>
          </p:nvSpPr>
          <p:spPr>
            <a:xfrm>
              <a:off x="10747321" y="5778943"/>
              <a:ext cx="389420" cy="389160"/>
            </a:xfrm>
            <a:custGeom>
              <a:avLst/>
              <a:gdLst>
                <a:gd name="connsiteX0" fmla="*/ 386839 w 389420"/>
                <a:gd name="connsiteY0" fmla="*/ 383544 h 389160"/>
                <a:gd name="connsiteX1" fmla="*/ 387059 w 389420"/>
                <a:gd name="connsiteY1" fmla="*/ 383220 h 389160"/>
                <a:gd name="connsiteX2" fmla="*/ 389420 w 389420"/>
                <a:gd name="connsiteY2" fmla="*/ 376189 h 389160"/>
                <a:gd name="connsiteX3" fmla="*/ 389161 w 389420"/>
                <a:gd name="connsiteY3" fmla="*/ 374126 h 389160"/>
                <a:gd name="connsiteX4" fmla="*/ 389161 w 389420"/>
                <a:gd name="connsiteY4" fmla="*/ 194580 h 389160"/>
                <a:gd name="connsiteX5" fmla="*/ 388370 w 389420"/>
                <a:gd name="connsiteY5" fmla="*/ 190365 h 389160"/>
                <a:gd name="connsiteX6" fmla="*/ 388006 w 389420"/>
                <a:gd name="connsiteY6" fmla="*/ 189521 h 389160"/>
                <a:gd name="connsiteX7" fmla="*/ 385101 w 389420"/>
                <a:gd name="connsiteY7" fmla="*/ 185189 h 389160"/>
                <a:gd name="connsiteX8" fmla="*/ 385088 w 389420"/>
                <a:gd name="connsiteY8" fmla="*/ 185163 h 389160"/>
                <a:gd name="connsiteX9" fmla="*/ 337273 w 389420"/>
                <a:gd name="connsiteY9" fmla="*/ 139955 h 389160"/>
                <a:gd name="connsiteX10" fmla="*/ 337273 w 389420"/>
                <a:gd name="connsiteY10" fmla="*/ 80556 h 389160"/>
                <a:gd name="connsiteX11" fmla="*/ 324301 w 389420"/>
                <a:gd name="connsiteY11" fmla="*/ 67584 h 389160"/>
                <a:gd name="connsiteX12" fmla="*/ 311329 w 389420"/>
                <a:gd name="connsiteY12" fmla="*/ 80556 h 389160"/>
                <a:gd name="connsiteX13" fmla="*/ 311329 w 389420"/>
                <a:gd name="connsiteY13" fmla="*/ 145546 h 389160"/>
                <a:gd name="connsiteX14" fmla="*/ 311329 w 389420"/>
                <a:gd name="connsiteY14" fmla="*/ 221536 h 389160"/>
                <a:gd name="connsiteX15" fmla="*/ 268171 w 389420"/>
                <a:gd name="connsiteY15" fmla="*/ 249815 h 389160"/>
                <a:gd name="connsiteX16" fmla="*/ 203752 w 389420"/>
                <a:gd name="connsiteY16" fmla="*/ 185409 h 389160"/>
                <a:gd name="connsiteX17" fmla="*/ 185409 w 389420"/>
                <a:gd name="connsiteY17" fmla="*/ 185409 h 389160"/>
                <a:gd name="connsiteX18" fmla="*/ 120990 w 389420"/>
                <a:gd name="connsiteY18" fmla="*/ 249815 h 389160"/>
                <a:gd name="connsiteX19" fmla="*/ 77832 w 389420"/>
                <a:gd name="connsiteY19" fmla="*/ 221536 h 389160"/>
                <a:gd name="connsiteX20" fmla="*/ 77832 w 389420"/>
                <a:gd name="connsiteY20" fmla="*/ 145546 h 389160"/>
                <a:gd name="connsiteX21" fmla="*/ 77832 w 389420"/>
                <a:gd name="connsiteY21" fmla="*/ 25944 h 389160"/>
                <a:gd name="connsiteX22" fmla="*/ 266446 w 389420"/>
                <a:gd name="connsiteY22" fmla="*/ 25944 h 389160"/>
                <a:gd name="connsiteX23" fmla="*/ 279418 w 389420"/>
                <a:gd name="connsiteY23" fmla="*/ 12972 h 389160"/>
                <a:gd name="connsiteX24" fmla="*/ 266446 w 389420"/>
                <a:gd name="connsiteY24" fmla="*/ 0 h 389160"/>
                <a:gd name="connsiteX25" fmla="*/ 64860 w 389420"/>
                <a:gd name="connsiteY25" fmla="*/ 0 h 389160"/>
                <a:gd name="connsiteX26" fmla="*/ 51888 w 389420"/>
                <a:gd name="connsiteY26" fmla="*/ 12972 h 389160"/>
                <a:gd name="connsiteX27" fmla="*/ 51888 w 389420"/>
                <a:gd name="connsiteY27" fmla="*/ 139955 h 389160"/>
                <a:gd name="connsiteX28" fmla="*/ 4060 w 389420"/>
                <a:gd name="connsiteY28" fmla="*/ 185150 h 389160"/>
                <a:gd name="connsiteX29" fmla="*/ 4047 w 389420"/>
                <a:gd name="connsiteY29" fmla="*/ 185176 h 389160"/>
                <a:gd name="connsiteX30" fmla="*/ 1142 w 389420"/>
                <a:gd name="connsiteY30" fmla="*/ 189508 h 389160"/>
                <a:gd name="connsiteX31" fmla="*/ 778 w 389420"/>
                <a:gd name="connsiteY31" fmla="*/ 190352 h 389160"/>
                <a:gd name="connsiteX32" fmla="*/ 0 w 389420"/>
                <a:gd name="connsiteY32" fmla="*/ 194580 h 389160"/>
                <a:gd name="connsiteX33" fmla="*/ 0 w 389420"/>
                <a:gd name="connsiteY33" fmla="*/ 376189 h 389160"/>
                <a:gd name="connsiteX34" fmla="*/ 91 w 389420"/>
                <a:gd name="connsiteY34" fmla="*/ 376786 h 389160"/>
                <a:gd name="connsiteX35" fmla="*/ 376 w 389420"/>
                <a:gd name="connsiteY35" fmla="*/ 378693 h 389160"/>
                <a:gd name="connsiteX36" fmla="*/ 830 w 389420"/>
                <a:gd name="connsiteY36" fmla="*/ 380573 h 389160"/>
                <a:gd name="connsiteX37" fmla="*/ 986 w 389420"/>
                <a:gd name="connsiteY37" fmla="*/ 381157 h 389160"/>
                <a:gd name="connsiteX38" fmla="*/ 1622 w 389420"/>
                <a:gd name="connsiteY38" fmla="*/ 382208 h 389160"/>
                <a:gd name="connsiteX39" fmla="*/ 2633 w 389420"/>
                <a:gd name="connsiteY39" fmla="*/ 383894 h 389160"/>
                <a:gd name="connsiteX40" fmla="*/ 3879 w 389420"/>
                <a:gd name="connsiteY40" fmla="*/ 385282 h 389160"/>
                <a:gd name="connsiteX41" fmla="*/ 5267 w 389420"/>
                <a:gd name="connsiteY41" fmla="*/ 386528 h 389160"/>
                <a:gd name="connsiteX42" fmla="*/ 6953 w 389420"/>
                <a:gd name="connsiteY42" fmla="*/ 387539 h 389160"/>
                <a:gd name="connsiteX43" fmla="*/ 8004 w 389420"/>
                <a:gd name="connsiteY43" fmla="*/ 388175 h 389160"/>
                <a:gd name="connsiteX44" fmla="*/ 8484 w 389420"/>
                <a:gd name="connsiteY44" fmla="*/ 388279 h 389160"/>
                <a:gd name="connsiteX45" fmla="*/ 12972 w 389420"/>
                <a:gd name="connsiteY45" fmla="*/ 389161 h 389160"/>
                <a:gd name="connsiteX46" fmla="*/ 376189 w 389420"/>
                <a:gd name="connsiteY46" fmla="*/ 389161 h 389160"/>
                <a:gd name="connsiteX47" fmla="*/ 376448 w 389420"/>
                <a:gd name="connsiteY47" fmla="*/ 389161 h 389160"/>
                <a:gd name="connsiteX48" fmla="*/ 383842 w 389420"/>
                <a:gd name="connsiteY48" fmla="*/ 386567 h 389160"/>
                <a:gd name="connsiteX49" fmla="*/ 384556 w 389420"/>
                <a:gd name="connsiteY49" fmla="*/ 386087 h 389160"/>
                <a:gd name="connsiteX50" fmla="*/ 386839 w 389420"/>
                <a:gd name="connsiteY50" fmla="*/ 383544 h 389160"/>
                <a:gd name="connsiteX51" fmla="*/ 286902 w 389420"/>
                <a:gd name="connsiteY51" fmla="*/ 268560 h 389160"/>
                <a:gd name="connsiteX52" fmla="*/ 290379 w 389420"/>
                <a:gd name="connsiteY52" fmla="*/ 266277 h 389160"/>
                <a:gd name="connsiteX53" fmla="*/ 331409 w 389420"/>
                <a:gd name="connsiteY53" fmla="*/ 239425 h 389160"/>
                <a:gd name="connsiteX54" fmla="*/ 331448 w 389420"/>
                <a:gd name="connsiteY54" fmla="*/ 239386 h 389160"/>
                <a:gd name="connsiteX55" fmla="*/ 363217 w 389420"/>
                <a:gd name="connsiteY55" fmla="*/ 218592 h 389160"/>
                <a:gd name="connsiteX56" fmla="*/ 363217 w 389420"/>
                <a:gd name="connsiteY56" fmla="*/ 344861 h 389160"/>
                <a:gd name="connsiteX57" fmla="*/ 286902 w 389420"/>
                <a:gd name="connsiteY57" fmla="*/ 268560 h 389160"/>
                <a:gd name="connsiteX58" fmla="*/ 337273 w 389420"/>
                <a:gd name="connsiteY58" fmla="*/ 175654 h 389160"/>
                <a:gd name="connsiteX59" fmla="*/ 355343 w 389420"/>
                <a:gd name="connsiteY59" fmla="*/ 192725 h 389160"/>
                <a:gd name="connsiteX60" fmla="*/ 337273 w 389420"/>
                <a:gd name="connsiteY60" fmla="*/ 204556 h 389160"/>
                <a:gd name="connsiteX61" fmla="*/ 337273 w 389420"/>
                <a:gd name="connsiteY61" fmla="*/ 175654 h 389160"/>
                <a:gd name="connsiteX62" fmla="*/ 25944 w 389420"/>
                <a:gd name="connsiteY62" fmla="*/ 218592 h 389160"/>
                <a:gd name="connsiteX63" fmla="*/ 57713 w 389420"/>
                <a:gd name="connsiteY63" fmla="*/ 239399 h 389160"/>
                <a:gd name="connsiteX64" fmla="*/ 57751 w 389420"/>
                <a:gd name="connsiteY64" fmla="*/ 239438 h 389160"/>
                <a:gd name="connsiteX65" fmla="*/ 98782 w 389420"/>
                <a:gd name="connsiteY65" fmla="*/ 266290 h 389160"/>
                <a:gd name="connsiteX66" fmla="*/ 102259 w 389420"/>
                <a:gd name="connsiteY66" fmla="*/ 268573 h 389160"/>
                <a:gd name="connsiteX67" fmla="*/ 25944 w 389420"/>
                <a:gd name="connsiteY67" fmla="*/ 344874 h 389160"/>
                <a:gd name="connsiteX68" fmla="*/ 25944 w 389420"/>
                <a:gd name="connsiteY68" fmla="*/ 218592 h 389160"/>
                <a:gd name="connsiteX69" fmla="*/ 51888 w 389420"/>
                <a:gd name="connsiteY69" fmla="*/ 204556 h 389160"/>
                <a:gd name="connsiteX70" fmla="*/ 33818 w 389420"/>
                <a:gd name="connsiteY70" fmla="*/ 192738 h 389160"/>
                <a:gd name="connsiteX71" fmla="*/ 51888 w 389420"/>
                <a:gd name="connsiteY71" fmla="*/ 175654 h 389160"/>
                <a:gd name="connsiteX72" fmla="*/ 51888 w 389420"/>
                <a:gd name="connsiteY72" fmla="*/ 204556 h 389160"/>
                <a:gd name="connsiteX73" fmla="*/ 44287 w 389420"/>
                <a:gd name="connsiteY73" fmla="*/ 363217 h 389160"/>
                <a:gd name="connsiteX74" fmla="*/ 131887 w 389420"/>
                <a:gd name="connsiteY74" fmla="*/ 275617 h 389160"/>
                <a:gd name="connsiteX75" fmla="*/ 194580 w 389420"/>
                <a:gd name="connsiteY75" fmla="*/ 212923 h 389160"/>
                <a:gd name="connsiteX76" fmla="*/ 257274 w 389420"/>
                <a:gd name="connsiteY76" fmla="*/ 275617 h 389160"/>
                <a:gd name="connsiteX77" fmla="*/ 344874 w 389420"/>
                <a:gd name="connsiteY77" fmla="*/ 363217 h 389160"/>
                <a:gd name="connsiteX78" fmla="*/ 44287 w 389420"/>
                <a:gd name="connsiteY78" fmla="*/ 363217 h 38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89420" h="389160">
                  <a:moveTo>
                    <a:pt x="386839" y="383544"/>
                  </a:moveTo>
                  <a:cubicBezTo>
                    <a:pt x="386917" y="383427"/>
                    <a:pt x="386982" y="383324"/>
                    <a:pt x="387059" y="383220"/>
                  </a:cubicBezTo>
                  <a:cubicBezTo>
                    <a:pt x="388422" y="381170"/>
                    <a:pt x="389420" y="378848"/>
                    <a:pt x="389420" y="376189"/>
                  </a:cubicBezTo>
                  <a:cubicBezTo>
                    <a:pt x="389420" y="375475"/>
                    <a:pt x="389278" y="374814"/>
                    <a:pt x="389161" y="374126"/>
                  </a:cubicBezTo>
                  <a:lnTo>
                    <a:pt x="389161" y="194580"/>
                  </a:lnTo>
                  <a:cubicBezTo>
                    <a:pt x="389161" y="193115"/>
                    <a:pt x="388837" y="191714"/>
                    <a:pt x="388370" y="190365"/>
                  </a:cubicBezTo>
                  <a:cubicBezTo>
                    <a:pt x="388266" y="190079"/>
                    <a:pt x="388123" y="189807"/>
                    <a:pt x="388006" y="189521"/>
                  </a:cubicBezTo>
                  <a:cubicBezTo>
                    <a:pt x="387306" y="187913"/>
                    <a:pt x="386398" y="186408"/>
                    <a:pt x="385101" y="185189"/>
                  </a:cubicBezTo>
                  <a:cubicBezTo>
                    <a:pt x="385101" y="185176"/>
                    <a:pt x="385101" y="185163"/>
                    <a:pt x="385088" y="185163"/>
                  </a:cubicBezTo>
                  <a:lnTo>
                    <a:pt x="337273" y="139955"/>
                  </a:lnTo>
                  <a:lnTo>
                    <a:pt x="337273" y="80556"/>
                  </a:lnTo>
                  <a:cubicBezTo>
                    <a:pt x="337273" y="73383"/>
                    <a:pt x="331474" y="67584"/>
                    <a:pt x="324301" y="67584"/>
                  </a:cubicBezTo>
                  <a:cubicBezTo>
                    <a:pt x="317127" y="67584"/>
                    <a:pt x="311329" y="73383"/>
                    <a:pt x="311329" y="80556"/>
                  </a:cubicBezTo>
                  <a:lnTo>
                    <a:pt x="311329" y="145546"/>
                  </a:lnTo>
                  <a:lnTo>
                    <a:pt x="311329" y="221536"/>
                  </a:lnTo>
                  <a:lnTo>
                    <a:pt x="268171" y="249815"/>
                  </a:lnTo>
                  <a:lnTo>
                    <a:pt x="203752" y="185409"/>
                  </a:lnTo>
                  <a:cubicBezTo>
                    <a:pt x="198680" y="180337"/>
                    <a:pt x="190481" y="180337"/>
                    <a:pt x="185409" y="185409"/>
                  </a:cubicBezTo>
                  <a:lnTo>
                    <a:pt x="120990" y="249815"/>
                  </a:lnTo>
                  <a:lnTo>
                    <a:pt x="77832" y="221536"/>
                  </a:lnTo>
                  <a:lnTo>
                    <a:pt x="77832" y="145546"/>
                  </a:lnTo>
                  <a:lnTo>
                    <a:pt x="77832" y="25944"/>
                  </a:lnTo>
                  <a:lnTo>
                    <a:pt x="266446" y="25944"/>
                  </a:lnTo>
                  <a:cubicBezTo>
                    <a:pt x="273619" y="25944"/>
                    <a:pt x="279418" y="20146"/>
                    <a:pt x="279418" y="12972"/>
                  </a:cubicBezTo>
                  <a:cubicBezTo>
                    <a:pt x="279418" y="5798"/>
                    <a:pt x="273619" y="0"/>
                    <a:pt x="266446" y="0"/>
                  </a:cubicBezTo>
                  <a:lnTo>
                    <a:pt x="64860" y="0"/>
                  </a:lnTo>
                  <a:cubicBezTo>
                    <a:pt x="57687" y="0"/>
                    <a:pt x="51888" y="5798"/>
                    <a:pt x="51888" y="12972"/>
                  </a:cubicBezTo>
                  <a:lnTo>
                    <a:pt x="51888" y="139955"/>
                  </a:lnTo>
                  <a:lnTo>
                    <a:pt x="4060" y="185150"/>
                  </a:lnTo>
                  <a:cubicBezTo>
                    <a:pt x="4047" y="185150"/>
                    <a:pt x="4047" y="185163"/>
                    <a:pt x="4047" y="185176"/>
                  </a:cubicBezTo>
                  <a:cubicBezTo>
                    <a:pt x="2750" y="186395"/>
                    <a:pt x="1842" y="187900"/>
                    <a:pt x="1142" y="189508"/>
                  </a:cubicBezTo>
                  <a:cubicBezTo>
                    <a:pt x="1012" y="189794"/>
                    <a:pt x="869" y="190066"/>
                    <a:pt x="778" y="190352"/>
                  </a:cubicBezTo>
                  <a:cubicBezTo>
                    <a:pt x="324" y="191714"/>
                    <a:pt x="0" y="193115"/>
                    <a:pt x="0" y="194580"/>
                  </a:cubicBezTo>
                  <a:lnTo>
                    <a:pt x="0" y="376189"/>
                  </a:lnTo>
                  <a:cubicBezTo>
                    <a:pt x="0" y="376396"/>
                    <a:pt x="78" y="376578"/>
                    <a:pt x="91" y="376786"/>
                  </a:cubicBezTo>
                  <a:cubicBezTo>
                    <a:pt x="117" y="377434"/>
                    <a:pt x="259" y="378057"/>
                    <a:pt x="376" y="378693"/>
                  </a:cubicBezTo>
                  <a:cubicBezTo>
                    <a:pt x="493" y="379328"/>
                    <a:pt x="623" y="379964"/>
                    <a:pt x="830" y="380573"/>
                  </a:cubicBezTo>
                  <a:cubicBezTo>
                    <a:pt x="908" y="380768"/>
                    <a:pt x="908" y="380963"/>
                    <a:pt x="986" y="381157"/>
                  </a:cubicBezTo>
                  <a:cubicBezTo>
                    <a:pt x="1155" y="381533"/>
                    <a:pt x="1414" y="381845"/>
                    <a:pt x="1622" y="382208"/>
                  </a:cubicBezTo>
                  <a:cubicBezTo>
                    <a:pt x="1920" y="382792"/>
                    <a:pt x="2231" y="383362"/>
                    <a:pt x="2633" y="383894"/>
                  </a:cubicBezTo>
                  <a:cubicBezTo>
                    <a:pt x="3010" y="384400"/>
                    <a:pt x="3451" y="384841"/>
                    <a:pt x="3879" y="385282"/>
                  </a:cubicBezTo>
                  <a:cubicBezTo>
                    <a:pt x="4320" y="385710"/>
                    <a:pt x="4761" y="386138"/>
                    <a:pt x="5267" y="386528"/>
                  </a:cubicBezTo>
                  <a:cubicBezTo>
                    <a:pt x="5798" y="386930"/>
                    <a:pt x="6369" y="387241"/>
                    <a:pt x="6953" y="387539"/>
                  </a:cubicBezTo>
                  <a:cubicBezTo>
                    <a:pt x="7316" y="387747"/>
                    <a:pt x="7628" y="388006"/>
                    <a:pt x="8004" y="388175"/>
                  </a:cubicBezTo>
                  <a:cubicBezTo>
                    <a:pt x="8159" y="388240"/>
                    <a:pt x="8315" y="388214"/>
                    <a:pt x="8484" y="388279"/>
                  </a:cubicBezTo>
                  <a:cubicBezTo>
                    <a:pt x="9911" y="388798"/>
                    <a:pt x="11402" y="389161"/>
                    <a:pt x="12972" y="389161"/>
                  </a:cubicBezTo>
                  <a:lnTo>
                    <a:pt x="376189" y="389161"/>
                  </a:lnTo>
                  <a:cubicBezTo>
                    <a:pt x="376280" y="389161"/>
                    <a:pt x="376383" y="389161"/>
                    <a:pt x="376448" y="389161"/>
                  </a:cubicBezTo>
                  <a:cubicBezTo>
                    <a:pt x="379263" y="389161"/>
                    <a:pt x="381715" y="388084"/>
                    <a:pt x="383842" y="386567"/>
                  </a:cubicBezTo>
                  <a:cubicBezTo>
                    <a:pt x="384076" y="386385"/>
                    <a:pt x="384335" y="386268"/>
                    <a:pt x="384556" y="386087"/>
                  </a:cubicBezTo>
                  <a:cubicBezTo>
                    <a:pt x="385451" y="385347"/>
                    <a:pt x="386177" y="384504"/>
                    <a:pt x="386839" y="383544"/>
                  </a:cubicBezTo>
                  <a:close/>
                  <a:moveTo>
                    <a:pt x="286902" y="268560"/>
                  </a:moveTo>
                  <a:lnTo>
                    <a:pt x="290379" y="266277"/>
                  </a:lnTo>
                  <a:lnTo>
                    <a:pt x="331409" y="239425"/>
                  </a:lnTo>
                  <a:cubicBezTo>
                    <a:pt x="331422" y="239412"/>
                    <a:pt x="331435" y="239399"/>
                    <a:pt x="331448" y="239386"/>
                  </a:cubicBezTo>
                  <a:lnTo>
                    <a:pt x="363217" y="218592"/>
                  </a:lnTo>
                  <a:lnTo>
                    <a:pt x="363217" y="344861"/>
                  </a:lnTo>
                  <a:lnTo>
                    <a:pt x="286902" y="268560"/>
                  </a:lnTo>
                  <a:close/>
                  <a:moveTo>
                    <a:pt x="337273" y="175654"/>
                  </a:moveTo>
                  <a:lnTo>
                    <a:pt x="355343" y="192725"/>
                  </a:lnTo>
                  <a:lnTo>
                    <a:pt x="337273" y="204556"/>
                  </a:lnTo>
                  <a:lnTo>
                    <a:pt x="337273" y="175654"/>
                  </a:lnTo>
                  <a:close/>
                  <a:moveTo>
                    <a:pt x="25944" y="218592"/>
                  </a:moveTo>
                  <a:lnTo>
                    <a:pt x="57713" y="239399"/>
                  </a:lnTo>
                  <a:cubicBezTo>
                    <a:pt x="57726" y="239412"/>
                    <a:pt x="57739" y="239425"/>
                    <a:pt x="57751" y="239438"/>
                  </a:cubicBezTo>
                  <a:lnTo>
                    <a:pt x="98782" y="266290"/>
                  </a:lnTo>
                  <a:lnTo>
                    <a:pt x="102259" y="268573"/>
                  </a:lnTo>
                  <a:lnTo>
                    <a:pt x="25944" y="344874"/>
                  </a:lnTo>
                  <a:lnTo>
                    <a:pt x="25944" y="218592"/>
                  </a:lnTo>
                  <a:close/>
                  <a:moveTo>
                    <a:pt x="51888" y="204556"/>
                  </a:moveTo>
                  <a:lnTo>
                    <a:pt x="33818" y="192738"/>
                  </a:lnTo>
                  <a:lnTo>
                    <a:pt x="51888" y="175654"/>
                  </a:lnTo>
                  <a:lnTo>
                    <a:pt x="51888" y="204556"/>
                  </a:lnTo>
                  <a:close/>
                  <a:moveTo>
                    <a:pt x="44287" y="363217"/>
                  </a:moveTo>
                  <a:lnTo>
                    <a:pt x="131887" y="275617"/>
                  </a:lnTo>
                  <a:lnTo>
                    <a:pt x="194580" y="212923"/>
                  </a:lnTo>
                  <a:lnTo>
                    <a:pt x="257274" y="275617"/>
                  </a:lnTo>
                  <a:lnTo>
                    <a:pt x="344874" y="363217"/>
                  </a:lnTo>
                  <a:lnTo>
                    <a:pt x="44287" y="363217"/>
                  </a:lnTo>
                  <a:close/>
                </a:path>
              </a:pathLst>
            </a:custGeom>
            <a:solidFill>
              <a:srgbClr val="000000"/>
            </a:solidFill>
            <a:ln w="127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5" name="Freeform: Shape 924">
              <a:extLst>
                <a:ext uri="{FF2B5EF4-FFF2-40B4-BE49-F238E27FC236}">
                  <a16:creationId xmlns:a16="http://schemas.microsoft.com/office/drawing/2014/main" id="{C3155236-96B7-4B2F-8D65-BB5C93C1EEA7}"/>
                </a:ext>
              </a:extLst>
            </p:cNvPr>
            <p:cNvSpPr/>
            <p:nvPr/>
          </p:nvSpPr>
          <p:spPr>
            <a:xfrm>
              <a:off x="10851098" y="5778953"/>
              <a:ext cx="233502" cy="155666"/>
            </a:xfrm>
            <a:custGeom>
              <a:avLst/>
              <a:gdLst>
                <a:gd name="connsiteX0" fmla="*/ 21843 w 233502"/>
                <a:gd name="connsiteY0" fmla="*/ 68754 h 155666"/>
                <a:gd name="connsiteX1" fmla="*/ 3514 w 233502"/>
                <a:gd name="connsiteY1" fmla="*/ 69351 h 155666"/>
                <a:gd name="connsiteX2" fmla="*/ 4098 w 233502"/>
                <a:gd name="connsiteY2" fmla="*/ 87681 h 155666"/>
                <a:gd name="connsiteX3" fmla="*/ 72992 w 233502"/>
                <a:gd name="connsiteY3" fmla="*/ 152164 h 155666"/>
                <a:gd name="connsiteX4" fmla="*/ 81865 w 233502"/>
                <a:gd name="connsiteY4" fmla="*/ 155667 h 155666"/>
                <a:gd name="connsiteX5" fmla="*/ 90738 w 233502"/>
                <a:gd name="connsiteY5" fmla="*/ 152164 h 155666"/>
                <a:gd name="connsiteX6" fmla="*/ 229396 w 233502"/>
                <a:gd name="connsiteY6" fmla="*/ 22444 h 155666"/>
                <a:gd name="connsiteX7" fmla="*/ 230006 w 233502"/>
                <a:gd name="connsiteY7" fmla="*/ 4102 h 155666"/>
                <a:gd name="connsiteX8" fmla="*/ 211663 w 233502"/>
                <a:gd name="connsiteY8" fmla="*/ 3492 h 155666"/>
                <a:gd name="connsiteX9" fmla="*/ 81865 w 233502"/>
                <a:gd name="connsiteY9" fmla="*/ 124923 h 155666"/>
                <a:gd name="connsiteX10" fmla="*/ 21843 w 233502"/>
                <a:gd name="connsiteY10" fmla="*/ 68754 h 155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502" h="155666">
                  <a:moveTo>
                    <a:pt x="21843" y="68754"/>
                  </a:moveTo>
                  <a:cubicBezTo>
                    <a:pt x="16629" y="63864"/>
                    <a:pt x="8391" y="64123"/>
                    <a:pt x="3514" y="69351"/>
                  </a:cubicBezTo>
                  <a:cubicBezTo>
                    <a:pt x="-1390" y="74566"/>
                    <a:pt x="-1130" y="82777"/>
                    <a:pt x="4098" y="87681"/>
                  </a:cubicBezTo>
                  <a:lnTo>
                    <a:pt x="72992" y="152164"/>
                  </a:lnTo>
                  <a:cubicBezTo>
                    <a:pt x="75483" y="154499"/>
                    <a:pt x="78674" y="155667"/>
                    <a:pt x="81865" y="155667"/>
                  </a:cubicBezTo>
                  <a:cubicBezTo>
                    <a:pt x="85056" y="155667"/>
                    <a:pt x="88234" y="154499"/>
                    <a:pt x="90738" y="152164"/>
                  </a:cubicBezTo>
                  <a:lnTo>
                    <a:pt x="229396" y="22444"/>
                  </a:lnTo>
                  <a:cubicBezTo>
                    <a:pt x="234624" y="17541"/>
                    <a:pt x="234896" y="9329"/>
                    <a:pt x="230006" y="4102"/>
                  </a:cubicBezTo>
                  <a:cubicBezTo>
                    <a:pt x="225089" y="-1113"/>
                    <a:pt x="216904" y="-1398"/>
                    <a:pt x="211663" y="3492"/>
                  </a:cubicBezTo>
                  <a:lnTo>
                    <a:pt x="81865" y="124923"/>
                  </a:lnTo>
                  <a:lnTo>
                    <a:pt x="21843" y="68754"/>
                  </a:lnTo>
                  <a:close/>
                </a:path>
              </a:pathLst>
            </a:custGeom>
            <a:solidFill>
              <a:srgbClr val="000000"/>
            </a:solidFill>
            <a:ln w="127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26" name="Graphic 309">
            <a:extLst>
              <a:ext uri="{FF2B5EF4-FFF2-40B4-BE49-F238E27FC236}">
                <a16:creationId xmlns:a16="http://schemas.microsoft.com/office/drawing/2014/main" id="{309CE2E1-5B78-49C3-9FBC-CC8F978C1221}"/>
              </a:ext>
            </a:extLst>
          </p:cNvPr>
          <p:cNvGrpSpPr/>
          <p:nvPr/>
        </p:nvGrpSpPr>
        <p:grpSpPr>
          <a:xfrm>
            <a:off x="10177228" y="5748576"/>
            <a:ext cx="337269" cy="389160"/>
            <a:chOff x="10177228" y="5748576"/>
            <a:chExt cx="337269" cy="389160"/>
          </a:xfrm>
          <a:solidFill>
            <a:srgbClr val="000000"/>
          </a:solidFill>
        </p:grpSpPr>
        <p:sp>
          <p:nvSpPr>
            <p:cNvPr id="927" name="Freeform: Shape 926">
              <a:extLst>
                <a:ext uri="{FF2B5EF4-FFF2-40B4-BE49-F238E27FC236}">
                  <a16:creationId xmlns:a16="http://schemas.microsoft.com/office/drawing/2014/main" id="{543E4A8A-7320-4C08-88E0-86E192D03F86}"/>
                </a:ext>
              </a:extLst>
            </p:cNvPr>
            <p:cNvSpPr/>
            <p:nvPr/>
          </p:nvSpPr>
          <p:spPr>
            <a:xfrm>
              <a:off x="10177228" y="5748576"/>
              <a:ext cx="285384" cy="389160"/>
            </a:xfrm>
            <a:custGeom>
              <a:avLst/>
              <a:gdLst>
                <a:gd name="connsiteX0" fmla="*/ 272413 w 285384"/>
                <a:gd name="connsiteY0" fmla="*/ 298357 h 389160"/>
                <a:gd name="connsiteX1" fmla="*/ 259441 w 285384"/>
                <a:gd name="connsiteY1" fmla="*/ 311329 h 389160"/>
                <a:gd name="connsiteX2" fmla="*/ 259441 w 285384"/>
                <a:gd name="connsiteY2" fmla="*/ 363217 h 389160"/>
                <a:gd name="connsiteX3" fmla="*/ 25944 w 285384"/>
                <a:gd name="connsiteY3" fmla="*/ 363217 h 389160"/>
                <a:gd name="connsiteX4" fmla="*/ 25944 w 285384"/>
                <a:gd name="connsiteY4" fmla="*/ 207553 h 389160"/>
                <a:gd name="connsiteX5" fmla="*/ 64860 w 285384"/>
                <a:gd name="connsiteY5" fmla="*/ 207553 h 389160"/>
                <a:gd name="connsiteX6" fmla="*/ 220525 w 285384"/>
                <a:gd name="connsiteY6" fmla="*/ 207553 h 389160"/>
                <a:gd name="connsiteX7" fmla="*/ 259441 w 285384"/>
                <a:gd name="connsiteY7" fmla="*/ 207553 h 389160"/>
                <a:gd name="connsiteX8" fmla="*/ 272413 w 285384"/>
                <a:gd name="connsiteY8" fmla="*/ 194580 h 389160"/>
                <a:gd name="connsiteX9" fmla="*/ 259441 w 285384"/>
                <a:gd name="connsiteY9" fmla="*/ 181608 h 389160"/>
                <a:gd name="connsiteX10" fmla="*/ 233497 w 285384"/>
                <a:gd name="connsiteY10" fmla="*/ 181608 h 389160"/>
                <a:gd name="connsiteX11" fmla="*/ 233497 w 285384"/>
                <a:gd name="connsiteY11" fmla="*/ 90804 h 389160"/>
                <a:gd name="connsiteX12" fmla="*/ 142692 w 285384"/>
                <a:gd name="connsiteY12" fmla="*/ 0 h 389160"/>
                <a:gd name="connsiteX13" fmla="*/ 51888 w 285384"/>
                <a:gd name="connsiteY13" fmla="*/ 90804 h 389160"/>
                <a:gd name="connsiteX14" fmla="*/ 51888 w 285384"/>
                <a:gd name="connsiteY14" fmla="*/ 181608 h 389160"/>
                <a:gd name="connsiteX15" fmla="*/ 12972 w 285384"/>
                <a:gd name="connsiteY15" fmla="*/ 181608 h 389160"/>
                <a:gd name="connsiteX16" fmla="*/ 0 w 285384"/>
                <a:gd name="connsiteY16" fmla="*/ 194580 h 389160"/>
                <a:gd name="connsiteX17" fmla="*/ 0 w 285384"/>
                <a:gd name="connsiteY17" fmla="*/ 376189 h 389160"/>
                <a:gd name="connsiteX18" fmla="*/ 12972 w 285384"/>
                <a:gd name="connsiteY18" fmla="*/ 389161 h 389160"/>
                <a:gd name="connsiteX19" fmla="*/ 272413 w 285384"/>
                <a:gd name="connsiteY19" fmla="*/ 389161 h 389160"/>
                <a:gd name="connsiteX20" fmla="*/ 285385 w 285384"/>
                <a:gd name="connsiteY20" fmla="*/ 376189 h 389160"/>
                <a:gd name="connsiteX21" fmla="*/ 285385 w 285384"/>
                <a:gd name="connsiteY21" fmla="*/ 311329 h 389160"/>
                <a:gd name="connsiteX22" fmla="*/ 272413 w 285384"/>
                <a:gd name="connsiteY22" fmla="*/ 298357 h 389160"/>
                <a:gd name="connsiteX23" fmla="*/ 77832 w 285384"/>
                <a:gd name="connsiteY23" fmla="*/ 90804 h 389160"/>
                <a:gd name="connsiteX24" fmla="*/ 142692 w 285384"/>
                <a:gd name="connsiteY24" fmla="*/ 25944 h 389160"/>
                <a:gd name="connsiteX25" fmla="*/ 207553 w 285384"/>
                <a:gd name="connsiteY25" fmla="*/ 90804 h 389160"/>
                <a:gd name="connsiteX26" fmla="*/ 207553 w 285384"/>
                <a:gd name="connsiteY26" fmla="*/ 181608 h 389160"/>
                <a:gd name="connsiteX27" fmla="*/ 77832 w 285384"/>
                <a:gd name="connsiteY27" fmla="*/ 181608 h 389160"/>
                <a:gd name="connsiteX28" fmla="*/ 77832 w 285384"/>
                <a:gd name="connsiteY28" fmla="*/ 90804 h 38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5384" h="389160">
                  <a:moveTo>
                    <a:pt x="272413" y="298357"/>
                  </a:moveTo>
                  <a:cubicBezTo>
                    <a:pt x="265252" y="298357"/>
                    <a:pt x="259441" y="304155"/>
                    <a:pt x="259441" y="311329"/>
                  </a:cubicBezTo>
                  <a:lnTo>
                    <a:pt x="259441" y="363217"/>
                  </a:lnTo>
                  <a:lnTo>
                    <a:pt x="25944" y="363217"/>
                  </a:lnTo>
                  <a:lnTo>
                    <a:pt x="25944" y="207553"/>
                  </a:lnTo>
                  <a:lnTo>
                    <a:pt x="64860" y="207553"/>
                  </a:lnTo>
                  <a:lnTo>
                    <a:pt x="220525" y="207553"/>
                  </a:lnTo>
                  <a:lnTo>
                    <a:pt x="259441" y="207553"/>
                  </a:lnTo>
                  <a:cubicBezTo>
                    <a:pt x="266601" y="207553"/>
                    <a:pt x="272413" y="201754"/>
                    <a:pt x="272413" y="194580"/>
                  </a:cubicBezTo>
                  <a:cubicBezTo>
                    <a:pt x="272413" y="187407"/>
                    <a:pt x="266601" y="181608"/>
                    <a:pt x="259441" y="181608"/>
                  </a:cubicBezTo>
                  <a:lnTo>
                    <a:pt x="233497" y="181608"/>
                  </a:lnTo>
                  <a:lnTo>
                    <a:pt x="233497" y="90804"/>
                  </a:lnTo>
                  <a:cubicBezTo>
                    <a:pt x="233497" y="40745"/>
                    <a:pt x="192764" y="0"/>
                    <a:pt x="142692" y="0"/>
                  </a:cubicBezTo>
                  <a:cubicBezTo>
                    <a:pt x="92620" y="0"/>
                    <a:pt x="51888" y="40745"/>
                    <a:pt x="51888" y="90804"/>
                  </a:cubicBezTo>
                  <a:lnTo>
                    <a:pt x="51888" y="181608"/>
                  </a:lnTo>
                  <a:lnTo>
                    <a:pt x="12972" y="181608"/>
                  </a:lnTo>
                  <a:cubicBezTo>
                    <a:pt x="5811" y="181608"/>
                    <a:pt x="0" y="187407"/>
                    <a:pt x="0" y="194580"/>
                  </a:cubicBezTo>
                  <a:lnTo>
                    <a:pt x="0" y="376189"/>
                  </a:lnTo>
                  <a:cubicBezTo>
                    <a:pt x="0" y="383362"/>
                    <a:pt x="5811" y="389161"/>
                    <a:pt x="12972" y="389161"/>
                  </a:cubicBezTo>
                  <a:lnTo>
                    <a:pt x="272413" y="389161"/>
                  </a:lnTo>
                  <a:cubicBezTo>
                    <a:pt x="279573" y="389161"/>
                    <a:pt x="285385" y="383362"/>
                    <a:pt x="285385" y="376189"/>
                  </a:cubicBezTo>
                  <a:lnTo>
                    <a:pt x="285385" y="311329"/>
                  </a:lnTo>
                  <a:cubicBezTo>
                    <a:pt x="285385" y="304155"/>
                    <a:pt x="279573" y="298357"/>
                    <a:pt x="272413" y="298357"/>
                  </a:cubicBezTo>
                  <a:close/>
                  <a:moveTo>
                    <a:pt x="77832" y="90804"/>
                  </a:moveTo>
                  <a:cubicBezTo>
                    <a:pt x="77832" y="55040"/>
                    <a:pt x="106928" y="25944"/>
                    <a:pt x="142692" y="25944"/>
                  </a:cubicBezTo>
                  <a:cubicBezTo>
                    <a:pt x="178456" y="25944"/>
                    <a:pt x="207553" y="55040"/>
                    <a:pt x="207553" y="90804"/>
                  </a:cubicBezTo>
                  <a:lnTo>
                    <a:pt x="207553" y="181608"/>
                  </a:lnTo>
                  <a:lnTo>
                    <a:pt x="77832" y="181608"/>
                  </a:lnTo>
                  <a:lnTo>
                    <a:pt x="77832" y="90804"/>
                  </a:lnTo>
                  <a:close/>
                </a:path>
              </a:pathLst>
            </a:custGeom>
            <a:solidFill>
              <a:srgbClr val="000000"/>
            </a:solidFill>
            <a:ln w="127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8" name="Freeform: Shape 927">
              <a:extLst>
                <a:ext uri="{FF2B5EF4-FFF2-40B4-BE49-F238E27FC236}">
                  <a16:creationId xmlns:a16="http://schemas.microsoft.com/office/drawing/2014/main" id="{FE095F66-500E-4DA7-9E66-E6F8A8D7AFD0}"/>
                </a:ext>
              </a:extLst>
            </p:cNvPr>
            <p:cNvSpPr/>
            <p:nvPr/>
          </p:nvSpPr>
          <p:spPr>
            <a:xfrm>
              <a:off x="10281023" y="5930172"/>
              <a:ext cx="233474" cy="155676"/>
            </a:xfrm>
            <a:custGeom>
              <a:avLst/>
              <a:gdLst>
                <a:gd name="connsiteX0" fmla="*/ 229975 w 233474"/>
                <a:gd name="connsiteY0" fmla="*/ 4111 h 155676"/>
                <a:gd name="connsiteX1" fmla="*/ 211646 w 233474"/>
                <a:gd name="connsiteY1" fmla="*/ 3502 h 155676"/>
                <a:gd name="connsiteX2" fmla="*/ 81874 w 233474"/>
                <a:gd name="connsiteY2" fmla="*/ 124933 h 155676"/>
                <a:gd name="connsiteX3" fmla="*/ 21826 w 233474"/>
                <a:gd name="connsiteY3" fmla="*/ 68738 h 155676"/>
                <a:gd name="connsiteX4" fmla="*/ 3497 w 233474"/>
                <a:gd name="connsiteY4" fmla="*/ 69348 h 155676"/>
                <a:gd name="connsiteX5" fmla="*/ 4106 w 233474"/>
                <a:gd name="connsiteY5" fmla="*/ 87690 h 155676"/>
                <a:gd name="connsiteX6" fmla="*/ 73027 w 233474"/>
                <a:gd name="connsiteY6" fmla="*/ 152174 h 155676"/>
                <a:gd name="connsiteX7" fmla="*/ 81887 w 233474"/>
                <a:gd name="connsiteY7" fmla="*/ 155677 h 155676"/>
                <a:gd name="connsiteX8" fmla="*/ 90747 w 233474"/>
                <a:gd name="connsiteY8" fmla="*/ 152174 h 155676"/>
                <a:gd name="connsiteX9" fmla="*/ 229392 w 233474"/>
                <a:gd name="connsiteY9" fmla="*/ 22454 h 155676"/>
                <a:gd name="connsiteX10" fmla="*/ 229975 w 233474"/>
                <a:gd name="connsiteY10" fmla="*/ 4111 h 1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474" h="155676">
                  <a:moveTo>
                    <a:pt x="229975" y="4111"/>
                  </a:moveTo>
                  <a:cubicBezTo>
                    <a:pt x="225072" y="-1116"/>
                    <a:pt x="216861" y="-1402"/>
                    <a:pt x="211646" y="3502"/>
                  </a:cubicBezTo>
                  <a:lnTo>
                    <a:pt x="81874" y="124933"/>
                  </a:lnTo>
                  <a:lnTo>
                    <a:pt x="21826" y="68738"/>
                  </a:lnTo>
                  <a:cubicBezTo>
                    <a:pt x="16611" y="63848"/>
                    <a:pt x="8387" y="64133"/>
                    <a:pt x="3497" y="69348"/>
                  </a:cubicBezTo>
                  <a:cubicBezTo>
                    <a:pt x="-1394" y="74576"/>
                    <a:pt x="-1121" y="82787"/>
                    <a:pt x="4106" y="87690"/>
                  </a:cubicBezTo>
                  <a:lnTo>
                    <a:pt x="73027" y="152174"/>
                  </a:lnTo>
                  <a:cubicBezTo>
                    <a:pt x="75517" y="154509"/>
                    <a:pt x="78709" y="155677"/>
                    <a:pt x="81887" y="155677"/>
                  </a:cubicBezTo>
                  <a:cubicBezTo>
                    <a:pt x="85065" y="155677"/>
                    <a:pt x="88256" y="154509"/>
                    <a:pt x="90747" y="152174"/>
                  </a:cubicBezTo>
                  <a:lnTo>
                    <a:pt x="229392" y="22454"/>
                  </a:lnTo>
                  <a:cubicBezTo>
                    <a:pt x="234593" y="17563"/>
                    <a:pt x="234866" y="9352"/>
                    <a:pt x="229975" y="4111"/>
                  </a:cubicBezTo>
                  <a:close/>
                </a:path>
              </a:pathLst>
            </a:custGeom>
            <a:solidFill>
              <a:srgbClr val="000000"/>
            </a:solidFill>
            <a:ln w="127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79281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1B760-114E-4F64-B2F9-941478EF8B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E5CF11-50F5-45A9-A57F-2BE7EB1A611E}"/>
              </a:ext>
            </a:extLst>
          </p:cNvPr>
          <p:cNvSpPr txBox="1"/>
          <p:nvPr/>
        </p:nvSpPr>
        <p:spPr>
          <a:xfrm>
            <a:off x="5839925" y="1612055"/>
            <a:ext cx="56108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>
                <a:latin typeface="Poppins SemiBold" panose="00000700000000000000" pitchFamily="2" charset="0"/>
                <a:cs typeface="Poppins SemiBold" panose="00000700000000000000" pitchFamily="2" charset="0"/>
              </a:rPr>
              <a:t>Thank You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2D0FC4-EF6E-4479-9B89-7A78BEC70444}"/>
              </a:ext>
            </a:extLst>
          </p:cNvPr>
          <p:cNvSpPr txBox="1"/>
          <p:nvPr/>
        </p:nvSpPr>
        <p:spPr>
          <a:xfrm>
            <a:off x="5879848" y="169019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Karim</a:t>
            </a:r>
          </a:p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Presentation.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8E769B-B932-4F7C-A888-7927A06D6D9B}"/>
              </a:ext>
            </a:extLst>
          </p:cNvPr>
          <p:cNvSpPr txBox="1"/>
          <p:nvPr/>
        </p:nvSpPr>
        <p:spPr>
          <a:xfrm>
            <a:off x="7415692" y="295932"/>
            <a:ext cx="15117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70">
                <a:latin typeface="Poppins Medium" panose="00000600000000000000" pitchFamily="2" charset="0"/>
                <a:cs typeface="Poppins Medium" panose="00000600000000000000" pitchFamily="2" charset="0"/>
              </a:rPr>
              <a:t>PREMIUM DESIGN</a:t>
            </a:r>
          </a:p>
        </p:txBody>
      </p:sp>
      <p:grpSp>
        <p:nvGrpSpPr>
          <p:cNvPr id="36" name="Graphic 6">
            <a:extLst>
              <a:ext uri="{FF2B5EF4-FFF2-40B4-BE49-F238E27FC236}">
                <a16:creationId xmlns:a16="http://schemas.microsoft.com/office/drawing/2014/main" id="{745E24BD-01B1-49BA-9E64-1AA10F532CF9}"/>
              </a:ext>
            </a:extLst>
          </p:cNvPr>
          <p:cNvGrpSpPr/>
          <p:nvPr/>
        </p:nvGrpSpPr>
        <p:grpSpPr>
          <a:xfrm flipH="1">
            <a:off x="5257379" y="207346"/>
            <a:ext cx="385012" cy="385012"/>
            <a:chOff x="9520408" y="5093684"/>
            <a:chExt cx="372426" cy="372426"/>
          </a:xfrm>
          <a:solidFill>
            <a:schemeClr val="tx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EA52A07-E568-4F5A-B878-A42049FF44A7}"/>
                </a:ext>
              </a:extLst>
            </p:cNvPr>
            <p:cNvSpPr/>
            <p:nvPr/>
          </p:nvSpPr>
          <p:spPr>
            <a:xfrm>
              <a:off x="9545236" y="5093684"/>
              <a:ext cx="322769" cy="372426"/>
            </a:xfrm>
            <a:custGeom>
              <a:avLst/>
              <a:gdLst>
                <a:gd name="connsiteX0" fmla="*/ 291734 w 322769"/>
                <a:gd name="connsiteY0" fmla="*/ 180006 h 372426"/>
                <a:gd name="connsiteX1" fmla="*/ 237796 w 322769"/>
                <a:gd name="connsiteY1" fmla="*/ 180006 h 372426"/>
                <a:gd name="connsiteX2" fmla="*/ 322769 w 322769"/>
                <a:gd name="connsiteY2" fmla="*/ 6207 h 372426"/>
                <a:gd name="connsiteX3" fmla="*/ 316562 w 322769"/>
                <a:gd name="connsiteY3" fmla="*/ 0 h 372426"/>
                <a:gd name="connsiteX4" fmla="*/ 310355 w 322769"/>
                <a:gd name="connsiteY4" fmla="*/ 6207 h 372426"/>
                <a:gd name="connsiteX5" fmla="*/ 305842 w 322769"/>
                <a:gd name="connsiteY5" fmla="*/ 48992 h 372426"/>
                <a:gd name="connsiteX6" fmla="*/ 288363 w 322769"/>
                <a:gd name="connsiteY6" fmla="*/ 20440 h 372426"/>
                <a:gd name="connsiteX7" fmla="*/ 279586 w 322769"/>
                <a:gd name="connsiteY7" fmla="*/ 20519 h 372426"/>
                <a:gd name="connsiteX8" fmla="*/ 279586 w 322769"/>
                <a:gd name="connsiteY8" fmla="*/ 29217 h 372426"/>
                <a:gd name="connsiteX9" fmla="*/ 297747 w 322769"/>
                <a:gd name="connsiteY9" fmla="*/ 77782 h 372426"/>
                <a:gd name="connsiteX10" fmla="*/ 297781 w 322769"/>
                <a:gd name="connsiteY10" fmla="*/ 77949 h 372426"/>
                <a:gd name="connsiteX11" fmla="*/ 288771 w 322769"/>
                <a:gd name="connsiteY11" fmla="*/ 99635 h 372426"/>
                <a:gd name="connsiteX12" fmla="*/ 269742 w 322769"/>
                <a:gd name="connsiteY12" fmla="*/ 63890 h 372426"/>
                <a:gd name="connsiteX13" fmla="*/ 260965 w 322769"/>
                <a:gd name="connsiteY13" fmla="*/ 63969 h 372426"/>
                <a:gd name="connsiteX14" fmla="*/ 260965 w 322769"/>
                <a:gd name="connsiteY14" fmla="*/ 72667 h 372426"/>
                <a:gd name="connsiteX15" fmla="*/ 278124 w 322769"/>
                <a:gd name="connsiteY15" fmla="*/ 118643 h 372426"/>
                <a:gd name="connsiteX16" fmla="*/ 226427 w 322769"/>
                <a:gd name="connsiteY16" fmla="*/ 172997 h 372426"/>
                <a:gd name="connsiteX17" fmla="*/ 223137 w 322769"/>
                <a:gd name="connsiteY17" fmla="*/ 128385 h 372426"/>
                <a:gd name="connsiteX18" fmla="*/ 215285 w 322769"/>
                <a:gd name="connsiteY18" fmla="*/ 124460 h 372426"/>
                <a:gd name="connsiteX19" fmla="*/ 211360 w 322769"/>
                <a:gd name="connsiteY19" fmla="*/ 132313 h 372426"/>
                <a:gd name="connsiteX20" fmla="*/ 212323 w 322769"/>
                <a:gd name="connsiteY20" fmla="*/ 180006 h 372426"/>
                <a:gd name="connsiteX21" fmla="*/ 110446 w 322769"/>
                <a:gd name="connsiteY21" fmla="*/ 180006 h 372426"/>
                <a:gd name="connsiteX22" fmla="*/ 111409 w 322769"/>
                <a:gd name="connsiteY22" fmla="*/ 132313 h 372426"/>
                <a:gd name="connsiteX23" fmla="*/ 107485 w 322769"/>
                <a:gd name="connsiteY23" fmla="*/ 124460 h 372426"/>
                <a:gd name="connsiteX24" fmla="*/ 99632 w 322769"/>
                <a:gd name="connsiteY24" fmla="*/ 128385 h 372426"/>
                <a:gd name="connsiteX25" fmla="*/ 96342 w 322769"/>
                <a:gd name="connsiteY25" fmla="*/ 172997 h 372426"/>
                <a:gd name="connsiteX26" fmla="*/ 43491 w 322769"/>
                <a:gd name="connsiteY26" fmla="*/ 116761 h 372426"/>
                <a:gd name="connsiteX27" fmla="*/ 60252 w 322769"/>
                <a:gd name="connsiteY27" fmla="*/ 72667 h 372426"/>
                <a:gd name="connsiteX28" fmla="*/ 60184 w 322769"/>
                <a:gd name="connsiteY28" fmla="*/ 63890 h 372426"/>
                <a:gd name="connsiteX29" fmla="*/ 51475 w 322769"/>
                <a:gd name="connsiteY29" fmla="*/ 63890 h 372426"/>
                <a:gd name="connsiteX30" fmla="*/ 33008 w 322769"/>
                <a:gd name="connsiteY30" fmla="*/ 97443 h 372426"/>
                <a:gd name="connsiteX31" fmla="*/ 24799 w 322769"/>
                <a:gd name="connsiteY31" fmla="*/ 77444 h 372426"/>
                <a:gd name="connsiteX32" fmla="*/ 24829 w 322769"/>
                <a:gd name="connsiteY32" fmla="*/ 77298 h 372426"/>
                <a:gd name="connsiteX33" fmla="*/ 41631 w 322769"/>
                <a:gd name="connsiteY33" fmla="*/ 29217 h 372426"/>
                <a:gd name="connsiteX34" fmla="*/ 41587 w 322769"/>
                <a:gd name="connsiteY34" fmla="*/ 20440 h 372426"/>
                <a:gd name="connsiteX35" fmla="*/ 32854 w 322769"/>
                <a:gd name="connsiteY35" fmla="*/ 20440 h 372426"/>
                <a:gd name="connsiteX36" fmla="*/ 16619 w 322769"/>
                <a:gd name="connsiteY36" fmla="*/ 47384 h 372426"/>
                <a:gd name="connsiteX37" fmla="*/ 12414 w 322769"/>
                <a:gd name="connsiteY37" fmla="*/ 6207 h 372426"/>
                <a:gd name="connsiteX38" fmla="*/ 6207 w 322769"/>
                <a:gd name="connsiteY38" fmla="*/ 0 h 372426"/>
                <a:gd name="connsiteX39" fmla="*/ 0 w 322769"/>
                <a:gd name="connsiteY39" fmla="*/ 6207 h 372426"/>
                <a:gd name="connsiteX40" fmla="*/ 84973 w 322769"/>
                <a:gd name="connsiteY40" fmla="*/ 180006 h 372426"/>
                <a:gd name="connsiteX41" fmla="*/ 31036 w 322769"/>
                <a:gd name="connsiteY41" fmla="*/ 180006 h 372426"/>
                <a:gd name="connsiteX42" fmla="*/ 24828 w 322769"/>
                <a:gd name="connsiteY42" fmla="*/ 186207 h 372426"/>
                <a:gd name="connsiteX43" fmla="*/ 24913 w 322769"/>
                <a:gd name="connsiteY43" fmla="*/ 187234 h 372426"/>
                <a:gd name="connsiteX44" fmla="*/ 47883 w 322769"/>
                <a:gd name="connsiteY44" fmla="*/ 226041 h 372426"/>
                <a:gd name="connsiteX45" fmla="*/ 104563 w 322769"/>
                <a:gd name="connsiteY45" fmla="*/ 226305 h 372426"/>
                <a:gd name="connsiteX46" fmla="*/ 117568 w 322769"/>
                <a:gd name="connsiteY46" fmla="*/ 302945 h 372426"/>
                <a:gd name="connsiteX47" fmla="*/ 135047 w 322769"/>
                <a:gd name="connsiteY47" fmla="*/ 349771 h 372426"/>
                <a:gd name="connsiteX48" fmla="*/ 160833 w 322769"/>
                <a:gd name="connsiteY48" fmla="*/ 372426 h 372426"/>
                <a:gd name="connsiteX49" fmla="*/ 161936 w 322769"/>
                <a:gd name="connsiteY49" fmla="*/ 372426 h 372426"/>
                <a:gd name="connsiteX50" fmla="*/ 187723 w 322769"/>
                <a:gd name="connsiteY50" fmla="*/ 349771 h 372426"/>
                <a:gd name="connsiteX51" fmla="*/ 205201 w 322769"/>
                <a:gd name="connsiteY51" fmla="*/ 302944 h 372426"/>
                <a:gd name="connsiteX52" fmla="*/ 218206 w 322769"/>
                <a:gd name="connsiteY52" fmla="*/ 226305 h 372426"/>
                <a:gd name="connsiteX53" fmla="*/ 274885 w 322769"/>
                <a:gd name="connsiteY53" fmla="*/ 226041 h 372426"/>
                <a:gd name="connsiteX54" fmla="*/ 297856 w 322769"/>
                <a:gd name="connsiteY54" fmla="*/ 187234 h 372426"/>
                <a:gd name="connsiteX55" fmla="*/ 292760 w 322769"/>
                <a:gd name="connsiteY55" fmla="*/ 180091 h 372426"/>
                <a:gd name="connsiteX56" fmla="*/ 291734 w 322769"/>
                <a:gd name="connsiteY56" fmla="*/ 180006 h 372426"/>
                <a:gd name="connsiteX57" fmla="*/ 268681 w 322769"/>
                <a:gd name="connsiteY57" fmla="*/ 215291 h 372426"/>
                <a:gd name="connsiteX58" fmla="*/ 213221 w 322769"/>
                <a:gd name="connsiteY58" fmla="*/ 211436 h 372426"/>
                <a:gd name="connsiteX59" fmla="*/ 205230 w 322769"/>
                <a:gd name="connsiteY59" fmla="*/ 215070 h 372426"/>
                <a:gd name="connsiteX60" fmla="*/ 204873 w 322769"/>
                <a:gd name="connsiteY60" fmla="*/ 217934 h 372426"/>
                <a:gd name="connsiteX61" fmla="*/ 195566 w 322769"/>
                <a:gd name="connsiteY61" fmla="*/ 295116 h 372426"/>
                <a:gd name="connsiteX62" fmla="*/ 175399 w 322769"/>
                <a:gd name="connsiteY62" fmla="*/ 348255 h 372426"/>
                <a:gd name="connsiteX63" fmla="*/ 161936 w 322769"/>
                <a:gd name="connsiteY63" fmla="*/ 360012 h 372426"/>
                <a:gd name="connsiteX64" fmla="*/ 160833 w 322769"/>
                <a:gd name="connsiteY64" fmla="*/ 360012 h 372426"/>
                <a:gd name="connsiteX65" fmla="*/ 147370 w 322769"/>
                <a:gd name="connsiteY65" fmla="*/ 348252 h 372426"/>
                <a:gd name="connsiteX66" fmla="*/ 127203 w 322769"/>
                <a:gd name="connsiteY66" fmla="*/ 295116 h 372426"/>
                <a:gd name="connsiteX67" fmla="*/ 117896 w 322769"/>
                <a:gd name="connsiteY67" fmla="*/ 217934 h 372426"/>
                <a:gd name="connsiteX68" fmla="*/ 112409 w 322769"/>
                <a:gd name="connsiteY68" fmla="*/ 211079 h 372426"/>
                <a:gd name="connsiteX69" fmla="*/ 109548 w 322769"/>
                <a:gd name="connsiteY69" fmla="*/ 211436 h 372426"/>
                <a:gd name="connsiteX70" fmla="*/ 54088 w 322769"/>
                <a:gd name="connsiteY70" fmla="*/ 215291 h 372426"/>
                <a:gd name="connsiteX71" fmla="*/ 38698 w 322769"/>
                <a:gd name="connsiteY71" fmla="*/ 192420 h 372426"/>
                <a:gd name="connsiteX72" fmla="*/ 284072 w 322769"/>
                <a:gd name="connsiteY72" fmla="*/ 192420 h 372426"/>
                <a:gd name="connsiteX73" fmla="*/ 268681 w 322769"/>
                <a:gd name="connsiteY73" fmla="*/ 215291 h 37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22769" h="372426">
                  <a:moveTo>
                    <a:pt x="291734" y="180006"/>
                  </a:moveTo>
                  <a:lnTo>
                    <a:pt x="237796" y="180006"/>
                  </a:lnTo>
                  <a:cubicBezTo>
                    <a:pt x="299969" y="134427"/>
                    <a:pt x="322769" y="61984"/>
                    <a:pt x="322769" y="6207"/>
                  </a:cubicBezTo>
                  <a:cubicBezTo>
                    <a:pt x="322769" y="2779"/>
                    <a:pt x="319990" y="0"/>
                    <a:pt x="316562" y="0"/>
                  </a:cubicBezTo>
                  <a:cubicBezTo>
                    <a:pt x="313134" y="0"/>
                    <a:pt x="310355" y="2779"/>
                    <a:pt x="310355" y="6207"/>
                  </a:cubicBezTo>
                  <a:cubicBezTo>
                    <a:pt x="310294" y="20584"/>
                    <a:pt x="308783" y="34918"/>
                    <a:pt x="305842" y="48992"/>
                  </a:cubicBezTo>
                  <a:cubicBezTo>
                    <a:pt x="302381" y="38214"/>
                    <a:pt x="296388" y="28423"/>
                    <a:pt x="288363" y="20440"/>
                  </a:cubicBezTo>
                  <a:cubicBezTo>
                    <a:pt x="285918" y="18038"/>
                    <a:pt x="281988" y="18074"/>
                    <a:pt x="279586" y="20519"/>
                  </a:cubicBezTo>
                  <a:cubicBezTo>
                    <a:pt x="277215" y="22934"/>
                    <a:pt x="277215" y="26803"/>
                    <a:pt x="279586" y="29217"/>
                  </a:cubicBezTo>
                  <a:cubicBezTo>
                    <a:pt x="292193" y="42136"/>
                    <a:pt x="298784" y="59762"/>
                    <a:pt x="297747" y="77782"/>
                  </a:cubicBezTo>
                  <a:cubicBezTo>
                    <a:pt x="297747" y="77841"/>
                    <a:pt x="297779" y="77890"/>
                    <a:pt x="297781" y="77949"/>
                  </a:cubicBezTo>
                  <a:cubicBezTo>
                    <a:pt x="295184" y="85340"/>
                    <a:pt x="292176" y="92580"/>
                    <a:pt x="288771" y="99635"/>
                  </a:cubicBezTo>
                  <a:cubicBezTo>
                    <a:pt x="286429" y="85987"/>
                    <a:pt x="279756" y="73454"/>
                    <a:pt x="269742" y="63890"/>
                  </a:cubicBezTo>
                  <a:cubicBezTo>
                    <a:pt x="267296" y="61488"/>
                    <a:pt x="263367" y="61524"/>
                    <a:pt x="260965" y="63969"/>
                  </a:cubicBezTo>
                  <a:cubicBezTo>
                    <a:pt x="258594" y="66384"/>
                    <a:pt x="258594" y="70252"/>
                    <a:pt x="260965" y="72667"/>
                  </a:cubicBezTo>
                  <a:cubicBezTo>
                    <a:pt x="271039" y="82741"/>
                    <a:pt x="277952" y="95349"/>
                    <a:pt x="278124" y="118643"/>
                  </a:cubicBezTo>
                  <a:cubicBezTo>
                    <a:pt x="264770" y="140091"/>
                    <a:pt x="247179" y="158586"/>
                    <a:pt x="226427" y="172997"/>
                  </a:cubicBezTo>
                  <a:cubicBezTo>
                    <a:pt x="229512" y="158111"/>
                    <a:pt x="228372" y="142658"/>
                    <a:pt x="223137" y="128385"/>
                  </a:cubicBezTo>
                  <a:cubicBezTo>
                    <a:pt x="222053" y="125133"/>
                    <a:pt x="218537" y="123375"/>
                    <a:pt x="215285" y="124460"/>
                  </a:cubicBezTo>
                  <a:cubicBezTo>
                    <a:pt x="212032" y="125545"/>
                    <a:pt x="210275" y="129061"/>
                    <a:pt x="211360" y="132313"/>
                  </a:cubicBezTo>
                  <a:cubicBezTo>
                    <a:pt x="216766" y="148531"/>
                    <a:pt x="217055" y="159534"/>
                    <a:pt x="212323" y="180006"/>
                  </a:cubicBezTo>
                  <a:lnTo>
                    <a:pt x="110446" y="180006"/>
                  </a:lnTo>
                  <a:cubicBezTo>
                    <a:pt x="105714" y="159534"/>
                    <a:pt x="106003" y="148531"/>
                    <a:pt x="111409" y="132313"/>
                  </a:cubicBezTo>
                  <a:cubicBezTo>
                    <a:pt x="112494" y="129061"/>
                    <a:pt x="110737" y="125545"/>
                    <a:pt x="107485" y="124460"/>
                  </a:cubicBezTo>
                  <a:cubicBezTo>
                    <a:pt x="104232" y="123375"/>
                    <a:pt x="100716" y="125133"/>
                    <a:pt x="99632" y="128385"/>
                  </a:cubicBezTo>
                  <a:cubicBezTo>
                    <a:pt x="94397" y="142658"/>
                    <a:pt x="93257" y="158111"/>
                    <a:pt x="96342" y="172997"/>
                  </a:cubicBezTo>
                  <a:cubicBezTo>
                    <a:pt x="74984" y="158157"/>
                    <a:pt x="56979" y="138999"/>
                    <a:pt x="43491" y="116761"/>
                  </a:cubicBezTo>
                  <a:cubicBezTo>
                    <a:pt x="43713" y="93904"/>
                    <a:pt x="50061" y="82858"/>
                    <a:pt x="60252" y="72667"/>
                  </a:cubicBezTo>
                  <a:cubicBezTo>
                    <a:pt x="62657" y="70224"/>
                    <a:pt x="62627" y="66294"/>
                    <a:pt x="60184" y="63890"/>
                  </a:cubicBezTo>
                  <a:cubicBezTo>
                    <a:pt x="57768" y="61511"/>
                    <a:pt x="53891" y="61511"/>
                    <a:pt x="51475" y="63890"/>
                  </a:cubicBezTo>
                  <a:cubicBezTo>
                    <a:pt x="42033" y="72922"/>
                    <a:pt x="35587" y="84633"/>
                    <a:pt x="33008" y="97443"/>
                  </a:cubicBezTo>
                  <a:cubicBezTo>
                    <a:pt x="29932" y="90922"/>
                    <a:pt x="27192" y="84246"/>
                    <a:pt x="24799" y="77444"/>
                  </a:cubicBezTo>
                  <a:cubicBezTo>
                    <a:pt x="24800" y="77393"/>
                    <a:pt x="24829" y="77350"/>
                    <a:pt x="24829" y="77298"/>
                  </a:cubicBezTo>
                  <a:cubicBezTo>
                    <a:pt x="24829" y="55667"/>
                    <a:pt x="30012" y="40837"/>
                    <a:pt x="41631" y="29217"/>
                  </a:cubicBezTo>
                  <a:cubicBezTo>
                    <a:pt x="44042" y="26781"/>
                    <a:pt x="44023" y="22852"/>
                    <a:pt x="41587" y="20440"/>
                  </a:cubicBezTo>
                  <a:cubicBezTo>
                    <a:pt x="39169" y="18046"/>
                    <a:pt x="35273" y="18046"/>
                    <a:pt x="32854" y="20440"/>
                  </a:cubicBezTo>
                  <a:cubicBezTo>
                    <a:pt x="25323" y="27961"/>
                    <a:pt x="19749" y="37211"/>
                    <a:pt x="16619" y="47384"/>
                  </a:cubicBezTo>
                  <a:cubicBezTo>
                    <a:pt x="13886" y="33827"/>
                    <a:pt x="12478" y="20036"/>
                    <a:pt x="12414" y="6207"/>
                  </a:cubicBezTo>
                  <a:cubicBezTo>
                    <a:pt x="12414" y="2779"/>
                    <a:pt x="9635" y="0"/>
                    <a:pt x="6207" y="0"/>
                  </a:cubicBezTo>
                  <a:cubicBezTo>
                    <a:pt x="2779" y="0"/>
                    <a:pt x="0" y="2779"/>
                    <a:pt x="0" y="6207"/>
                  </a:cubicBezTo>
                  <a:cubicBezTo>
                    <a:pt x="0" y="61984"/>
                    <a:pt x="22801" y="134427"/>
                    <a:pt x="84973" y="180006"/>
                  </a:cubicBezTo>
                  <a:lnTo>
                    <a:pt x="31036" y="180006"/>
                  </a:lnTo>
                  <a:cubicBezTo>
                    <a:pt x="27609" y="180005"/>
                    <a:pt x="24830" y="182781"/>
                    <a:pt x="24828" y="186207"/>
                  </a:cubicBezTo>
                  <a:cubicBezTo>
                    <a:pt x="24828" y="186552"/>
                    <a:pt x="24856" y="186895"/>
                    <a:pt x="24913" y="187234"/>
                  </a:cubicBezTo>
                  <a:cubicBezTo>
                    <a:pt x="28038" y="205993"/>
                    <a:pt x="35767" y="219049"/>
                    <a:pt x="47883" y="226041"/>
                  </a:cubicBezTo>
                  <a:cubicBezTo>
                    <a:pt x="61577" y="233946"/>
                    <a:pt x="80180" y="234042"/>
                    <a:pt x="104563" y="226305"/>
                  </a:cubicBezTo>
                  <a:cubicBezTo>
                    <a:pt x="99513" y="280729"/>
                    <a:pt x="107918" y="291067"/>
                    <a:pt x="117568" y="302945"/>
                  </a:cubicBezTo>
                  <a:cubicBezTo>
                    <a:pt x="124354" y="311295"/>
                    <a:pt x="131370" y="319929"/>
                    <a:pt x="135047" y="349771"/>
                  </a:cubicBezTo>
                  <a:cubicBezTo>
                    <a:pt x="136702" y="362743"/>
                    <a:pt x="147756" y="372455"/>
                    <a:pt x="160833" y="372426"/>
                  </a:cubicBezTo>
                  <a:lnTo>
                    <a:pt x="161936" y="372426"/>
                  </a:lnTo>
                  <a:cubicBezTo>
                    <a:pt x="175014" y="372455"/>
                    <a:pt x="186067" y="362743"/>
                    <a:pt x="187723" y="349771"/>
                  </a:cubicBezTo>
                  <a:cubicBezTo>
                    <a:pt x="191398" y="319929"/>
                    <a:pt x="198415" y="311295"/>
                    <a:pt x="205201" y="302944"/>
                  </a:cubicBezTo>
                  <a:cubicBezTo>
                    <a:pt x="214851" y="291067"/>
                    <a:pt x="223256" y="280729"/>
                    <a:pt x="218206" y="226305"/>
                  </a:cubicBezTo>
                  <a:cubicBezTo>
                    <a:pt x="242592" y="234046"/>
                    <a:pt x="261202" y="233951"/>
                    <a:pt x="274885" y="226041"/>
                  </a:cubicBezTo>
                  <a:cubicBezTo>
                    <a:pt x="287003" y="219049"/>
                    <a:pt x="294731" y="205992"/>
                    <a:pt x="297856" y="187234"/>
                  </a:cubicBezTo>
                  <a:cubicBezTo>
                    <a:pt x="298421" y="183854"/>
                    <a:pt x="296140" y="180656"/>
                    <a:pt x="292760" y="180091"/>
                  </a:cubicBezTo>
                  <a:cubicBezTo>
                    <a:pt x="292421" y="180034"/>
                    <a:pt x="292078" y="180006"/>
                    <a:pt x="291734" y="180006"/>
                  </a:cubicBezTo>
                  <a:close/>
                  <a:moveTo>
                    <a:pt x="268681" y="215291"/>
                  </a:moveTo>
                  <a:cubicBezTo>
                    <a:pt x="256883" y="222107"/>
                    <a:pt x="238215" y="220813"/>
                    <a:pt x="213221" y="211436"/>
                  </a:cubicBezTo>
                  <a:cubicBezTo>
                    <a:pt x="210010" y="210233"/>
                    <a:pt x="206433" y="211860"/>
                    <a:pt x="205230" y="215070"/>
                  </a:cubicBezTo>
                  <a:cubicBezTo>
                    <a:pt x="204888" y="215983"/>
                    <a:pt x="204766" y="216964"/>
                    <a:pt x="204873" y="217934"/>
                  </a:cubicBezTo>
                  <a:cubicBezTo>
                    <a:pt x="211296" y="275755"/>
                    <a:pt x="204355" y="284299"/>
                    <a:pt x="195566" y="295116"/>
                  </a:cubicBezTo>
                  <a:cubicBezTo>
                    <a:pt x="188413" y="303918"/>
                    <a:pt x="179515" y="314871"/>
                    <a:pt x="175399" y="348255"/>
                  </a:cubicBezTo>
                  <a:cubicBezTo>
                    <a:pt x="174517" y="355008"/>
                    <a:pt x="168746" y="360047"/>
                    <a:pt x="161936" y="360012"/>
                  </a:cubicBezTo>
                  <a:lnTo>
                    <a:pt x="160833" y="360012"/>
                  </a:lnTo>
                  <a:cubicBezTo>
                    <a:pt x="154022" y="360047"/>
                    <a:pt x="148252" y="355006"/>
                    <a:pt x="147370" y="348252"/>
                  </a:cubicBezTo>
                  <a:cubicBezTo>
                    <a:pt x="143254" y="314871"/>
                    <a:pt x="134356" y="303918"/>
                    <a:pt x="127203" y="295116"/>
                  </a:cubicBezTo>
                  <a:cubicBezTo>
                    <a:pt x="118414" y="284299"/>
                    <a:pt x="111473" y="275755"/>
                    <a:pt x="117896" y="217934"/>
                  </a:cubicBezTo>
                  <a:cubicBezTo>
                    <a:pt x="118273" y="214525"/>
                    <a:pt x="115817" y="211457"/>
                    <a:pt x="112409" y="211079"/>
                  </a:cubicBezTo>
                  <a:cubicBezTo>
                    <a:pt x="111441" y="210972"/>
                    <a:pt x="110461" y="211094"/>
                    <a:pt x="109548" y="211436"/>
                  </a:cubicBezTo>
                  <a:cubicBezTo>
                    <a:pt x="84557" y="220806"/>
                    <a:pt x="65896" y="222104"/>
                    <a:pt x="54088" y="215291"/>
                  </a:cubicBezTo>
                  <a:cubicBezTo>
                    <a:pt x="46044" y="210094"/>
                    <a:pt x="40482" y="201828"/>
                    <a:pt x="38698" y="192420"/>
                  </a:cubicBezTo>
                  <a:lnTo>
                    <a:pt x="284072" y="192420"/>
                  </a:lnTo>
                  <a:cubicBezTo>
                    <a:pt x="282287" y="201828"/>
                    <a:pt x="276725" y="210094"/>
                    <a:pt x="268681" y="215291"/>
                  </a:cubicBezTo>
                  <a:close/>
                </a:path>
              </a:pathLst>
            </a:custGeom>
            <a:grpFill/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9773982-73F7-4785-A897-EF9D87EC579C}"/>
              </a:ext>
            </a:extLst>
          </p:cNvPr>
          <p:cNvCxnSpPr>
            <a:cxnSpLocks/>
          </p:cNvCxnSpPr>
          <p:nvPr/>
        </p:nvCxnSpPr>
        <p:spPr>
          <a:xfrm>
            <a:off x="5990731" y="2923421"/>
            <a:ext cx="55240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04F604F-4351-4EF5-9692-6112556E1825}"/>
              </a:ext>
            </a:extLst>
          </p:cNvPr>
          <p:cNvSpPr txBox="1"/>
          <p:nvPr/>
        </p:nvSpPr>
        <p:spPr>
          <a:xfrm>
            <a:off x="5941490" y="3200726"/>
            <a:ext cx="24785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Poppins Medium" panose="00000600000000000000" pitchFamily="2" charset="0"/>
                <a:cs typeface="Poppins Medium" panose="00000600000000000000" pitchFamily="2" charset="0"/>
              </a:rPr>
              <a:t>Business</a:t>
            </a:r>
          </a:p>
          <a:p>
            <a:r>
              <a:rPr lang="en-US" sz="2800">
                <a:latin typeface="Poppins Medium" panose="00000600000000000000" pitchFamily="2" charset="0"/>
                <a:cs typeface="Poppins Medium" panose="00000600000000000000" pitchFamily="2" charset="0"/>
              </a:rPr>
              <a:t>Presentation</a:t>
            </a:r>
          </a:p>
          <a:p>
            <a:r>
              <a:rPr lang="en-US" sz="2800">
                <a:latin typeface="Poppins Medium" panose="00000600000000000000" pitchFamily="2" charset="0"/>
                <a:cs typeface="Poppins Medium" panose="00000600000000000000" pitchFamily="2" charset="0"/>
              </a:rPr>
              <a:t>template.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112342-C8D3-4E2D-AD84-35DD9D9A8DC2}"/>
              </a:ext>
            </a:extLst>
          </p:cNvPr>
          <p:cNvSpPr txBox="1"/>
          <p:nvPr/>
        </p:nvSpPr>
        <p:spPr>
          <a:xfrm>
            <a:off x="5944075" y="4806698"/>
            <a:ext cx="9605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Poppins Medium" panose="00000600000000000000" pitchFamily="2" charset="0"/>
                <a:cs typeface="Poppins Medium" panose="00000600000000000000" pitchFamily="2" charset="0"/>
              </a:rPr>
              <a:t>Modern Design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808076-8390-4173-AFE8-103A9CAEF663}"/>
              </a:ext>
            </a:extLst>
          </p:cNvPr>
          <p:cNvSpPr txBox="1"/>
          <p:nvPr/>
        </p:nvSpPr>
        <p:spPr>
          <a:xfrm>
            <a:off x="5990731" y="5257845"/>
            <a:ext cx="93807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Poppins Medium" panose="00000600000000000000" pitchFamily="2" charset="0"/>
                <a:cs typeface="Poppins Medium" panose="00000600000000000000" pitchFamily="2" charset="0"/>
              </a:rPr>
              <a:t>Lorem ipsum</a:t>
            </a:r>
          </a:p>
          <a:p>
            <a:r>
              <a:rPr lang="en-US" sz="900">
                <a:latin typeface="Poppins Medium" panose="00000600000000000000" pitchFamily="2" charset="0"/>
                <a:cs typeface="Poppins Medium" panose="00000600000000000000" pitchFamily="2" charset="0"/>
              </a:rPr>
              <a:t>Dolor</a:t>
            </a:r>
          </a:p>
          <a:p>
            <a:r>
              <a:rPr lang="en-US" sz="900">
                <a:latin typeface="Poppins Medium" panose="00000600000000000000" pitchFamily="2" charset="0"/>
                <a:cs typeface="Poppins Medium" panose="00000600000000000000" pitchFamily="2" charset="0"/>
              </a:rPr>
              <a:t>Sit amet.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F8B4F7-C482-4740-9015-164236285865}"/>
              </a:ext>
            </a:extLst>
          </p:cNvPr>
          <p:cNvSpPr txBox="1"/>
          <p:nvPr/>
        </p:nvSpPr>
        <p:spPr>
          <a:xfrm>
            <a:off x="7048858" y="541997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Poppins Medium" panose="00000600000000000000" pitchFamily="2" charset="0"/>
                <a:cs typeface="Poppins Medium" panose="00000600000000000000" pitchFamily="2" charset="0"/>
              </a:rPr>
              <a:t>01</a:t>
            </a:r>
            <a:r>
              <a:rPr lang="en-US" sz="1600">
                <a:latin typeface="Poppins Medium" panose="00000600000000000000" pitchFamily="2" charset="0"/>
                <a:cs typeface="Poppins Medium" panose="00000600000000000000" pitchFamily="2" charset="0"/>
              </a:rPr>
              <a:t>/</a:t>
            </a:r>
            <a:r>
              <a:rPr lang="en-US" sz="1100">
                <a:latin typeface="Poppins Medium" panose="00000600000000000000" pitchFamily="2" charset="0"/>
                <a:cs typeface="Poppins Medium" panose="00000600000000000000" pitchFamily="2" charset="0"/>
              </a:rPr>
              <a:t>03</a:t>
            </a:r>
            <a:endParaRPr lang="en-US" sz="160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30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C9360F-12FB-487C-B32E-2CA9B08C17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1F37678-2651-4B6C-B42A-31E6A7DA12A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A634B7-BCBC-4002-BFBB-724C1BCC8DF4}"/>
              </a:ext>
            </a:extLst>
          </p:cNvPr>
          <p:cNvSpPr txBox="1"/>
          <p:nvPr/>
        </p:nvSpPr>
        <p:spPr>
          <a:xfrm>
            <a:off x="3481967" y="3914091"/>
            <a:ext cx="9380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Poppins Medium" panose="00000600000000000000" pitchFamily="2" charset="0"/>
                <a:cs typeface="Poppins Medium" panose="00000600000000000000" pitchFamily="2" charset="0"/>
              </a:rPr>
              <a:t>Lorem ipsum</a:t>
            </a:r>
          </a:p>
          <a:p>
            <a:r>
              <a:rPr lang="en-US" sz="900" dirty="0">
                <a:latin typeface="Poppins Medium" panose="00000600000000000000" pitchFamily="2" charset="0"/>
                <a:cs typeface="Poppins Medium" panose="00000600000000000000" pitchFamily="2" charset="0"/>
              </a:rPr>
              <a:t>Dolor</a:t>
            </a:r>
          </a:p>
          <a:p>
            <a:r>
              <a:rPr lang="en-US" sz="900" dirty="0">
                <a:latin typeface="Poppins Medium" panose="00000600000000000000" pitchFamily="2" charset="0"/>
                <a:cs typeface="Poppins Medium" panose="00000600000000000000" pitchFamily="2" charset="0"/>
              </a:rPr>
              <a:t>Sit </a:t>
            </a:r>
            <a:r>
              <a:rPr lang="en-US" sz="9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amet</a:t>
            </a:r>
            <a:r>
              <a:rPr lang="en-US" sz="90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3D0637-9DE3-42D4-A359-46CB5A235887}"/>
              </a:ext>
            </a:extLst>
          </p:cNvPr>
          <p:cNvSpPr/>
          <p:nvPr/>
        </p:nvSpPr>
        <p:spPr>
          <a:xfrm>
            <a:off x="3481968" y="4828511"/>
            <a:ext cx="2288362" cy="723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</a:t>
            </a:r>
            <a:r>
              <a:rPr lang="en-US" sz="700" b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aute irure </a:t>
            </a:r>
            <a:r>
              <a:rPr 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dolor in kaselih oilue reprehendesse cill inure dolorlaoru sit amet. Duis aute</a:t>
            </a:r>
            <a:r>
              <a:rPr lang="en-US" sz="700" b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 irusitakus </a:t>
            </a:r>
            <a:r>
              <a:rPr 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reprei Voluptate lorem kuisais.</a:t>
            </a:r>
            <a:endParaRPr lang="en-US" sz="7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C418C5-F695-47E6-8055-94D8246B985A}"/>
              </a:ext>
            </a:extLst>
          </p:cNvPr>
          <p:cNvCxnSpPr>
            <a:cxnSpLocks/>
          </p:cNvCxnSpPr>
          <p:nvPr/>
        </p:nvCxnSpPr>
        <p:spPr>
          <a:xfrm>
            <a:off x="3551420" y="4641971"/>
            <a:ext cx="1894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E84507-28BA-40A1-957B-E847C809C66E}"/>
              </a:ext>
            </a:extLst>
          </p:cNvPr>
          <p:cNvSpPr txBox="1"/>
          <p:nvPr/>
        </p:nvSpPr>
        <p:spPr>
          <a:xfrm>
            <a:off x="903376" y="1009240"/>
            <a:ext cx="4448654" cy="176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>
                <a:latin typeface="Poppins SemiBold" panose="00000700000000000000" pitchFamily="2" charset="0"/>
                <a:cs typeface="Poppins SemiBold" panose="00000700000000000000" pitchFamily="2" charset="0"/>
              </a:rPr>
              <a:t>Who found</a:t>
            </a:r>
          </a:p>
          <a:p>
            <a:pPr>
              <a:lnSpc>
                <a:spcPct val="90000"/>
              </a:lnSpc>
            </a:pPr>
            <a:r>
              <a:rPr lang="en-US" sz="6000">
                <a:latin typeface="Poppins SemiBold" panose="00000700000000000000" pitchFamily="2" charset="0"/>
                <a:cs typeface="Poppins SemiBold" panose="00000700000000000000" pitchFamily="2" charset="0"/>
              </a:rPr>
              <a:t>Karim std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3ADB04-8B8F-4FDF-9300-9A52B277AB0C}"/>
              </a:ext>
            </a:extLst>
          </p:cNvPr>
          <p:cNvSpPr/>
          <p:nvPr/>
        </p:nvSpPr>
        <p:spPr>
          <a:xfrm>
            <a:off x="1035150" y="2761561"/>
            <a:ext cx="3150684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oilue epreh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deriti vols esse cill inure dolorlaboru sit amet. Duis autelo irusitakus reprehenderi Voluptate lorem kuisais.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17EA6C-EB38-42E6-9031-13A107D887A4}"/>
              </a:ext>
            </a:extLst>
          </p:cNvPr>
          <p:cNvSpPr txBox="1"/>
          <p:nvPr/>
        </p:nvSpPr>
        <p:spPr>
          <a:xfrm>
            <a:off x="4925855" y="3900176"/>
            <a:ext cx="671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Poppins Medium" panose="00000600000000000000" pitchFamily="2" charset="0"/>
                <a:cs typeface="Poppins Medium" panose="00000600000000000000" pitchFamily="2" charset="0"/>
              </a:rPr>
              <a:t>01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2B68F0-C026-4C9D-8F10-7FBDF12702E9}"/>
              </a:ext>
            </a:extLst>
          </p:cNvPr>
          <p:cNvCxnSpPr/>
          <p:nvPr/>
        </p:nvCxnSpPr>
        <p:spPr>
          <a:xfrm>
            <a:off x="5109227" y="6463616"/>
            <a:ext cx="33700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E56A27A-F7F2-4274-BBEA-F0955E8164C3}"/>
              </a:ext>
            </a:extLst>
          </p:cNvPr>
          <p:cNvSpPr txBox="1"/>
          <p:nvPr/>
        </p:nvSpPr>
        <p:spPr>
          <a:xfrm>
            <a:off x="1562429" y="6340506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Poppins Medium" panose="00000600000000000000" pitchFamily="2" charset="0"/>
                <a:cs typeface="Poppins Medium" panose="00000600000000000000" pitchFamily="2" charset="0"/>
              </a:rPr>
              <a:t>Text Tittle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57F72D-9B90-4FFC-847E-C7D6E5282460}"/>
              </a:ext>
            </a:extLst>
          </p:cNvPr>
          <p:cNvSpPr txBox="1"/>
          <p:nvPr/>
        </p:nvSpPr>
        <p:spPr>
          <a:xfrm>
            <a:off x="1007126" y="169019"/>
            <a:ext cx="120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Karim</a:t>
            </a:r>
          </a:p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Presentation.</a:t>
            </a:r>
          </a:p>
        </p:txBody>
      </p:sp>
      <p:grpSp>
        <p:nvGrpSpPr>
          <p:cNvPr id="17" name="Graphic 6">
            <a:extLst>
              <a:ext uri="{FF2B5EF4-FFF2-40B4-BE49-F238E27FC236}">
                <a16:creationId xmlns:a16="http://schemas.microsoft.com/office/drawing/2014/main" id="{3A756D01-41F1-485E-B53B-BD752A55C420}"/>
              </a:ext>
            </a:extLst>
          </p:cNvPr>
          <p:cNvGrpSpPr/>
          <p:nvPr/>
        </p:nvGrpSpPr>
        <p:grpSpPr>
          <a:xfrm flipH="1">
            <a:off x="384657" y="207346"/>
            <a:ext cx="385012" cy="385012"/>
            <a:chOff x="9520408" y="5093684"/>
            <a:chExt cx="372426" cy="372426"/>
          </a:xfrm>
          <a:solidFill>
            <a:schemeClr val="tx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26EB1D0-5F20-4A80-A334-C8A98CFC2893}"/>
                </a:ext>
              </a:extLst>
            </p:cNvPr>
            <p:cNvSpPr/>
            <p:nvPr/>
          </p:nvSpPr>
          <p:spPr>
            <a:xfrm>
              <a:off x="9545236" y="5093684"/>
              <a:ext cx="322769" cy="372426"/>
            </a:xfrm>
            <a:custGeom>
              <a:avLst/>
              <a:gdLst>
                <a:gd name="connsiteX0" fmla="*/ 291734 w 322769"/>
                <a:gd name="connsiteY0" fmla="*/ 180006 h 372426"/>
                <a:gd name="connsiteX1" fmla="*/ 237796 w 322769"/>
                <a:gd name="connsiteY1" fmla="*/ 180006 h 372426"/>
                <a:gd name="connsiteX2" fmla="*/ 322769 w 322769"/>
                <a:gd name="connsiteY2" fmla="*/ 6207 h 372426"/>
                <a:gd name="connsiteX3" fmla="*/ 316562 w 322769"/>
                <a:gd name="connsiteY3" fmla="*/ 0 h 372426"/>
                <a:gd name="connsiteX4" fmla="*/ 310355 w 322769"/>
                <a:gd name="connsiteY4" fmla="*/ 6207 h 372426"/>
                <a:gd name="connsiteX5" fmla="*/ 305842 w 322769"/>
                <a:gd name="connsiteY5" fmla="*/ 48992 h 372426"/>
                <a:gd name="connsiteX6" fmla="*/ 288363 w 322769"/>
                <a:gd name="connsiteY6" fmla="*/ 20440 h 372426"/>
                <a:gd name="connsiteX7" fmla="*/ 279586 w 322769"/>
                <a:gd name="connsiteY7" fmla="*/ 20519 h 372426"/>
                <a:gd name="connsiteX8" fmla="*/ 279586 w 322769"/>
                <a:gd name="connsiteY8" fmla="*/ 29217 h 372426"/>
                <a:gd name="connsiteX9" fmla="*/ 297747 w 322769"/>
                <a:gd name="connsiteY9" fmla="*/ 77782 h 372426"/>
                <a:gd name="connsiteX10" fmla="*/ 297781 w 322769"/>
                <a:gd name="connsiteY10" fmla="*/ 77949 h 372426"/>
                <a:gd name="connsiteX11" fmla="*/ 288771 w 322769"/>
                <a:gd name="connsiteY11" fmla="*/ 99635 h 372426"/>
                <a:gd name="connsiteX12" fmla="*/ 269742 w 322769"/>
                <a:gd name="connsiteY12" fmla="*/ 63890 h 372426"/>
                <a:gd name="connsiteX13" fmla="*/ 260965 w 322769"/>
                <a:gd name="connsiteY13" fmla="*/ 63969 h 372426"/>
                <a:gd name="connsiteX14" fmla="*/ 260965 w 322769"/>
                <a:gd name="connsiteY14" fmla="*/ 72667 h 372426"/>
                <a:gd name="connsiteX15" fmla="*/ 278124 w 322769"/>
                <a:gd name="connsiteY15" fmla="*/ 118643 h 372426"/>
                <a:gd name="connsiteX16" fmla="*/ 226427 w 322769"/>
                <a:gd name="connsiteY16" fmla="*/ 172997 h 372426"/>
                <a:gd name="connsiteX17" fmla="*/ 223137 w 322769"/>
                <a:gd name="connsiteY17" fmla="*/ 128385 h 372426"/>
                <a:gd name="connsiteX18" fmla="*/ 215285 w 322769"/>
                <a:gd name="connsiteY18" fmla="*/ 124460 h 372426"/>
                <a:gd name="connsiteX19" fmla="*/ 211360 w 322769"/>
                <a:gd name="connsiteY19" fmla="*/ 132313 h 372426"/>
                <a:gd name="connsiteX20" fmla="*/ 212323 w 322769"/>
                <a:gd name="connsiteY20" fmla="*/ 180006 h 372426"/>
                <a:gd name="connsiteX21" fmla="*/ 110446 w 322769"/>
                <a:gd name="connsiteY21" fmla="*/ 180006 h 372426"/>
                <a:gd name="connsiteX22" fmla="*/ 111409 w 322769"/>
                <a:gd name="connsiteY22" fmla="*/ 132313 h 372426"/>
                <a:gd name="connsiteX23" fmla="*/ 107485 w 322769"/>
                <a:gd name="connsiteY23" fmla="*/ 124460 h 372426"/>
                <a:gd name="connsiteX24" fmla="*/ 99632 w 322769"/>
                <a:gd name="connsiteY24" fmla="*/ 128385 h 372426"/>
                <a:gd name="connsiteX25" fmla="*/ 96342 w 322769"/>
                <a:gd name="connsiteY25" fmla="*/ 172997 h 372426"/>
                <a:gd name="connsiteX26" fmla="*/ 43491 w 322769"/>
                <a:gd name="connsiteY26" fmla="*/ 116761 h 372426"/>
                <a:gd name="connsiteX27" fmla="*/ 60252 w 322769"/>
                <a:gd name="connsiteY27" fmla="*/ 72667 h 372426"/>
                <a:gd name="connsiteX28" fmla="*/ 60184 w 322769"/>
                <a:gd name="connsiteY28" fmla="*/ 63890 h 372426"/>
                <a:gd name="connsiteX29" fmla="*/ 51475 w 322769"/>
                <a:gd name="connsiteY29" fmla="*/ 63890 h 372426"/>
                <a:gd name="connsiteX30" fmla="*/ 33008 w 322769"/>
                <a:gd name="connsiteY30" fmla="*/ 97443 h 372426"/>
                <a:gd name="connsiteX31" fmla="*/ 24799 w 322769"/>
                <a:gd name="connsiteY31" fmla="*/ 77444 h 372426"/>
                <a:gd name="connsiteX32" fmla="*/ 24829 w 322769"/>
                <a:gd name="connsiteY32" fmla="*/ 77298 h 372426"/>
                <a:gd name="connsiteX33" fmla="*/ 41631 w 322769"/>
                <a:gd name="connsiteY33" fmla="*/ 29217 h 372426"/>
                <a:gd name="connsiteX34" fmla="*/ 41587 w 322769"/>
                <a:gd name="connsiteY34" fmla="*/ 20440 h 372426"/>
                <a:gd name="connsiteX35" fmla="*/ 32854 w 322769"/>
                <a:gd name="connsiteY35" fmla="*/ 20440 h 372426"/>
                <a:gd name="connsiteX36" fmla="*/ 16619 w 322769"/>
                <a:gd name="connsiteY36" fmla="*/ 47384 h 372426"/>
                <a:gd name="connsiteX37" fmla="*/ 12414 w 322769"/>
                <a:gd name="connsiteY37" fmla="*/ 6207 h 372426"/>
                <a:gd name="connsiteX38" fmla="*/ 6207 w 322769"/>
                <a:gd name="connsiteY38" fmla="*/ 0 h 372426"/>
                <a:gd name="connsiteX39" fmla="*/ 0 w 322769"/>
                <a:gd name="connsiteY39" fmla="*/ 6207 h 372426"/>
                <a:gd name="connsiteX40" fmla="*/ 84973 w 322769"/>
                <a:gd name="connsiteY40" fmla="*/ 180006 h 372426"/>
                <a:gd name="connsiteX41" fmla="*/ 31036 w 322769"/>
                <a:gd name="connsiteY41" fmla="*/ 180006 h 372426"/>
                <a:gd name="connsiteX42" fmla="*/ 24828 w 322769"/>
                <a:gd name="connsiteY42" fmla="*/ 186207 h 372426"/>
                <a:gd name="connsiteX43" fmla="*/ 24913 w 322769"/>
                <a:gd name="connsiteY43" fmla="*/ 187234 h 372426"/>
                <a:gd name="connsiteX44" fmla="*/ 47883 w 322769"/>
                <a:gd name="connsiteY44" fmla="*/ 226041 h 372426"/>
                <a:gd name="connsiteX45" fmla="*/ 104563 w 322769"/>
                <a:gd name="connsiteY45" fmla="*/ 226305 h 372426"/>
                <a:gd name="connsiteX46" fmla="*/ 117568 w 322769"/>
                <a:gd name="connsiteY46" fmla="*/ 302945 h 372426"/>
                <a:gd name="connsiteX47" fmla="*/ 135047 w 322769"/>
                <a:gd name="connsiteY47" fmla="*/ 349771 h 372426"/>
                <a:gd name="connsiteX48" fmla="*/ 160833 w 322769"/>
                <a:gd name="connsiteY48" fmla="*/ 372426 h 372426"/>
                <a:gd name="connsiteX49" fmla="*/ 161936 w 322769"/>
                <a:gd name="connsiteY49" fmla="*/ 372426 h 372426"/>
                <a:gd name="connsiteX50" fmla="*/ 187723 w 322769"/>
                <a:gd name="connsiteY50" fmla="*/ 349771 h 372426"/>
                <a:gd name="connsiteX51" fmla="*/ 205201 w 322769"/>
                <a:gd name="connsiteY51" fmla="*/ 302944 h 372426"/>
                <a:gd name="connsiteX52" fmla="*/ 218206 w 322769"/>
                <a:gd name="connsiteY52" fmla="*/ 226305 h 372426"/>
                <a:gd name="connsiteX53" fmla="*/ 274885 w 322769"/>
                <a:gd name="connsiteY53" fmla="*/ 226041 h 372426"/>
                <a:gd name="connsiteX54" fmla="*/ 297856 w 322769"/>
                <a:gd name="connsiteY54" fmla="*/ 187234 h 372426"/>
                <a:gd name="connsiteX55" fmla="*/ 292760 w 322769"/>
                <a:gd name="connsiteY55" fmla="*/ 180091 h 372426"/>
                <a:gd name="connsiteX56" fmla="*/ 291734 w 322769"/>
                <a:gd name="connsiteY56" fmla="*/ 180006 h 372426"/>
                <a:gd name="connsiteX57" fmla="*/ 268681 w 322769"/>
                <a:gd name="connsiteY57" fmla="*/ 215291 h 372426"/>
                <a:gd name="connsiteX58" fmla="*/ 213221 w 322769"/>
                <a:gd name="connsiteY58" fmla="*/ 211436 h 372426"/>
                <a:gd name="connsiteX59" fmla="*/ 205230 w 322769"/>
                <a:gd name="connsiteY59" fmla="*/ 215070 h 372426"/>
                <a:gd name="connsiteX60" fmla="*/ 204873 w 322769"/>
                <a:gd name="connsiteY60" fmla="*/ 217934 h 372426"/>
                <a:gd name="connsiteX61" fmla="*/ 195566 w 322769"/>
                <a:gd name="connsiteY61" fmla="*/ 295116 h 372426"/>
                <a:gd name="connsiteX62" fmla="*/ 175399 w 322769"/>
                <a:gd name="connsiteY62" fmla="*/ 348255 h 372426"/>
                <a:gd name="connsiteX63" fmla="*/ 161936 w 322769"/>
                <a:gd name="connsiteY63" fmla="*/ 360012 h 372426"/>
                <a:gd name="connsiteX64" fmla="*/ 160833 w 322769"/>
                <a:gd name="connsiteY64" fmla="*/ 360012 h 372426"/>
                <a:gd name="connsiteX65" fmla="*/ 147370 w 322769"/>
                <a:gd name="connsiteY65" fmla="*/ 348252 h 372426"/>
                <a:gd name="connsiteX66" fmla="*/ 127203 w 322769"/>
                <a:gd name="connsiteY66" fmla="*/ 295116 h 372426"/>
                <a:gd name="connsiteX67" fmla="*/ 117896 w 322769"/>
                <a:gd name="connsiteY67" fmla="*/ 217934 h 372426"/>
                <a:gd name="connsiteX68" fmla="*/ 112409 w 322769"/>
                <a:gd name="connsiteY68" fmla="*/ 211079 h 372426"/>
                <a:gd name="connsiteX69" fmla="*/ 109548 w 322769"/>
                <a:gd name="connsiteY69" fmla="*/ 211436 h 372426"/>
                <a:gd name="connsiteX70" fmla="*/ 54088 w 322769"/>
                <a:gd name="connsiteY70" fmla="*/ 215291 h 372426"/>
                <a:gd name="connsiteX71" fmla="*/ 38698 w 322769"/>
                <a:gd name="connsiteY71" fmla="*/ 192420 h 372426"/>
                <a:gd name="connsiteX72" fmla="*/ 284072 w 322769"/>
                <a:gd name="connsiteY72" fmla="*/ 192420 h 372426"/>
                <a:gd name="connsiteX73" fmla="*/ 268681 w 322769"/>
                <a:gd name="connsiteY73" fmla="*/ 215291 h 37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22769" h="372426">
                  <a:moveTo>
                    <a:pt x="291734" y="180006"/>
                  </a:moveTo>
                  <a:lnTo>
                    <a:pt x="237796" y="180006"/>
                  </a:lnTo>
                  <a:cubicBezTo>
                    <a:pt x="299969" y="134427"/>
                    <a:pt x="322769" y="61984"/>
                    <a:pt x="322769" y="6207"/>
                  </a:cubicBezTo>
                  <a:cubicBezTo>
                    <a:pt x="322769" y="2779"/>
                    <a:pt x="319990" y="0"/>
                    <a:pt x="316562" y="0"/>
                  </a:cubicBezTo>
                  <a:cubicBezTo>
                    <a:pt x="313134" y="0"/>
                    <a:pt x="310355" y="2779"/>
                    <a:pt x="310355" y="6207"/>
                  </a:cubicBezTo>
                  <a:cubicBezTo>
                    <a:pt x="310294" y="20584"/>
                    <a:pt x="308783" y="34918"/>
                    <a:pt x="305842" y="48992"/>
                  </a:cubicBezTo>
                  <a:cubicBezTo>
                    <a:pt x="302381" y="38214"/>
                    <a:pt x="296388" y="28423"/>
                    <a:pt x="288363" y="20440"/>
                  </a:cubicBezTo>
                  <a:cubicBezTo>
                    <a:pt x="285918" y="18038"/>
                    <a:pt x="281988" y="18074"/>
                    <a:pt x="279586" y="20519"/>
                  </a:cubicBezTo>
                  <a:cubicBezTo>
                    <a:pt x="277215" y="22934"/>
                    <a:pt x="277215" y="26803"/>
                    <a:pt x="279586" y="29217"/>
                  </a:cubicBezTo>
                  <a:cubicBezTo>
                    <a:pt x="292193" y="42136"/>
                    <a:pt x="298784" y="59762"/>
                    <a:pt x="297747" y="77782"/>
                  </a:cubicBezTo>
                  <a:cubicBezTo>
                    <a:pt x="297747" y="77841"/>
                    <a:pt x="297779" y="77890"/>
                    <a:pt x="297781" y="77949"/>
                  </a:cubicBezTo>
                  <a:cubicBezTo>
                    <a:pt x="295184" y="85340"/>
                    <a:pt x="292176" y="92580"/>
                    <a:pt x="288771" y="99635"/>
                  </a:cubicBezTo>
                  <a:cubicBezTo>
                    <a:pt x="286429" y="85987"/>
                    <a:pt x="279756" y="73454"/>
                    <a:pt x="269742" y="63890"/>
                  </a:cubicBezTo>
                  <a:cubicBezTo>
                    <a:pt x="267296" y="61488"/>
                    <a:pt x="263367" y="61524"/>
                    <a:pt x="260965" y="63969"/>
                  </a:cubicBezTo>
                  <a:cubicBezTo>
                    <a:pt x="258594" y="66384"/>
                    <a:pt x="258594" y="70252"/>
                    <a:pt x="260965" y="72667"/>
                  </a:cubicBezTo>
                  <a:cubicBezTo>
                    <a:pt x="271039" y="82741"/>
                    <a:pt x="277952" y="95349"/>
                    <a:pt x="278124" y="118643"/>
                  </a:cubicBezTo>
                  <a:cubicBezTo>
                    <a:pt x="264770" y="140091"/>
                    <a:pt x="247179" y="158586"/>
                    <a:pt x="226427" y="172997"/>
                  </a:cubicBezTo>
                  <a:cubicBezTo>
                    <a:pt x="229512" y="158111"/>
                    <a:pt x="228372" y="142658"/>
                    <a:pt x="223137" y="128385"/>
                  </a:cubicBezTo>
                  <a:cubicBezTo>
                    <a:pt x="222053" y="125133"/>
                    <a:pt x="218537" y="123375"/>
                    <a:pt x="215285" y="124460"/>
                  </a:cubicBezTo>
                  <a:cubicBezTo>
                    <a:pt x="212032" y="125545"/>
                    <a:pt x="210275" y="129061"/>
                    <a:pt x="211360" y="132313"/>
                  </a:cubicBezTo>
                  <a:cubicBezTo>
                    <a:pt x="216766" y="148531"/>
                    <a:pt x="217055" y="159534"/>
                    <a:pt x="212323" y="180006"/>
                  </a:cubicBezTo>
                  <a:lnTo>
                    <a:pt x="110446" y="180006"/>
                  </a:lnTo>
                  <a:cubicBezTo>
                    <a:pt x="105714" y="159534"/>
                    <a:pt x="106003" y="148531"/>
                    <a:pt x="111409" y="132313"/>
                  </a:cubicBezTo>
                  <a:cubicBezTo>
                    <a:pt x="112494" y="129061"/>
                    <a:pt x="110737" y="125545"/>
                    <a:pt x="107485" y="124460"/>
                  </a:cubicBezTo>
                  <a:cubicBezTo>
                    <a:pt x="104232" y="123375"/>
                    <a:pt x="100716" y="125133"/>
                    <a:pt x="99632" y="128385"/>
                  </a:cubicBezTo>
                  <a:cubicBezTo>
                    <a:pt x="94397" y="142658"/>
                    <a:pt x="93257" y="158111"/>
                    <a:pt x="96342" y="172997"/>
                  </a:cubicBezTo>
                  <a:cubicBezTo>
                    <a:pt x="74984" y="158157"/>
                    <a:pt x="56979" y="138999"/>
                    <a:pt x="43491" y="116761"/>
                  </a:cubicBezTo>
                  <a:cubicBezTo>
                    <a:pt x="43713" y="93904"/>
                    <a:pt x="50061" y="82858"/>
                    <a:pt x="60252" y="72667"/>
                  </a:cubicBezTo>
                  <a:cubicBezTo>
                    <a:pt x="62657" y="70224"/>
                    <a:pt x="62627" y="66294"/>
                    <a:pt x="60184" y="63890"/>
                  </a:cubicBezTo>
                  <a:cubicBezTo>
                    <a:pt x="57768" y="61511"/>
                    <a:pt x="53891" y="61511"/>
                    <a:pt x="51475" y="63890"/>
                  </a:cubicBezTo>
                  <a:cubicBezTo>
                    <a:pt x="42033" y="72922"/>
                    <a:pt x="35587" y="84633"/>
                    <a:pt x="33008" y="97443"/>
                  </a:cubicBezTo>
                  <a:cubicBezTo>
                    <a:pt x="29932" y="90922"/>
                    <a:pt x="27192" y="84246"/>
                    <a:pt x="24799" y="77444"/>
                  </a:cubicBezTo>
                  <a:cubicBezTo>
                    <a:pt x="24800" y="77393"/>
                    <a:pt x="24829" y="77350"/>
                    <a:pt x="24829" y="77298"/>
                  </a:cubicBezTo>
                  <a:cubicBezTo>
                    <a:pt x="24829" y="55667"/>
                    <a:pt x="30012" y="40837"/>
                    <a:pt x="41631" y="29217"/>
                  </a:cubicBezTo>
                  <a:cubicBezTo>
                    <a:pt x="44042" y="26781"/>
                    <a:pt x="44023" y="22852"/>
                    <a:pt x="41587" y="20440"/>
                  </a:cubicBezTo>
                  <a:cubicBezTo>
                    <a:pt x="39169" y="18046"/>
                    <a:pt x="35273" y="18046"/>
                    <a:pt x="32854" y="20440"/>
                  </a:cubicBezTo>
                  <a:cubicBezTo>
                    <a:pt x="25323" y="27961"/>
                    <a:pt x="19749" y="37211"/>
                    <a:pt x="16619" y="47384"/>
                  </a:cubicBezTo>
                  <a:cubicBezTo>
                    <a:pt x="13886" y="33827"/>
                    <a:pt x="12478" y="20036"/>
                    <a:pt x="12414" y="6207"/>
                  </a:cubicBezTo>
                  <a:cubicBezTo>
                    <a:pt x="12414" y="2779"/>
                    <a:pt x="9635" y="0"/>
                    <a:pt x="6207" y="0"/>
                  </a:cubicBezTo>
                  <a:cubicBezTo>
                    <a:pt x="2779" y="0"/>
                    <a:pt x="0" y="2779"/>
                    <a:pt x="0" y="6207"/>
                  </a:cubicBezTo>
                  <a:cubicBezTo>
                    <a:pt x="0" y="61984"/>
                    <a:pt x="22801" y="134427"/>
                    <a:pt x="84973" y="180006"/>
                  </a:cubicBezTo>
                  <a:lnTo>
                    <a:pt x="31036" y="180006"/>
                  </a:lnTo>
                  <a:cubicBezTo>
                    <a:pt x="27609" y="180005"/>
                    <a:pt x="24830" y="182781"/>
                    <a:pt x="24828" y="186207"/>
                  </a:cubicBezTo>
                  <a:cubicBezTo>
                    <a:pt x="24828" y="186552"/>
                    <a:pt x="24856" y="186895"/>
                    <a:pt x="24913" y="187234"/>
                  </a:cubicBezTo>
                  <a:cubicBezTo>
                    <a:pt x="28038" y="205993"/>
                    <a:pt x="35767" y="219049"/>
                    <a:pt x="47883" y="226041"/>
                  </a:cubicBezTo>
                  <a:cubicBezTo>
                    <a:pt x="61577" y="233946"/>
                    <a:pt x="80180" y="234042"/>
                    <a:pt x="104563" y="226305"/>
                  </a:cubicBezTo>
                  <a:cubicBezTo>
                    <a:pt x="99513" y="280729"/>
                    <a:pt x="107918" y="291067"/>
                    <a:pt x="117568" y="302945"/>
                  </a:cubicBezTo>
                  <a:cubicBezTo>
                    <a:pt x="124354" y="311295"/>
                    <a:pt x="131370" y="319929"/>
                    <a:pt x="135047" y="349771"/>
                  </a:cubicBezTo>
                  <a:cubicBezTo>
                    <a:pt x="136702" y="362743"/>
                    <a:pt x="147756" y="372455"/>
                    <a:pt x="160833" y="372426"/>
                  </a:cubicBezTo>
                  <a:lnTo>
                    <a:pt x="161936" y="372426"/>
                  </a:lnTo>
                  <a:cubicBezTo>
                    <a:pt x="175014" y="372455"/>
                    <a:pt x="186067" y="362743"/>
                    <a:pt x="187723" y="349771"/>
                  </a:cubicBezTo>
                  <a:cubicBezTo>
                    <a:pt x="191398" y="319929"/>
                    <a:pt x="198415" y="311295"/>
                    <a:pt x="205201" y="302944"/>
                  </a:cubicBezTo>
                  <a:cubicBezTo>
                    <a:pt x="214851" y="291067"/>
                    <a:pt x="223256" y="280729"/>
                    <a:pt x="218206" y="226305"/>
                  </a:cubicBezTo>
                  <a:cubicBezTo>
                    <a:pt x="242592" y="234046"/>
                    <a:pt x="261202" y="233951"/>
                    <a:pt x="274885" y="226041"/>
                  </a:cubicBezTo>
                  <a:cubicBezTo>
                    <a:pt x="287003" y="219049"/>
                    <a:pt x="294731" y="205992"/>
                    <a:pt x="297856" y="187234"/>
                  </a:cubicBezTo>
                  <a:cubicBezTo>
                    <a:pt x="298421" y="183854"/>
                    <a:pt x="296140" y="180656"/>
                    <a:pt x="292760" y="180091"/>
                  </a:cubicBezTo>
                  <a:cubicBezTo>
                    <a:pt x="292421" y="180034"/>
                    <a:pt x="292078" y="180006"/>
                    <a:pt x="291734" y="180006"/>
                  </a:cubicBezTo>
                  <a:close/>
                  <a:moveTo>
                    <a:pt x="268681" y="215291"/>
                  </a:moveTo>
                  <a:cubicBezTo>
                    <a:pt x="256883" y="222107"/>
                    <a:pt x="238215" y="220813"/>
                    <a:pt x="213221" y="211436"/>
                  </a:cubicBezTo>
                  <a:cubicBezTo>
                    <a:pt x="210010" y="210233"/>
                    <a:pt x="206433" y="211860"/>
                    <a:pt x="205230" y="215070"/>
                  </a:cubicBezTo>
                  <a:cubicBezTo>
                    <a:pt x="204888" y="215983"/>
                    <a:pt x="204766" y="216964"/>
                    <a:pt x="204873" y="217934"/>
                  </a:cubicBezTo>
                  <a:cubicBezTo>
                    <a:pt x="211296" y="275755"/>
                    <a:pt x="204355" y="284299"/>
                    <a:pt x="195566" y="295116"/>
                  </a:cubicBezTo>
                  <a:cubicBezTo>
                    <a:pt x="188413" y="303918"/>
                    <a:pt x="179515" y="314871"/>
                    <a:pt x="175399" y="348255"/>
                  </a:cubicBezTo>
                  <a:cubicBezTo>
                    <a:pt x="174517" y="355008"/>
                    <a:pt x="168746" y="360047"/>
                    <a:pt x="161936" y="360012"/>
                  </a:cubicBezTo>
                  <a:lnTo>
                    <a:pt x="160833" y="360012"/>
                  </a:lnTo>
                  <a:cubicBezTo>
                    <a:pt x="154022" y="360047"/>
                    <a:pt x="148252" y="355006"/>
                    <a:pt x="147370" y="348252"/>
                  </a:cubicBezTo>
                  <a:cubicBezTo>
                    <a:pt x="143254" y="314871"/>
                    <a:pt x="134356" y="303918"/>
                    <a:pt x="127203" y="295116"/>
                  </a:cubicBezTo>
                  <a:cubicBezTo>
                    <a:pt x="118414" y="284299"/>
                    <a:pt x="111473" y="275755"/>
                    <a:pt x="117896" y="217934"/>
                  </a:cubicBezTo>
                  <a:cubicBezTo>
                    <a:pt x="118273" y="214525"/>
                    <a:pt x="115817" y="211457"/>
                    <a:pt x="112409" y="211079"/>
                  </a:cubicBezTo>
                  <a:cubicBezTo>
                    <a:pt x="111441" y="210972"/>
                    <a:pt x="110461" y="211094"/>
                    <a:pt x="109548" y="211436"/>
                  </a:cubicBezTo>
                  <a:cubicBezTo>
                    <a:pt x="84557" y="220806"/>
                    <a:pt x="65896" y="222104"/>
                    <a:pt x="54088" y="215291"/>
                  </a:cubicBezTo>
                  <a:cubicBezTo>
                    <a:pt x="46044" y="210094"/>
                    <a:pt x="40482" y="201828"/>
                    <a:pt x="38698" y="192420"/>
                  </a:cubicBezTo>
                  <a:lnTo>
                    <a:pt x="284072" y="192420"/>
                  </a:lnTo>
                  <a:cubicBezTo>
                    <a:pt x="282287" y="201828"/>
                    <a:pt x="276725" y="210094"/>
                    <a:pt x="268681" y="215291"/>
                  </a:cubicBezTo>
                  <a:close/>
                </a:path>
              </a:pathLst>
            </a:custGeom>
            <a:grpFill/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402E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1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75BAB-C8F5-42BC-BCFC-692B70271B0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820B61-9DBD-414F-BBEC-744E5A2C542F}"/>
              </a:ext>
            </a:extLst>
          </p:cNvPr>
          <p:cNvSpPr/>
          <p:nvPr/>
        </p:nvSpPr>
        <p:spPr>
          <a:xfrm>
            <a:off x="6699992" y="4806995"/>
            <a:ext cx="3150684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oilue epreh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deriti vols esse cill inure dolorlaboru sit amet. Duis autelo irusitakus reprehenderi Voluptate lorem kuisais.</a:t>
            </a:r>
            <a:endParaRPr lang="en-US" sz="800">
              <a:solidFill>
                <a:schemeClr val="bg1">
                  <a:lumMod val="9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92CCFD-704E-4C86-84F9-BAB0FA495ED4}"/>
              </a:ext>
            </a:extLst>
          </p:cNvPr>
          <p:cNvSpPr txBox="1"/>
          <p:nvPr/>
        </p:nvSpPr>
        <p:spPr>
          <a:xfrm>
            <a:off x="6699992" y="4461269"/>
            <a:ext cx="16257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pc="15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TEXT TITTLE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4A093A-20DB-4FA1-B619-9515F71C306C}"/>
              </a:ext>
            </a:extLst>
          </p:cNvPr>
          <p:cNvSpPr txBox="1"/>
          <p:nvPr/>
        </p:nvSpPr>
        <p:spPr>
          <a:xfrm>
            <a:off x="6699993" y="6002487"/>
            <a:ext cx="938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Lorem ipsum</a:t>
            </a:r>
            <a:endParaRPr lang="en-US" sz="900" dirty="0">
              <a:solidFill>
                <a:schemeClr val="bg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39D1CE-C39E-46D1-9679-BBCC8392B5FB}"/>
              </a:ext>
            </a:extLst>
          </p:cNvPr>
          <p:cNvSpPr txBox="1"/>
          <p:nvPr/>
        </p:nvSpPr>
        <p:spPr>
          <a:xfrm>
            <a:off x="6699992" y="6294808"/>
            <a:ext cx="1295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Lorem ipsum  Dolor</a:t>
            </a:r>
            <a:endParaRPr lang="en-US" sz="900" dirty="0">
              <a:solidFill>
                <a:schemeClr val="bg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9F1AB1-4049-4FBC-BDDE-7665C55E4588}"/>
              </a:ext>
            </a:extLst>
          </p:cNvPr>
          <p:cNvSpPr txBox="1"/>
          <p:nvPr/>
        </p:nvSpPr>
        <p:spPr>
          <a:xfrm>
            <a:off x="10531254" y="5992692"/>
            <a:ext cx="1254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01/10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D1E7F2-1B56-4A5F-88AC-A08C7F50092B}"/>
              </a:ext>
            </a:extLst>
          </p:cNvPr>
          <p:cNvSpPr txBox="1"/>
          <p:nvPr/>
        </p:nvSpPr>
        <p:spPr>
          <a:xfrm>
            <a:off x="768350" y="1267594"/>
            <a:ext cx="4705134" cy="176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>
                <a:latin typeface="Poppins SemiBold" panose="00000700000000000000" pitchFamily="2" charset="0"/>
                <a:cs typeface="Poppins SemiBold" panose="00000700000000000000" pitchFamily="2" charset="0"/>
              </a:rPr>
              <a:t>How Karim</a:t>
            </a:r>
          </a:p>
          <a:p>
            <a:pPr>
              <a:lnSpc>
                <a:spcPct val="90000"/>
              </a:lnSpc>
            </a:pPr>
            <a:r>
              <a:rPr lang="en-US" sz="6000">
                <a:latin typeface="Poppins SemiBold" panose="00000700000000000000" pitchFamily="2" charset="0"/>
                <a:cs typeface="Poppins SemiBold" panose="00000700000000000000" pitchFamily="2" charset="0"/>
              </a:rPr>
              <a:t>Studio start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7961BE-5433-4F51-B790-2ED06E6091AC}"/>
              </a:ext>
            </a:extLst>
          </p:cNvPr>
          <p:cNvSpPr/>
          <p:nvPr/>
        </p:nvSpPr>
        <p:spPr>
          <a:xfrm>
            <a:off x="863269" y="3241174"/>
            <a:ext cx="3150684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oilue epree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deriti vols esse cill inure dolorlaboru sit amet. Duis autelo irusitakus reprehenderi Voluptate lorem kuisais.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D85822-57F3-49F6-A756-AD072E286DA1}"/>
              </a:ext>
            </a:extLst>
          </p:cNvPr>
          <p:cNvSpPr/>
          <p:nvPr/>
        </p:nvSpPr>
        <p:spPr>
          <a:xfrm>
            <a:off x="863269" y="3960627"/>
            <a:ext cx="3255817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oilusioisduili reprehenderitisi voluptates esse cill inure dolorlaborusita amet. Duis aute irusitaseiad dolorin repreheno dui lroeml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88D0B6-20E1-4ED1-B3E3-E67DB62FA183}"/>
              </a:ext>
            </a:extLst>
          </p:cNvPr>
          <p:cNvSpPr/>
          <p:nvPr/>
        </p:nvSpPr>
        <p:spPr>
          <a:xfrm>
            <a:off x="925075" y="5040319"/>
            <a:ext cx="1645185" cy="3776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B19BFF-4F4E-4C53-B1D1-7FA8A5CBA507}"/>
              </a:ext>
            </a:extLst>
          </p:cNvPr>
          <p:cNvSpPr txBox="1"/>
          <p:nvPr/>
        </p:nvSpPr>
        <p:spPr>
          <a:xfrm>
            <a:off x="1019099" y="5121440"/>
            <a:ext cx="14253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spc="1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TEXT TITTLE 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A2536-8FA7-44B2-8C97-0AB8BC41BD3F}"/>
              </a:ext>
            </a:extLst>
          </p:cNvPr>
          <p:cNvSpPr/>
          <p:nvPr/>
        </p:nvSpPr>
        <p:spPr>
          <a:xfrm>
            <a:off x="3372052" y="5046442"/>
            <a:ext cx="1645185" cy="377687"/>
          </a:xfrm>
          <a:prstGeom prst="rect">
            <a:avLst/>
          </a:prstGeom>
          <a:noFill/>
          <a:ln>
            <a:solidFill>
              <a:srgbClr val="240B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B17E66-F57E-46CB-8DB2-5D3A3183ABEC}"/>
              </a:ext>
            </a:extLst>
          </p:cNvPr>
          <p:cNvSpPr txBox="1"/>
          <p:nvPr/>
        </p:nvSpPr>
        <p:spPr>
          <a:xfrm>
            <a:off x="3584541" y="5121440"/>
            <a:ext cx="12797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spc="100">
                <a:latin typeface="Poppins SemiBold" panose="00000700000000000000" pitchFamily="2" charset="0"/>
                <a:cs typeface="Poppins SemiBold" panose="00000700000000000000" pitchFamily="2" charset="0"/>
              </a:rPr>
              <a:t>TEXT TITTLE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5037FD-FEF2-4593-98A3-80ABBED36E20}"/>
              </a:ext>
            </a:extLst>
          </p:cNvPr>
          <p:cNvSpPr txBox="1"/>
          <p:nvPr/>
        </p:nvSpPr>
        <p:spPr>
          <a:xfrm>
            <a:off x="1007126" y="169019"/>
            <a:ext cx="120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Karim</a:t>
            </a:r>
          </a:p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Presentation.</a:t>
            </a:r>
          </a:p>
        </p:txBody>
      </p:sp>
      <p:grpSp>
        <p:nvGrpSpPr>
          <p:cNvPr id="25" name="Graphic 6">
            <a:extLst>
              <a:ext uri="{FF2B5EF4-FFF2-40B4-BE49-F238E27FC236}">
                <a16:creationId xmlns:a16="http://schemas.microsoft.com/office/drawing/2014/main" id="{73771596-F7BA-460E-B84D-00201E719199}"/>
              </a:ext>
            </a:extLst>
          </p:cNvPr>
          <p:cNvGrpSpPr/>
          <p:nvPr/>
        </p:nvGrpSpPr>
        <p:grpSpPr>
          <a:xfrm flipH="1">
            <a:off x="384657" y="207346"/>
            <a:ext cx="385012" cy="385012"/>
            <a:chOff x="9520408" y="5093684"/>
            <a:chExt cx="372426" cy="372426"/>
          </a:xfrm>
          <a:solidFill>
            <a:schemeClr val="tx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769505D-66D5-44A5-BE2B-16CA878E0ADB}"/>
                </a:ext>
              </a:extLst>
            </p:cNvPr>
            <p:cNvSpPr/>
            <p:nvPr/>
          </p:nvSpPr>
          <p:spPr>
            <a:xfrm>
              <a:off x="9545236" y="5093684"/>
              <a:ext cx="322769" cy="372426"/>
            </a:xfrm>
            <a:custGeom>
              <a:avLst/>
              <a:gdLst>
                <a:gd name="connsiteX0" fmla="*/ 291734 w 322769"/>
                <a:gd name="connsiteY0" fmla="*/ 180006 h 372426"/>
                <a:gd name="connsiteX1" fmla="*/ 237796 w 322769"/>
                <a:gd name="connsiteY1" fmla="*/ 180006 h 372426"/>
                <a:gd name="connsiteX2" fmla="*/ 322769 w 322769"/>
                <a:gd name="connsiteY2" fmla="*/ 6207 h 372426"/>
                <a:gd name="connsiteX3" fmla="*/ 316562 w 322769"/>
                <a:gd name="connsiteY3" fmla="*/ 0 h 372426"/>
                <a:gd name="connsiteX4" fmla="*/ 310355 w 322769"/>
                <a:gd name="connsiteY4" fmla="*/ 6207 h 372426"/>
                <a:gd name="connsiteX5" fmla="*/ 305842 w 322769"/>
                <a:gd name="connsiteY5" fmla="*/ 48992 h 372426"/>
                <a:gd name="connsiteX6" fmla="*/ 288363 w 322769"/>
                <a:gd name="connsiteY6" fmla="*/ 20440 h 372426"/>
                <a:gd name="connsiteX7" fmla="*/ 279586 w 322769"/>
                <a:gd name="connsiteY7" fmla="*/ 20519 h 372426"/>
                <a:gd name="connsiteX8" fmla="*/ 279586 w 322769"/>
                <a:gd name="connsiteY8" fmla="*/ 29217 h 372426"/>
                <a:gd name="connsiteX9" fmla="*/ 297747 w 322769"/>
                <a:gd name="connsiteY9" fmla="*/ 77782 h 372426"/>
                <a:gd name="connsiteX10" fmla="*/ 297781 w 322769"/>
                <a:gd name="connsiteY10" fmla="*/ 77949 h 372426"/>
                <a:gd name="connsiteX11" fmla="*/ 288771 w 322769"/>
                <a:gd name="connsiteY11" fmla="*/ 99635 h 372426"/>
                <a:gd name="connsiteX12" fmla="*/ 269742 w 322769"/>
                <a:gd name="connsiteY12" fmla="*/ 63890 h 372426"/>
                <a:gd name="connsiteX13" fmla="*/ 260965 w 322769"/>
                <a:gd name="connsiteY13" fmla="*/ 63969 h 372426"/>
                <a:gd name="connsiteX14" fmla="*/ 260965 w 322769"/>
                <a:gd name="connsiteY14" fmla="*/ 72667 h 372426"/>
                <a:gd name="connsiteX15" fmla="*/ 278124 w 322769"/>
                <a:gd name="connsiteY15" fmla="*/ 118643 h 372426"/>
                <a:gd name="connsiteX16" fmla="*/ 226427 w 322769"/>
                <a:gd name="connsiteY16" fmla="*/ 172997 h 372426"/>
                <a:gd name="connsiteX17" fmla="*/ 223137 w 322769"/>
                <a:gd name="connsiteY17" fmla="*/ 128385 h 372426"/>
                <a:gd name="connsiteX18" fmla="*/ 215285 w 322769"/>
                <a:gd name="connsiteY18" fmla="*/ 124460 h 372426"/>
                <a:gd name="connsiteX19" fmla="*/ 211360 w 322769"/>
                <a:gd name="connsiteY19" fmla="*/ 132313 h 372426"/>
                <a:gd name="connsiteX20" fmla="*/ 212323 w 322769"/>
                <a:gd name="connsiteY20" fmla="*/ 180006 h 372426"/>
                <a:gd name="connsiteX21" fmla="*/ 110446 w 322769"/>
                <a:gd name="connsiteY21" fmla="*/ 180006 h 372426"/>
                <a:gd name="connsiteX22" fmla="*/ 111409 w 322769"/>
                <a:gd name="connsiteY22" fmla="*/ 132313 h 372426"/>
                <a:gd name="connsiteX23" fmla="*/ 107485 w 322769"/>
                <a:gd name="connsiteY23" fmla="*/ 124460 h 372426"/>
                <a:gd name="connsiteX24" fmla="*/ 99632 w 322769"/>
                <a:gd name="connsiteY24" fmla="*/ 128385 h 372426"/>
                <a:gd name="connsiteX25" fmla="*/ 96342 w 322769"/>
                <a:gd name="connsiteY25" fmla="*/ 172997 h 372426"/>
                <a:gd name="connsiteX26" fmla="*/ 43491 w 322769"/>
                <a:gd name="connsiteY26" fmla="*/ 116761 h 372426"/>
                <a:gd name="connsiteX27" fmla="*/ 60252 w 322769"/>
                <a:gd name="connsiteY27" fmla="*/ 72667 h 372426"/>
                <a:gd name="connsiteX28" fmla="*/ 60184 w 322769"/>
                <a:gd name="connsiteY28" fmla="*/ 63890 h 372426"/>
                <a:gd name="connsiteX29" fmla="*/ 51475 w 322769"/>
                <a:gd name="connsiteY29" fmla="*/ 63890 h 372426"/>
                <a:gd name="connsiteX30" fmla="*/ 33008 w 322769"/>
                <a:gd name="connsiteY30" fmla="*/ 97443 h 372426"/>
                <a:gd name="connsiteX31" fmla="*/ 24799 w 322769"/>
                <a:gd name="connsiteY31" fmla="*/ 77444 h 372426"/>
                <a:gd name="connsiteX32" fmla="*/ 24829 w 322769"/>
                <a:gd name="connsiteY32" fmla="*/ 77298 h 372426"/>
                <a:gd name="connsiteX33" fmla="*/ 41631 w 322769"/>
                <a:gd name="connsiteY33" fmla="*/ 29217 h 372426"/>
                <a:gd name="connsiteX34" fmla="*/ 41587 w 322769"/>
                <a:gd name="connsiteY34" fmla="*/ 20440 h 372426"/>
                <a:gd name="connsiteX35" fmla="*/ 32854 w 322769"/>
                <a:gd name="connsiteY35" fmla="*/ 20440 h 372426"/>
                <a:gd name="connsiteX36" fmla="*/ 16619 w 322769"/>
                <a:gd name="connsiteY36" fmla="*/ 47384 h 372426"/>
                <a:gd name="connsiteX37" fmla="*/ 12414 w 322769"/>
                <a:gd name="connsiteY37" fmla="*/ 6207 h 372426"/>
                <a:gd name="connsiteX38" fmla="*/ 6207 w 322769"/>
                <a:gd name="connsiteY38" fmla="*/ 0 h 372426"/>
                <a:gd name="connsiteX39" fmla="*/ 0 w 322769"/>
                <a:gd name="connsiteY39" fmla="*/ 6207 h 372426"/>
                <a:gd name="connsiteX40" fmla="*/ 84973 w 322769"/>
                <a:gd name="connsiteY40" fmla="*/ 180006 h 372426"/>
                <a:gd name="connsiteX41" fmla="*/ 31036 w 322769"/>
                <a:gd name="connsiteY41" fmla="*/ 180006 h 372426"/>
                <a:gd name="connsiteX42" fmla="*/ 24828 w 322769"/>
                <a:gd name="connsiteY42" fmla="*/ 186207 h 372426"/>
                <a:gd name="connsiteX43" fmla="*/ 24913 w 322769"/>
                <a:gd name="connsiteY43" fmla="*/ 187234 h 372426"/>
                <a:gd name="connsiteX44" fmla="*/ 47883 w 322769"/>
                <a:gd name="connsiteY44" fmla="*/ 226041 h 372426"/>
                <a:gd name="connsiteX45" fmla="*/ 104563 w 322769"/>
                <a:gd name="connsiteY45" fmla="*/ 226305 h 372426"/>
                <a:gd name="connsiteX46" fmla="*/ 117568 w 322769"/>
                <a:gd name="connsiteY46" fmla="*/ 302945 h 372426"/>
                <a:gd name="connsiteX47" fmla="*/ 135047 w 322769"/>
                <a:gd name="connsiteY47" fmla="*/ 349771 h 372426"/>
                <a:gd name="connsiteX48" fmla="*/ 160833 w 322769"/>
                <a:gd name="connsiteY48" fmla="*/ 372426 h 372426"/>
                <a:gd name="connsiteX49" fmla="*/ 161936 w 322769"/>
                <a:gd name="connsiteY49" fmla="*/ 372426 h 372426"/>
                <a:gd name="connsiteX50" fmla="*/ 187723 w 322769"/>
                <a:gd name="connsiteY50" fmla="*/ 349771 h 372426"/>
                <a:gd name="connsiteX51" fmla="*/ 205201 w 322769"/>
                <a:gd name="connsiteY51" fmla="*/ 302944 h 372426"/>
                <a:gd name="connsiteX52" fmla="*/ 218206 w 322769"/>
                <a:gd name="connsiteY52" fmla="*/ 226305 h 372426"/>
                <a:gd name="connsiteX53" fmla="*/ 274885 w 322769"/>
                <a:gd name="connsiteY53" fmla="*/ 226041 h 372426"/>
                <a:gd name="connsiteX54" fmla="*/ 297856 w 322769"/>
                <a:gd name="connsiteY54" fmla="*/ 187234 h 372426"/>
                <a:gd name="connsiteX55" fmla="*/ 292760 w 322769"/>
                <a:gd name="connsiteY55" fmla="*/ 180091 h 372426"/>
                <a:gd name="connsiteX56" fmla="*/ 291734 w 322769"/>
                <a:gd name="connsiteY56" fmla="*/ 180006 h 372426"/>
                <a:gd name="connsiteX57" fmla="*/ 268681 w 322769"/>
                <a:gd name="connsiteY57" fmla="*/ 215291 h 372426"/>
                <a:gd name="connsiteX58" fmla="*/ 213221 w 322769"/>
                <a:gd name="connsiteY58" fmla="*/ 211436 h 372426"/>
                <a:gd name="connsiteX59" fmla="*/ 205230 w 322769"/>
                <a:gd name="connsiteY59" fmla="*/ 215070 h 372426"/>
                <a:gd name="connsiteX60" fmla="*/ 204873 w 322769"/>
                <a:gd name="connsiteY60" fmla="*/ 217934 h 372426"/>
                <a:gd name="connsiteX61" fmla="*/ 195566 w 322769"/>
                <a:gd name="connsiteY61" fmla="*/ 295116 h 372426"/>
                <a:gd name="connsiteX62" fmla="*/ 175399 w 322769"/>
                <a:gd name="connsiteY62" fmla="*/ 348255 h 372426"/>
                <a:gd name="connsiteX63" fmla="*/ 161936 w 322769"/>
                <a:gd name="connsiteY63" fmla="*/ 360012 h 372426"/>
                <a:gd name="connsiteX64" fmla="*/ 160833 w 322769"/>
                <a:gd name="connsiteY64" fmla="*/ 360012 h 372426"/>
                <a:gd name="connsiteX65" fmla="*/ 147370 w 322769"/>
                <a:gd name="connsiteY65" fmla="*/ 348252 h 372426"/>
                <a:gd name="connsiteX66" fmla="*/ 127203 w 322769"/>
                <a:gd name="connsiteY66" fmla="*/ 295116 h 372426"/>
                <a:gd name="connsiteX67" fmla="*/ 117896 w 322769"/>
                <a:gd name="connsiteY67" fmla="*/ 217934 h 372426"/>
                <a:gd name="connsiteX68" fmla="*/ 112409 w 322769"/>
                <a:gd name="connsiteY68" fmla="*/ 211079 h 372426"/>
                <a:gd name="connsiteX69" fmla="*/ 109548 w 322769"/>
                <a:gd name="connsiteY69" fmla="*/ 211436 h 372426"/>
                <a:gd name="connsiteX70" fmla="*/ 54088 w 322769"/>
                <a:gd name="connsiteY70" fmla="*/ 215291 h 372426"/>
                <a:gd name="connsiteX71" fmla="*/ 38698 w 322769"/>
                <a:gd name="connsiteY71" fmla="*/ 192420 h 372426"/>
                <a:gd name="connsiteX72" fmla="*/ 284072 w 322769"/>
                <a:gd name="connsiteY72" fmla="*/ 192420 h 372426"/>
                <a:gd name="connsiteX73" fmla="*/ 268681 w 322769"/>
                <a:gd name="connsiteY73" fmla="*/ 215291 h 37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22769" h="372426">
                  <a:moveTo>
                    <a:pt x="291734" y="180006"/>
                  </a:moveTo>
                  <a:lnTo>
                    <a:pt x="237796" y="180006"/>
                  </a:lnTo>
                  <a:cubicBezTo>
                    <a:pt x="299969" y="134427"/>
                    <a:pt x="322769" y="61984"/>
                    <a:pt x="322769" y="6207"/>
                  </a:cubicBezTo>
                  <a:cubicBezTo>
                    <a:pt x="322769" y="2779"/>
                    <a:pt x="319990" y="0"/>
                    <a:pt x="316562" y="0"/>
                  </a:cubicBezTo>
                  <a:cubicBezTo>
                    <a:pt x="313134" y="0"/>
                    <a:pt x="310355" y="2779"/>
                    <a:pt x="310355" y="6207"/>
                  </a:cubicBezTo>
                  <a:cubicBezTo>
                    <a:pt x="310294" y="20584"/>
                    <a:pt x="308783" y="34918"/>
                    <a:pt x="305842" y="48992"/>
                  </a:cubicBezTo>
                  <a:cubicBezTo>
                    <a:pt x="302381" y="38214"/>
                    <a:pt x="296388" y="28423"/>
                    <a:pt x="288363" y="20440"/>
                  </a:cubicBezTo>
                  <a:cubicBezTo>
                    <a:pt x="285918" y="18038"/>
                    <a:pt x="281988" y="18074"/>
                    <a:pt x="279586" y="20519"/>
                  </a:cubicBezTo>
                  <a:cubicBezTo>
                    <a:pt x="277215" y="22934"/>
                    <a:pt x="277215" y="26803"/>
                    <a:pt x="279586" y="29217"/>
                  </a:cubicBezTo>
                  <a:cubicBezTo>
                    <a:pt x="292193" y="42136"/>
                    <a:pt x="298784" y="59762"/>
                    <a:pt x="297747" y="77782"/>
                  </a:cubicBezTo>
                  <a:cubicBezTo>
                    <a:pt x="297747" y="77841"/>
                    <a:pt x="297779" y="77890"/>
                    <a:pt x="297781" y="77949"/>
                  </a:cubicBezTo>
                  <a:cubicBezTo>
                    <a:pt x="295184" y="85340"/>
                    <a:pt x="292176" y="92580"/>
                    <a:pt x="288771" y="99635"/>
                  </a:cubicBezTo>
                  <a:cubicBezTo>
                    <a:pt x="286429" y="85987"/>
                    <a:pt x="279756" y="73454"/>
                    <a:pt x="269742" y="63890"/>
                  </a:cubicBezTo>
                  <a:cubicBezTo>
                    <a:pt x="267296" y="61488"/>
                    <a:pt x="263367" y="61524"/>
                    <a:pt x="260965" y="63969"/>
                  </a:cubicBezTo>
                  <a:cubicBezTo>
                    <a:pt x="258594" y="66384"/>
                    <a:pt x="258594" y="70252"/>
                    <a:pt x="260965" y="72667"/>
                  </a:cubicBezTo>
                  <a:cubicBezTo>
                    <a:pt x="271039" y="82741"/>
                    <a:pt x="277952" y="95349"/>
                    <a:pt x="278124" y="118643"/>
                  </a:cubicBezTo>
                  <a:cubicBezTo>
                    <a:pt x="264770" y="140091"/>
                    <a:pt x="247179" y="158586"/>
                    <a:pt x="226427" y="172997"/>
                  </a:cubicBezTo>
                  <a:cubicBezTo>
                    <a:pt x="229512" y="158111"/>
                    <a:pt x="228372" y="142658"/>
                    <a:pt x="223137" y="128385"/>
                  </a:cubicBezTo>
                  <a:cubicBezTo>
                    <a:pt x="222053" y="125133"/>
                    <a:pt x="218537" y="123375"/>
                    <a:pt x="215285" y="124460"/>
                  </a:cubicBezTo>
                  <a:cubicBezTo>
                    <a:pt x="212032" y="125545"/>
                    <a:pt x="210275" y="129061"/>
                    <a:pt x="211360" y="132313"/>
                  </a:cubicBezTo>
                  <a:cubicBezTo>
                    <a:pt x="216766" y="148531"/>
                    <a:pt x="217055" y="159534"/>
                    <a:pt x="212323" y="180006"/>
                  </a:cubicBezTo>
                  <a:lnTo>
                    <a:pt x="110446" y="180006"/>
                  </a:lnTo>
                  <a:cubicBezTo>
                    <a:pt x="105714" y="159534"/>
                    <a:pt x="106003" y="148531"/>
                    <a:pt x="111409" y="132313"/>
                  </a:cubicBezTo>
                  <a:cubicBezTo>
                    <a:pt x="112494" y="129061"/>
                    <a:pt x="110737" y="125545"/>
                    <a:pt x="107485" y="124460"/>
                  </a:cubicBezTo>
                  <a:cubicBezTo>
                    <a:pt x="104232" y="123375"/>
                    <a:pt x="100716" y="125133"/>
                    <a:pt x="99632" y="128385"/>
                  </a:cubicBezTo>
                  <a:cubicBezTo>
                    <a:pt x="94397" y="142658"/>
                    <a:pt x="93257" y="158111"/>
                    <a:pt x="96342" y="172997"/>
                  </a:cubicBezTo>
                  <a:cubicBezTo>
                    <a:pt x="74984" y="158157"/>
                    <a:pt x="56979" y="138999"/>
                    <a:pt x="43491" y="116761"/>
                  </a:cubicBezTo>
                  <a:cubicBezTo>
                    <a:pt x="43713" y="93904"/>
                    <a:pt x="50061" y="82858"/>
                    <a:pt x="60252" y="72667"/>
                  </a:cubicBezTo>
                  <a:cubicBezTo>
                    <a:pt x="62657" y="70224"/>
                    <a:pt x="62627" y="66294"/>
                    <a:pt x="60184" y="63890"/>
                  </a:cubicBezTo>
                  <a:cubicBezTo>
                    <a:pt x="57768" y="61511"/>
                    <a:pt x="53891" y="61511"/>
                    <a:pt x="51475" y="63890"/>
                  </a:cubicBezTo>
                  <a:cubicBezTo>
                    <a:pt x="42033" y="72922"/>
                    <a:pt x="35587" y="84633"/>
                    <a:pt x="33008" y="97443"/>
                  </a:cubicBezTo>
                  <a:cubicBezTo>
                    <a:pt x="29932" y="90922"/>
                    <a:pt x="27192" y="84246"/>
                    <a:pt x="24799" y="77444"/>
                  </a:cubicBezTo>
                  <a:cubicBezTo>
                    <a:pt x="24800" y="77393"/>
                    <a:pt x="24829" y="77350"/>
                    <a:pt x="24829" y="77298"/>
                  </a:cubicBezTo>
                  <a:cubicBezTo>
                    <a:pt x="24829" y="55667"/>
                    <a:pt x="30012" y="40837"/>
                    <a:pt x="41631" y="29217"/>
                  </a:cubicBezTo>
                  <a:cubicBezTo>
                    <a:pt x="44042" y="26781"/>
                    <a:pt x="44023" y="22852"/>
                    <a:pt x="41587" y="20440"/>
                  </a:cubicBezTo>
                  <a:cubicBezTo>
                    <a:pt x="39169" y="18046"/>
                    <a:pt x="35273" y="18046"/>
                    <a:pt x="32854" y="20440"/>
                  </a:cubicBezTo>
                  <a:cubicBezTo>
                    <a:pt x="25323" y="27961"/>
                    <a:pt x="19749" y="37211"/>
                    <a:pt x="16619" y="47384"/>
                  </a:cubicBezTo>
                  <a:cubicBezTo>
                    <a:pt x="13886" y="33827"/>
                    <a:pt x="12478" y="20036"/>
                    <a:pt x="12414" y="6207"/>
                  </a:cubicBezTo>
                  <a:cubicBezTo>
                    <a:pt x="12414" y="2779"/>
                    <a:pt x="9635" y="0"/>
                    <a:pt x="6207" y="0"/>
                  </a:cubicBezTo>
                  <a:cubicBezTo>
                    <a:pt x="2779" y="0"/>
                    <a:pt x="0" y="2779"/>
                    <a:pt x="0" y="6207"/>
                  </a:cubicBezTo>
                  <a:cubicBezTo>
                    <a:pt x="0" y="61984"/>
                    <a:pt x="22801" y="134427"/>
                    <a:pt x="84973" y="180006"/>
                  </a:cubicBezTo>
                  <a:lnTo>
                    <a:pt x="31036" y="180006"/>
                  </a:lnTo>
                  <a:cubicBezTo>
                    <a:pt x="27609" y="180005"/>
                    <a:pt x="24830" y="182781"/>
                    <a:pt x="24828" y="186207"/>
                  </a:cubicBezTo>
                  <a:cubicBezTo>
                    <a:pt x="24828" y="186552"/>
                    <a:pt x="24856" y="186895"/>
                    <a:pt x="24913" y="187234"/>
                  </a:cubicBezTo>
                  <a:cubicBezTo>
                    <a:pt x="28038" y="205993"/>
                    <a:pt x="35767" y="219049"/>
                    <a:pt x="47883" y="226041"/>
                  </a:cubicBezTo>
                  <a:cubicBezTo>
                    <a:pt x="61577" y="233946"/>
                    <a:pt x="80180" y="234042"/>
                    <a:pt x="104563" y="226305"/>
                  </a:cubicBezTo>
                  <a:cubicBezTo>
                    <a:pt x="99513" y="280729"/>
                    <a:pt x="107918" y="291067"/>
                    <a:pt x="117568" y="302945"/>
                  </a:cubicBezTo>
                  <a:cubicBezTo>
                    <a:pt x="124354" y="311295"/>
                    <a:pt x="131370" y="319929"/>
                    <a:pt x="135047" y="349771"/>
                  </a:cubicBezTo>
                  <a:cubicBezTo>
                    <a:pt x="136702" y="362743"/>
                    <a:pt x="147756" y="372455"/>
                    <a:pt x="160833" y="372426"/>
                  </a:cubicBezTo>
                  <a:lnTo>
                    <a:pt x="161936" y="372426"/>
                  </a:lnTo>
                  <a:cubicBezTo>
                    <a:pt x="175014" y="372455"/>
                    <a:pt x="186067" y="362743"/>
                    <a:pt x="187723" y="349771"/>
                  </a:cubicBezTo>
                  <a:cubicBezTo>
                    <a:pt x="191398" y="319929"/>
                    <a:pt x="198415" y="311295"/>
                    <a:pt x="205201" y="302944"/>
                  </a:cubicBezTo>
                  <a:cubicBezTo>
                    <a:pt x="214851" y="291067"/>
                    <a:pt x="223256" y="280729"/>
                    <a:pt x="218206" y="226305"/>
                  </a:cubicBezTo>
                  <a:cubicBezTo>
                    <a:pt x="242592" y="234046"/>
                    <a:pt x="261202" y="233951"/>
                    <a:pt x="274885" y="226041"/>
                  </a:cubicBezTo>
                  <a:cubicBezTo>
                    <a:pt x="287003" y="219049"/>
                    <a:pt x="294731" y="205992"/>
                    <a:pt x="297856" y="187234"/>
                  </a:cubicBezTo>
                  <a:cubicBezTo>
                    <a:pt x="298421" y="183854"/>
                    <a:pt x="296140" y="180656"/>
                    <a:pt x="292760" y="180091"/>
                  </a:cubicBezTo>
                  <a:cubicBezTo>
                    <a:pt x="292421" y="180034"/>
                    <a:pt x="292078" y="180006"/>
                    <a:pt x="291734" y="180006"/>
                  </a:cubicBezTo>
                  <a:close/>
                  <a:moveTo>
                    <a:pt x="268681" y="215291"/>
                  </a:moveTo>
                  <a:cubicBezTo>
                    <a:pt x="256883" y="222107"/>
                    <a:pt x="238215" y="220813"/>
                    <a:pt x="213221" y="211436"/>
                  </a:cubicBezTo>
                  <a:cubicBezTo>
                    <a:pt x="210010" y="210233"/>
                    <a:pt x="206433" y="211860"/>
                    <a:pt x="205230" y="215070"/>
                  </a:cubicBezTo>
                  <a:cubicBezTo>
                    <a:pt x="204888" y="215983"/>
                    <a:pt x="204766" y="216964"/>
                    <a:pt x="204873" y="217934"/>
                  </a:cubicBezTo>
                  <a:cubicBezTo>
                    <a:pt x="211296" y="275755"/>
                    <a:pt x="204355" y="284299"/>
                    <a:pt x="195566" y="295116"/>
                  </a:cubicBezTo>
                  <a:cubicBezTo>
                    <a:pt x="188413" y="303918"/>
                    <a:pt x="179515" y="314871"/>
                    <a:pt x="175399" y="348255"/>
                  </a:cubicBezTo>
                  <a:cubicBezTo>
                    <a:pt x="174517" y="355008"/>
                    <a:pt x="168746" y="360047"/>
                    <a:pt x="161936" y="360012"/>
                  </a:cubicBezTo>
                  <a:lnTo>
                    <a:pt x="160833" y="360012"/>
                  </a:lnTo>
                  <a:cubicBezTo>
                    <a:pt x="154022" y="360047"/>
                    <a:pt x="148252" y="355006"/>
                    <a:pt x="147370" y="348252"/>
                  </a:cubicBezTo>
                  <a:cubicBezTo>
                    <a:pt x="143254" y="314871"/>
                    <a:pt x="134356" y="303918"/>
                    <a:pt x="127203" y="295116"/>
                  </a:cubicBezTo>
                  <a:cubicBezTo>
                    <a:pt x="118414" y="284299"/>
                    <a:pt x="111473" y="275755"/>
                    <a:pt x="117896" y="217934"/>
                  </a:cubicBezTo>
                  <a:cubicBezTo>
                    <a:pt x="118273" y="214525"/>
                    <a:pt x="115817" y="211457"/>
                    <a:pt x="112409" y="211079"/>
                  </a:cubicBezTo>
                  <a:cubicBezTo>
                    <a:pt x="111441" y="210972"/>
                    <a:pt x="110461" y="211094"/>
                    <a:pt x="109548" y="211436"/>
                  </a:cubicBezTo>
                  <a:cubicBezTo>
                    <a:pt x="84557" y="220806"/>
                    <a:pt x="65896" y="222104"/>
                    <a:pt x="54088" y="215291"/>
                  </a:cubicBezTo>
                  <a:cubicBezTo>
                    <a:pt x="46044" y="210094"/>
                    <a:pt x="40482" y="201828"/>
                    <a:pt x="38698" y="192420"/>
                  </a:cubicBezTo>
                  <a:lnTo>
                    <a:pt x="284072" y="192420"/>
                  </a:lnTo>
                  <a:cubicBezTo>
                    <a:pt x="282287" y="201828"/>
                    <a:pt x="276725" y="210094"/>
                    <a:pt x="268681" y="215291"/>
                  </a:cubicBezTo>
                  <a:close/>
                </a:path>
              </a:pathLst>
            </a:custGeom>
            <a:grpFill/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402E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422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940061-3190-487F-8BE6-36ACE722D7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709C3-2E9F-47C7-8538-D11A1451DC02}"/>
              </a:ext>
            </a:extLst>
          </p:cNvPr>
          <p:cNvSpPr/>
          <p:nvPr/>
        </p:nvSpPr>
        <p:spPr>
          <a:xfrm>
            <a:off x="683490" y="3830527"/>
            <a:ext cx="1645185" cy="377687"/>
          </a:xfrm>
          <a:prstGeom prst="rect">
            <a:avLst/>
          </a:prstGeom>
          <a:solidFill>
            <a:srgbClr val="028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2F6C66-8F68-4769-BAD3-129E99C4DFCC}"/>
              </a:ext>
            </a:extLst>
          </p:cNvPr>
          <p:cNvSpPr txBox="1"/>
          <p:nvPr/>
        </p:nvSpPr>
        <p:spPr>
          <a:xfrm>
            <a:off x="895979" y="3929318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pc="1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TEXT TITTLE 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C3DF50-0CEB-4486-A390-8571975A3331}"/>
              </a:ext>
            </a:extLst>
          </p:cNvPr>
          <p:cNvSpPr txBox="1"/>
          <p:nvPr/>
        </p:nvSpPr>
        <p:spPr>
          <a:xfrm>
            <a:off x="587957" y="4592777"/>
            <a:ext cx="316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Lorem Ipsum dolor sit amet 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F180DD-43A6-4634-8983-0416192D6A36}"/>
              </a:ext>
            </a:extLst>
          </p:cNvPr>
          <p:cNvSpPr txBox="1"/>
          <p:nvPr/>
        </p:nvSpPr>
        <p:spPr>
          <a:xfrm>
            <a:off x="495112" y="1180311"/>
            <a:ext cx="9370664" cy="93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>
                <a:latin typeface="Poppins SemiBold" panose="00000700000000000000" pitchFamily="2" charset="0"/>
                <a:cs typeface="Poppins SemiBold" panose="00000700000000000000" pitchFamily="2" charset="0"/>
              </a:rPr>
              <a:t>When The studio start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D1D1E2-B89A-4EF6-96EF-1E88F96B758A}"/>
              </a:ext>
            </a:extLst>
          </p:cNvPr>
          <p:cNvSpPr/>
          <p:nvPr/>
        </p:nvSpPr>
        <p:spPr>
          <a:xfrm>
            <a:off x="609382" y="2942664"/>
            <a:ext cx="3255817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oilusioisduili reprehenderitisi voluptates esse cill inure dolorlaborusita amet. Duis aute irusitaseiad dolorin repreheno dui lroeml</a:t>
            </a:r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B3DFAD-784E-444B-8B7A-8C2D709F8CB5}"/>
              </a:ext>
            </a:extLst>
          </p:cNvPr>
          <p:cNvSpPr txBox="1"/>
          <p:nvPr/>
        </p:nvSpPr>
        <p:spPr>
          <a:xfrm>
            <a:off x="972004" y="2551568"/>
            <a:ext cx="22883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latin typeface="Poppins Medium" panose="00000600000000000000" pitchFamily="2" charset="0"/>
                <a:cs typeface="Poppins Medium" panose="00000600000000000000" pitchFamily="2" charset="0"/>
              </a:rPr>
              <a:t>Lorem Ipsum dolor sit amet .</a:t>
            </a:r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5A307F07-1910-4FC1-97BE-FD0742D618F8}"/>
              </a:ext>
            </a:extLst>
          </p:cNvPr>
          <p:cNvSpPr/>
          <p:nvPr/>
        </p:nvSpPr>
        <p:spPr>
          <a:xfrm rot="13500000">
            <a:off x="612242" y="2623743"/>
            <a:ext cx="117260" cy="11726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626A0-2851-4862-86AB-A0A6858F4D52}"/>
              </a:ext>
            </a:extLst>
          </p:cNvPr>
          <p:cNvSpPr txBox="1"/>
          <p:nvPr/>
        </p:nvSpPr>
        <p:spPr>
          <a:xfrm>
            <a:off x="1007126" y="169019"/>
            <a:ext cx="120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Karim</a:t>
            </a:r>
          </a:p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Presentation.</a:t>
            </a:r>
          </a:p>
        </p:txBody>
      </p:sp>
      <p:grpSp>
        <p:nvGrpSpPr>
          <p:cNvPr id="15" name="Graphic 6">
            <a:extLst>
              <a:ext uri="{FF2B5EF4-FFF2-40B4-BE49-F238E27FC236}">
                <a16:creationId xmlns:a16="http://schemas.microsoft.com/office/drawing/2014/main" id="{88FCBD9B-9F10-42BB-A44A-BEAA43120B5B}"/>
              </a:ext>
            </a:extLst>
          </p:cNvPr>
          <p:cNvGrpSpPr/>
          <p:nvPr/>
        </p:nvGrpSpPr>
        <p:grpSpPr>
          <a:xfrm flipH="1">
            <a:off x="384657" y="207346"/>
            <a:ext cx="385012" cy="385012"/>
            <a:chOff x="9520408" y="5093684"/>
            <a:chExt cx="372426" cy="372426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803FDDD-538F-400C-A90C-A8A1B37223E5}"/>
                </a:ext>
              </a:extLst>
            </p:cNvPr>
            <p:cNvSpPr/>
            <p:nvPr/>
          </p:nvSpPr>
          <p:spPr>
            <a:xfrm>
              <a:off x="9545236" y="5093684"/>
              <a:ext cx="322769" cy="372426"/>
            </a:xfrm>
            <a:custGeom>
              <a:avLst/>
              <a:gdLst>
                <a:gd name="connsiteX0" fmla="*/ 291734 w 322769"/>
                <a:gd name="connsiteY0" fmla="*/ 180006 h 372426"/>
                <a:gd name="connsiteX1" fmla="*/ 237796 w 322769"/>
                <a:gd name="connsiteY1" fmla="*/ 180006 h 372426"/>
                <a:gd name="connsiteX2" fmla="*/ 322769 w 322769"/>
                <a:gd name="connsiteY2" fmla="*/ 6207 h 372426"/>
                <a:gd name="connsiteX3" fmla="*/ 316562 w 322769"/>
                <a:gd name="connsiteY3" fmla="*/ 0 h 372426"/>
                <a:gd name="connsiteX4" fmla="*/ 310355 w 322769"/>
                <a:gd name="connsiteY4" fmla="*/ 6207 h 372426"/>
                <a:gd name="connsiteX5" fmla="*/ 305842 w 322769"/>
                <a:gd name="connsiteY5" fmla="*/ 48992 h 372426"/>
                <a:gd name="connsiteX6" fmla="*/ 288363 w 322769"/>
                <a:gd name="connsiteY6" fmla="*/ 20440 h 372426"/>
                <a:gd name="connsiteX7" fmla="*/ 279586 w 322769"/>
                <a:gd name="connsiteY7" fmla="*/ 20519 h 372426"/>
                <a:gd name="connsiteX8" fmla="*/ 279586 w 322769"/>
                <a:gd name="connsiteY8" fmla="*/ 29217 h 372426"/>
                <a:gd name="connsiteX9" fmla="*/ 297747 w 322769"/>
                <a:gd name="connsiteY9" fmla="*/ 77782 h 372426"/>
                <a:gd name="connsiteX10" fmla="*/ 297781 w 322769"/>
                <a:gd name="connsiteY10" fmla="*/ 77949 h 372426"/>
                <a:gd name="connsiteX11" fmla="*/ 288771 w 322769"/>
                <a:gd name="connsiteY11" fmla="*/ 99635 h 372426"/>
                <a:gd name="connsiteX12" fmla="*/ 269742 w 322769"/>
                <a:gd name="connsiteY12" fmla="*/ 63890 h 372426"/>
                <a:gd name="connsiteX13" fmla="*/ 260965 w 322769"/>
                <a:gd name="connsiteY13" fmla="*/ 63969 h 372426"/>
                <a:gd name="connsiteX14" fmla="*/ 260965 w 322769"/>
                <a:gd name="connsiteY14" fmla="*/ 72667 h 372426"/>
                <a:gd name="connsiteX15" fmla="*/ 278124 w 322769"/>
                <a:gd name="connsiteY15" fmla="*/ 118643 h 372426"/>
                <a:gd name="connsiteX16" fmla="*/ 226427 w 322769"/>
                <a:gd name="connsiteY16" fmla="*/ 172997 h 372426"/>
                <a:gd name="connsiteX17" fmla="*/ 223137 w 322769"/>
                <a:gd name="connsiteY17" fmla="*/ 128385 h 372426"/>
                <a:gd name="connsiteX18" fmla="*/ 215285 w 322769"/>
                <a:gd name="connsiteY18" fmla="*/ 124460 h 372426"/>
                <a:gd name="connsiteX19" fmla="*/ 211360 w 322769"/>
                <a:gd name="connsiteY19" fmla="*/ 132313 h 372426"/>
                <a:gd name="connsiteX20" fmla="*/ 212323 w 322769"/>
                <a:gd name="connsiteY20" fmla="*/ 180006 h 372426"/>
                <a:gd name="connsiteX21" fmla="*/ 110446 w 322769"/>
                <a:gd name="connsiteY21" fmla="*/ 180006 h 372426"/>
                <a:gd name="connsiteX22" fmla="*/ 111409 w 322769"/>
                <a:gd name="connsiteY22" fmla="*/ 132313 h 372426"/>
                <a:gd name="connsiteX23" fmla="*/ 107485 w 322769"/>
                <a:gd name="connsiteY23" fmla="*/ 124460 h 372426"/>
                <a:gd name="connsiteX24" fmla="*/ 99632 w 322769"/>
                <a:gd name="connsiteY24" fmla="*/ 128385 h 372426"/>
                <a:gd name="connsiteX25" fmla="*/ 96342 w 322769"/>
                <a:gd name="connsiteY25" fmla="*/ 172997 h 372426"/>
                <a:gd name="connsiteX26" fmla="*/ 43491 w 322769"/>
                <a:gd name="connsiteY26" fmla="*/ 116761 h 372426"/>
                <a:gd name="connsiteX27" fmla="*/ 60252 w 322769"/>
                <a:gd name="connsiteY27" fmla="*/ 72667 h 372426"/>
                <a:gd name="connsiteX28" fmla="*/ 60184 w 322769"/>
                <a:gd name="connsiteY28" fmla="*/ 63890 h 372426"/>
                <a:gd name="connsiteX29" fmla="*/ 51475 w 322769"/>
                <a:gd name="connsiteY29" fmla="*/ 63890 h 372426"/>
                <a:gd name="connsiteX30" fmla="*/ 33008 w 322769"/>
                <a:gd name="connsiteY30" fmla="*/ 97443 h 372426"/>
                <a:gd name="connsiteX31" fmla="*/ 24799 w 322769"/>
                <a:gd name="connsiteY31" fmla="*/ 77444 h 372426"/>
                <a:gd name="connsiteX32" fmla="*/ 24829 w 322769"/>
                <a:gd name="connsiteY32" fmla="*/ 77298 h 372426"/>
                <a:gd name="connsiteX33" fmla="*/ 41631 w 322769"/>
                <a:gd name="connsiteY33" fmla="*/ 29217 h 372426"/>
                <a:gd name="connsiteX34" fmla="*/ 41587 w 322769"/>
                <a:gd name="connsiteY34" fmla="*/ 20440 h 372426"/>
                <a:gd name="connsiteX35" fmla="*/ 32854 w 322769"/>
                <a:gd name="connsiteY35" fmla="*/ 20440 h 372426"/>
                <a:gd name="connsiteX36" fmla="*/ 16619 w 322769"/>
                <a:gd name="connsiteY36" fmla="*/ 47384 h 372426"/>
                <a:gd name="connsiteX37" fmla="*/ 12414 w 322769"/>
                <a:gd name="connsiteY37" fmla="*/ 6207 h 372426"/>
                <a:gd name="connsiteX38" fmla="*/ 6207 w 322769"/>
                <a:gd name="connsiteY38" fmla="*/ 0 h 372426"/>
                <a:gd name="connsiteX39" fmla="*/ 0 w 322769"/>
                <a:gd name="connsiteY39" fmla="*/ 6207 h 372426"/>
                <a:gd name="connsiteX40" fmla="*/ 84973 w 322769"/>
                <a:gd name="connsiteY40" fmla="*/ 180006 h 372426"/>
                <a:gd name="connsiteX41" fmla="*/ 31036 w 322769"/>
                <a:gd name="connsiteY41" fmla="*/ 180006 h 372426"/>
                <a:gd name="connsiteX42" fmla="*/ 24828 w 322769"/>
                <a:gd name="connsiteY42" fmla="*/ 186207 h 372426"/>
                <a:gd name="connsiteX43" fmla="*/ 24913 w 322769"/>
                <a:gd name="connsiteY43" fmla="*/ 187234 h 372426"/>
                <a:gd name="connsiteX44" fmla="*/ 47883 w 322769"/>
                <a:gd name="connsiteY44" fmla="*/ 226041 h 372426"/>
                <a:gd name="connsiteX45" fmla="*/ 104563 w 322769"/>
                <a:gd name="connsiteY45" fmla="*/ 226305 h 372426"/>
                <a:gd name="connsiteX46" fmla="*/ 117568 w 322769"/>
                <a:gd name="connsiteY46" fmla="*/ 302945 h 372426"/>
                <a:gd name="connsiteX47" fmla="*/ 135047 w 322769"/>
                <a:gd name="connsiteY47" fmla="*/ 349771 h 372426"/>
                <a:gd name="connsiteX48" fmla="*/ 160833 w 322769"/>
                <a:gd name="connsiteY48" fmla="*/ 372426 h 372426"/>
                <a:gd name="connsiteX49" fmla="*/ 161936 w 322769"/>
                <a:gd name="connsiteY49" fmla="*/ 372426 h 372426"/>
                <a:gd name="connsiteX50" fmla="*/ 187723 w 322769"/>
                <a:gd name="connsiteY50" fmla="*/ 349771 h 372426"/>
                <a:gd name="connsiteX51" fmla="*/ 205201 w 322769"/>
                <a:gd name="connsiteY51" fmla="*/ 302944 h 372426"/>
                <a:gd name="connsiteX52" fmla="*/ 218206 w 322769"/>
                <a:gd name="connsiteY52" fmla="*/ 226305 h 372426"/>
                <a:gd name="connsiteX53" fmla="*/ 274885 w 322769"/>
                <a:gd name="connsiteY53" fmla="*/ 226041 h 372426"/>
                <a:gd name="connsiteX54" fmla="*/ 297856 w 322769"/>
                <a:gd name="connsiteY54" fmla="*/ 187234 h 372426"/>
                <a:gd name="connsiteX55" fmla="*/ 292760 w 322769"/>
                <a:gd name="connsiteY55" fmla="*/ 180091 h 372426"/>
                <a:gd name="connsiteX56" fmla="*/ 291734 w 322769"/>
                <a:gd name="connsiteY56" fmla="*/ 180006 h 372426"/>
                <a:gd name="connsiteX57" fmla="*/ 268681 w 322769"/>
                <a:gd name="connsiteY57" fmla="*/ 215291 h 372426"/>
                <a:gd name="connsiteX58" fmla="*/ 213221 w 322769"/>
                <a:gd name="connsiteY58" fmla="*/ 211436 h 372426"/>
                <a:gd name="connsiteX59" fmla="*/ 205230 w 322769"/>
                <a:gd name="connsiteY59" fmla="*/ 215070 h 372426"/>
                <a:gd name="connsiteX60" fmla="*/ 204873 w 322769"/>
                <a:gd name="connsiteY60" fmla="*/ 217934 h 372426"/>
                <a:gd name="connsiteX61" fmla="*/ 195566 w 322769"/>
                <a:gd name="connsiteY61" fmla="*/ 295116 h 372426"/>
                <a:gd name="connsiteX62" fmla="*/ 175399 w 322769"/>
                <a:gd name="connsiteY62" fmla="*/ 348255 h 372426"/>
                <a:gd name="connsiteX63" fmla="*/ 161936 w 322769"/>
                <a:gd name="connsiteY63" fmla="*/ 360012 h 372426"/>
                <a:gd name="connsiteX64" fmla="*/ 160833 w 322769"/>
                <a:gd name="connsiteY64" fmla="*/ 360012 h 372426"/>
                <a:gd name="connsiteX65" fmla="*/ 147370 w 322769"/>
                <a:gd name="connsiteY65" fmla="*/ 348252 h 372426"/>
                <a:gd name="connsiteX66" fmla="*/ 127203 w 322769"/>
                <a:gd name="connsiteY66" fmla="*/ 295116 h 372426"/>
                <a:gd name="connsiteX67" fmla="*/ 117896 w 322769"/>
                <a:gd name="connsiteY67" fmla="*/ 217934 h 372426"/>
                <a:gd name="connsiteX68" fmla="*/ 112409 w 322769"/>
                <a:gd name="connsiteY68" fmla="*/ 211079 h 372426"/>
                <a:gd name="connsiteX69" fmla="*/ 109548 w 322769"/>
                <a:gd name="connsiteY69" fmla="*/ 211436 h 372426"/>
                <a:gd name="connsiteX70" fmla="*/ 54088 w 322769"/>
                <a:gd name="connsiteY70" fmla="*/ 215291 h 372426"/>
                <a:gd name="connsiteX71" fmla="*/ 38698 w 322769"/>
                <a:gd name="connsiteY71" fmla="*/ 192420 h 372426"/>
                <a:gd name="connsiteX72" fmla="*/ 284072 w 322769"/>
                <a:gd name="connsiteY72" fmla="*/ 192420 h 372426"/>
                <a:gd name="connsiteX73" fmla="*/ 268681 w 322769"/>
                <a:gd name="connsiteY73" fmla="*/ 215291 h 37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22769" h="372426">
                  <a:moveTo>
                    <a:pt x="291734" y="180006"/>
                  </a:moveTo>
                  <a:lnTo>
                    <a:pt x="237796" y="180006"/>
                  </a:lnTo>
                  <a:cubicBezTo>
                    <a:pt x="299969" y="134427"/>
                    <a:pt x="322769" y="61984"/>
                    <a:pt x="322769" y="6207"/>
                  </a:cubicBezTo>
                  <a:cubicBezTo>
                    <a:pt x="322769" y="2779"/>
                    <a:pt x="319990" y="0"/>
                    <a:pt x="316562" y="0"/>
                  </a:cubicBezTo>
                  <a:cubicBezTo>
                    <a:pt x="313134" y="0"/>
                    <a:pt x="310355" y="2779"/>
                    <a:pt x="310355" y="6207"/>
                  </a:cubicBezTo>
                  <a:cubicBezTo>
                    <a:pt x="310294" y="20584"/>
                    <a:pt x="308783" y="34918"/>
                    <a:pt x="305842" y="48992"/>
                  </a:cubicBezTo>
                  <a:cubicBezTo>
                    <a:pt x="302381" y="38214"/>
                    <a:pt x="296388" y="28423"/>
                    <a:pt x="288363" y="20440"/>
                  </a:cubicBezTo>
                  <a:cubicBezTo>
                    <a:pt x="285918" y="18038"/>
                    <a:pt x="281988" y="18074"/>
                    <a:pt x="279586" y="20519"/>
                  </a:cubicBezTo>
                  <a:cubicBezTo>
                    <a:pt x="277215" y="22934"/>
                    <a:pt x="277215" y="26803"/>
                    <a:pt x="279586" y="29217"/>
                  </a:cubicBezTo>
                  <a:cubicBezTo>
                    <a:pt x="292193" y="42136"/>
                    <a:pt x="298784" y="59762"/>
                    <a:pt x="297747" y="77782"/>
                  </a:cubicBezTo>
                  <a:cubicBezTo>
                    <a:pt x="297747" y="77841"/>
                    <a:pt x="297779" y="77890"/>
                    <a:pt x="297781" y="77949"/>
                  </a:cubicBezTo>
                  <a:cubicBezTo>
                    <a:pt x="295184" y="85340"/>
                    <a:pt x="292176" y="92580"/>
                    <a:pt x="288771" y="99635"/>
                  </a:cubicBezTo>
                  <a:cubicBezTo>
                    <a:pt x="286429" y="85987"/>
                    <a:pt x="279756" y="73454"/>
                    <a:pt x="269742" y="63890"/>
                  </a:cubicBezTo>
                  <a:cubicBezTo>
                    <a:pt x="267296" y="61488"/>
                    <a:pt x="263367" y="61524"/>
                    <a:pt x="260965" y="63969"/>
                  </a:cubicBezTo>
                  <a:cubicBezTo>
                    <a:pt x="258594" y="66384"/>
                    <a:pt x="258594" y="70252"/>
                    <a:pt x="260965" y="72667"/>
                  </a:cubicBezTo>
                  <a:cubicBezTo>
                    <a:pt x="271039" y="82741"/>
                    <a:pt x="277952" y="95349"/>
                    <a:pt x="278124" y="118643"/>
                  </a:cubicBezTo>
                  <a:cubicBezTo>
                    <a:pt x="264770" y="140091"/>
                    <a:pt x="247179" y="158586"/>
                    <a:pt x="226427" y="172997"/>
                  </a:cubicBezTo>
                  <a:cubicBezTo>
                    <a:pt x="229512" y="158111"/>
                    <a:pt x="228372" y="142658"/>
                    <a:pt x="223137" y="128385"/>
                  </a:cubicBezTo>
                  <a:cubicBezTo>
                    <a:pt x="222053" y="125133"/>
                    <a:pt x="218537" y="123375"/>
                    <a:pt x="215285" y="124460"/>
                  </a:cubicBezTo>
                  <a:cubicBezTo>
                    <a:pt x="212032" y="125545"/>
                    <a:pt x="210275" y="129061"/>
                    <a:pt x="211360" y="132313"/>
                  </a:cubicBezTo>
                  <a:cubicBezTo>
                    <a:pt x="216766" y="148531"/>
                    <a:pt x="217055" y="159534"/>
                    <a:pt x="212323" y="180006"/>
                  </a:cubicBezTo>
                  <a:lnTo>
                    <a:pt x="110446" y="180006"/>
                  </a:lnTo>
                  <a:cubicBezTo>
                    <a:pt x="105714" y="159534"/>
                    <a:pt x="106003" y="148531"/>
                    <a:pt x="111409" y="132313"/>
                  </a:cubicBezTo>
                  <a:cubicBezTo>
                    <a:pt x="112494" y="129061"/>
                    <a:pt x="110737" y="125545"/>
                    <a:pt x="107485" y="124460"/>
                  </a:cubicBezTo>
                  <a:cubicBezTo>
                    <a:pt x="104232" y="123375"/>
                    <a:pt x="100716" y="125133"/>
                    <a:pt x="99632" y="128385"/>
                  </a:cubicBezTo>
                  <a:cubicBezTo>
                    <a:pt x="94397" y="142658"/>
                    <a:pt x="93257" y="158111"/>
                    <a:pt x="96342" y="172997"/>
                  </a:cubicBezTo>
                  <a:cubicBezTo>
                    <a:pt x="74984" y="158157"/>
                    <a:pt x="56979" y="138999"/>
                    <a:pt x="43491" y="116761"/>
                  </a:cubicBezTo>
                  <a:cubicBezTo>
                    <a:pt x="43713" y="93904"/>
                    <a:pt x="50061" y="82858"/>
                    <a:pt x="60252" y="72667"/>
                  </a:cubicBezTo>
                  <a:cubicBezTo>
                    <a:pt x="62657" y="70224"/>
                    <a:pt x="62627" y="66294"/>
                    <a:pt x="60184" y="63890"/>
                  </a:cubicBezTo>
                  <a:cubicBezTo>
                    <a:pt x="57768" y="61511"/>
                    <a:pt x="53891" y="61511"/>
                    <a:pt x="51475" y="63890"/>
                  </a:cubicBezTo>
                  <a:cubicBezTo>
                    <a:pt x="42033" y="72922"/>
                    <a:pt x="35587" y="84633"/>
                    <a:pt x="33008" y="97443"/>
                  </a:cubicBezTo>
                  <a:cubicBezTo>
                    <a:pt x="29932" y="90922"/>
                    <a:pt x="27192" y="84246"/>
                    <a:pt x="24799" y="77444"/>
                  </a:cubicBezTo>
                  <a:cubicBezTo>
                    <a:pt x="24800" y="77393"/>
                    <a:pt x="24829" y="77350"/>
                    <a:pt x="24829" y="77298"/>
                  </a:cubicBezTo>
                  <a:cubicBezTo>
                    <a:pt x="24829" y="55667"/>
                    <a:pt x="30012" y="40837"/>
                    <a:pt x="41631" y="29217"/>
                  </a:cubicBezTo>
                  <a:cubicBezTo>
                    <a:pt x="44042" y="26781"/>
                    <a:pt x="44023" y="22852"/>
                    <a:pt x="41587" y="20440"/>
                  </a:cubicBezTo>
                  <a:cubicBezTo>
                    <a:pt x="39169" y="18046"/>
                    <a:pt x="35273" y="18046"/>
                    <a:pt x="32854" y="20440"/>
                  </a:cubicBezTo>
                  <a:cubicBezTo>
                    <a:pt x="25323" y="27961"/>
                    <a:pt x="19749" y="37211"/>
                    <a:pt x="16619" y="47384"/>
                  </a:cubicBezTo>
                  <a:cubicBezTo>
                    <a:pt x="13886" y="33827"/>
                    <a:pt x="12478" y="20036"/>
                    <a:pt x="12414" y="6207"/>
                  </a:cubicBezTo>
                  <a:cubicBezTo>
                    <a:pt x="12414" y="2779"/>
                    <a:pt x="9635" y="0"/>
                    <a:pt x="6207" y="0"/>
                  </a:cubicBezTo>
                  <a:cubicBezTo>
                    <a:pt x="2779" y="0"/>
                    <a:pt x="0" y="2779"/>
                    <a:pt x="0" y="6207"/>
                  </a:cubicBezTo>
                  <a:cubicBezTo>
                    <a:pt x="0" y="61984"/>
                    <a:pt x="22801" y="134427"/>
                    <a:pt x="84973" y="180006"/>
                  </a:cubicBezTo>
                  <a:lnTo>
                    <a:pt x="31036" y="180006"/>
                  </a:lnTo>
                  <a:cubicBezTo>
                    <a:pt x="27609" y="180005"/>
                    <a:pt x="24830" y="182781"/>
                    <a:pt x="24828" y="186207"/>
                  </a:cubicBezTo>
                  <a:cubicBezTo>
                    <a:pt x="24828" y="186552"/>
                    <a:pt x="24856" y="186895"/>
                    <a:pt x="24913" y="187234"/>
                  </a:cubicBezTo>
                  <a:cubicBezTo>
                    <a:pt x="28038" y="205993"/>
                    <a:pt x="35767" y="219049"/>
                    <a:pt x="47883" y="226041"/>
                  </a:cubicBezTo>
                  <a:cubicBezTo>
                    <a:pt x="61577" y="233946"/>
                    <a:pt x="80180" y="234042"/>
                    <a:pt x="104563" y="226305"/>
                  </a:cubicBezTo>
                  <a:cubicBezTo>
                    <a:pt x="99513" y="280729"/>
                    <a:pt x="107918" y="291067"/>
                    <a:pt x="117568" y="302945"/>
                  </a:cubicBezTo>
                  <a:cubicBezTo>
                    <a:pt x="124354" y="311295"/>
                    <a:pt x="131370" y="319929"/>
                    <a:pt x="135047" y="349771"/>
                  </a:cubicBezTo>
                  <a:cubicBezTo>
                    <a:pt x="136702" y="362743"/>
                    <a:pt x="147756" y="372455"/>
                    <a:pt x="160833" y="372426"/>
                  </a:cubicBezTo>
                  <a:lnTo>
                    <a:pt x="161936" y="372426"/>
                  </a:lnTo>
                  <a:cubicBezTo>
                    <a:pt x="175014" y="372455"/>
                    <a:pt x="186067" y="362743"/>
                    <a:pt x="187723" y="349771"/>
                  </a:cubicBezTo>
                  <a:cubicBezTo>
                    <a:pt x="191398" y="319929"/>
                    <a:pt x="198415" y="311295"/>
                    <a:pt x="205201" y="302944"/>
                  </a:cubicBezTo>
                  <a:cubicBezTo>
                    <a:pt x="214851" y="291067"/>
                    <a:pt x="223256" y="280729"/>
                    <a:pt x="218206" y="226305"/>
                  </a:cubicBezTo>
                  <a:cubicBezTo>
                    <a:pt x="242592" y="234046"/>
                    <a:pt x="261202" y="233951"/>
                    <a:pt x="274885" y="226041"/>
                  </a:cubicBezTo>
                  <a:cubicBezTo>
                    <a:pt x="287003" y="219049"/>
                    <a:pt x="294731" y="205992"/>
                    <a:pt x="297856" y="187234"/>
                  </a:cubicBezTo>
                  <a:cubicBezTo>
                    <a:pt x="298421" y="183854"/>
                    <a:pt x="296140" y="180656"/>
                    <a:pt x="292760" y="180091"/>
                  </a:cubicBezTo>
                  <a:cubicBezTo>
                    <a:pt x="292421" y="180034"/>
                    <a:pt x="292078" y="180006"/>
                    <a:pt x="291734" y="180006"/>
                  </a:cubicBezTo>
                  <a:close/>
                  <a:moveTo>
                    <a:pt x="268681" y="215291"/>
                  </a:moveTo>
                  <a:cubicBezTo>
                    <a:pt x="256883" y="222107"/>
                    <a:pt x="238215" y="220813"/>
                    <a:pt x="213221" y="211436"/>
                  </a:cubicBezTo>
                  <a:cubicBezTo>
                    <a:pt x="210010" y="210233"/>
                    <a:pt x="206433" y="211860"/>
                    <a:pt x="205230" y="215070"/>
                  </a:cubicBezTo>
                  <a:cubicBezTo>
                    <a:pt x="204888" y="215983"/>
                    <a:pt x="204766" y="216964"/>
                    <a:pt x="204873" y="217934"/>
                  </a:cubicBezTo>
                  <a:cubicBezTo>
                    <a:pt x="211296" y="275755"/>
                    <a:pt x="204355" y="284299"/>
                    <a:pt x="195566" y="295116"/>
                  </a:cubicBezTo>
                  <a:cubicBezTo>
                    <a:pt x="188413" y="303918"/>
                    <a:pt x="179515" y="314871"/>
                    <a:pt x="175399" y="348255"/>
                  </a:cubicBezTo>
                  <a:cubicBezTo>
                    <a:pt x="174517" y="355008"/>
                    <a:pt x="168746" y="360047"/>
                    <a:pt x="161936" y="360012"/>
                  </a:cubicBezTo>
                  <a:lnTo>
                    <a:pt x="160833" y="360012"/>
                  </a:lnTo>
                  <a:cubicBezTo>
                    <a:pt x="154022" y="360047"/>
                    <a:pt x="148252" y="355006"/>
                    <a:pt x="147370" y="348252"/>
                  </a:cubicBezTo>
                  <a:cubicBezTo>
                    <a:pt x="143254" y="314871"/>
                    <a:pt x="134356" y="303918"/>
                    <a:pt x="127203" y="295116"/>
                  </a:cubicBezTo>
                  <a:cubicBezTo>
                    <a:pt x="118414" y="284299"/>
                    <a:pt x="111473" y="275755"/>
                    <a:pt x="117896" y="217934"/>
                  </a:cubicBezTo>
                  <a:cubicBezTo>
                    <a:pt x="118273" y="214525"/>
                    <a:pt x="115817" y="211457"/>
                    <a:pt x="112409" y="211079"/>
                  </a:cubicBezTo>
                  <a:cubicBezTo>
                    <a:pt x="111441" y="210972"/>
                    <a:pt x="110461" y="211094"/>
                    <a:pt x="109548" y="211436"/>
                  </a:cubicBezTo>
                  <a:cubicBezTo>
                    <a:pt x="84557" y="220806"/>
                    <a:pt x="65896" y="222104"/>
                    <a:pt x="54088" y="215291"/>
                  </a:cubicBezTo>
                  <a:cubicBezTo>
                    <a:pt x="46044" y="210094"/>
                    <a:pt x="40482" y="201828"/>
                    <a:pt x="38698" y="192420"/>
                  </a:cubicBezTo>
                  <a:lnTo>
                    <a:pt x="284072" y="192420"/>
                  </a:lnTo>
                  <a:cubicBezTo>
                    <a:pt x="282287" y="201828"/>
                    <a:pt x="276725" y="210094"/>
                    <a:pt x="268681" y="215291"/>
                  </a:cubicBezTo>
                  <a:close/>
                </a:path>
              </a:pathLst>
            </a:custGeom>
            <a:grpFill/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402E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4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0FCECF-CA04-4635-80A2-6EDEE042460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70340F3-967A-46F1-96D3-4F9560F5DE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B6684D-7213-4260-B6DE-3614A4848EE9}"/>
              </a:ext>
            </a:extLst>
          </p:cNvPr>
          <p:cNvSpPr txBox="1"/>
          <p:nvPr/>
        </p:nvSpPr>
        <p:spPr>
          <a:xfrm>
            <a:off x="560823" y="4446169"/>
            <a:ext cx="2339102" cy="76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latin typeface="Poppins SemiBold" panose="00000700000000000000" pitchFamily="2" charset="0"/>
                <a:cs typeface="Poppins SemiBold" panose="00000700000000000000" pitchFamily="2" charset="0"/>
              </a:rPr>
              <a:t>Karim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Poppins SemiBold" panose="00000700000000000000" pitchFamily="2" charset="0"/>
                <a:cs typeface="Poppins SemiBold" panose="00000700000000000000" pitchFamily="2" charset="0"/>
              </a:rPr>
              <a:t>Collaboration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8DFACD-BFD7-4B6A-827A-3CDEFE97003E}"/>
              </a:ext>
            </a:extLst>
          </p:cNvPr>
          <p:cNvSpPr/>
          <p:nvPr/>
        </p:nvSpPr>
        <p:spPr>
          <a:xfrm>
            <a:off x="602046" y="5393403"/>
            <a:ext cx="2288362" cy="723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kaselih oilue reprehendesse cill inure dolorlaoru sit amet. Duis aute irusitakus reprei Voluptate lorem kuisais.</a:t>
            </a:r>
            <a:endParaRPr lang="en-US" sz="70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EFD833-52EB-49CB-9BF5-CA75B6131398}"/>
              </a:ext>
            </a:extLst>
          </p:cNvPr>
          <p:cNvCxnSpPr/>
          <p:nvPr/>
        </p:nvCxnSpPr>
        <p:spPr>
          <a:xfrm>
            <a:off x="2466704" y="6399708"/>
            <a:ext cx="41563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7C66CE-F73B-4230-AEBF-39AD211A406B}"/>
              </a:ext>
            </a:extLst>
          </p:cNvPr>
          <p:cNvSpPr txBox="1"/>
          <p:nvPr/>
        </p:nvSpPr>
        <p:spPr>
          <a:xfrm>
            <a:off x="4294199" y="630684"/>
            <a:ext cx="22883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latin typeface="Poppins Medium" panose="00000600000000000000" pitchFamily="2" charset="0"/>
                <a:cs typeface="Poppins Medium" panose="00000600000000000000" pitchFamily="2" charset="0"/>
              </a:rPr>
              <a:t>Lorem Ipsum dolor sit amet .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B0CF0C4-E639-4DD4-86B5-AF858887CD4C}"/>
              </a:ext>
            </a:extLst>
          </p:cNvPr>
          <p:cNvSpPr/>
          <p:nvPr/>
        </p:nvSpPr>
        <p:spPr>
          <a:xfrm rot="13500000">
            <a:off x="3934437" y="702859"/>
            <a:ext cx="117260" cy="11726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CE1766-E933-40E4-9261-A58122B8F0DC}"/>
              </a:ext>
            </a:extLst>
          </p:cNvPr>
          <p:cNvSpPr txBox="1"/>
          <p:nvPr/>
        </p:nvSpPr>
        <p:spPr>
          <a:xfrm>
            <a:off x="1007126" y="169019"/>
            <a:ext cx="120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Karim</a:t>
            </a:r>
          </a:p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Presentation.</a:t>
            </a:r>
          </a:p>
        </p:txBody>
      </p:sp>
      <p:grpSp>
        <p:nvGrpSpPr>
          <p:cNvPr id="13" name="Graphic 6">
            <a:extLst>
              <a:ext uri="{FF2B5EF4-FFF2-40B4-BE49-F238E27FC236}">
                <a16:creationId xmlns:a16="http://schemas.microsoft.com/office/drawing/2014/main" id="{24120076-A440-45B4-B06E-F2D8A052A4F8}"/>
              </a:ext>
            </a:extLst>
          </p:cNvPr>
          <p:cNvGrpSpPr/>
          <p:nvPr/>
        </p:nvGrpSpPr>
        <p:grpSpPr>
          <a:xfrm flipH="1">
            <a:off x="384657" y="207346"/>
            <a:ext cx="385012" cy="385012"/>
            <a:chOff x="9520408" y="5093684"/>
            <a:chExt cx="372426" cy="372426"/>
          </a:xfrm>
          <a:solidFill>
            <a:schemeClr val="tx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E90E90C-FF61-42F5-BDBC-52FDB9E03C72}"/>
                </a:ext>
              </a:extLst>
            </p:cNvPr>
            <p:cNvSpPr/>
            <p:nvPr/>
          </p:nvSpPr>
          <p:spPr>
            <a:xfrm>
              <a:off x="9545236" y="5093684"/>
              <a:ext cx="322769" cy="372426"/>
            </a:xfrm>
            <a:custGeom>
              <a:avLst/>
              <a:gdLst>
                <a:gd name="connsiteX0" fmla="*/ 291734 w 322769"/>
                <a:gd name="connsiteY0" fmla="*/ 180006 h 372426"/>
                <a:gd name="connsiteX1" fmla="*/ 237796 w 322769"/>
                <a:gd name="connsiteY1" fmla="*/ 180006 h 372426"/>
                <a:gd name="connsiteX2" fmla="*/ 322769 w 322769"/>
                <a:gd name="connsiteY2" fmla="*/ 6207 h 372426"/>
                <a:gd name="connsiteX3" fmla="*/ 316562 w 322769"/>
                <a:gd name="connsiteY3" fmla="*/ 0 h 372426"/>
                <a:gd name="connsiteX4" fmla="*/ 310355 w 322769"/>
                <a:gd name="connsiteY4" fmla="*/ 6207 h 372426"/>
                <a:gd name="connsiteX5" fmla="*/ 305842 w 322769"/>
                <a:gd name="connsiteY5" fmla="*/ 48992 h 372426"/>
                <a:gd name="connsiteX6" fmla="*/ 288363 w 322769"/>
                <a:gd name="connsiteY6" fmla="*/ 20440 h 372426"/>
                <a:gd name="connsiteX7" fmla="*/ 279586 w 322769"/>
                <a:gd name="connsiteY7" fmla="*/ 20519 h 372426"/>
                <a:gd name="connsiteX8" fmla="*/ 279586 w 322769"/>
                <a:gd name="connsiteY8" fmla="*/ 29217 h 372426"/>
                <a:gd name="connsiteX9" fmla="*/ 297747 w 322769"/>
                <a:gd name="connsiteY9" fmla="*/ 77782 h 372426"/>
                <a:gd name="connsiteX10" fmla="*/ 297781 w 322769"/>
                <a:gd name="connsiteY10" fmla="*/ 77949 h 372426"/>
                <a:gd name="connsiteX11" fmla="*/ 288771 w 322769"/>
                <a:gd name="connsiteY11" fmla="*/ 99635 h 372426"/>
                <a:gd name="connsiteX12" fmla="*/ 269742 w 322769"/>
                <a:gd name="connsiteY12" fmla="*/ 63890 h 372426"/>
                <a:gd name="connsiteX13" fmla="*/ 260965 w 322769"/>
                <a:gd name="connsiteY13" fmla="*/ 63969 h 372426"/>
                <a:gd name="connsiteX14" fmla="*/ 260965 w 322769"/>
                <a:gd name="connsiteY14" fmla="*/ 72667 h 372426"/>
                <a:gd name="connsiteX15" fmla="*/ 278124 w 322769"/>
                <a:gd name="connsiteY15" fmla="*/ 118643 h 372426"/>
                <a:gd name="connsiteX16" fmla="*/ 226427 w 322769"/>
                <a:gd name="connsiteY16" fmla="*/ 172997 h 372426"/>
                <a:gd name="connsiteX17" fmla="*/ 223137 w 322769"/>
                <a:gd name="connsiteY17" fmla="*/ 128385 h 372426"/>
                <a:gd name="connsiteX18" fmla="*/ 215285 w 322769"/>
                <a:gd name="connsiteY18" fmla="*/ 124460 h 372426"/>
                <a:gd name="connsiteX19" fmla="*/ 211360 w 322769"/>
                <a:gd name="connsiteY19" fmla="*/ 132313 h 372426"/>
                <a:gd name="connsiteX20" fmla="*/ 212323 w 322769"/>
                <a:gd name="connsiteY20" fmla="*/ 180006 h 372426"/>
                <a:gd name="connsiteX21" fmla="*/ 110446 w 322769"/>
                <a:gd name="connsiteY21" fmla="*/ 180006 h 372426"/>
                <a:gd name="connsiteX22" fmla="*/ 111409 w 322769"/>
                <a:gd name="connsiteY22" fmla="*/ 132313 h 372426"/>
                <a:gd name="connsiteX23" fmla="*/ 107485 w 322769"/>
                <a:gd name="connsiteY23" fmla="*/ 124460 h 372426"/>
                <a:gd name="connsiteX24" fmla="*/ 99632 w 322769"/>
                <a:gd name="connsiteY24" fmla="*/ 128385 h 372426"/>
                <a:gd name="connsiteX25" fmla="*/ 96342 w 322769"/>
                <a:gd name="connsiteY25" fmla="*/ 172997 h 372426"/>
                <a:gd name="connsiteX26" fmla="*/ 43491 w 322769"/>
                <a:gd name="connsiteY26" fmla="*/ 116761 h 372426"/>
                <a:gd name="connsiteX27" fmla="*/ 60252 w 322769"/>
                <a:gd name="connsiteY27" fmla="*/ 72667 h 372426"/>
                <a:gd name="connsiteX28" fmla="*/ 60184 w 322769"/>
                <a:gd name="connsiteY28" fmla="*/ 63890 h 372426"/>
                <a:gd name="connsiteX29" fmla="*/ 51475 w 322769"/>
                <a:gd name="connsiteY29" fmla="*/ 63890 h 372426"/>
                <a:gd name="connsiteX30" fmla="*/ 33008 w 322769"/>
                <a:gd name="connsiteY30" fmla="*/ 97443 h 372426"/>
                <a:gd name="connsiteX31" fmla="*/ 24799 w 322769"/>
                <a:gd name="connsiteY31" fmla="*/ 77444 h 372426"/>
                <a:gd name="connsiteX32" fmla="*/ 24829 w 322769"/>
                <a:gd name="connsiteY32" fmla="*/ 77298 h 372426"/>
                <a:gd name="connsiteX33" fmla="*/ 41631 w 322769"/>
                <a:gd name="connsiteY33" fmla="*/ 29217 h 372426"/>
                <a:gd name="connsiteX34" fmla="*/ 41587 w 322769"/>
                <a:gd name="connsiteY34" fmla="*/ 20440 h 372426"/>
                <a:gd name="connsiteX35" fmla="*/ 32854 w 322769"/>
                <a:gd name="connsiteY35" fmla="*/ 20440 h 372426"/>
                <a:gd name="connsiteX36" fmla="*/ 16619 w 322769"/>
                <a:gd name="connsiteY36" fmla="*/ 47384 h 372426"/>
                <a:gd name="connsiteX37" fmla="*/ 12414 w 322769"/>
                <a:gd name="connsiteY37" fmla="*/ 6207 h 372426"/>
                <a:gd name="connsiteX38" fmla="*/ 6207 w 322769"/>
                <a:gd name="connsiteY38" fmla="*/ 0 h 372426"/>
                <a:gd name="connsiteX39" fmla="*/ 0 w 322769"/>
                <a:gd name="connsiteY39" fmla="*/ 6207 h 372426"/>
                <a:gd name="connsiteX40" fmla="*/ 84973 w 322769"/>
                <a:gd name="connsiteY40" fmla="*/ 180006 h 372426"/>
                <a:gd name="connsiteX41" fmla="*/ 31036 w 322769"/>
                <a:gd name="connsiteY41" fmla="*/ 180006 h 372426"/>
                <a:gd name="connsiteX42" fmla="*/ 24828 w 322769"/>
                <a:gd name="connsiteY42" fmla="*/ 186207 h 372426"/>
                <a:gd name="connsiteX43" fmla="*/ 24913 w 322769"/>
                <a:gd name="connsiteY43" fmla="*/ 187234 h 372426"/>
                <a:gd name="connsiteX44" fmla="*/ 47883 w 322769"/>
                <a:gd name="connsiteY44" fmla="*/ 226041 h 372426"/>
                <a:gd name="connsiteX45" fmla="*/ 104563 w 322769"/>
                <a:gd name="connsiteY45" fmla="*/ 226305 h 372426"/>
                <a:gd name="connsiteX46" fmla="*/ 117568 w 322769"/>
                <a:gd name="connsiteY46" fmla="*/ 302945 h 372426"/>
                <a:gd name="connsiteX47" fmla="*/ 135047 w 322769"/>
                <a:gd name="connsiteY47" fmla="*/ 349771 h 372426"/>
                <a:gd name="connsiteX48" fmla="*/ 160833 w 322769"/>
                <a:gd name="connsiteY48" fmla="*/ 372426 h 372426"/>
                <a:gd name="connsiteX49" fmla="*/ 161936 w 322769"/>
                <a:gd name="connsiteY49" fmla="*/ 372426 h 372426"/>
                <a:gd name="connsiteX50" fmla="*/ 187723 w 322769"/>
                <a:gd name="connsiteY50" fmla="*/ 349771 h 372426"/>
                <a:gd name="connsiteX51" fmla="*/ 205201 w 322769"/>
                <a:gd name="connsiteY51" fmla="*/ 302944 h 372426"/>
                <a:gd name="connsiteX52" fmla="*/ 218206 w 322769"/>
                <a:gd name="connsiteY52" fmla="*/ 226305 h 372426"/>
                <a:gd name="connsiteX53" fmla="*/ 274885 w 322769"/>
                <a:gd name="connsiteY53" fmla="*/ 226041 h 372426"/>
                <a:gd name="connsiteX54" fmla="*/ 297856 w 322769"/>
                <a:gd name="connsiteY54" fmla="*/ 187234 h 372426"/>
                <a:gd name="connsiteX55" fmla="*/ 292760 w 322769"/>
                <a:gd name="connsiteY55" fmla="*/ 180091 h 372426"/>
                <a:gd name="connsiteX56" fmla="*/ 291734 w 322769"/>
                <a:gd name="connsiteY56" fmla="*/ 180006 h 372426"/>
                <a:gd name="connsiteX57" fmla="*/ 268681 w 322769"/>
                <a:gd name="connsiteY57" fmla="*/ 215291 h 372426"/>
                <a:gd name="connsiteX58" fmla="*/ 213221 w 322769"/>
                <a:gd name="connsiteY58" fmla="*/ 211436 h 372426"/>
                <a:gd name="connsiteX59" fmla="*/ 205230 w 322769"/>
                <a:gd name="connsiteY59" fmla="*/ 215070 h 372426"/>
                <a:gd name="connsiteX60" fmla="*/ 204873 w 322769"/>
                <a:gd name="connsiteY60" fmla="*/ 217934 h 372426"/>
                <a:gd name="connsiteX61" fmla="*/ 195566 w 322769"/>
                <a:gd name="connsiteY61" fmla="*/ 295116 h 372426"/>
                <a:gd name="connsiteX62" fmla="*/ 175399 w 322769"/>
                <a:gd name="connsiteY62" fmla="*/ 348255 h 372426"/>
                <a:gd name="connsiteX63" fmla="*/ 161936 w 322769"/>
                <a:gd name="connsiteY63" fmla="*/ 360012 h 372426"/>
                <a:gd name="connsiteX64" fmla="*/ 160833 w 322769"/>
                <a:gd name="connsiteY64" fmla="*/ 360012 h 372426"/>
                <a:gd name="connsiteX65" fmla="*/ 147370 w 322769"/>
                <a:gd name="connsiteY65" fmla="*/ 348252 h 372426"/>
                <a:gd name="connsiteX66" fmla="*/ 127203 w 322769"/>
                <a:gd name="connsiteY66" fmla="*/ 295116 h 372426"/>
                <a:gd name="connsiteX67" fmla="*/ 117896 w 322769"/>
                <a:gd name="connsiteY67" fmla="*/ 217934 h 372426"/>
                <a:gd name="connsiteX68" fmla="*/ 112409 w 322769"/>
                <a:gd name="connsiteY68" fmla="*/ 211079 h 372426"/>
                <a:gd name="connsiteX69" fmla="*/ 109548 w 322769"/>
                <a:gd name="connsiteY69" fmla="*/ 211436 h 372426"/>
                <a:gd name="connsiteX70" fmla="*/ 54088 w 322769"/>
                <a:gd name="connsiteY70" fmla="*/ 215291 h 372426"/>
                <a:gd name="connsiteX71" fmla="*/ 38698 w 322769"/>
                <a:gd name="connsiteY71" fmla="*/ 192420 h 372426"/>
                <a:gd name="connsiteX72" fmla="*/ 284072 w 322769"/>
                <a:gd name="connsiteY72" fmla="*/ 192420 h 372426"/>
                <a:gd name="connsiteX73" fmla="*/ 268681 w 322769"/>
                <a:gd name="connsiteY73" fmla="*/ 215291 h 37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22769" h="372426">
                  <a:moveTo>
                    <a:pt x="291734" y="180006"/>
                  </a:moveTo>
                  <a:lnTo>
                    <a:pt x="237796" y="180006"/>
                  </a:lnTo>
                  <a:cubicBezTo>
                    <a:pt x="299969" y="134427"/>
                    <a:pt x="322769" y="61984"/>
                    <a:pt x="322769" y="6207"/>
                  </a:cubicBezTo>
                  <a:cubicBezTo>
                    <a:pt x="322769" y="2779"/>
                    <a:pt x="319990" y="0"/>
                    <a:pt x="316562" y="0"/>
                  </a:cubicBezTo>
                  <a:cubicBezTo>
                    <a:pt x="313134" y="0"/>
                    <a:pt x="310355" y="2779"/>
                    <a:pt x="310355" y="6207"/>
                  </a:cubicBezTo>
                  <a:cubicBezTo>
                    <a:pt x="310294" y="20584"/>
                    <a:pt x="308783" y="34918"/>
                    <a:pt x="305842" y="48992"/>
                  </a:cubicBezTo>
                  <a:cubicBezTo>
                    <a:pt x="302381" y="38214"/>
                    <a:pt x="296388" y="28423"/>
                    <a:pt x="288363" y="20440"/>
                  </a:cubicBezTo>
                  <a:cubicBezTo>
                    <a:pt x="285918" y="18038"/>
                    <a:pt x="281988" y="18074"/>
                    <a:pt x="279586" y="20519"/>
                  </a:cubicBezTo>
                  <a:cubicBezTo>
                    <a:pt x="277215" y="22934"/>
                    <a:pt x="277215" y="26803"/>
                    <a:pt x="279586" y="29217"/>
                  </a:cubicBezTo>
                  <a:cubicBezTo>
                    <a:pt x="292193" y="42136"/>
                    <a:pt x="298784" y="59762"/>
                    <a:pt x="297747" y="77782"/>
                  </a:cubicBezTo>
                  <a:cubicBezTo>
                    <a:pt x="297747" y="77841"/>
                    <a:pt x="297779" y="77890"/>
                    <a:pt x="297781" y="77949"/>
                  </a:cubicBezTo>
                  <a:cubicBezTo>
                    <a:pt x="295184" y="85340"/>
                    <a:pt x="292176" y="92580"/>
                    <a:pt x="288771" y="99635"/>
                  </a:cubicBezTo>
                  <a:cubicBezTo>
                    <a:pt x="286429" y="85987"/>
                    <a:pt x="279756" y="73454"/>
                    <a:pt x="269742" y="63890"/>
                  </a:cubicBezTo>
                  <a:cubicBezTo>
                    <a:pt x="267296" y="61488"/>
                    <a:pt x="263367" y="61524"/>
                    <a:pt x="260965" y="63969"/>
                  </a:cubicBezTo>
                  <a:cubicBezTo>
                    <a:pt x="258594" y="66384"/>
                    <a:pt x="258594" y="70252"/>
                    <a:pt x="260965" y="72667"/>
                  </a:cubicBezTo>
                  <a:cubicBezTo>
                    <a:pt x="271039" y="82741"/>
                    <a:pt x="277952" y="95349"/>
                    <a:pt x="278124" y="118643"/>
                  </a:cubicBezTo>
                  <a:cubicBezTo>
                    <a:pt x="264770" y="140091"/>
                    <a:pt x="247179" y="158586"/>
                    <a:pt x="226427" y="172997"/>
                  </a:cubicBezTo>
                  <a:cubicBezTo>
                    <a:pt x="229512" y="158111"/>
                    <a:pt x="228372" y="142658"/>
                    <a:pt x="223137" y="128385"/>
                  </a:cubicBezTo>
                  <a:cubicBezTo>
                    <a:pt x="222053" y="125133"/>
                    <a:pt x="218537" y="123375"/>
                    <a:pt x="215285" y="124460"/>
                  </a:cubicBezTo>
                  <a:cubicBezTo>
                    <a:pt x="212032" y="125545"/>
                    <a:pt x="210275" y="129061"/>
                    <a:pt x="211360" y="132313"/>
                  </a:cubicBezTo>
                  <a:cubicBezTo>
                    <a:pt x="216766" y="148531"/>
                    <a:pt x="217055" y="159534"/>
                    <a:pt x="212323" y="180006"/>
                  </a:cubicBezTo>
                  <a:lnTo>
                    <a:pt x="110446" y="180006"/>
                  </a:lnTo>
                  <a:cubicBezTo>
                    <a:pt x="105714" y="159534"/>
                    <a:pt x="106003" y="148531"/>
                    <a:pt x="111409" y="132313"/>
                  </a:cubicBezTo>
                  <a:cubicBezTo>
                    <a:pt x="112494" y="129061"/>
                    <a:pt x="110737" y="125545"/>
                    <a:pt x="107485" y="124460"/>
                  </a:cubicBezTo>
                  <a:cubicBezTo>
                    <a:pt x="104232" y="123375"/>
                    <a:pt x="100716" y="125133"/>
                    <a:pt x="99632" y="128385"/>
                  </a:cubicBezTo>
                  <a:cubicBezTo>
                    <a:pt x="94397" y="142658"/>
                    <a:pt x="93257" y="158111"/>
                    <a:pt x="96342" y="172997"/>
                  </a:cubicBezTo>
                  <a:cubicBezTo>
                    <a:pt x="74984" y="158157"/>
                    <a:pt x="56979" y="138999"/>
                    <a:pt x="43491" y="116761"/>
                  </a:cubicBezTo>
                  <a:cubicBezTo>
                    <a:pt x="43713" y="93904"/>
                    <a:pt x="50061" y="82858"/>
                    <a:pt x="60252" y="72667"/>
                  </a:cubicBezTo>
                  <a:cubicBezTo>
                    <a:pt x="62657" y="70224"/>
                    <a:pt x="62627" y="66294"/>
                    <a:pt x="60184" y="63890"/>
                  </a:cubicBezTo>
                  <a:cubicBezTo>
                    <a:pt x="57768" y="61511"/>
                    <a:pt x="53891" y="61511"/>
                    <a:pt x="51475" y="63890"/>
                  </a:cubicBezTo>
                  <a:cubicBezTo>
                    <a:pt x="42033" y="72922"/>
                    <a:pt x="35587" y="84633"/>
                    <a:pt x="33008" y="97443"/>
                  </a:cubicBezTo>
                  <a:cubicBezTo>
                    <a:pt x="29932" y="90922"/>
                    <a:pt x="27192" y="84246"/>
                    <a:pt x="24799" y="77444"/>
                  </a:cubicBezTo>
                  <a:cubicBezTo>
                    <a:pt x="24800" y="77393"/>
                    <a:pt x="24829" y="77350"/>
                    <a:pt x="24829" y="77298"/>
                  </a:cubicBezTo>
                  <a:cubicBezTo>
                    <a:pt x="24829" y="55667"/>
                    <a:pt x="30012" y="40837"/>
                    <a:pt x="41631" y="29217"/>
                  </a:cubicBezTo>
                  <a:cubicBezTo>
                    <a:pt x="44042" y="26781"/>
                    <a:pt x="44023" y="22852"/>
                    <a:pt x="41587" y="20440"/>
                  </a:cubicBezTo>
                  <a:cubicBezTo>
                    <a:pt x="39169" y="18046"/>
                    <a:pt x="35273" y="18046"/>
                    <a:pt x="32854" y="20440"/>
                  </a:cubicBezTo>
                  <a:cubicBezTo>
                    <a:pt x="25323" y="27961"/>
                    <a:pt x="19749" y="37211"/>
                    <a:pt x="16619" y="47384"/>
                  </a:cubicBezTo>
                  <a:cubicBezTo>
                    <a:pt x="13886" y="33827"/>
                    <a:pt x="12478" y="20036"/>
                    <a:pt x="12414" y="6207"/>
                  </a:cubicBezTo>
                  <a:cubicBezTo>
                    <a:pt x="12414" y="2779"/>
                    <a:pt x="9635" y="0"/>
                    <a:pt x="6207" y="0"/>
                  </a:cubicBezTo>
                  <a:cubicBezTo>
                    <a:pt x="2779" y="0"/>
                    <a:pt x="0" y="2779"/>
                    <a:pt x="0" y="6207"/>
                  </a:cubicBezTo>
                  <a:cubicBezTo>
                    <a:pt x="0" y="61984"/>
                    <a:pt x="22801" y="134427"/>
                    <a:pt x="84973" y="180006"/>
                  </a:cubicBezTo>
                  <a:lnTo>
                    <a:pt x="31036" y="180006"/>
                  </a:lnTo>
                  <a:cubicBezTo>
                    <a:pt x="27609" y="180005"/>
                    <a:pt x="24830" y="182781"/>
                    <a:pt x="24828" y="186207"/>
                  </a:cubicBezTo>
                  <a:cubicBezTo>
                    <a:pt x="24828" y="186552"/>
                    <a:pt x="24856" y="186895"/>
                    <a:pt x="24913" y="187234"/>
                  </a:cubicBezTo>
                  <a:cubicBezTo>
                    <a:pt x="28038" y="205993"/>
                    <a:pt x="35767" y="219049"/>
                    <a:pt x="47883" y="226041"/>
                  </a:cubicBezTo>
                  <a:cubicBezTo>
                    <a:pt x="61577" y="233946"/>
                    <a:pt x="80180" y="234042"/>
                    <a:pt x="104563" y="226305"/>
                  </a:cubicBezTo>
                  <a:cubicBezTo>
                    <a:pt x="99513" y="280729"/>
                    <a:pt x="107918" y="291067"/>
                    <a:pt x="117568" y="302945"/>
                  </a:cubicBezTo>
                  <a:cubicBezTo>
                    <a:pt x="124354" y="311295"/>
                    <a:pt x="131370" y="319929"/>
                    <a:pt x="135047" y="349771"/>
                  </a:cubicBezTo>
                  <a:cubicBezTo>
                    <a:pt x="136702" y="362743"/>
                    <a:pt x="147756" y="372455"/>
                    <a:pt x="160833" y="372426"/>
                  </a:cubicBezTo>
                  <a:lnTo>
                    <a:pt x="161936" y="372426"/>
                  </a:lnTo>
                  <a:cubicBezTo>
                    <a:pt x="175014" y="372455"/>
                    <a:pt x="186067" y="362743"/>
                    <a:pt x="187723" y="349771"/>
                  </a:cubicBezTo>
                  <a:cubicBezTo>
                    <a:pt x="191398" y="319929"/>
                    <a:pt x="198415" y="311295"/>
                    <a:pt x="205201" y="302944"/>
                  </a:cubicBezTo>
                  <a:cubicBezTo>
                    <a:pt x="214851" y="291067"/>
                    <a:pt x="223256" y="280729"/>
                    <a:pt x="218206" y="226305"/>
                  </a:cubicBezTo>
                  <a:cubicBezTo>
                    <a:pt x="242592" y="234046"/>
                    <a:pt x="261202" y="233951"/>
                    <a:pt x="274885" y="226041"/>
                  </a:cubicBezTo>
                  <a:cubicBezTo>
                    <a:pt x="287003" y="219049"/>
                    <a:pt x="294731" y="205992"/>
                    <a:pt x="297856" y="187234"/>
                  </a:cubicBezTo>
                  <a:cubicBezTo>
                    <a:pt x="298421" y="183854"/>
                    <a:pt x="296140" y="180656"/>
                    <a:pt x="292760" y="180091"/>
                  </a:cubicBezTo>
                  <a:cubicBezTo>
                    <a:pt x="292421" y="180034"/>
                    <a:pt x="292078" y="180006"/>
                    <a:pt x="291734" y="180006"/>
                  </a:cubicBezTo>
                  <a:close/>
                  <a:moveTo>
                    <a:pt x="268681" y="215291"/>
                  </a:moveTo>
                  <a:cubicBezTo>
                    <a:pt x="256883" y="222107"/>
                    <a:pt x="238215" y="220813"/>
                    <a:pt x="213221" y="211436"/>
                  </a:cubicBezTo>
                  <a:cubicBezTo>
                    <a:pt x="210010" y="210233"/>
                    <a:pt x="206433" y="211860"/>
                    <a:pt x="205230" y="215070"/>
                  </a:cubicBezTo>
                  <a:cubicBezTo>
                    <a:pt x="204888" y="215983"/>
                    <a:pt x="204766" y="216964"/>
                    <a:pt x="204873" y="217934"/>
                  </a:cubicBezTo>
                  <a:cubicBezTo>
                    <a:pt x="211296" y="275755"/>
                    <a:pt x="204355" y="284299"/>
                    <a:pt x="195566" y="295116"/>
                  </a:cubicBezTo>
                  <a:cubicBezTo>
                    <a:pt x="188413" y="303918"/>
                    <a:pt x="179515" y="314871"/>
                    <a:pt x="175399" y="348255"/>
                  </a:cubicBezTo>
                  <a:cubicBezTo>
                    <a:pt x="174517" y="355008"/>
                    <a:pt x="168746" y="360047"/>
                    <a:pt x="161936" y="360012"/>
                  </a:cubicBezTo>
                  <a:lnTo>
                    <a:pt x="160833" y="360012"/>
                  </a:lnTo>
                  <a:cubicBezTo>
                    <a:pt x="154022" y="360047"/>
                    <a:pt x="148252" y="355006"/>
                    <a:pt x="147370" y="348252"/>
                  </a:cubicBezTo>
                  <a:cubicBezTo>
                    <a:pt x="143254" y="314871"/>
                    <a:pt x="134356" y="303918"/>
                    <a:pt x="127203" y="295116"/>
                  </a:cubicBezTo>
                  <a:cubicBezTo>
                    <a:pt x="118414" y="284299"/>
                    <a:pt x="111473" y="275755"/>
                    <a:pt x="117896" y="217934"/>
                  </a:cubicBezTo>
                  <a:cubicBezTo>
                    <a:pt x="118273" y="214525"/>
                    <a:pt x="115817" y="211457"/>
                    <a:pt x="112409" y="211079"/>
                  </a:cubicBezTo>
                  <a:cubicBezTo>
                    <a:pt x="111441" y="210972"/>
                    <a:pt x="110461" y="211094"/>
                    <a:pt x="109548" y="211436"/>
                  </a:cubicBezTo>
                  <a:cubicBezTo>
                    <a:pt x="84557" y="220806"/>
                    <a:pt x="65896" y="222104"/>
                    <a:pt x="54088" y="215291"/>
                  </a:cubicBezTo>
                  <a:cubicBezTo>
                    <a:pt x="46044" y="210094"/>
                    <a:pt x="40482" y="201828"/>
                    <a:pt x="38698" y="192420"/>
                  </a:cubicBezTo>
                  <a:lnTo>
                    <a:pt x="284072" y="192420"/>
                  </a:lnTo>
                  <a:cubicBezTo>
                    <a:pt x="282287" y="201828"/>
                    <a:pt x="276725" y="210094"/>
                    <a:pt x="268681" y="215291"/>
                  </a:cubicBezTo>
                  <a:close/>
                </a:path>
              </a:pathLst>
            </a:custGeom>
            <a:grpFill/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402E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16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2A93668-266E-45BD-9215-BA5BCDBD5D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2F86CE-E381-48C1-BEE5-04B82E6DC94C}"/>
              </a:ext>
            </a:extLst>
          </p:cNvPr>
          <p:cNvSpPr/>
          <p:nvPr/>
        </p:nvSpPr>
        <p:spPr>
          <a:xfrm>
            <a:off x="5085907" y="2913321"/>
            <a:ext cx="1010093" cy="1010093"/>
          </a:xfrm>
          <a:prstGeom prst="rect">
            <a:avLst/>
          </a:prstGeom>
          <a:solidFill>
            <a:srgbClr val="028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466E9F-CB74-4D26-931E-8A6D44B442E5}"/>
              </a:ext>
            </a:extLst>
          </p:cNvPr>
          <p:cNvSpPr/>
          <p:nvPr/>
        </p:nvSpPr>
        <p:spPr>
          <a:xfrm>
            <a:off x="1132863" y="5100605"/>
            <a:ext cx="2071678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oilusioi reprehenderitilores voluptates esse</a:t>
            </a:r>
            <a:endParaRPr lang="en-US" sz="800">
              <a:solidFill>
                <a:schemeClr val="tx1">
                  <a:lumMod val="50000"/>
                  <a:lumOff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E09DC-A6EF-420F-B00B-BFB0E2D7173E}"/>
              </a:ext>
            </a:extLst>
          </p:cNvPr>
          <p:cNvSpPr txBox="1"/>
          <p:nvPr/>
        </p:nvSpPr>
        <p:spPr>
          <a:xfrm>
            <a:off x="1132862" y="4814872"/>
            <a:ext cx="1456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kern="0" spc="50">
                <a:solidFill>
                  <a:schemeClr val="tx1">
                    <a:lumMod val="85000"/>
                    <a:lumOff val="15000"/>
                  </a:schemeClr>
                </a:solidFill>
                <a:latin typeface="Poppins SemiBold" panose="00000700000000000000" pitchFamily="2" charset="0"/>
                <a:ea typeface="Open Sans" panose="020B0606030504020204" pitchFamily="34" charset="0"/>
                <a:cs typeface="Poppins SemiBold" panose="00000700000000000000" pitchFamily="2" charset="0"/>
              </a:rPr>
              <a:t>TEXT TITTLE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A01072-2CA2-472D-BA9B-AAE161711211}"/>
              </a:ext>
            </a:extLst>
          </p:cNvPr>
          <p:cNvSpPr txBox="1"/>
          <p:nvPr/>
        </p:nvSpPr>
        <p:spPr>
          <a:xfrm>
            <a:off x="484823" y="4814872"/>
            <a:ext cx="769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01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1C1A2E-F0FA-4D52-A743-8C87489F49EF}"/>
              </a:ext>
            </a:extLst>
          </p:cNvPr>
          <p:cNvSpPr/>
          <p:nvPr/>
        </p:nvSpPr>
        <p:spPr>
          <a:xfrm>
            <a:off x="4024322" y="5100605"/>
            <a:ext cx="2071678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oilusioi reprehenderitilores voluptates esse</a:t>
            </a:r>
            <a:endParaRPr lang="en-US" sz="800">
              <a:solidFill>
                <a:schemeClr val="tx1">
                  <a:lumMod val="50000"/>
                  <a:lumOff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93285A-29EA-4B43-A0BB-7C41831B3E6E}"/>
              </a:ext>
            </a:extLst>
          </p:cNvPr>
          <p:cNvSpPr txBox="1"/>
          <p:nvPr/>
        </p:nvSpPr>
        <p:spPr>
          <a:xfrm>
            <a:off x="4024321" y="4814872"/>
            <a:ext cx="1456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kern="0" spc="50">
                <a:solidFill>
                  <a:schemeClr val="tx1">
                    <a:lumMod val="85000"/>
                    <a:lumOff val="15000"/>
                  </a:schemeClr>
                </a:solidFill>
                <a:latin typeface="Poppins SemiBold" panose="00000700000000000000" pitchFamily="2" charset="0"/>
                <a:ea typeface="Open Sans" panose="020B0606030504020204" pitchFamily="34" charset="0"/>
                <a:cs typeface="Poppins SemiBold" panose="00000700000000000000" pitchFamily="2" charset="0"/>
              </a:rPr>
              <a:t>TEXT TITTLE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693DA6-5FC9-4638-BCCA-331224998A6F}"/>
              </a:ext>
            </a:extLst>
          </p:cNvPr>
          <p:cNvSpPr txBox="1"/>
          <p:nvPr/>
        </p:nvSpPr>
        <p:spPr>
          <a:xfrm>
            <a:off x="3376282" y="4814872"/>
            <a:ext cx="769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01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E35C49-1B9D-4549-B741-8DC2EA2B0A35}"/>
              </a:ext>
            </a:extLst>
          </p:cNvPr>
          <p:cNvSpPr/>
          <p:nvPr/>
        </p:nvSpPr>
        <p:spPr>
          <a:xfrm>
            <a:off x="925075" y="3247011"/>
            <a:ext cx="3150684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oilue epreh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deriti vols esse cill inure dolorlaboru sit amet. Duis autelo irusitakus reprehenderi Voluptate lorem kuisais.</a:t>
            </a:r>
            <a:endParaRPr lang="en-US" sz="800">
              <a:solidFill>
                <a:schemeClr val="tx1">
                  <a:lumMod val="50000"/>
                  <a:lumOff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C9FC27-44BE-4C27-BA29-337B6C132B3D}"/>
              </a:ext>
            </a:extLst>
          </p:cNvPr>
          <p:cNvCxnSpPr>
            <a:cxnSpLocks/>
          </p:cNvCxnSpPr>
          <p:nvPr/>
        </p:nvCxnSpPr>
        <p:spPr>
          <a:xfrm>
            <a:off x="575491" y="4385372"/>
            <a:ext cx="55205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565834A-4C71-45C4-AA3C-4EA1553CE016}"/>
              </a:ext>
            </a:extLst>
          </p:cNvPr>
          <p:cNvCxnSpPr>
            <a:cxnSpLocks/>
          </p:cNvCxnSpPr>
          <p:nvPr/>
        </p:nvCxnSpPr>
        <p:spPr>
          <a:xfrm>
            <a:off x="5470830" y="3429000"/>
            <a:ext cx="23306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0B4CBA5-F371-4D5C-9E8C-382461C67BA0}"/>
              </a:ext>
            </a:extLst>
          </p:cNvPr>
          <p:cNvSpPr txBox="1"/>
          <p:nvPr/>
        </p:nvSpPr>
        <p:spPr>
          <a:xfrm>
            <a:off x="884665" y="1303022"/>
            <a:ext cx="4036682" cy="176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>
                <a:latin typeface="Poppins SemiBold" panose="00000700000000000000" pitchFamily="2" charset="0"/>
                <a:cs typeface="Poppins SemiBold" panose="00000700000000000000" pitchFamily="2" charset="0"/>
              </a:rPr>
              <a:t>About our</a:t>
            </a:r>
          </a:p>
          <a:p>
            <a:pPr>
              <a:lnSpc>
                <a:spcPct val="90000"/>
              </a:lnSpc>
            </a:pPr>
            <a:r>
              <a:rPr lang="en-US" sz="6000">
                <a:latin typeface="Poppins SemiBold" panose="00000700000000000000" pitchFamily="2" charset="0"/>
                <a:cs typeface="Poppins SemiBold" panose="00000700000000000000" pitchFamily="2" charset="0"/>
              </a:rPr>
              <a:t>mission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B84896-0C49-43B4-9A04-9B0DD48F27B1}"/>
              </a:ext>
            </a:extLst>
          </p:cNvPr>
          <p:cNvSpPr txBox="1"/>
          <p:nvPr/>
        </p:nvSpPr>
        <p:spPr>
          <a:xfrm>
            <a:off x="1007126" y="169019"/>
            <a:ext cx="120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Karim</a:t>
            </a:r>
          </a:p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Presentation.</a:t>
            </a:r>
          </a:p>
        </p:txBody>
      </p:sp>
      <p:grpSp>
        <p:nvGrpSpPr>
          <p:cNvPr id="20" name="Graphic 6">
            <a:extLst>
              <a:ext uri="{FF2B5EF4-FFF2-40B4-BE49-F238E27FC236}">
                <a16:creationId xmlns:a16="http://schemas.microsoft.com/office/drawing/2014/main" id="{C8ECD18D-F908-4DBC-AD14-EB9B25BCA49D}"/>
              </a:ext>
            </a:extLst>
          </p:cNvPr>
          <p:cNvGrpSpPr/>
          <p:nvPr/>
        </p:nvGrpSpPr>
        <p:grpSpPr>
          <a:xfrm flipH="1">
            <a:off x="384657" y="207346"/>
            <a:ext cx="385012" cy="385012"/>
            <a:chOff x="9520408" y="5093684"/>
            <a:chExt cx="372426" cy="372426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AD4202E-0C2C-49D6-8263-9A6F8AF27205}"/>
                </a:ext>
              </a:extLst>
            </p:cNvPr>
            <p:cNvSpPr/>
            <p:nvPr/>
          </p:nvSpPr>
          <p:spPr>
            <a:xfrm>
              <a:off x="9545236" y="5093684"/>
              <a:ext cx="322769" cy="372426"/>
            </a:xfrm>
            <a:custGeom>
              <a:avLst/>
              <a:gdLst>
                <a:gd name="connsiteX0" fmla="*/ 291734 w 322769"/>
                <a:gd name="connsiteY0" fmla="*/ 180006 h 372426"/>
                <a:gd name="connsiteX1" fmla="*/ 237796 w 322769"/>
                <a:gd name="connsiteY1" fmla="*/ 180006 h 372426"/>
                <a:gd name="connsiteX2" fmla="*/ 322769 w 322769"/>
                <a:gd name="connsiteY2" fmla="*/ 6207 h 372426"/>
                <a:gd name="connsiteX3" fmla="*/ 316562 w 322769"/>
                <a:gd name="connsiteY3" fmla="*/ 0 h 372426"/>
                <a:gd name="connsiteX4" fmla="*/ 310355 w 322769"/>
                <a:gd name="connsiteY4" fmla="*/ 6207 h 372426"/>
                <a:gd name="connsiteX5" fmla="*/ 305842 w 322769"/>
                <a:gd name="connsiteY5" fmla="*/ 48992 h 372426"/>
                <a:gd name="connsiteX6" fmla="*/ 288363 w 322769"/>
                <a:gd name="connsiteY6" fmla="*/ 20440 h 372426"/>
                <a:gd name="connsiteX7" fmla="*/ 279586 w 322769"/>
                <a:gd name="connsiteY7" fmla="*/ 20519 h 372426"/>
                <a:gd name="connsiteX8" fmla="*/ 279586 w 322769"/>
                <a:gd name="connsiteY8" fmla="*/ 29217 h 372426"/>
                <a:gd name="connsiteX9" fmla="*/ 297747 w 322769"/>
                <a:gd name="connsiteY9" fmla="*/ 77782 h 372426"/>
                <a:gd name="connsiteX10" fmla="*/ 297781 w 322769"/>
                <a:gd name="connsiteY10" fmla="*/ 77949 h 372426"/>
                <a:gd name="connsiteX11" fmla="*/ 288771 w 322769"/>
                <a:gd name="connsiteY11" fmla="*/ 99635 h 372426"/>
                <a:gd name="connsiteX12" fmla="*/ 269742 w 322769"/>
                <a:gd name="connsiteY12" fmla="*/ 63890 h 372426"/>
                <a:gd name="connsiteX13" fmla="*/ 260965 w 322769"/>
                <a:gd name="connsiteY13" fmla="*/ 63969 h 372426"/>
                <a:gd name="connsiteX14" fmla="*/ 260965 w 322769"/>
                <a:gd name="connsiteY14" fmla="*/ 72667 h 372426"/>
                <a:gd name="connsiteX15" fmla="*/ 278124 w 322769"/>
                <a:gd name="connsiteY15" fmla="*/ 118643 h 372426"/>
                <a:gd name="connsiteX16" fmla="*/ 226427 w 322769"/>
                <a:gd name="connsiteY16" fmla="*/ 172997 h 372426"/>
                <a:gd name="connsiteX17" fmla="*/ 223137 w 322769"/>
                <a:gd name="connsiteY17" fmla="*/ 128385 h 372426"/>
                <a:gd name="connsiteX18" fmla="*/ 215285 w 322769"/>
                <a:gd name="connsiteY18" fmla="*/ 124460 h 372426"/>
                <a:gd name="connsiteX19" fmla="*/ 211360 w 322769"/>
                <a:gd name="connsiteY19" fmla="*/ 132313 h 372426"/>
                <a:gd name="connsiteX20" fmla="*/ 212323 w 322769"/>
                <a:gd name="connsiteY20" fmla="*/ 180006 h 372426"/>
                <a:gd name="connsiteX21" fmla="*/ 110446 w 322769"/>
                <a:gd name="connsiteY21" fmla="*/ 180006 h 372426"/>
                <a:gd name="connsiteX22" fmla="*/ 111409 w 322769"/>
                <a:gd name="connsiteY22" fmla="*/ 132313 h 372426"/>
                <a:gd name="connsiteX23" fmla="*/ 107485 w 322769"/>
                <a:gd name="connsiteY23" fmla="*/ 124460 h 372426"/>
                <a:gd name="connsiteX24" fmla="*/ 99632 w 322769"/>
                <a:gd name="connsiteY24" fmla="*/ 128385 h 372426"/>
                <a:gd name="connsiteX25" fmla="*/ 96342 w 322769"/>
                <a:gd name="connsiteY25" fmla="*/ 172997 h 372426"/>
                <a:gd name="connsiteX26" fmla="*/ 43491 w 322769"/>
                <a:gd name="connsiteY26" fmla="*/ 116761 h 372426"/>
                <a:gd name="connsiteX27" fmla="*/ 60252 w 322769"/>
                <a:gd name="connsiteY27" fmla="*/ 72667 h 372426"/>
                <a:gd name="connsiteX28" fmla="*/ 60184 w 322769"/>
                <a:gd name="connsiteY28" fmla="*/ 63890 h 372426"/>
                <a:gd name="connsiteX29" fmla="*/ 51475 w 322769"/>
                <a:gd name="connsiteY29" fmla="*/ 63890 h 372426"/>
                <a:gd name="connsiteX30" fmla="*/ 33008 w 322769"/>
                <a:gd name="connsiteY30" fmla="*/ 97443 h 372426"/>
                <a:gd name="connsiteX31" fmla="*/ 24799 w 322769"/>
                <a:gd name="connsiteY31" fmla="*/ 77444 h 372426"/>
                <a:gd name="connsiteX32" fmla="*/ 24829 w 322769"/>
                <a:gd name="connsiteY32" fmla="*/ 77298 h 372426"/>
                <a:gd name="connsiteX33" fmla="*/ 41631 w 322769"/>
                <a:gd name="connsiteY33" fmla="*/ 29217 h 372426"/>
                <a:gd name="connsiteX34" fmla="*/ 41587 w 322769"/>
                <a:gd name="connsiteY34" fmla="*/ 20440 h 372426"/>
                <a:gd name="connsiteX35" fmla="*/ 32854 w 322769"/>
                <a:gd name="connsiteY35" fmla="*/ 20440 h 372426"/>
                <a:gd name="connsiteX36" fmla="*/ 16619 w 322769"/>
                <a:gd name="connsiteY36" fmla="*/ 47384 h 372426"/>
                <a:gd name="connsiteX37" fmla="*/ 12414 w 322769"/>
                <a:gd name="connsiteY37" fmla="*/ 6207 h 372426"/>
                <a:gd name="connsiteX38" fmla="*/ 6207 w 322769"/>
                <a:gd name="connsiteY38" fmla="*/ 0 h 372426"/>
                <a:gd name="connsiteX39" fmla="*/ 0 w 322769"/>
                <a:gd name="connsiteY39" fmla="*/ 6207 h 372426"/>
                <a:gd name="connsiteX40" fmla="*/ 84973 w 322769"/>
                <a:gd name="connsiteY40" fmla="*/ 180006 h 372426"/>
                <a:gd name="connsiteX41" fmla="*/ 31036 w 322769"/>
                <a:gd name="connsiteY41" fmla="*/ 180006 h 372426"/>
                <a:gd name="connsiteX42" fmla="*/ 24828 w 322769"/>
                <a:gd name="connsiteY42" fmla="*/ 186207 h 372426"/>
                <a:gd name="connsiteX43" fmla="*/ 24913 w 322769"/>
                <a:gd name="connsiteY43" fmla="*/ 187234 h 372426"/>
                <a:gd name="connsiteX44" fmla="*/ 47883 w 322769"/>
                <a:gd name="connsiteY44" fmla="*/ 226041 h 372426"/>
                <a:gd name="connsiteX45" fmla="*/ 104563 w 322769"/>
                <a:gd name="connsiteY45" fmla="*/ 226305 h 372426"/>
                <a:gd name="connsiteX46" fmla="*/ 117568 w 322769"/>
                <a:gd name="connsiteY46" fmla="*/ 302945 h 372426"/>
                <a:gd name="connsiteX47" fmla="*/ 135047 w 322769"/>
                <a:gd name="connsiteY47" fmla="*/ 349771 h 372426"/>
                <a:gd name="connsiteX48" fmla="*/ 160833 w 322769"/>
                <a:gd name="connsiteY48" fmla="*/ 372426 h 372426"/>
                <a:gd name="connsiteX49" fmla="*/ 161936 w 322769"/>
                <a:gd name="connsiteY49" fmla="*/ 372426 h 372426"/>
                <a:gd name="connsiteX50" fmla="*/ 187723 w 322769"/>
                <a:gd name="connsiteY50" fmla="*/ 349771 h 372426"/>
                <a:gd name="connsiteX51" fmla="*/ 205201 w 322769"/>
                <a:gd name="connsiteY51" fmla="*/ 302944 h 372426"/>
                <a:gd name="connsiteX52" fmla="*/ 218206 w 322769"/>
                <a:gd name="connsiteY52" fmla="*/ 226305 h 372426"/>
                <a:gd name="connsiteX53" fmla="*/ 274885 w 322769"/>
                <a:gd name="connsiteY53" fmla="*/ 226041 h 372426"/>
                <a:gd name="connsiteX54" fmla="*/ 297856 w 322769"/>
                <a:gd name="connsiteY54" fmla="*/ 187234 h 372426"/>
                <a:gd name="connsiteX55" fmla="*/ 292760 w 322769"/>
                <a:gd name="connsiteY55" fmla="*/ 180091 h 372426"/>
                <a:gd name="connsiteX56" fmla="*/ 291734 w 322769"/>
                <a:gd name="connsiteY56" fmla="*/ 180006 h 372426"/>
                <a:gd name="connsiteX57" fmla="*/ 268681 w 322769"/>
                <a:gd name="connsiteY57" fmla="*/ 215291 h 372426"/>
                <a:gd name="connsiteX58" fmla="*/ 213221 w 322769"/>
                <a:gd name="connsiteY58" fmla="*/ 211436 h 372426"/>
                <a:gd name="connsiteX59" fmla="*/ 205230 w 322769"/>
                <a:gd name="connsiteY59" fmla="*/ 215070 h 372426"/>
                <a:gd name="connsiteX60" fmla="*/ 204873 w 322769"/>
                <a:gd name="connsiteY60" fmla="*/ 217934 h 372426"/>
                <a:gd name="connsiteX61" fmla="*/ 195566 w 322769"/>
                <a:gd name="connsiteY61" fmla="*/ 295116 h 372426"/>
                <a:gd name="connsiteX62" fmla="*/ 175399 w 322769"/>
                <a:gd name="connsiteY62" fmla="*/ 348255 h 372426"/>
                <a:gd name="connsiteX63" fmla="*/ 161936 w 322769"/>
                <a:gd name="connsiteY63" fmla="*/ 360012 h 372426"/>
                <a:gd name="connsiteX64" fmla="*/ 160833 w 322769"/>
                <a:gd name="connsiteY64" fmla="*/ 360012 h 372426"/>
                <a:gd name="connsiteX65" fmla="*/ 147370 w 322769"/>
                <a:gd name="connsiteY65" fmla="*/ 348252 h 372426"/>
                <a:gd name="connsiteX66" fmla="*/ 127203 w 322769"/>
                <a:gd name="connsiteY66" fmla="*/ 295116 h 372426"/>
                <a:gd name="connsiteX67" fmla="*/ 117896 w 322769"/>
                <a:gd name="connsiteY67" fmla="*/ 217934 h 372426"/>
                <a:gd name="connsiteX68" fmla="*/ 112409 w 322769"/>
                <a:gd name="connsiteY68" fmla="*/ 211079 h 372426"/>
                <a:gd name="connsiteX69" fmla="*/ 109548 w 322769"/>
                <a:gd name="connsiteY69" fmla="*/ 211436 h 372426"/>
                <a:gd name="connsiteX70" fmla="*/ 54088 w 322769"/>
                <a:gd name="connsiteY70" fmla="*/ 215291 h 372426"/>
                <a:gd name="connsiteX71" fmla="*/ 38698 w 322769"/>
                <a:gd name="connsiteY71" fmla="*/ 192420 h 372426"/>
                <a:gd name="connsiteX72" fmla="*/ 284072 w 322769"/>
                <a:gd name="connsiteY72" fmla="*/ 192420 h 372426"/>
                <a:gd name="connsiteX73" fmla="*/ 268681 w 322769"/>
                <a:gd name="connsiteY73" fmla="*/ 215291 h 37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22769" h="372426">
                  <a:moveTo>
                    <a:pt x="291734" y="180006"/>
                  </a:moveTo>
                  <a:lnTo>
                    <a:pt x="237796" y="180006"/>
                  </a:lnTo>
                  <a:cubicBezTo>
                    <a:pt x="299969" y="134427"/>
                    <a:pt x="322769" y="61984"/>
                    <a:pt x="322769" y="6207"/>
                  </a:cubicBezTo>
                  <a:cubicBezTo>
                    <a:pt x="322769" y="2779"/>
                    <a:pt x="319990" y="0"/>
                    <a:pt x="316562" y="0"/>
                  </a:cubicBezTo>
                  <a:cubicBezTo>
                    <a:pt x="313134" y="0"/>
                    <a:pt x="310355" y="2779"/>
                    <a:pt x="310355" y="6207"/>
                  </a:cubicBezTo>
                  <a:cubicBezTo>
                    <a:pt x="310294" y="20584"/>
                    <a:pt x="308783" y="34918"/>
                    <a:pt x="305842" y="48992"/>
                  </a:cubicBezTo>
                  <a:cubicBezTo>
                    <a:pt x="302381" y="38214"/>
                    <a:pt x="296388" y="28423"/>
                    <a:pt x="288363" y="20440"/>
                  </a:cubicBezTo>
                  <a:cubicBezTo>
                    <a:pt x="285918" y="18038"/>
                    <a:pt x="281988" y="18074"/>
                    <a:pt x="279586" y="20519"/>
                  </a:cubicBezTo>
                  <a:cubicBezTo>
                    <a:pt x="277215" y="22934"/>
                    <a:pt x="277215" y="26803"/>
                    <a:pt x="279586" y="29217"/>
                  </a:cubicBezTo>
                  <a:cubicBezTo>
                    <a:pt x="292193" y="42136"/>
                    <a:pt x="298784" y="59762"/>
                    <a:pt x="297747" y="77782"/>
                  </a:cubicBezTo>
                  <a:cubicBezTo>
                    <a:pt x="297747" y="77841"/>
                    <a:pt x="297779" y="77890"/>
                    <a:pt x="297781" y="77949"/>
                  </a:cubicBezTo>
                  <a:cubicBezTo>
                    <a:pt x="295184" y="85340"/>
                    <a:pt x="292176" y="92580"/>
                    <a:pt x="288771" y="99635"/>
                  </a:cubicBezTo>
                  <a:cubicBezTo>
                    <a:pt x="286429" y="85987"/>
                    <a:pt x="279756" y="73454"/>
                    <a:pt x="269742" y="63890"/>
                  </a:cubicBezTo>
                  <a:cubicBezTo>
                    <a:pt x="267296" y="61488"/>
                    <a:pt x="263367" y="61524"/>
                    <a:pt x="260965" y="63969"/>
                  </a:cubicBezTo>
                  <a:cubicBezTo>
                    <a:pt x="258594" y="66384"/>
                    <a:pt x="258594" y="70252"/>
                    <a:pt x="260965" y="72667"/>
                  </a:cubicBezTo>
                  <a:cubicBezTo>
                    <a:pt x="271039" y="82741"/>
                    <a:pt x="277952" y="95349"/>
                    <a:pt x="278124" y="118643"/>
                  </a:cubicBezTo>
                  <a:cubicBezTo>
                    <a:pt x="264770" y="140091"/>
                    <a:pt x="247179" y="158586"/>
                    <a:pt x="226427" y="172997"/>
                  </a:cubicBezTo>
                  <a:cubicBezTo>
                    <a:pt x="229512" y="158111"/>
                    <a:pt x="228372" y="142658"/>
                    <a:pt x="223137" y="128385"/>
                  </a:cubicBezTo>
                  <a:cubicBezTo>
                    <a:pt x="222053" y="125133"/>
                    <a:pt x="218537" y="123375"/>
                    <a:pt x="215285" y="124460"/>
                  </a:cubicBezTo>
                  <a:cubicBezTo>
                    <a:pt x="212032" y="125545"/>
                    <a:pt x="210275" y="129061"/>
                    <a:pt x="211360" y="132313"/>
                  </a:cubicBezTo>
                  <a:cubicBezTo>
                    <a:pt x="216766" y="148531"/>
                    <a:pt x="217055" y="159534"/>
                    <a:pt x="212323" y="180006"/>
                  </a:cubicBezTo>
                  <a:lnTo>
                    <a:pt x="110446" y="180006"/>
                  </a:lnTo>
                  <a:cubicBezTo>
                    <a:pt x="105714" y="159534"/>
                    <a:pt x="106003" y="148531"/>
                    <a:pt x="111409" y="132313"/>
                  </a:cubicBezTo>
                  <a:cubicBezTo>
                    <a:pt x="112494" y="129061"/>
                    <a:pt x="110737" y="125545"/>
                    <a:pt x="107485" y="124460"/>
                  </a:cubicBezTo>
                  <a:cubicBezTo>
                    <a:pt x="104232" y="123375"/>
                    <a:pt x="100716" y="125133"/>
                    <a:pt x="99632" y="128385"/>
                  </a:cubicBezTo>
                  <a:cubicBezTo>
                    <a:pt x="94397" y="142658"/>
                    <a:pt x="93257" y="158111"/>
                    <a:pt x="96342" y="172997"/>
                  </a:cubicBezTo>
                  <a:cubicBezTo>
                    <a:pt x="74984" y="158157"/>
                    <a:pt x="56979" y="138999"/>
                    <a:pt x="43491" y="116761"/>
                  </a:cubicBezTo>
                  <a:cubicBezTo>
                    <a:pt x="43713" y="93904"/>
                    <a:pt x="50061" y="82858"/>
                    <a:pt x="60252" y="72667"/>
                  </a:cubicBezTo>
                  <a:cubicBezTo>
                    <a:pt x="62657" y="70224"/>
                    <a:pt x="62627" y="66294"/>
                    <a:pt x="60184" y="63890"/>
                  </a:cubicBezTo>
                  <a:cubicBezTo>
                    <a:pt x="57768" y="61511"/>
                    <a:pt x="53891" y="61511"/>
                    <a:pt x="51475" y="63890"/>
                  </a:cubicBezTo>
                  <a:cubicBezTo>
                    <a:pt x="42033" y="72922"/>
                    <a:pt x="35587" y="84633"/>
                    <a:pt x="33008" y="97443"/>
                  </a:cubicBezTo>
                  <a:cubicBezTo>
                    <a:pt x="29932" y="90922"/>
                    <a:pt x="27192" y="84246"/>
                    <a:pt x="24799" y="77444"/>
                  </a:cubicBezTo>
                  <a:cubicBezTo>
                    <a:pt x="24800" y="77393"/>
                    <a:pt x="24829" y="77350"/>
                    <a:pt x="24829" y="77298"/>
                  </a:cubicBezTo>
                  <a:cubicBezTo>
                    <a:pt x="24829" y="55667"/>
                    <a:pt x="30012" y="40837"/>
                    <a:pt x="41631" y="29217"/>
                  </a:cubicBezTo>
                  <a:cubicBezTo>
                    <a:pt x="44042" y="26781"/>
                    <a:pt x="44023" y="22852"/>
                    <a:pt x="41587" y="20440"/>
                  </a:cubicBezTo>
                  <a:cubicBezTo>
                    <a:pt x="39169" y="18046"/>
                    <a:pt x="35273" y="18046"/>
                    <a:pt x="32854" y="20440"/>
                  </a:cubicBezTo>
                  <a:cubicBezTo>
                    <a:pt x="25323" y="27961"/>
                    <a:pt x="19749" y="37211"/>
                    <a:pt x="16619" y="47384"/>
                  </a:cubicBezTo>
                  <a:cubicBezTo>
                    <a:pt x="13886" y="33827"/>
                    <a:pt x="12478" y="20036"/>
                    <a:pt x="12414" y="6207"/>
                  </a:cubicBezTo>
                  <a:cubicBezTo>
                    <a:pt x="12414" y="2779"/>
                    <a:pt x="9635" y="0"/>
                    <a:pt x="6207" y="0"/>
                  </a:cubicBezTo>
                  <a:cubicBezTo>
                    <a:pt x="2779" y="0"/>
                    <a:pt x="0" y="2779"/>
                    <a:pt x="0" y="6207"/>
                  </a:cubicBezTo>
                  <a:cubicBezTo>
                    <a:pt x="0" y="61984"/>
                    <a:pt x="22801" y="134427"/>
                    <a:pt x="84973" y="180006"/>
                  </a:cubicBezTo>
                  <a:lnTo>
                    <a:pt x="31036" y="180006"/>
                  </a:lnTo>
                  <a:cubicBezTo>
                    <a:pt x="27609" y="180005"/>
                    <a:pt x="24830" y="182781"/>
                    <a:pt x="24828" y="186207"/>
                  </a:cubicBezTo>
                  <a:cubicBezTo>
                    <a:pt x="24828" y="186552"/>
                    <a:pt x="24856" y="186895"/>
                    <a:pt x="24913" y="187234"/>
                  </a:cubicBezTo>
                  <a:cubicBezTo>
                    <a:pt x="28038" y="205993"/>
                    <a:pt x="35767" y="219049"/>
                    <a:pt x="47883" y="226041"/>
                  </a:cubicBezTo>
                  <a:cubicBezTo>
                    <a:pt x="61577" y="233946"/>
                    <a:pt x="80180" y="234042"/>
                    <a:pt x="104563" y="226305"/>
                  </a:cubicBezTo>
                  <a:cubicBezTo>
                    <a:pt x="99513" y="280729"/>
                    <a:pt x="107918" y="291067"/>
                    <a:pt x="117568" y="302945"/>
                  </a:cubicBezTo>
                  <a:cubicBezTo>
                    <a:pt x="124354" y="311295"/>
                    <a:pt x="131370" y="319929"/>
                    <a:pt x="135047" y="349771"/>
                  </a:cubicBezTo>
                  <a:cubicBezTo>
                    <a:pt x="136702" y="362743"/>
                    <a:pt x="147756" y="372455"/>
                    <a:pt x="160833" y="372426"/>
                  </a:cubicBezTo>
                  <a:lnTo>
                    <a:pt x="161936" y="372426"/>
                  </a:lnTo>
                  <a:cubicBezTo>
                    <a:pt x="175014" y="372455"/>
                    <a:pt x="186067" y="362743"/>
                    <a:pt x="187723" y="349771"/>
                  </a:cubicBezTo>
                  <a:cubicBezTo>
                    <a:pt x="191398" y="319929"/>
                    <a:pt x="198415" y="311295"/>
                    <a:pt x="205201" y="302944"/>
                  </a:cubicBezTo>
                  <a:cubicBezTo>
                    <a:pt x="214851" y="291067"/>
                    <a:pt x="223256" y="280729"/>
                    <a:pt x="218206" y="226305"/>
                  </a:cubicBezTo>
                  <a:cubicBezTo>
                    <a:pt x="242592" y="234046"/>
                    <a:pt x="261202" y="233951"/>
                    <a:pt x="274885" y="226041"/>
                  </a:cubicBezTo>
                  <a:cubicBezTo>
                    <a:pt x="287003" y="219049"/>
                    <a:pt x="294731" y="205992"/>
                    <a:pt x="297856" y="187234"/>
                  </a:cubicBezTo>
                  <a:cubicBezTo>
                    <a:pt x="298421" y="183854"/>
                    <a:pt x="296140" y="180656"/>
                    <a:pt x="292760" y="180091"/>
                  </a:cubicBezTo>
                  <a:cubicBezTo>
                    <a:pt x="292421" y="180034"/>
                    <a:pt x="292078" y="180006"/>
                    <a:pt x="291734" y="180006"/>
                  </a:cubicBezTo>
                  <a:close/>
                  <a:moveTo>
                    <a:pt x="268681" y="215291"/>
                  </a:moveTo>
                  <a:cubicBezTo>
                    <a:pt x="256883" y="222107"/>
                    <a:pt x="238215" y="220813"/>
                    <a:pt x="213221" y="211436"/>
                  </a:cubicBezTo>
                  <a:cubicBezTo>
                    <a:pt x="210010" y="210233"/>
                    <a:pt x="206433" y="211860"/>
                    <a:pt x="205230" y="215070"/>
                  </a:cubicBezTo>
                  <a:cubicBezTo>
                    <a:pt x="204888" y="215983"/>
                    <a:pt x="204766" y="216964"/>
                    <a:pt x="204873" y="217934"/>
                  </a:cubicBezTo>
                  <a:cubicBezTo>
                    <a:pt x="211296" y="275755"/>
                    <a:pt x="204355" y="284299"/>
                    <a:pt x="195566" y="295116"/>
                  </a:cubicBezTo>
                  <a:cubicBezTo>
                    <a:pt x="188413" y="303918"/>
                    <a:pt x="179515" y="314871"/>
                    <a:pt x="175399" y="348255"/>
                  </a:cubicBezTo>
                  <a:cubicBezTo>
                    <a:pt x="174517" y="355008"/>
                    <a:pt x="168746" y="360047"/>
                    <a:pt x="161936" y="360012"/>
                  </a:cubicBezTo>
                  <a:lnTo>
                    <a:pt x="160833" y="360012"/>
                  </a:lnTo>
                  <a:cubicBezTo>
                    <a:pt x="154022" y="360047"/>
                    <a:pt x="148252" y="355006"/>
                    <a:pt x="147370" y="348252"/>
                  </a:cubicBezTo>
                  <a:cubicBezTo>
                    <a:pt x="143254" y="314871"/>
                    <a:pt x="134356" y="303918"/>
                    <a:pt x="127203" y="295116"/>
                  </a:cubicBezTo>
                  <a:cubicBezTo>
                    <a:pt x="118414" y="284299"/>
                    <a:pt x="111473" y="275755"/>
                    <a:pt x="117896" y="217934"/>
                  </a:cubicBezTo>
                  <a:cubicBezTo>
                    <a:pt x="118273" y="214525"/>
                    <a:pt x="115817" y="211457"/>
                    <a:pt x="112409" y="211079"/>
                  </a:cubicBezTo>
                  <a:cubicBezTo>
                    <a:pt x="111441" y="210972"/>
                    <a:pt x="110461" y="211094"/>
                    <a:pt x="109548" y="211436"/>
                  </a:cubicBezTo>
                  <a:cubicBezTo>
                    <a:pt x="84557" y="220806"/>
                    <a:pt x="65896" y="222104"/>
                    <a:pt x="54088" y="215291"/>
                  </a:cubicBezTo>
                  <a:cubicBezTo>
                    <a:pt x="46044" y="210094"/>
                    <a:pt x="40482" y="201828"/>
                    <a:pt x="38698" y="192420"/>
                  </a:cubicBezTo>
                  <a:lnTo>
                    <a:pt x="284072" y="192420"/>
                  </a:lnTo>
                  <a:cubicBezTo>
                    <a:pt x="282287" y="201828"/>
                    <a:pt x="276725" y="210094"/>
                    <a:pt x="268681" y="215291"/>
                  </a:cubicBezTo>
                  <a:close/>
                </a:path>
              </a:pathLst>
            </a:custGeom>
            <a:grpFill/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402E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420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E0DD4-A38B-4F77-94B1-5FF1412CD1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59CB43-7B5D-45E9-9E20-E9E9C1F4750F}"/>
              </a:ext>
            </a:extLst>
          </p:cNvPr>
          <p:cNvSpPr txBox="1"/>
          <p:nvPr/>
        </p:nvSpPr>
        <p:spPr>
          <a:xfrm>
            <a:off x="4177600" y="284581"/>
            <a:ext cx="316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Lorem Ipsum dolor sit amet 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B1B1A1-2D95-4217-BCF0-7242CF0F0916}"/>
              </a:ext>
            </a:extLst>
          </p:cNvPr>
          <p:cNvSpPr txBox="1"/>
          <p:nvPr/>
        </p:nvSpPr>
        <p:spPr>
          <a:xfrm>
            <a:off x="661951" y="4737172"/>
            <a:ext cx="3648756" cy="1595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54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About our</a:t>
            </a:r>
          </a:p>
          <a:p>
            <a:pPr>
              <a:lnSpc>
                <a:spcPct val="90000"/>
              </a:lnSpc>
            </a:pPr>
            <a:r>
              <a:rPr lang="en-US" sz="54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Vision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42C7C4-98F0-4296-B7AD-7054C7B9971A}"/>
              </a:ext>
            </a:extLst>
          </p:cNvPr>
          <p:cNvSpPr/>
          <p:nvPr/>
        </p:nvSpPr>
        <p:spPr>
          <a:xfrm>
            <a:off x="8598766" y="5580030"/>
            <a:ext cx="3150684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oilue epreh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deriti vols esse cill inure dolorlaboru sit amet. Duis autelo irusitakus reprehenderi Voluptate lorem kuisais.</a:t>
            </a:r>
            <a:endParaRPr lang="en-US" sz="800">
              <a:solidFill>
                <a:schemeClr val="tx1">
                  <a:lumMod val="50000"/>
                  <a:lumOff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0BC751-D4CD-44BE-B9F5-4129129297CC}"/>
              </a:ext>
            </a:extLst>
          </p:cNvPr>
          <p:cNvSpPr txBox="1"/>
          <p:nvPr/>
        </p:nvSpPr>
        <p:spPr>
          <a:xfrm>
            <a:off x="5184267" y="4652108"/>
            <a:ext cx="9380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Lorem ipsum</a:t>
            </a:r>
          </a:p>
          <a:p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Dolor</a:t>
            </a:r>
          </a:p>
          <a:p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Sit </a:t>
            </a:r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amet</a:t>
            </a:r>
            <a:r>
              <a:rPr 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C5C5C5-F741-40BC-AA9F-62265698276C}"/>
              </a:ext>
            </a:extLst>
          </p:cNvPr>
          <p:cNvCxnSpPr>
            <a:cxnSpLocks/>
          </p:cNvCxnSpPr>
          <p:nvPr/>
        </p:nvCxnSpPr>
        <p:spPr>
          <a:xfrm>
            <a:off x="5253720" y="5379988"/>
            <a:ext cx="627632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FCB11CB-E7A7-41C3-A2BD-D1DBEFF1483C}"/>
              </a:ext>
            </a:extLst>
          </p:cNvPr>
          <p:cNvSpPr/>
          <p:nvPr/>
        </p:nvSpPr>
        <p:spPr>
          <a:xfrm>
            <a:off x="5184267" y="5509498"/>
            <a:ext cx="3334124" cy="384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Poppins Medium" panose="00000600000000000000" pitchFamily="2" charset="0"/>
                <a:ea typeface="Open Sans" panose="020B0606030504020204" pitchFamily="34" charset="0"/>
                <a:cs typeface="Poppins Medium" panose="00000600000000000000" pitchFamily="2" charset="0"/>
              </a:rPr>
              <a:t>Lorep  ipsum duis irure dolor.</a:t>
            </a:r>
            <a:endParaRPr lang="en-US" sz="1400">
              <a:solidFill>
                <a:schemeClr val="tx1">
                  <a:lumMod val="95000"/>
                  <a:lumOff val="5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C56B61-FC67-49BB-9B95-6B035585734A}"/>
              </a:ext>
            </a:extLst>
          </p:cNvPr>
          <p:cNvSpPr/>
          <p:nvPr/>
        </p:nvSpPr>
        <p:spPr>
          <a:xfrm>
            <a:off x="5184267" y="6008833"/>
            <a:ext cx="2081116" cy="444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Lorep  ipsum duis aute irure dolor in kauselih oilue epreh deriti vols esse.</a:t>
            </a:r>
            <a:endParaRPr lang="en-US" sz="800">
              <a:solidFill>
                <a:schemeClr val="tx1">
                  <a:lumMod val="50000"/>
                  <a:lumOff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87F22F-CA89-4F87-91B5-387071E5AA44}"/>
              </a:ext>
            </a:extLst>
          </p:cNvPr>
          <p:cNvSpPr txBox="1"/>
          <p:nvPr/>
        </p:nvSpPr>
        <p:spPr>
          <a:xfrm>
            <a:off x="9391059" y="298618"/>
            <a:ext cx="1705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Lorem Ipsum.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8A28E7-DDF1-4B89-9AFD-F45C29DFEDAF}"/>
              </a:ext>
            </a:extLst>
          </p:cNvPr>
          <p:cNvSpPr txBox="1"/>
          <p:nvPr/>
        </p:nvSpPr>
        <p:spPr>
          <a:xfrm>
            <a:off x="1007126" y="169019"/>
            <a:ext cx="120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Karim</a:t>
            </a:r>
          </a:p>
          <a:p>
            <a:r>
              <a:rPr lang="en-US" sz="1200">
                <a:latin typeface="Poppins Medium" panose="00000600000000000000" pitchFamily="2" charset="0"/>
                <a:cs typeface="Poppins Medium" panose="00000600000000000000" pitchFamily="2" charset="0"/>
              </a:rPr>
              <a:t>Presentation.</a:t>
            </a:r>
          </a:p>
        </p:txBody>
      </p:sp>
      <p:grpSp>
        <p:nvGrpSpPr>
          <p:cNvPr id="16" name="Graphic 6">
            <a:extLst>
              <a:ext uri="{FF2B5EF4-FFF2-40B4-BE49-F238E27FC236}">
                <a16:creationId xmlns:a16="http://schemas.microsoft.com/office/drawing/2014/main" id="{7AEFE250-2E0F-424B-ADC6-1331E37AFEB6}"/>
              </a:ext>
            </a:extLst>
          </p:cNvPr>
          <p:cNvGrpSpPr/>
          <p:nvPr/>
        </p:nvGrpSpPr>
        <p:grpSpPr>
          <a:xfrm flipH="1">
            <a:off x="384657" y="207346"/>
            <a:ext cx="385012" cy="385012"/>
            <a:chOff x="9520408" y="5093684"/>
            <a:chExt cx="372426" cy="372426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E103557-BE92-4DCB-B72E-368EB0175263}"/>
                </a:ext>
              </a:extLst>
            </p:cNvPr>
            <p:cNvSpPr/>
            <p:nvPr/>
          </p:nvSpPr>
          <p:spPr>
            <a:xfrm>
              <a:off x="9545236" y="5093684"/>
              <a:ext cx="322769" cy="372426"/>
            </a:xfrm>
            <a:custGeom>
              <a:avLst/>
              <a:gdLst>
                <a:gd name="connsiteX0" fmla="*/ 291734 w 322769"/>
                <a:gd name="connsiteY0" fmla="*/ 180006 h 372426"/>
                <a:gd name="connsiteX1" fmla="*/ 237796 w 322769"/>
                <a:gd name="connsiteY1" fmla="*/ 180006 h 372426"/>
                <a:gd name="connsiteX2" fmla="*/ 322769 w 322769"/>
                <a:gd name="connsiteY2" fmla="*/ 6207 h 372426"/>
                <a:gd name="connsiteX3" fmla="*/ 316562 w 322769"/>
                <a:gd name="connsiteY3" fmla="*/ 0 h 372426"/>
                <a:gd name="connsiteX4" fmla="*/ 310355 w 322769"/>
                <a:gd name="connsiteY4" fmla="*/ 6207 h 372426"/>
                <a:gd name="connsiteX5" fmla="*/ 305842 w 322769"/>
                <a:gd name="connsiteY5" fmla="*/ 48992 h 372426"/>
                <a:gd name="connsiteX6" fmla="*/ 288363 w 322769"/>
                <a:gd name="connsiteY6" fmla="*/ 20440 h 372426"/>
                <a:gd name="connsiteX7" fmla="*/ 279586 w 322769"/>
                <a:gd name="connsiteY7" fmla="*/ 20519 h 372426"/>
                <a:gd name="connsiteX8" fmla="*/ 279586 w 322769"/>
                <a:gd name="connsiteY8" fmla="*/ 29217 h 372426"/>
                <a:gd name="connsiteX9" fmla="*/ 297747 w 322769"/>
                <a:gd name="connsiteY9" fmla="*/ 77782 h 372426"/>
                <a:gd name="connsiteX10" fmla="*/ 297781 w 322769"/>
                <a:gd name="connsiteY10" fmla="*/ 77949 h 372426"/>
                <a:gd name="connsiteX11" fmla="*/ 288771 w 322769"/>
                <a:gd name="connsiteY11" fmla="*/ 99635 h 372426"/>
                <a:gd name="connsiteX12" fmla="*/ 269742 w 322769"/>
                <a:gd name="connsiteY12" fmla="*/ 63890 h 372426"/>
                <a:gd name="connsiteX13" fmla="*/ 260965 w 322769"/>
                <a:gd name="connsiteY13" fmla="*/ 63969 h 372426"/>
                <a:gd name="connsiteX14" fmla="*/ 260965 w 322769"/>
                <a:gd name="connsiteY14" fmla="*/ 72667 h 372426"/>
                <a:gd name="connsiteX15" fmla="*/ 278124 w 322769"/>
                <a:gd name="connsiteY15" fmla="*/ 118643 h 372426"/>
                <a:gd name="connsiteX16" fmla="*/ 226427 w 322769"/>
                <a:gd name="connsiteY16" fmla="*/ 172997 h 372426"/>
                <a:gd name="connsiteX17" fmla="*/ 223137 w 322769"/>
                <a:gd name="connsiteY17" fmla="*/ 128385 h 372426"/>
                <a:gd name="connsiteX18" fmla="*/ 215285 w 322769"/>
                <a:gd name="connsiteY18" fmla="*/ 124460 h 372426"/>
                <a:gd name="connsiteX19" fmla="*/ 211360 w 322769"/>
                <a:gd name="connsiteY19" fmla="*/ 132313 h 372426"/>
                <a:gd name="connsiteX20" fmla="*/ 212323 w 322769"/>
                <a:gd name="connsiteY20" fmla="*/ 180006 h 372426"/>
                <a:gd name="connsiteX21" fmla="*/ 110446 w 322769"/>
                <a:gd name="connsiteY21" fmla="*/ 180006 h 372426"/>
                <a:gd name="connsiteX22" fmla="*/ 111409 w 322769"/>
                <a:gd name="connsiteY22" fmla="*/ 132313 h 372426"/>
                <a:gd name="connsiteX23" fmla="*/ 107485 w 322769"/>
                <a:gd name="connsiteY23" fmla="*/ 124460 h 372426"/>
                <a:gd name="connsiteX24" fmla="*/ 99632 w 322769"/>
                <a:gd name="connsiteY24" fmla="*/ 128385 h 372426"/>
                <a:gd name="connsiteX25" fmla="*/ 96342 w 322769"/>
                <a:gd name="connsiteY25" fmla="*/ 172997 h 372426"/>
                <a:gd name="connsiteX26" fmla="*/ 43491 w 322769"/>
                <a:gd name="connsiteY26" fmla="*/ 116761 h 372426"/>
                <a:gd name="connsiteX27" fmla="*/ 60252 w 322769"/>
                <a:gd name="connsiteY27" fmla="*/ 72667 h 372426"/>
                <a:gd name="connsiteX28" fmla="*/ 60184 w 322769"/>
                <a:gd name="connsiteY28" fmla="*/ 63890 h 372426"/>
                <a:gd name="connsiteX29" fmla="*/ 51475 w 322769"/>
                <a:gd name="connsiteY29" fmla="*/ 63890 h 372426"/>
                <a:gd name="connsiteX30" fmla="*/ 33008 w 322769"/>
                <a:gd name="connsiteY30" fmla="*/ 97443 h 372426"/>
                <a:gd name="connsiteX31" fmla="*/ 24799 w 322769"/>
                <a:gd name="connsiteY31" fmla="*/ 77444 h 372426"/>
                <a:gd name="connsiteX32" fmla="*/ 24829 w 322769"/>
                <a:gd name="connsiteY32" fmla="*/ 77298 h 372426"/>
                <a:gd name="connsiteX33" fmla="*/ 41631 w 322769"/>
                <a:gd name="connsiteY33" fmla="*/ 29217 h 372426"/>
                <a:gd name="connsiteX34" fmla="*/ 41587 w 322769"/>
                <a:gd name="connsiteY34" fmla="*/ 20440 h 372426"/>
                <a:gd name="connsiteX35" fmla="*/ 32854 w 322769"/>
                <a:gd name="connsiteY35" fmla="*/ 20440 h 372426"/>
                <a:gd name="connsiteX36" fmla="*/ 16619 w 322769"/>
                <a:gd name="connsiteY36" fmla="*/ 47384 h 372426"/>
                <a:gd name="connsiteX37" fmla="*/ 12414 w 322769"/>
                <a:gd name="connsiteY37" fmla="*/ 6207 h 372426"/>
                <a:gd name="connsiteX38" fmla="*/ 6207 w 322769"/>
                <a:gd name="connsiteY38" fmla="*/ 0 h 372426"/>
                <a:gd name="connsiteX39" fmla="*/ 0 w 322769"/>
                <a:gd name="connsiteY39" fmla="*/ 6207 h 372426"/>
                <a:gd name="connsiteX40" fmla="*/ 84973 w 322769"/>
                <a:gd name="connsiteY40" fmla="*/ 180006 h 372426"/>
                <a:gd name="connsiteX41" fmla="*/ 31036 w 322769"/>
                <a:gd name="connsiteY41" fmla="*/ 180006 h 372426"/>
                <a:gd name="connsiteX42" fmla="*/ 24828 w 322769"/>
                <a:gd name="connsiteY42" fmla="*/ 186207 h 372426"/>
                <a:gd name="connsiteX43" fmla="*/ 24913 w 322769"/>
                <a:gd name="connsiteY43" fmla="*/ 187234 h 372426"/>
                <a:gd name="connsiteX44" fmla="*/ 47883 w 322769"/>
                <a:gd name="connsiteY44" fmla="*/ 226041 h 372426"/>
                <a:gd name="connsiteX45" fmla="*/ 104563 w 322769"/>
                <a:gd name="connsiteY45" fmla="*/ 226305 h 372426"/>
                <a:gd name="connsiteX46" fmla="*/ 117568 w 322769"/>
                <a:gd name="connsiteY46" fmla="*/ 302945 h 372426"/>
                <a:gd name="connsiteX47" fmla="*/ 135047 w 322769"/>
                <a:gd name="connsiteY47" fmla="*/ 349771 h 372426"/>
                <a:gd name="connsiteX48" fmla="*/ 160833 w 322769"/>
                <a:gd name="connsiteY48" fmla="*/ 372426 h 372426"/>
                <a:gd name="connsiteX49" fmla="*/ 161936 w 322769"/>
                <a:gd name="connsiteY49" fmla="*/ 372426 h 372426"/>
                <a:gd name="connsiteX50" fmla="*/ 187723 w 322769"/>
                <a:gd name="connsiteY50" fmla="*/ 349771 h 372426"/>
                <a:gd name="connsiteX51" fmla="*/ 205201 w 322769"/>
                <a:gd name="connsiteY51" fmla="*/ 302944 h 372426"/>
                <a:gd name="connsiteX52" fmla="*/ 218206 w 322769"/>
                <a:gd name="connsiteY52" fmla="*/ 226305 h 372426"/>
                <a:gd name="connsiteX53" fmla="*/ 274885 w 322769"/>
                <a:gd name="connsiteY53" fmla="*/ 226041 h 372426"/>
                <a:gd name="connsiteX54" fmla="*/ 297856 w 322769"/>
                <a:gd name="connsiteY54" fmla="*/ 187234 h 372426"/>
                <a:gd name="connsiteX55" fmla="*/ 292760 w 322769"/>
                <a:gd name="connsiteY55" fmla="*/ 180091 h 372426"/>
                <a:gd name="connsiteX56" fmla="*/ 291734 w 322769"/>
                <a:gd name="connsiteY56" fmla="*/ 180006 h 372426"/>
                <a:gd name="connsiteX57" fmla="*/ 268681 w 322769"/>
                <a:gd name="connsiteY57" fmla="*/ 215291 h 372426"/>
                <a:gd name="connsiteX58" fmla="*/ 213221 w 322769"/>
                <a:gd name="connsiteY58" fmla="*/ 211436 h 372426"/>
                <a:gd name="connsiteX59" fmla="*/ 205230 w 322769"/>
                <a:gd name="connsiteY59" fmla="*/ 215070 h 372426"/>
                <a:gd name="connsiteX60" fmla="*/ 204873 w 322769"/>
                <a:gd name="connsiteY60" fmla="*/ 217934 h 372426"/>
                <a:gd name="connsiteX61" fmla="*/ 195566 w 322769"/>
                <a:gd name="connsiteY61" fmla="*/ 295116 h 372426"/>
                <a:gd name="connsiteX62" fmla="*/ 175399 w 322769"/>
                <a:gd name="connsiteY62" fmla="*/ 348255 h 372426"/>
                <a:gd name="connsiteX63" fmla="*/ 161936 w 322769"/>
                <a:gd name="connsiteY63" fmla="*/ 360012 h 372426"/>
                <a:gd name="connsiteX64" fmla="*/ 160833 w 322769"/>
                <a:gd name="connsiteY64" fmla="*/ 360012 h 372426"/>
                <a:gd name="connsiteX65" fmla="*/ 147370 w 322769"/>
                <a:gd name="connsiteY65" fmla="*/ 348252 h 372426"/>
                <a:gd name="connsiteX66" fmla="*/ 127203 w 322769"/>
                <a:gd name="connsiteY66" fmla="*/ 295116 h 372426"/>
                <a:gd name="connsiteX67" fmla="*/ 117896 w 322769"/>
                <a:gd name="connsiteY67" fmla="*/ 217934 h 372426"/>
                <a:gd name="connsiteX68" fmla="*/ 112409 w 322769"/>
                <a:gd name="connsiteY68" fmla="*/ 211079 h 372426"/>
                <a:gd name="connsiteX69" fmla="*/ 109548 w 322769"/>
                <a:gd name="connsiteY69" fmla="*/ 211436 h 372426"/>
                <a:gd name="connsiteX70" fmla="*/ 54088 w 322769"/>
                <a:gd name="connsiteY70" fmla="*/ 215291 h 372426"/>
                <a:gd name="connsiteX71" fmla="*/ 38698 w 322769"/>
                <a:gd name="connsiteY71" fmla="*/ 192420 h 372426"/>
                <a:gd name="connsiteX72" fmla="*/ 284072 w 322769"/>
                <a:gd name="connsiteY72" fmla="*/ 192420 h 372426"/>
                <a:gd name="connsiteX73" fmla="*/ 268681 w 322769"/>
                <a:gd name="connsiteY73" fmla="*/ 215291 h 37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22769" h="372426">
                  <a:moveTo>
                    <a:pt x="291734" y="180006"/>
                  </a:moveTo>
                  <a:lnTo>
                    <a:pt x="237796" y="180006"/>
                  </a:lnTo>
                  <a:cubicBezTo>
                    <a:pt x="299969" y="134427"/>
                    <a:pt x="322769" y="61984"/>
                    <a:pt x="322769" y="6207"/>
                  </a:cubicBezTo>
                  <a:cubicBezTo>
                    <a:pt x="322769" y="2779"/>
                    <a:pt x="319990" y="0"/>
                    <a:pt x="316562" y="0"/>
                  </a:cubicBezTo>
                  <a:cubicBezTo>
                    <a:pt x="313134" y="0"/>
                    <a:pt x="310355" y="2779"/>
                    <a:pt x="310355" y="6207"/>
                  </a:cubicBezTo>
                  <a:cubicBezTo>
                    <a:pt x="310294" y="20584"/>
                    <a:pt x="308783" y="34918"/>
                    <a:pt x="305842" y="48992"/>
                  </a:cubicBezTo>
                  <a:cubicBezTo>
                    <a:pt x="302381" y="38214"/>
                    <a:pt x="296388" y="28423"/>
                    <a:pt x="288363" y="20440"/>
                  </a:cubicBezTo>
                  <a:cubicBezTo>
                    <a:pt x="285918" y="18038"/>
                    <a:pt x="281988" y="18074"/>
                    <a:pt x="279586" y="20519"/>
                  </a:cubicBezTo>
                  <a:cubicBezTo>
                    <a:pt x="277215" y="22934"/>
                    <a:pt x="277215" y="26803"/>
                    <a:pt x="279586" y="29217"/>
                  </a:cubicBezTo>
                  <a:cubicBezTo>
                    <a:pt x="292193" y="42136"/>
                    <a:pt x="298784" y="59762"/>
                    <a:pt x="297747" y="77782"/>
                  </a:cubicBezTo>
                  <a:cubicBezTo>
                    <a:pt x="297747" y="77841"/>
                    <a:pt x="297779" y="77890"/>
                    <a:pt x="297781" y="77949"/>
                  </a:cubicBezTo>
                  <a:cubicBezTo>
                    <a:pt x="295184" y="85340"/>
                    <a:pt x="292176" y="92580"/>
                    <a:pt x="288771" y="99635"/>
                  </a:cubicBezTo>
                  <a:cubicBezTo>
                    <a:pt x="286429" y="85987"/>
                    <a:pt x="279756" y="73454"/>
                    <a:pt x="269742" y="63890"/>
                  </a:cubicBezTo>
                  <a:cubicBezTo>
                    <a:pt x="267296" y="61488"/>
                    <a:pt x="263367" y="61524"/>
                    <a:pt x="260965" y="63969"/>
                  </a:cubicBezTo>
                  <a:cubicBezTo>
                    <a:pt x="258594" y="66384"/>
                    <a:pt x="258594" y="70252"/>
                    <a:pt x="260965" y="72667"/>
                  </a:cubicBezTo>
                  <a:cubicBezTo>
                    <a:pt x="271039" y="82741"/>
                    <a:pt x="277952" y="95349"/>
                    <a:pt x="278124" y="118643"/>
                  </a:cubicBezTo>
                  <a:cubicBezTo>
                    <a:pt x="264770" y="140091"/>
                    <a:pt x="247179" y="158586"/>
                    <a:pt x="226427" y="172997"/>
                  </a:cubicBezTo>
                  <a:cubicBezTo>
                    <a:pt x="229512" y="158111"/>
                    <a:pt x="228372" y="142658"/>
                    <a:pt x="223137" y="128385"/>
                  </a:cubicBezTo>
                  <a:cubicBezTo>
                    <a:pt x="222053" y="125133"/>
                    <a:pt x="218537" y="123375"/>
                    <a:pt x="215285" y="124460"/>
                  </a:cubicBezTo>
                  <a:cubicBezTo>
                    <a:pt x="212032" y="125545"/>
                    <a:pt x="210275" y="129061"/>
                    <a:pt x="211360" y="132313"/>
                  </a:cubicBezTo>
                  <a:cubicBezTo>
                    <a:pt x="216766" y="148531"/>
                    <a:pt x="217055" y="159534"/>
                    <a:pt x="212323" y="180006"/>
                  </a:cubicBezTo>
                  <a:lnTo>
                    <a:pt x="110446" y="180006"/>
                  </a:lnTo>
                  <a:cubicBezTo>
                    <a:pt x="105714" y="159534"/>
                    <a:pt x="106003" y="148531"/>
                    <a:pt x="111409" y="132313"/>
                  </a:cubicBezTo>
                  <a:cubicBezTo>
                    <a:pt x="112494" y="129061"/>
                    <a:pt x="110737" y="125545"/>
                    <a:pt x="107485" y="124460"/>
                  </a:cubicBezTo>
                  <a:cubicBezTo>
                    <a:pt x="104232" y="123375"/>
                    <a:pt x="100716" y="125133"/>
                    <a:pt x="99632" y="128385"/>
                  </a:cubicBezTo>
                  <a:cubicBezTo>
                    <a:pt x="94397" y="142658"/>
                    <a:pt x="93257" y="158111"/>
                    <a:pt x="96342" y="172997"/>
                  </a:cubicBezTo>
                  <a:cubicBezTo>
                    <a:pt x="74984" y="158157"/>
                    <a:pt x="56979" y="138999"/>
                    <a:pt x="43491" y="116761"/>
                  </a:cubicBezTo>
                  <a:cubicBezTo>
                    <a:pt x="43713" y="93904"/>
                    <a:pt x="50061" y="82858"/>
                    <a:pt x="60252" y="72667"/>
                  </a:cubicBezTo>
                  <a:cubicBezTo>
                    <a:pt x="62657" y="70224"/>
                    <a:pt x="62627" y="66294"/>
                    <a:pt x="60184" y="63890"/>
                  </a:cubicBezTo>
                  <a:cubicBezTo>
                    <a:pt x="57768" y="61511"/>
                    <a:pt x="53891" y="61511"/>
                    <a:pt x="51475" y="63890"/>
                  </a:cubicBezTo>
                  <a:cubicBezTo>
                    <a:pt x="42033" y="72922"/>
                    <a:pt x="35587" y="84633"/>
                    <a:pt x="33008" y="97443"/>
                  </a:cubicBezTo>
                  <a:cubicBezTo>
                    <a:pt x="29932" y="90922"/>
                    <a:pt x="27192" y="84246"/>
                    <a:pt x="24799" y="77444"/>
                  </a:cubicBezTo>
                  <a:cubicBezTo>
                    <a:pt x="24800" y="77393"/>
                    <a:pt x="24829" y="77350"/>
                    <a:pt x="24829" y="77298"/>
                  </a:cubicBezTo>
                  <a:cubicBezTo>
                    <a:pt x="24829" y="55667"/>
                    <a:pt x="30012" y="40837"/>
                    <a:pt x="41631" y="29217"/>
                  </a:cubicBezTo>
                  <a:cubicBezTo>
                    <a:pt x="44042" y="26781"/>
                    <a:pt x="44023" y="22852"/>
                    <a:pt x="41587" y="20440"/>
                  </a:cubicBezTo>
                  <a:cubicBezTo>
                    <a:pt x="39169" y="18046"/>
                    <a:pt x="35273" y="18046"/>
                    <a:pt x="32854" y="20440"/>
                  </a:cubicBezTo>
                  <a:cubicBezTo>
                    <a:pt x="25323" y="27961"/>
                    <a:pt x="19749" y="37211"/>
                    <a:pt x="16619" y="47384"/>
                  </a:cubicBezTo>
                  <a:cubicBezTo>
                    <a:pt x="13886" y="33827"/>
                    <a:pt x="12478" y="20036"/>
                    <a:pt x="12414" y="6207"/>
                  </a:cubicBezTo>
                  <a:cubicBezTo>
                    <a:pt x="12414" y="2779"/>
                    <a:pt x="9635" y="0"/>
                    <a:pt x="6207" y="0"/>
                  </a:cubicBezTo>
                  <a:cubicBezTo>
                    <a:pt x="2779" y="0"/>
                    <a:pt x="0" y="2779"/>
                    <a:pt x="0" y="6207"/>
                  </a:cubicBezTo>
                  <a:cubicBezTo>
                    <a:pt x="0" y="61984"/>
                    <a:pt x="22801" y="134427"/>
                    <a:pt x="84973" y="180006"/>
                  </a:cubicBezTo>
                  <a:lnTo>
                    <a:pt x="31036" y="180006"/>
                  </a:lnTo>
                  <a:cubicBezTo>
                    <a:pt x="27609" y="180005"/>
                    <a:pt x="24830" y="182781"/>
                    <a:pt x="24828" y="186207"/>
                  </a:cubicBezTo>
                  <a:cubicBezTo>
                    <a:pt x="24828" y="186552"/>
                    <a:pt x="24856" y="186895"/>
                    <a:pt x="24913" y="187234"/>
                  </a:cubicBezTo>
                  <a:cubicBezTo>
                    <a:pt x="28038" y="205993"/>
                    <a:pt x="35767" y="219049"/>
                    <a:pt x="47883" y="226041"/>
                  </a:cubicBezTo>
                  <a:cubicBezTo>
                    <a:pt x="61577" y="233946"/>
                    <a:pt x="80180" y="234042"/>
                    <a:pt x="104563" y="226305"/>
                  </a:cubicBezTo>
                  <a:cubicBezTo>
                    <a:pt x="99513" y="280729"/>
                    <a:pt x="107918" y="291067"/>
                    <a:pt x="117568" y="302945"/>
                  </a:cubicBezTo>
                  <a:cubicBezTo>
                    <a:pt x="124354" y="311295"/>
                    <a:pt x="131370" y="319929"/>
                    <a:pt x="135047" y="349771"/>
                  </a:cubicBezTo>
                  <a:cubicBezTo>
                    <a:pt x="136702" y="362743"/>
                    <a:pt x="147756" y="372455"/>
                    <a:pt x="160833" y="372426"/>
                  </a:cubicBezTo>
                  <a:lnTo>
                    <a:pt x="161936" y="372426"/>
                  </a:lnTo>
                  <a:cubicBezTo>
                    <a:pt x="175014" y="372455"/>
                    <a:pt x="186067" y="362743"/>
                    <a:pt x="187723" y="349771"/>
                  </a:cubicBezTo>
                  <a:cubicBezTo>
                    <a:pt x="191398" y="319929"/>
                    <a:pt x="198415" y="311295"/>
                    <a:pt x="205201" y="302944"/>
                  </a:cubicBezTo>
                  <a:cubicBezTo>
                    <a:pt x="214851" y="291067"/>
                    <a:pt x="223256" y="280729"/>
                    <a:pt x="218206" y="226305"/>
                  </a:cubicBezTo>
                  <a:cubicBezTo>
                    <a:pt x="242592" y="234046"/>
                    <a:pt x="261202" y="233951"/>
                    <a:pt x="274885" y="226041"/>
                  </a:cubicBezTo>
                  <a:cubicBezTo>
                    <a:pt x="287003" y="219049"/>
                    <a:pt x="294731" y="205992"/>
                    <a:pt x="297856" y="187234"/>
                  </a:cubicBezTo>
                  <a:cubicBezTo>
                    <a:pt x="298421" y="183854"/>
                    <a:pt x="296140" y="180656"/>
                    <a:pt x="292760" y="180091"/>
                  </a:cubicBezTo>
                  <a:cubicBezTo>
                    <a:pt x="292421" y="180034"/>
                    <a:pt x="292078" y="180006"/>
                    <a:pt x="291734" y="180006"/>
                  </a:cubicBezTo>
                  <a:close/>
                  <a:moveTo>
                    <a:pt x="268681" y="215291"/>
                  </a:moveTo>
                  <a:cubicBezTo>
                    <a:pt x="256883" y="222107"/>
                    <a:pt x="238215" y="220813"/>
                    <a:pt x="213221" y="211436"/>
                  </a:cubicBezTo>
                  <a:cubicBezTo>
                    <a:pt x="210010" y="210233"/>
                    <a:pt x="206433" y="211860"/>
                    <a:pt x="205230" y="215070"/>
                  </a:cubicBezTo>
                  <a:cubicBezTo>
                    <a:pt x="204888" y="215983"/>
                    <a:pt x="204766" y="216964"/>
                    <a:pt x="204873" y="217934"/>
                  </a:cubicBezTo>
                  <a:cubicBezTo>
                    <a:pt x="211296" y="275755"/>
                    <a:pt x="204355" y="284299"/>
                    <a:pt x="195566" y="295116"/>
                  </a:cubicBezTo>
                  <a:cubicBezTo>
                    <a:pt x="188413" y="303918"/>
                    <a:pt x="179515" y="314871"/>
                    <a:pt x="175399" y="348255"/>
                  </a:cubicBezTo>
                  <a:cubicBezTo>
                    <a:pt x="174517" y="355008"/>
                    <a:pt x="168746" y="360047"/>
                    <a:pt x="161936" y="360012"/>
                  </a:cubicBezTo>
                  <a:lnTo>
                    <a:pt x="160833" y="360012"/>
                  </a:lnTo>
                  <a:cubicBezTo>
                    <a:pt x="154022" y="360047"/>
                    <a:pt x="148252" y="355006"/>
                    <a:pt x="147370" y="348252"/>
                  </a:cubicBezTo>
                  <a:cubicBezTo>
                    <a:pt x="143254" y="314871"/>
                    <a:pt x="134356" y="303918"/>
                    <a:pt x="127203" y="295116"/>
                  </a:cubicBezTo>
                  <a:cubicBezTo>
                    <a:pt x="118414" y="284299"/>
                    <a:pt x="111473" y="275755"/>
                    <a:pt x="117896" y="217934"/>
                  </a:cubicBezTo>
                  <a:cubicBezTo>
                    <a:pt x="118273" y="214525"/>
                    <a:pt x="115817" y="211457"/>
                    <a:pt x="112409" y="211079"/>
                  </a:cubicBezTo>
                  <a:cubicBezTo>
                    <a:pt x="111441" y="210972"/>
                    <a:pt x="110461" y="211094"/>
                    <a:pt x="109548" y="211436"/>
                  </a:cubicBezTo>
                  <a:cubicBezTo>
                    <a:pt x="84557" y="220806"/>
                    <a:pt x="65896" y="222104"/>
                    <a:pt x="54088" y="215291"/>
                  </a:cubicBezTo>
                  <a:cubicBezTo>
                    <a:pt x="46044" y="210094"/>
                    <a:pt x="40482" y="201828"/>
                    <a:pt x="38698" y="192420"/>
                  </a:cubicBezTo>
                  <a:lnTo>
                    <a:pt x="284072" y="192420"/>
                  </a:lnTo>
                  <a:cubicBezTo>
                    <a:pt x="282287" y="201828"/>
                    <a:pt x="276725" y="210094"/>
                    <a:pt x="268681" y="215291"/>
                  </a:cubicBezTo>
                  <a:close/>
                </a:path>
              </a:pathLst>
            </a:custGeom>
            <a:grpFill/>
            <a:ln w="6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402E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94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2157</Words>
  <Application>Microsoft Office PowerPoint</Application>
  <PresentationFormat>Widescreen</PresentationFormat>
  <Paragraphs>388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Calibri</vt:lpstr>
      <vt:lpstr>Calibri Light</vt:lpstr>
      <vt:lpstr>Open Sans</vt:lpstr>
      <vt:lpstr>Open Sans SemiBold</vt:lpstr>
      <vt:lpstr>Poppins</vt:lpstr>
      <vt:lpstr>Poppins </vt:lpstr>
      <vt:lpstr>Poppins Medium</vt:lpstr>
      <vt:lpstr>Poppins SemiBold</vt:lpstr>
      <vt:lpstr>Work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Mei 279</dc:creator>
  <cp:lastModifiedBy>Jan 905</cp:lastModifiedBy>
  <cp:revision>87</cp:revision>
  <dcterms:created xsi:type="dcterms:W3CDTF">2020-11-27T07:55:44Z</dcterms:created>
  <dcterms:modified xsi:type="dcterms:W3CDTF">2022-04-29T07:28:53Z</dcterms:modified>
</cp:coreProperties>
</file>