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339" rtl="0" fontAlgn="auto" latinLnBrk="0" hangingPunct="0">
      <a:lnSpc>
        <a:spcPct val="120000"/>
      </a:lnSpc>
      <a:spcBef>
        <a:spcPts val="0"/>
      </a:spcBef>
      <a:spcAft>
        <a:spcPts val="0"/>
      </a:spcAft>
      <a:buClrTx/>
      <a:buSzTx/>
      <a:buFontTx/>
      <a:buNone/>
      <a:tabLst/>
      <a:defRPr kumimoji="0" sz="2900" b="0" i="0" u="none" strike="noStrike" cap="none" spc="0" normalizeH="0" baseline="0">
        <a:ln>
          <a:noFill/>
        </a:ln>
        <a:solidFill>
          <a:srgbClr val="363636"/>
        </a:solidFill>
        <a:effectLst/>
        <a:uFillTx/>
        <a:latin typeface="Archivo SemiBold Regular"/>
        <a:ea typeface="Archivo SemiBold Regular"/>
        <a:cs typeface="Archivo SemiBold Regular"/>
        <a:sym typeface="Archivo SemiBold Regular"/>
      </a:defRPr>
    </a:lvl1pPr>
    <a:lvl2pPr marL="0" marR="0" indent="0" algn="l" defTabSz="2438339" rtl="0" fontAlgn="auto" latinLnBrk="0" hangingPunct="0">
      <a:lnSpc>
        <a:spcPct val="120000"/>
      </a:lnSpc>
      <a:spcBef>
        <a:spcPts val="0"/>
      </a:spcBef>
      <a:spcAft>
        <a:spcPts val="0"/>
      </a:spcAft>
      <a:buClrTx/>
      <a:buSzTx/>
      <a:buFontTx/>
      <a:buNone/>
      <a:tabLst/>
      <a:defRPr kumimoji="0" sz="2900" b="0" i="0" u="none" strike="noStrike" cap="none" spc="0" normalizeH="0" baseline="0">
        <a:ln>
          <a:noFill/>
        </a:ln>
        <a:solidFill>
          <a:srgbClr val="363636"/>
        </a:solidFill>
        <a:effectLst/>
        <a:uFillTx/>
        <a:latin typeface="Archivo SemiBold Regular"/>
        <a:ea typeface="Archivo SemiBold Regular"/>
        <a:cs typeface="Archivo SemiBold Regular"/>
        <a:sym typeface="Archivo SemiBold Regular"/>
      </a:defRPr>
    </a:lvl2pPr>
    <a:lvl3pPr marL="0" marR="0" indent="0" algn="l" defTabSz="2438339" rtl="0" fontAlgn="auto" latinLnBrk="0" hangingPunct="0">
      <a:lnSpc>
        <a:spcPct val="120000"/>
      </a:lnSpc>
      <a:spcBef>
        <a:spcPts val="0"/>
      </a:spcBef>
      <a:spcAft>
        <a:spcPts val="0"/>
      </a:spcAft>
      <a:buClrTx/>
      <a:buSzTx/>
      <a:buFontTx/>
      <a:buNone/>
      <a:tabLst/>
      <a:defRPr kumimoji="0" sz="2900" b="0" i="0" u="none" strike="noStrike" cap="none" spc="0" normalizeH="0" baseline="0">
        <a:ln>
          <a:noFill/>
        </a:ln>
        <a:solidFill>
          <a:srgbClr val="363636"/>
        </a:solidFill>
        <a:effectLst/>
        <a:uFillTx/>
        <a:latin typeface="Archivo SemiBold Regular"/>
        <a:ea typeface="Archivo SemiBold Regular"/>
        <a:cs typeface="Archivo SemiBold Regular"/>
        <a:sym typeface="Archivo SemiBold Regular"/>
      </a:defRPr>
    </a:lvl3pPr>
    <a:lvl4pPr marL="0" marR="0" indent="0" algn="l" defTabSz="2438339" rtl="0" fontAlgn="auto" latinLnBrk="0" hangingPunct="0">
      <a:lnSpc>
        <a:spcPct val="120000"/>
      </a:lnSpc>
      <a:spcBef>
        <a:spcPts val="0"/>
      </a:spcBef>
      <a:spcAft>
        <a:spcPts val="0"/>
      </a:spcAft>
      <a:buClrTx/>
      <a:buSzTx/>
      <a:buFontTx/>
      <a:buNone/>
      <a:tabLst/>
      <a:defRPr kumimoji="0" sz="2900" b="0" i="0" u="none" strike="noStrike" cap="none" spc="0" normalizeH="0" baseline="0">
        <a:ln>
          <a:noFill/>
        </a:ln>
        <a:solidFill>
          <a:srgbClr val="363636"/>
        </a:solidFill>
        <a:effectLst/>
        <a:uFillTx/>
        <a:latin typeface="Archivo SemiBold Regular"/>
        <a:ea typeface="Archivo SemiBold Regular"/>
        <a:cs typeface="Archivo SemiBold Regular"/>
        <a:sym typeface="Archivo SemiBold Regular"/>
      </a:defRPr>
    </a:lvl4pPr>
    <a:lvl5pPr marL="0" marR="0" indent="0" algn="l" defTabSz="2438339" rtl="0" fontAlgn="auto" latinLnBrk="0" hangingPunct="0">
      <a:lnSpc>
        <a:spcPct val="120000"/>
      </a:lnSpc>
      <a:spcBef>
        <a:spcPts val="0"/>
      </a:spcBef>
      <a:spcAft>
        <a:spcPts val="0"/>
      </a:spcAft>
      <a:buClrTx/>
      <a:buSzTx/>
      <a:buFontTx/>
      <a:buNone/>
      <a:tabLst/>
      <a:defRPr kumimoji="0" sz="2900" b="0" i="0" u="none" strike="noStrike" cap="none" spc="0" normalizeH="0" baseline="0">
        <a:ln>
          <a:noFill/>
        </a:ln>
        <a:solidFill>
          <a:srgbClr val="363636"/>
        </a:solidFill>
        <a:effectLst/>
        <a:uFillTx/>
        <a:latin typeface="Archivo SemiBold Regular"/>
        <a:ea typeface="Archivo SemiBold Regular"/>
        <a:cs typeface="Archivo SemiBold Regular"/>
        <a:sym typeface="Archivo SemiBold Regular"/>
      </a:defRPr>
    </a:lvl5pPr>
    <a:lvl6pPr marL="0" marR="0" indent="0" algn="l" defTabSz="2438339" rtl="0" fontAlgn="auto" latinLnBrk="0" hangingPunct="0">
      <a:lnSpc>
        <a:spcPct val="120000"/>
      </a:lnSpc>
      <a:spcBef>
        <a:spcPts val="0"/>
      </a:spcBef>
      <a:spcAft>
        <a:spcPts val="0"/>
      </a:spcAft>
      <a:buClrTx/>
      <a:buSzTx/>
      <a:buFontTx/>
      <a:buNone/>
      <a:tabLst/>
      <a:defRPr kumimoji="0" sz="2900" b="0" i="0" u="none" strike="noStrike" cap="none" spc="0" normalizeH="0" baseline="0">
        <a:ln>
          <a:noFill/>
        </a:ln>
        <a:solidFill>
          <a:srgbClr val="363636"/>
        </a:solidFill>
        <a:effectLst/>
        <a:uFillTx/>
        <a:latin typeface="Archivo SemiBold Regular"/>
        <a:ea typeface="Archivo SemiBold Regular"/>
        <a:cs typeface="Archivo SemiBold Regular"/>
        <a:sym typeface="Archivo SemiBold Regular"/>
      </a:defRPr>
    </a:lvl6pPr>
    <a:lvl7pPr marL="0" marR="0" indent="0" algn="l" defTabSz="2438339" rtl="0" fontAlgn="auto" latinLnBrk="0" hangingPunct="0">
      <a:lnSpc>
        <a:spcPct val="120000"/>
      </a:lnSpc>
      <a:spcBef>
        <a:spcPts val="0"/>
      </a:spcBef>
      <a:spcAft>
        <a:spcPts val="0"/>
      </a:spcAft>
      <a:buClrTx/>
      <a:buSzTx/>
      <a:buFontTx/>
      <a:buNone/>
      <a:tabLst/>
      <a:defRPr kumimoji="0" sz="2900" b="0" i="0" u="none" strike="noStrike" cap="none" spc="0" normalizeH="0" baseline="0">
        <a:ln>
          <a:noFill/>
        </a:ln>
        <a:solidFill>
          <a:srgbClr val="363636"/>
        </a:solidFill>
        <a:effectLst/>
        <a:uFillTx/>
        <a:latin typeface="Archivo SemiBold Regular"/>
        <a:ea typeface="Archivo SemiBold Regular"/>
        <a:cs typeface="Archivo SemiBold Regular"/>
        <a:sym typeface="Archivo SemiBold Regular"/>
      </a:defRPr>
    </a:lvl7pPr>
    <a:lvl8pPr marL="0" marR="0" indent="0" algn="l" defTabSz="2438339" rtl="0" fontAlgn="auto" latinLnBrk="0" hangingPunct="0">
      <a:lnSpc>
        <a:spcPct val="120000"/>
      </a:lnSpc>
      <a:spcBef>
        <a:spcPts val="0"/>
      </a:spcBef>
      <a:spcAft>
        <a:spcPts val="0"/>
      </a:spcAft>
      <a:buClrTx/>
      <a:buSzTx/>
      <a:buFontTx/>
      <a:buNone/>
      <a:tabLst/>
      <a:defRPr kumimoji="0" sz="2900" b="0" i="0" u="none" strike="noStrike" cap="none" spc="0" normalizeH="0" baseline="0">
        <a:ln>
          <a:noFill/>
        </a:ln>
        <a:solidFill>
          <a:srgbClr val="363636"/>
        </a:solidFill>
        <a:effectLst/>
        <a:uFillTx/>
        <a:latin typeface="Archivo SemiBold Regular"/>
        <a:ea typeface="Archivo SemiBold Regular"/>
        <a:cs typeface="Archivo SemiBold Regular"/>
        <a:sym typeface="Archivo SemiBold Regular"/>
      </a:defRPr>
    </a:lvl8pPr>
    <a:lvl9pPr marL="0" marR="0" indent="0" algn="l" defTabSz="2438339" rtl="0" fontAlgn="auto" latinLnBrk="0" hangingPunct="0">
      <a:lnSpc>
        <a:spcPct val="120000"/>
      </a:lnSpc>
      <a:spcBef>
        <a:spcPts val="0"/>
      </a:spcBef>
      <a:spcAft>
        <a:spcPts val="0"/>
      </a:spcAft>
      <a:buClrTx/>
      <a:buSzTx/>
      <a:buFontTx/>
      <a:buNone/>
      <a:tabLst/>
      <a:defRPr kumimoji="0" sz="2900" b="0" i="0" u="none" strike="noStrike" cap="none" spc="0" normalizeH="0" baseline="0">
        <a:ln>
          <a:noFill/>
        </a:ln>
        <a:solidFill>
          <a:srgbClr val="363636"/>
        </a:solidFill>
        <a:effectLst/>
        <a:uFillTx/>
        <a:latin typeface="Archivo SemiBold Regular"/>
        <a:ea typeface="Archivo SemiBold Regular"/>
        <a:cs typeface="Archivo SemiBold Regular"/>
        <a:sym typeface="Archivo SemiBold Regular"/>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
          <a:latin typeface="Helvetica Neue"/>
          <a:ea typeface="Helvetica Neue"/>
          <a:cs typeface="Helvetica Neue"/>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508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
          <a:latin typeface="Helvetica Neue"/>
          <a:ea typeface="Helvetica Neue"/>
          <a:cs typeface="Helvetica Neue"/>
        </a:font>
        <a:srgbClr val="000000"/>
      </a:tcTxStyle>
      <a:tcStyle>
        <a:tcBdr>
          <a:left>
            <a:ln w="12700" cap="flat">
              <a:solidFill>
                <a:srgbClr val="536773"/>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536773"/>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76672"/>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
          <a:latin typeface="Helvetica Neue"/>
          <a:ea typeface="Helvetica Neue"/>
          <a:cs typeface="Helvetica Neue"/>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254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noFill/>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
          <a:latin typeface="Helvetica Neue"/>
          <a:ea typeface="Helvetica Neue"/>
          <a:cs typeface="Helvetica Neue"/>
        </a:font>
        <a:schemeClr val="accent6">
          <a:hueOff val="5408370"/>
          <a:satOff val="-100000"/>
          <a:lumOff val="36989"/>
        </a:schemeClr>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25400" cap="flat">
              <a:solidFill>
                <a:srgbClr val="CB297B"/>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5408370"/>
              <a:satOff val="-100000"/>
              <a:lumOff val="36989"/>
            </a:schemeClr>
          </a:solidFill>
        </a:fill>
      </a:tcStyle>
    </a:lastRow>
    <a:firstRow>
      <a:tcTxStyle b="on" i="off">
        <a:font>
          <a:latin typeface="Helvetica Neue"/>
          <a:ea typeface="Helvetica Neue"/>
          <a:cs typeface="Helvetica Neue"/>
        </a:font>
        <a:schemeClr val="accent6">
          <a:hueOff val="5408370"/>
          <a:satOff val="-100000"/>
          <a:lumOff val="36989"/>
        </a:schemeClr>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9"/>
    <p:restoredTop sz="94702"/>
  </p:normalViewPr>
  <p:slideViewPr>
    <p:cSldViewPr snapToGrid="0" snapToObjects="1">
      <p:cViewPr>
        <p:scale>
          <a:sx n="31" d="100"/>
          <a:sy n="31" d="100"/>
        </p:scale>
        <p:origin x="2136" y="1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1143000" y="685800"/>
            <a:ext cx="4572000" cy="3429000"/>
          </a:xfrm>
          <a:prstGeom prst="rect">
            <a:avLst/>
          </a:prstGeom>
        </p:spPr>
        <p:txBody>
          <a:bodyPr/>
          <a:lstStyle/>
          <a:p>
            <a:endParaRPr/>
          </a:p>
        </p:txBody>
      </p:sp>
      <p:sp>
        <p:nvSpPr>
          <p:cNvPr id="126" name="Shape 12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9">
    <p:spTree>
      <p:nvGrpSpPr>
        <p:cNvPr id="1" name=""/>
        <p:cNvGrpSpPr/>
        <p:nvPr/>
      </p:nvGrpSpPr>
      <p:grpSpPr>
        <a:xfrm>
          <a:off x="0" y="0"/>
          <a:ext cx="0" cy="0"/>
          <a:chOff x="0" y="0"/>
          <a:chExt cx="0" cy="0"/>
        </a:xfrm>
      </p:grpSpPr>
      <p:sp>
        <p:nvSpPr>
          <p:cNvPr id="93" name="Placeholder_for_GS.png"/>
          <p:cNvSpPr>
            <a:spLocks noGrp="1"/>
          </p:cNvSpPr>
          <p:nvPr>
            <p:ph type="pic" idx="21"/>
          </p:nvPr>
        </p:nvSpPr>
        <p:spPr>
          <a:xfrm>
            <a:off x="1506458" y="5290752"/>
            <a:ext cx="21371209" cy="4043499"/>
          </a:xfrm>
          <a:prstGeom prst="rect">
            <a:avLst/>
          </a:prstGeom>
          <a:pattFill prst="pct90">
            <a:fgClr>
              <a:schemeClr val="accent1"/>
            </a:fgClr>
            <a:bgClr>
              <a:schemeClr val="bg1"/>
            </a:bgClr>
          </a:pattFill>
        </p:spPr>
        <p:txBody>
          <a:bodyPr lIns="91439" tIns="45719" rIns="91439" bIns="45719">
            <a:noAutofit/>
          </a:bodyPr>
          <a:lstStyle>
            <a:lvl1pPr>
              <a:defRPr sz="1200">
                <a:latin typeface="Arial" panose="020B0604020202020204" pitchFamily="34" charset="0"/>
                <a:cs typeface="Arial" panose="020B0604020202020204" pitchFamily="34" charset="0"/>
              </a:defRPr>
            </a:lvl1pPr>
          </a:lstStyle>
          <a:p>
            <a:endParaRPr/>
          </a:p>
        </p:txBody>
      </p:sp>
      <p:sp>
        <p:nvSpPr>
          <p:cNvPr id="94" name="Placeholder_for_GS.png"/>
          <p:cNvSpPr>
            <a:spLocks noGrp="1"/>
          </p:cNvSpPr>
          <p:nvPr>
            <p:ph type="pic" sz="quarter" idx="22"/>
          </p:nvPr>
        </p:nvSpPr>
        <p:spPr>
          <a:xfrm>
            <a:off x="8469709" y="6293853"/>
            <a:ext cx="7444722" cy="2037185"/>
          </a:xfrm>
          <a:prstGeom prst="rect">
            <a:avLst/>
          </a:prstGeom>
          <a:pattFill prst="pct5">
            <a:fgClr>
              <a:schemeClr val="accent1"/>
            </a:fgClr>
            <a:bgClr>
              <a:schemeClr val="bg1"/>
            </a:bgClr>
          </a:pattFill>
        </p:spPr>
        <p:txBody>
          <a:bodyPr lIns="91439" tIns="45719" rIns="91439" bIns="45719">
            <a:noAutofit/>
          </a:bodyPr>
          <a:lstStyle>
            <a:lvl1pPr>
              <a:defRPr sz="1200">
                <a:latin typeface="Arial" panose="020B0604020202020204" pitchFamily="34" charset="0"/>
                <a:cs typeface="Arial" panose="020B0604020202020204" pitchFamily="34" charset="0"/>
              </a:defRPr>
            </a:lvl1pPr>
          </a:lstStyle>
          <a:p>
            <a:endParaRP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10">
    <p:spTree>
      <p:nvGrpSpPr>
        <p:cNvPr id="1" name=""/>
        <p:cNvGrpSpPr/>
        <p:nvPr/>
      </p:nvGrpSpPr>
      <p:grpSpPr>
        <a:xfrm>
          <a:off x="0" y="0"/>
          <a:ext cx="0" cy="0"/>
          <a:chOff x="0" y="0"/>
          <a:chExt cx="0" cy="0"/>
        </a:xfrm>
      </p:grpSpPr>
      <p:sp>
        <p:nvSpPr>
          <p:cNvPr id="102" name="Placeholder_for_GS.png"/>
          <p:cNvSpPr>
            <a:spLocks noGrp="1"/>
          </p:cNvSpPr>
          <p:nvPr>
            <p:ph type="pic" idx="21"/>
          </p:nvPr>
        </p:nvSpPr>
        <p:spPr>
          <a:xfrm>
            <a:off x="9780270" y="1302307"/>
            <a:ext cx="14603914" cy="12413693"/>
          </a:xfrm>
          <a:prstGeom prst="rect">
            <a:avLst/>
          </a:prstGeom>
          <a:pattFill prst="pct5">
            <a:fgClr>
              <a:schemeClr val="accent6">
                <a:hueOff val="5408370"/>
                <a:satOff val="-100000"/>
                <a:lumOff val="36989"/>
              </a:schemeClr>
            </a:fgClr>
            <a:bgClr>
              <a:schemeClr val="accent1"/>
            </a:bgClr>
          </a:pattFill>
        </p:spPr>
        <p:txBody>
          <a:bodyPr lIns="91439" tIns="45719" rIns="91439" bIns="45719">
            <a:noAutofit/>
          </a:bodyPr>
          <a:lstStyle>
            <a:lvl1pPr>
              <a:defRPr sz="1200">
                <a:latin typeface="Arial" panose="020B0604020202020204" pitchFamily="34" charset="0"/>
                <a:cs typeface="Arial" panose="020B0604020202020204" pitchFamily="34" charset="0"/>
              </a:defRPr>
            </a:lvl1p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1">
    <p:spTree>
      <p:nvGrpSpPr>
        <p:cNvPr id="1" name=""/>
        <p:cNvGrpSpPr/>
        <p:nvPr/>
      </p:nvGrpSpPr>
      <p:grpSpPr>
        <a:xfrm>
          <a:off x="0" y="0"/>
          <a:ext cx="0" cy="0"/>
          <a:chOff x="0" y="0"/>
          <a:chExt cx="0" cy="0"/>
        </a:xfrm>
      </p:grpSpPr>
      <p:sp>
        <p:nvSpPr>
          <p:cNvPr id="110" name="Placeholder_for_GS.png"/>
          <p:cNvSpPr>
            <a:spLocks noGrp="1"/>
          </p:cNvSpPr>
          <p:nvPr>
            <p:ph type="pic" idx="21"/>
          </p:nvPr>
        </p:nvSpPr>
        <p:spPr>
          <a:xfrm>
            <a:off x="1511101" y="1302308"/>
            <a:ext cx="21361980" cy="5336052"/>
          </a:xfrm>
          <a:prstGeom prst="rect">
            <a:avLst/>
          </a:prstGeom>
          <a:pattFill prst="pct5">
            <a:fgClr>
              <a:schemeClr val="accent6">
                <a:hueOff val="5408370"/>
                <a:satOff val="-100000"/>
                <a:lumOff val="36989"/>
              </a:schemeClr>
            </a:fgClr>
            <a:bgClr>
              <a:schemeClr val="accent1"/>
            </a:bgClr>
          </a:pattFill>
        </p:spPr>
        <p:txBody>
          <a:bodyPr lIns="91439" tIns="45719" rIns="91439" bIns="45719">
            <a:noAutofit/>
          </a:bodyPr>
          <a:lstStyle>
            <a:lvl1pPr>
              <a:defRPr sz="1200">
                <a:latin typeface="Arial" panose="020B0604020202020204" pitchFamily="34" charset="0"/>
                <a:cs typeface="Arial" panose="020B0604020202020204" pitchFamily="34" charset="0"/>
              </a:defRPr>
            </a:lvl1pPr>
          </a:lstStyle>
          <a:p>
            <a:endParaRP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2">
    <p:spTree>
      <p:nvGrpSpPr>
        <p:cNvPr id="1" name=""/>
        <p:cNvGrpSpPr/>
        <p:nvPr/>
      </p:nvGrpSpPr>
      <p:grpSpPr>
        <a:xfrm>
          <a:off x="0" y="0"/>
          <a:ext cx="0" cy="0"/>
          <a:chOff x="0" y="0"/>
          <a:chExt cx="0" cy="0"/>
        </a:xfrm>
      </p:grpSpPr>
      <p:sp>
        <p:nvSpPr>
          <p:cNvPr id="118" name="Placeholder_for_GS.png"/>
          <p:cNvSpPr>
            <a:spLocks noGrp="1"/>
          </p:cNvSpPr>
          <p:nvPr>
            <p:ph type="pic" idx="21"/>
          </p:nvPr>
        </p:nvSpPr>
        <p:spPr>
          <a:xfrm>
            <a:off x="0" y="0"/>
            <a:ext cx="24384001" cy="13716000"/>
          </a:xfrm>
          <a:prstGeom prst="rect">
            <a:avLst/>
          </a:prstGeom>
          <a:pattFill prst="pct90">
            <a:fgClr>
              <a:schemeClr val="accent1"/>
            </a:fgClr>
            <a:bgClr>
              <a:schemeClr val="bg1"/>
            </a:bgClr>
          </a:pattFill>
        </p:spPr>
        <p:txBody>
          <a:bodyPr lIns="91439" tIns="45719" rIns="91439" bIns="45719">
            <a:noAutofit/>
          </a:bodyPr>
          <a:lstStyle>
            <a:lvl1pPr>
              <a:defRPr sz="1200">
                <a:latin typeface="Arial" panose="020B0604020202020204" pitchFamily="34" charset="0"/>
                <a:cs typeface="Arial" panose="020B0604020202020204" pitchFamily="34" charset="0"/>
              </a:defRPr>
            </a:lvl1pPr>
          </a:lstStyle>
          <a:p>
            <a:endParaRP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
    <p:spTree>
      <p:nvGrpSpPr>
        <p:cNvPr id="1" name=""/>
        <p:cNvGrpSpPr/>
        <p:nvPr/>
      </p:nvGrpSpPr>
      <p:grpSpPr>
        <a:xfrm>
          <a:off x="0" y="0"/>
          <a:ext cx="0" cy="0"/>
          <a:chOff x="0" y="0"/>
          <a:chExt cx="0" cy="0"/>
        </a:xfrm>
      </p:grpSpPr>
      <p:sp>
        <p:nvSpPr>
          <p:cNvPr id="18" name="Placeholder_for_GS.png"/>
          <p:cNvSpPr>
            <a:spLocks noGrp="1"/>
          </p:cNvSpPr>
          <p:nvPr>
            <p:ph type="pic" idx="21"/>
          </p:nvPr>
        </p:nvSpPr>
        <p:spPr>
          <a:xfrm>
            <a:off x="17394277" y="1302102"/>
            <a:ext cx="6989561" cy="11111752"/>
          </a:xfrm>
          <a:prstGeom prst="rect">
            <a:avLst/>
          </a:prstGeom>
          <a:pattFill prst="pct5">
            <a:fgClr>
              <a:schemeClr val="accent6">
                <a:hueOff val="5408370"/>
                <a:satOff val="-100000"/>
                <a:lumOff val="36989"/>
              </a:schemeClr>
            </a:fgClr>
            <a:bgClr>
              <a:schemeClr val="accent1"/>
            </a:bgClr>
          </a:pattFill>
        </p:spPr>
        <p:txBody>
          <a:bodyPr lIns="91439" tIns="45719" rIns="91439" bIns="45719">
            <a:noAutofit/>
          </a:bodyPr>
          <a:lstStyle>
            <a:lvl1pPr>
              <a:defRPr sz="1200">
                <a:latin typeface="Arial" panose="020B0604020202020204" pitchFamily="34" charset="0"/>
                <a:cs typeface="Arial" panose="020B0604020202020204" pitchFamily="34" charset="0"/>
              </a:defRPr>
            </a:lvl1pPr>
          </a:lstStyle>
          <a:p>
            <a:endParaRP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2">
    <p:spTree>
      <p:nvGrpSpPr>
        <p:cNvPr id="1" name=""/>
        <p:cNvGrpSpPr/>
        <p:nvPr/>
      </p:nvGrpSpPr>
      <p:grpSpPr>
        <a:xfrm>
          <a:off x="0" y="0"/>
          <a:ext cx="0" cy="0"/>
          <a:chOff x="0" y="0"/>
          <a:chExt cx="0" cy="0"/>
        </a:xfrm>
      </p:grpSpPr>
      <p:sp>
        <p:nvSpPr>
          <p:cNvPr id="26" name="Placeholder_for_GS.png"/>
          <p:cNvSpPr>
            <a:spLocks noGrp="1"/>
          </p:cNvSpPr>
          <p:nvPr>
            <p:ph type="pic" idx="21"/>
          </p:nvPr>
        </p:nvSpPr>
        <p:spPr>
          <a:xfrm>
            <a:off x="0" y="9400615"/>
            <a:ext cx="24384046" cy="4315386"/>
          </a:xfrm>
          <a:prstGeom prst="rect">
            <a:avLst/>
          </a:prstGeom>
          <a:pattFill prst="pct5">
            <a:fgClr>
              <a:schemeClr val="accent6">
                <a:hueOff val="5408370"/>
                <a:satOff val="-100000"/>
                <a:lumOff val="36989"/>
              </a:schemeClr>
            </a:fgClr>
            <a:bgClr>
              <a:schemeClr val="accent1"/>
            </a:bgClr>
          </a:pattFill>
        </p:spPr>
        <p:txBody>
          <a:bodyPr lIns="91439" tIns="45719" rIns="91439" bIns="45719">
            <a:noAutofit/>
          </a:bodyPr>
          <a:lstStyle>
            <a:lvl1pPr>
              <a:defRPr sz="1200">
                <a:latin typeface="Arial" panose="020B0604020202020204" pitchFamily="34" charset="0"/>
                <a:cs typeface="Arial" panose="020B0604020202020204" pitchFamily="34" charset="0"/>
              </a:defRPr>
            </a:lvl1pPr>
          </a:lstStyle>
          <a:p>
            <a:endParaRPr/>
          </a:p>
        </p:txBody>
      </p:sp>
      <p:sp>
        <p:nvSpPr>
          <p:cNvPr id="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3">
    <p:spTree>
      <p:nvGrpSpPr>
        <p:cNvPr id="1" name=""/>
        <p:cNvGrpSpPr/>
        <p:nvPr/>
      </p:nvGrpSpPr>
      <p:grpSpPr>
        <a:xfrm>
          <a:off x="0" y="0"/>
          <a:ext cx="0" cy="0"/>
          <a:chOff x="0" y="0"/>
          <a:chExt cx="0" cy="0"/>
        </a:xfrm>
      </p:grpSpPr>
      <p:sp>
        <p:nvSpPr>
          <p:cNvPr id="34" name="Placeholder_for_GS.png"/>
          <p:cNvSpPr>
            <a:spLocks noGrp="1"/>
          </p:cNvSpPr>
          <p:nvPr>
            <p:ph type="pic" sz="half" idx="21"/>
          </p:nvPr>
        </p:nvSpPr>
        <p:spPr>
          <a:xfrm>
            <a:off x="13679378" y="1302103"/>
            <a:ext cx="6083140" cy="11111752"/>
          </a:xfrm>
          <a:prstGeom prst="rect">
            <a:avLst/>
          </a:prstGeom>
          <a:pattFill prst="pct5">
            <a:fgClr>
              <a:schemeClr val="accent6">
                <a:hueOff val="5408370"/>
                <a:satOff val="-100000"/>
                <a:lumOff val="36989"/>
              </a:schemeClr>
            </a:fgClr>
            <a:bgClr>
              <a:schemeClr val="accent1"/>
            </a:bgClr>
          </a:pattFill>
        </p:spPr>
        <p:txBody>
          <a:bodyPr lIns="91439" tIns="45719" rIns="91439" bIns="45719">
            <a:noAutofit/>
          </a:bodyPr>
          <a:lstStyle>
            <a:lvl1pPr>
              <a:defRPr sz="1200">
                <a:latin typeface="Arial" panose="020B0604020202020204" pitchFamily="34" charset="0"/>
                <a:cs typeface="Arial" panose="020B0604020202020204" pitchFamily="34" charset="0"/>
              </a:defRPr>
            </a:lvl1pPr>
          </a:lstStyle>
          <a:p>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4">
    <p:spTree>
      <p:nvGrpSpPr>
        <p:cNvPr id="1" name=""/>
        <p:cNvGrpSpPr/>
        <p:nvPr/>
      </p:nvGrpSpPr>
      <p:grpSpPr>
        <a:xfrm>
          <a:off x="0" y="0"/>
          <a:ext cx="0" cy="0"/>
          <a:chOff x="0" y="0"/>
          <a:chExt cx="0" cy="0"/>
        </a:xfrm>
      </p:grpSpPr>
      <p:sp>
        <p:nvSpPr>
          <p:cNvPr id="42" name="Placeholder_for_GS.png"/>
          <p:cNvSpPr>
            <a:spLocks noGrp="1"/>
          </p:cNvSpPr>
          <p:nvPr>
            <p:ph type="pic" sz="quarter" idx="21"/>
          </p:nvPr>
        </p:nvSpPr>
        <p:spPr>
          <a:xfrm>
            <a:off x="15088506" y="2931627"/>
            <a:ext cx="2222738" cy="1505914"/>
          </a:xfrm>
          <a:prstGeom prst="rect">
            <a:avLst/>
          </a:prstGeom>
          <a:pattFill prst="pct5">
            <a:fgClr>
              <a:schemeClr val="accent6">
                <a:hueOff val="5408370"/>
                <a:satOff val="-100000"/>
                <a:lumOff val="36989"/>
              </a:schemeClr>
            </a:fgClr>
            <a:bgClr>
              <a:schemeClr val="accent1"/>
            </a:bgClr>
          </a:pattFill>
        </p:spPr>
        <p:txBody>
          <a:bodyPr lIns="91439" tIns="45719" rIns="91439" bIns="45719">
            <a:noAutofit/>
          </a:bodyPr>
          <a:lstStyle>
            <a:lvl1pPr>
              <a:defRPr sz="1200">
                <a:latin typeface="Arial" panose="020B0604020202020204" pitchFamily="34" charset="0"/>
                <a:cs typeface="Arial" panose="020B0604020202020204" pitchFamily="34" charset="0"/>
              </a:defRPr>
            </a:lvl1pPr>
          </a:lstStyle>
          <a:p>
            <a:endParaRPr/>
          </a:p>
        </p:txBody>
      </p:sp>
      <p:sp>
        <p:nvSpPr>
          <p:cNvPr id="43" name="Placeholder_for_GS.png"/>
          <p:cNvSpPr>
            <a:spLocks noGrp="1"/>
          </p:cNvSpPr>
          <p:nvPr>
            <p:ph type="pic" sz="quarter" idx="22"/>
          </p:nvPr>
        </p:nvSpPr>
        <p:spPr>
          <a:xfrm>
            <a:off x="20544606" y="2931627"/>
            <a:ext cx="2222738" cy="1505914"/>
          </a:xfrm>
          <a:prstGeom prst="rect">
            <a:avLst/>
          </a:prstGeom>
          <a:pattFill prst="pct5">
            <a:fgClr>
              <a:schemeClr val="accent6">
                <a:hueOff val="5408370"/>
                <a:satOff val="-100000"/>
                <a:lumOff val="36989"/>
              </a:schemeClr>
            </a:fgClr>
            <a:bgClr>
              <a:schemeClr val="accent1"/>
            </a:bgClr>
          </a:pattFill>
        </p:spPr>
        <p:txBody>
          <a:bodyPr lIns="91439" tIns="45719" rIns="91439" bIns="45719">
            <a:noAutofit/>
          </a:bodyPr>
          <a:lstStyle>
            <a:lvl1pPr>
              <a:defRPr sz="1200">
                <a:latin typeface="Arial" panose="020B0604020202020204" pitchFamily="34" charset="0"/>
                <a:cs typeface="Arial" panose="020B0604020202020204" pitchFamily="34" charset="0"/>
              </a:defRPr>
            </a:lvl1pPr>
          </a:lstStyle>
          <a:p>
            <a:endParaRPr/>
          </a:p>
        </p:txBody>
      </p:sp>
      <p:sp>
        <p:nvSpPr>
          <p:cNvPr id="44" name="Placeholder_for_GS.png"/>
          <p:cNvSpPr>
            <a:spLocks noGrp="1"/>
          </p:cNvSpPr>
          <p:nvPr>
            <p:ph type="pic" sz="quarter" idx="23"/>
          </p:nvPr>
        </p:nvSpPr>
        <p:spPr>
          <a:xfrm>
            <a:off x="9632398" y="2931627"/>
            <a:ext cx="2222738" cy="1505914"/>
          </a:xfrm>
          <a:prstGeom prst="rect">
            <a:avLst/>
          </a:prstGeom>
          <a:pattFill prst="pct5">
            <a:fgClr>
              <a:schemeClr val="accent6">
                <a:hueOff val="5408370"/>
                <a:satOff val="-100000"/>
                <a:lumOff val="36989"/>
              </a:schemeClr>
            </a:fgClr>
            <a:bgClr>
              <a:schemeClr val="accent1"/>
            </a:bgClr>
          </a:pattFill>
        </p:spPr>
        <p:txBody>
          <a:bodyPr lIns="91439" tIns="45719" rIns="91439" bIns="45719">
            <a:noAutofit/>
          </a:bodyPr>
          <a:lstStyle>
            <a:lvl1pPr>
              <a:defRPr sz="1200">
                <a:latin typeface="Arial" panose="020B0604020202020204" pitchFamily="34" charset="0"/>
                <a:cs typeface="Arial" panose="020B0604020202020204" pitchFamily="34" charset="0"/>
              </a:defRPr>
            </a:lvl1pPr>
          </a:lstStyle>
          <a:p>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5">
    <p:spTree>
      <p:nvGrpSpPr>
        <p:cNvPr id="1" name=""/>
        <p:cNvGrpSpPr/>
        <p:nvPr/>
      </p:nvGrpSpPr>
      <p:grpSpPr>
        <a:xfrm>
          <a:off x="0" y="0"/>
          <a:ext cx="0" cy="0"/>
          <a:chOff x="0" y="0"/>
          <a:chExt cx="0" cy="0"/>
        </a:xfrm>
      </p:grpSpPr>
      <p:sp>
        <p:nvSpPr>
          <p:cNvPr id="52" name="Placeholder_for_GS.png"/>
          <p:cNvSpPr>
            <a:spLocks noGrp="1"/>
          </p:cNvSpPr>
          <p:nvPr>
            <p:ph type="pic" sz="quarter" idx="21"/>
          </p:nvPr>
        </p:nvSpPr>
        <p:spPr>
          <a:xfrm>
            <a:off x="10265608" y="6857999"/>
            <a:ext cx="3204349" cy="1324541"/>
          </a:xfrm>
          <a:prstGeom prst="rect">
            <a:avLst/>
          </a:prstGeom>
          <a:pattFill prst="pct5">
            <a:fgClr>
              <a:schemeClr val="accent6">
                <a:hueOff val="5408370"/>
                <a:satOff val="-100000"/>
                <a:lumOff val="36989"/>
              </a:schemeClr>
            </a:fgClr>
            <a:bgClr>
              <a:schemeClr val="accent1"/>
            </a:bgClr>
          </a:pattFill>
        </p:spPr>
        <p:txBody>
          <a:bodyPr lIns="91439" tIns="45719" rIns="91439" bIns="45719">
            <a:noAutofit/>
          </a:bodyPr>
          <a:lstStyle>
            <a:lvl1pPr>
              <a:defRPr sz="1200">
                <a:latin typeface="Arial" panose="020B0604020202020204" pitchFamily="34" charset="0"/>
                <a:cs typeface="Arial" panose="020B0604020202020204" pitchFamily="34" charset="0"/>
              </a:defRPr>
            </a:lvl1pPr>
          </a:lstStyle>
          <a:p>
            <a:endParaRPr/>
          </a:p>
        </p:txBody>
      </p:sp>
      <p:sp>
        <p:nvSpPr>
          <p:cNvPr id="53" name="Placeholder_for_GS.png"/>
          <p:cNvSpPr>
            <a:spLocks noGrp="1"/>
          </p:cNvSpPr>
          <p:nvPr>
            <p:ph type="pic" sz="quarter" idx="22"/>
          </p:nvPr>
        </p:nvSpPr>
        <p:spPr>
          <a:xfrm>
            <a:off x="14936604" y="6857999"/>
            <a:ext cx="3204349" cy="1324541"/>
          </a:xfrm>
          <a:prstGeom prst="rect">
            <a:avLst/>
          </a:prstGeom>
          <a:pattFill prst="pct5">
            <a:fgClr>
              <a:schemeClr val="accent6">
                <a:hueOff val="5408370"/>
                <a:satOff val="-100000"/>
                <a:lumOff val="36989"/>
              </a:schemeClr>
            </a:fgClr>
            <a:bgClr>
              <a:schemeClr val="accent1"/>
            </a:bgClr>
          </a:pattFill>
        </p:spPr>
        <p:txBody>
          <a:bodyPr lIns="91439" tIns="45719" rIns="91439" bIns="45719">
            <a:noAutofit/>
          </a:bodyPr>
          <a:lstStyle>
            <a:lvl1pPr>
              <a:defRPr sz="1200">
                <a:latin typeface="Arial" panose="020B0604020202020204" pitchFamily="34" charset="0"/>
                <a:cs typeface="Arial" panose="020B0604020202020204" pitchFamily="34" charset="0"/>
              </a:defRPr>
            </a:lvl1pPr>
          </a:lstStyle>
          <a:p>
            <a:endParaRPr/>
          </a:p>
        </p:txBody>
      </p:sp>
      <p:sp>
        <p:nvSpPr>
          <p:cNvPr id="54" name="Placeholder_for_GS.png"/>
          <p:cNvSpPr>
            <a:spLocks noGrp="1"/>
          </p:cNvSpPr>
          <p:nvPr>
            <p:ph type="pic" sz="quarter" idx="23"/>
          </p:nvPr>
        </p:nvSpPr>
        <p:spPr>
          <a:xfrm>
            <a:off x="19668469" y="6857999"/>
            <a:ext cx="3204349" cy="1324541"/>
          </a:xfrm>
          <a:prstGeom prst="rect">
            <a:avLst/>
          </a:prstGeom>
          <a:pattFill prst="pct5">
            <a:fgClr>
              <a:schemeClr val="accent6">
                <a:hueOff val="5408370"/>
                <a:satOff val="-100000"/>
                <a:lumOff val="36989"/>
              </a:schemeClr>
            </a:fgClr>
            <a:bgClr>
              <a:schemeClr val="accent1"/>
            </a:bgClr>
          </a:pattFill>
        </p:spPr>
        <p:txBody>
          <a:bodyPr lIns="91439" tIns="45719" rIns="91439" bIns="45719">
            <a:noAutofit/>
          </a:bodyPr>
          <a:lstStyle>
            <a:lvl1pPr>
              <a:defRPr sz="1200">
                <a:latin typeface="Arial" panose="020B0604020202020204" pitchFamily="34" charset="0"/>
                <a:cs typeface="Arial" panose="020B0604020202020204" pitchFamily="34" charset="0"/>
              </a:defRPr>
            </a:lvl1pPr>
          </a:lstStyle>
          <a:p>
            <a:endParaRP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6">
    <p:spTree>
      <p:nvGrpSpPr>
        <p:cNvPr id="1" name=""/>
        <p:cNvGrpSpPr/>
        <p:nvPr/>
      </p:nvGrpSpPr>
      <p:grpSpPr>
        <a:xfrm>
          <a:off x="0" y="0"/>
          <a:ext cx="0" cy="0"/>
          <a:chOff x="0" y="0"/>
          <a:chExt cx="0" cy="0"/>
        </a:xfrm>
      </p:grpSpPr>
      <p:sp>
        <p:nvSpPr>
          <p:cNvPr id="62" name="Placeholder_for_GS.png"/>
          <p:cNvSpPr>
            <a:spLocks noGrp="1"/>
          </p:cNvSpPr>
          <p:nvPr>
            <p:ph type="pic" sz="quarter" idx="21"/>
          </p:nvPr>
        </p:nvSpPr>
        <p:spPr>
          <a:xfrm>
            <a:off x="18682056" y="9196327"/>
            <a:ext cx="3219866" cy="2181334"/>
          </a:xfrm>
          <a:prstGeom prst="rect">
            <a:avLst/>
          </a:prstGeom>
          <a:pattFill prst="pct5">
            <a:fgClr>
              <a:schemeClr val="accent6">
                <a:hueOff val="5408370"/>
                <a:satOff val="-100000"/>
                <a:lumOff val="36989"/>
              </a:schemeClr>
            </a:fgClr>
            <a:bgClr>
              <a:schemeClr val="accent1"/>
            </a:bgClr>
          </a:pattFill>
        </p:spPr>
        <p:txBody>
          <a:bodyPr lIns="91439" tIns="45719" rIns="91439" bIns="45719">
            <a:noAutofit/>
          </a:bodyPr>
          <a:lstStyle>
            <a:lvl1pPr>
              <a:defRPr sz="1200">
                <a:latin typeface="Arial" panose="020B0604020202020204" pitchFamily="34" charset="0"/>
                <a:cs typeface="Arial" panose="020B0604020202020204" pitchFamily="34" charset="0"/>
              </a:defRPr>
            </a:lvl1pPr>
          </a:lstStyle>
          <a:p>
            <a:endParaRPr/>
          </a:p>
        </p:txBody>
      </p:sp>
      <p:sp>
        <p:nvSpPr>
          <p:cNvPr id="63" name="Placeholder_for_GS.png"/>
          <p:cNvSpPr>
            <a:spLocks noGrp="1"/>
          </p:cNvSpPr>
          <p:nvPr>
            <p:ph type="pic" sz="quarter" idx="22"/>
          </p:nvPr>
        </p:nvSpPr>
        <p:spPr>
          <a:xfrm>
            <a:off x="18682056" y="2338328"/>
            <a:ext cx="3219866" cy="2181333"/>
          </a:xfrm>
          <a:prstGeom prst="rect">
            <a:avLst/>
          </a:prstGeom>
          <a:pattFill prst="pct5">
            <a:fgClr>
              <a:schemeClr val="accent6">
                <a:hueOff val="5408370"/>
                <a:satOff val="-100000"/>
                <a:lumOff val="36989"/>
              </a:schemeClr>
            </a:fgClr>
            <a:bgClr>
              <a:schemeClr val="accent1"/>
            </a:bgClr>
          </a:pattFill>
        </p:spPr>
        <p:txBody>
          <a:bodyPr lIns="91439" tIns="45719" rIns="91439" bIns="45719">
            <a:noAutofit/>
          </a:bodyPr>
          <a:lstStyle>
            <a:lvl1pPr>
              <a:defRPr sz="1200">
                <a:latin typeface="Arial" panose="020B0604020202020204" pitchFamily="34" charset="0"/>
                <a:cs typeface="Arial" panose="020B0604020202020204" pitchFamily="34" charset="0"/>
              </a:defRPr>
            </a:lvl1pPr>
          </a:lstStyle>
          <a:p>
            <a:endParaRPr/>
          </a:p>
        </p:txBody>
      </p:sp>
      <p:sp>
        <p:nvSpPr>
          <p:cNvPr id="64" name="Placeholder_for_GS.png"/>
          <p:cNvSpPr>
            <a:spLocks noGrp="1"/>
          </p:cNvSpPr>
          <p:nvPr>
            <p:ph type="pic" sz="quarter" idx="23"/>
          </p:nvPr>
        </p:nvSpPr>
        <p:spPr>
          <a:xfrm>
            <a:off x="10582133" y="2338328"/>
            <a:ext cx="3219866" cy="2181333"/>
          </a:xfrm>
          <a:prstGeom prst="rect">
            <a:avLst/>
          </a:prstGeom>
          <a:pattFill prst="pct5">
            <a:fgClr>
              <a:schemeClr val="accent6">
                <a:hueOff val="5408370"/>
                <a:satOff val="-100000"/>
                <a:lumOff val="36989"/>
              </a:schemeClr>
            </a:fgClr>
            <a:bgClr>
              <a:schemeClr val="accent1"/>
            </a:bgClr>
          </a:pattFill>
        </p:spPr>
        <p:txBody>
          <a:bodyPr lIns="91439" tIns="45719" rIns="91439" bIns="45719">
            <a:noAutofit/>
          </a:bodyPr>
          <a:lstStyle>
            <a:lvl1pPr>
              <a:defRPr sz="1200">
                <a:latin typeface="Arial" panose="020B0604020202020204" pitchFamily="34" charset="0"/>
                <a:cs typeface="Arial" panose="020B0604020202020204" pitchFamily="34" charset="0"/>
              </a:defRPr>
            </a:lvl1pPr>
          </a:lstStyle>
          <a:p>
            <a:endParaRPr/>
          </a:p>
        </p:txBody>
      </p:sp>
      <p:sp>
        <p:nvSpPr>
          <p:cNvPr id="65" name="Placeholder_for_GS.png"/>
          <p:cNvSpPr>
            <a:spLocks noGrp="1"/>
          </p:cNvSpPr>
          <p:nvPr>
            <p:ph type="pic" sz="quarter" idx="24"/>
          </p:nvPr>
        </p:nvSpPr>
        <p:spPr>
          <a:xfrm>
            <a:off x="10582133" y="9196327"/>
            <a:ext cx="3219866" cy="2181334"/>
          </a:xfrm>
          <a:prstGeom prst="rect">
            <a:avLst/>
          </a:prstGeom>
          <a:pattFill prst="pct5">
            <a:fgClr>
              <a:schemeClr val="accent6">
                <a:hueOff val="5408370"/>
                <a:satOff val="-100000"/>
                <a:lumOff val="36989"/>
              </a:schemeClr>
            </a:fgClr>
            <a:bgClr>
              <a:schemeClr val="accent1"/>
            </a:bgClr>
          </a:pattFill>
        </p:spPr>
        <p:txBody>
          <a:bodyPr lIns="91439" tIns="45719" rIns="91439" bIns="45719">
            <a:noAutofit/>
          </a:bodyPr>
          <a:lstStyle>
            <a:lvl1pPr>
              <a:defRPr sz="1200">
                <a:latin typeface="Arial" panose="020B0604020202020204" pitchFamily="34" charset="0"/>
                <a:cs typeface="Arial" panose="020B0604020202020204" pitchFamily="34" charset="0"/>
              </a:defRPr>
            </a:lvl1pPr>
          </a:lstStyle>
          <a:p>
            <a:endParaRPr/>
          </a:p>
        </p:txBody>
      </p:sp>
      <p:sp>
        <p:nvSpPr>
          <p:cNvPr id="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7">
    <p:spTree>
      <p:nvGrpSpPr>
        <p:cNvPr id="1" name=""/>
        <p:cNvGrpSpPr/>
        <p:nvPr/>
      </p:nvGrpSpPr>
      <p:grpSpPr>
        <a:xfrm>
          <a:off x="0" y="0"/>
          <a:ext cx="0" cy="0"/>
          <a:chOff x="0" y="0"/>
          <a:chExt cx="0" cy="0"/>
        </a:xfrm>
      </p:grpSpPr>
      <p:sp>
        <p:nvSpPr>
          <p:cNvPr id="73" name="Placeholder_for_GS.png"/>
          <p:cNvSpPr>
            <a:spLocks noGrp="1"/>
          </p:cNvSpPr>
          <p:nvPr>
            <p:ph type="pic" sz="quarter" idx="21"/>
          </p:nvPr>
        </p:nvSpPr>
        <p:spPr>
          <a:xfrm>
            <a:off x="7892183" y="4598609"/>
            <a:ext cx="2503810" cy="1699509"/>
          </a:xfrm>
          <a:prstGeom prst="rect">
            <a:avLst/>
          </a:prstGeom>
          <a:pattFill prst="pct5">
            <a:fgClr>
              <a:schemeClr val="accent6">
                <a:hueOff val="5408370"/>
                <a:satOff val="-100000"/>
                <a:lumOff val="36989"/>
              </a:schemeClr>
            </a:fgClr>
            <a:bgClr>
              <a:schemeClr val="accent1"/>
            </a:bgClr>
          </a:pattFill>
        </p:spPr>
        <p:txBody>
          <a:bodyPr lIns="91439" tIns="45719" rIns="91439" bIns="45719">
            <a:noAutofit/>
          </a:bodyPr>
          <a:lstStyle>
            <a:lvl1pPr>
              <a:defRPr sz="1200">
                <a:latin typeface="Arial" panose="020B0604020202020204" pitchFamily="34" charset="0"/>
                <a:cs typeface="Arial" panose="020B0604020202020204" pitchFamily="34" charset="0"/>
              </a:defRPr>
            </a:lvl1pPr>
          </a:lstStyle>
          <a:p>
            <a:endParaRPr/>
          </a:p>
        </p:txBody>
      </p:sp>
      <p:sp>
        <p:nvSpPr>
          <p:cNvPr id="74" name="Placeholder_for_GS.png"/>
          <p:cNvSpPr>
            <a:spLocks noGrp="1"/>
          </p:cNvSpPr>
          <p:nvPr>
            <p:ph type="pic" sz="quarter" idx="22"/>
          </p:nvPr>
        </p:nvSpPr>
        <p:spPr>
          <a:xfrm>
            <a:off x="13988183" y="4598609"/>
            <a:ext cx="2503810" cy="1699509"/>
          </a:xfrm>
          <a:prstGeom prst="rect">
            <a:avLst/>
          </a:prstGeom>
          <a:pattFill prst="pct5">
            <a:fgClr>
              <a:schemeClr val="accent6">
                <a:hueOff val="5408370"/>
                <a:satOff val="-100000"/>
                <a:lumOff val="36989"/>
              </a:schemeClr>
            </a:fgClr>
            <a:bgClr>
              <a:schemeClr val="accent1"/>
            </a:bgClr>
          </a:pattFill>
        </p:spPr>
        <p:txBody>
          <a:bodyPr lIns="91439" tIns="45719" rIns="91439" bIns="45719">
            <a:noAutofit/>
          </a:bodyPr>
          <a:lstStyle>
            <a:lvl1pPr>
              <a:defRPr sz="1200">
                <a:latin typeface="Arial" panose="020B0604020202020204" pitchFamily="34" charset="0"/>
                <a:cs typeface="Arial" panose="020B0604020202020204" pitchFamily="34" charset="0"/>
              </a:defRPr>
            </a:lvl1pPr>
          </a:lstStyle>
          <a:p>
            <a:endParaRPr/>
          </a:p>
        </p:txBody>
      </p:sp>
      <p:sp>
        <p:nvSpPr>
          <p:cNvPr id="75" name="Placeholder_for_GS.png"/>
          <p:cNvSpPr>
            <a:spLocks noGrp="1"/>
          </p:cNvSpPr>
          <p:nvPr>
            <p:ph type="pic" sz="quarter" idx="23"/>
          </p:nvPr>
        </p:nvSpPr>
        <p:spPr>
          <a:xfrm>
            <a:off x="20084183" y="4598609"/>
            <a:ext cx="2503810" cy="1699509"/>
          </a:xfrm>
          <a:prstGeom prst="rect">
            <a:avLst/>
          </a:prstGeom>
          <a:pattFill prst="pct5">
            <a:fgClr>
              <a:schemeClr val="accent6">
                <a:hueOff val="5408370"/>
                <a:satOff val="-100000"/>
                <a:lumOff val="36989"/>
              </a:schemeClr>
            </a:fgClr>
            <a:bgClr>
              <a:schemeClr val="accent1"/>
            </a:bgClr>
          </a:pattFill>
        </p:spPr>
        <p:txBody>
          <a:bodyPr lIns="91439" tIns="45719" rIns="91439" bIns="45719">
            <a:noAutofit/>
          </a:bodyPr>
          <a:lstStyle>
            <a:lvl1pPr>
              <a:defRPr sz="1200">
                <a:latin typeface="Arial" panose="020B0604020202020204" pitchFamily="34" charset="0"/>
                <a:cs typeface="Arial" panose="020B0604020202020204" pitchFamily="34" charset="0"/>
              </a:defRPr>
            </a:lvl1pPr>
          </a:lstStyle>
          <a:p>
            <a:endParaRPr/>
          </a:p>
        </p:txBody>
      </p:sp>
      <p:sp>
        <p:nvSpPr>
          <p:cNvPr id="76" name="Placeholder_for_GS.png"/>
          <p:cNvSpPr>
            <a:spLocks noGrp="1"/>
          </p:cNvSpPr>
          <p:nvPr>
            <p:ph type="pic" sz="quarter" idx="24"/>
          </p:nvPr>
        </p:nvSpPr>
        <p:spPr>
          <a:xfrm>
            <a:off x="1796182" y="4598609"/>
            <a:ext cx="2503811" cy="1699509"/>
          </a:xfrm>
          <a:prstGeom prst="rect">
            <a:avLst/>
          </a:prstGeom>
          <a:pattFill prst="pct5">
            <a:fgClr>
              <a:schemeClr val="accent6">
                <a:hueOff val="5408370"/>
                <a:satOff val="-100000"/>
                <a:lumOff val="36989"/>
              </a:schemeClr>
            </a:fgClr>
            <a:bgClr>
              <a:schemeClr val="accent1"/>
            </a:bgClr>
          </a:pattFill>
        </p:spPr>
        <p:txBody>
          <a:bodyPr lIns="91439" tIns="45719" rIns="91439" bIns="45719">
            <a:noAutofit/>
          </a:bodyPr>
          <a:lstStyle>
            <a:lvl1pPr>
              <a:defRPr sz="1200">
                <a:latin typeface="Arial" panose="020B0604020202020204" pitchFamily="34" charset="0"/>
                <a:cs typeface="Arial" panose="020B0604020202020204" pitchFamily="34" charset="0"/>
              </a:defRPr>
            </a:lvl1pPr>
          </a:lstStyle>
          <a:p>
            <a:endParaRPr/>
          </a:p>
        </p:txBody>
      </p:sp>
      <p:sp>
        <p:nvSpPr>
          <p:cNvPr id="7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8">
    <p:spTree>
      <p:nvGrpSpPr>
        <p:cNvPr id="1" name=""/>
        <p:cNvGrpSpPr/>
        <p:nvPr/>
      </p:nvGrpSpPr>
      <p:grpSpPr>
        <a:xfrm>
          <a:off x="0" y="0"/>
          <a:ext cx="0" cy="0"/>
          <a:chOff x="0" y="0"/>
          <a:chExt cx="0" cy="0"/>
        </a:xfrm>
      </p:grpSpPr>
      <p:sp>
        <p:nvSpPr>
          <p:cNvPr id="84" name="Placeholder_for_GS.png"/>
          <p:cNvSpPr>
            <a:spLocks noGrp="1"/>
          </p:cNvSpPr>
          <p:nvPr>
            <p:ph type="pic" sz="quarter" idx="21"/>
          </p:nvPr>
        </p:nvSpPr>
        <p:spPr>
          <a:xfrm>
            <a:off x="14565709" y="4253719"/>
            <a:ext cx="7444722" cy="2037185"/>
          </a:xfrm>
          <a:prstGeom prst="rect">
            <a:avLst/>
          </a:prstGeom>
          <a:pattFill prst="pct5">
            <a:fgClr>
              <a:schemeClr val="accent6">
                <a:hueOff val="5408370"/>
                <a:satOff val="-100000"/>
                <a:lumOff val="36989"/>
              </a:schemeClr>
            </a:fgClr>
            <a:bgClr>
              <a:schemeClr val="accent1"/>
            </a:bgClr>
          </a:pattFill>
        </p:spPr>
        <p:txBody>
          <a:bodyPr lIns="91439" tIns="45719" rIns="91439" bIns="45719">
            <a:noAutofit/>
          </a:bodyPr>
          <a:lstStyle>
            <a:lvl1pPr>
              <a:defRPr sz="1200">
                <a:latin typeface="Arial" panose="020B0604020202020204" pitchFamily="34" charset="0"/>
                <a:cs typeface="Arial" panose="020B0604020202020204" pitchFamily="34" charset="0"/>
              </a:defRPr>
            </a:lvl1pPr>
          </a:lstStyle>
          <a:p>
            <a:endParaRPr/>
          </a:p>
        </p:txBody>
      </p:sp>
      <p:sp>
        <p:nvSpPr>
          <p:cNvPr id="85" name="Placeholder_for_GS.png"/>
          <p:cNvSpPr>
            <a:spLocks noGrp="1"/>
          </p:cNvSpPr>
          <p:nvPr>
            <p:ph type="pic" sz="quarter" idx="22"/>
          </p:nvPr>
        </p:nvSpPr>
        <p:spPr>
          <a:xfrm>
            <a:off x="1506458" y="4253719"/>
            <a:ext cx="7444721" cy="2037185"/>
          </a:xfrm>
          <a:prstGeom prst="rect">
            <a:avLst/>
          </a:prstGeom>
          <a:pattFill prst="pct5">
            <a:fgClr>
              <a:schemeClr val="accent6">
                <a:hueOff val="5408370"/>
                <a:satOff val="-100000"/>
                <a:lumOff val="36989"/>
              </a:schemeClr>
            </a:fgClr>
            <a:bgClr>
              <a:schemeClr val="accent1"/>
            </a:bgClr>
          </a:pattFill>
        </p:spPr>
        <p:txBody>
          <a:bodyPr lIns="91439" tIns="45719" rIns="91439" bIns="45719">
            <a:noAutofit/>
          </a:bodyPr>
          <a:lstStyle>
            <a:lvl1pPr>
              <a:defRPr sz="1200">
                <a:latin typeface="Arial" panose="020B0604020202020204" pitchFamily="34" charset="0"/>
                <a:cs typeface="Arial" panose="020B0604020202020204" pitchFamily="34" charset="0"/>
              </a:defRPr>
            </a:lvl1p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hueOff val="5408370"/>
            <a:satOff val="-100000"/>
            <a:lumOff val="36989"/>
          </a:schemeClr>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4030265" y="619125"/>
            <a:ext cx="7768829" cy="14287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p>
            <a:r>
              <a:t>Slide Title</a:t>
            </a:r>
          </a:p>
        </p:txBody>
      </p:sp>
      <p:sp>
        <p:nvSpPr>
          <p:cNvPr id="3" name="Body Level One…"/>
          <p:cNvSpPr txBox="1">
            <a:spLocks noGrp="1"/>
          </p:cNvSpPr>
          <p:nvPr>
            <p:ph type="body" idx="1" hasCustomPrompt="1"/>
          </p:nvPr>
        </p:nvSpPr>
        <p:spPr>
          <a:xfrm>
            <a:off x="4030265" y="4161234"/>
            <a:ext cx="7768829" cy="8572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1987720" y="12947896"/>
            <a:ext cx="399035" cy="422276"/>
          </a:xfrm>
          <a:prstGeom prst="rect">
            <a:avLst/>
          </a:prstGeom>
          <a:ln w="12700">
            <a:miter lim="400000"/>
          </a:ln>
        </p:spPr>
        <p:txBody>
          <a:bodyPr wrap="none" lIns="71437" tIns="71437" rIns="71437" bIns="71437" anchor="b">
            <a:spAutoFit/>
          </a:bodyPr>
          <a:lstStyle>
            <a:lvl1pPr algn="ctr" defTabSz="821531">
              <a:lnSpc>
                <a:spcPct val="100000"/>
              </a:lnSpc>
              <a:defRPr sz="1800">
                <a:solidFill>
                  <a:srgbClr val="000000"/>
                </a:solidFill>
                <a:latin typeface="Montserrat Bold"/>
                <a:ea typeface="Montserrat Bold"/>
                <a:cs typeface="Montserrat Bold"/>
                <a:sym typeface="Montserrat Bold"/>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l" defTabSz="2438339" rtl="0" latinLnBrk="0">
        <a:lnSpc>
          <a:spcPct val="90000"/>
        </a:lnSpc>
        <a:spcBef>
          <a:spcPts val="0"/>
        </a:spcBef>
        <a:spcAft>
          <a:spcPts val="0"/>
        </a:spcAft>
        <a:buClrTx/>
        <a:buSzTx/>
        <a:buFontTx/>
        <a:buNone/>
        <a:tabLst/>
        <a:defRPr sz="12300" b="0" i="0" u="none" strike="noStrike" cap="none" spc="-246" baseline="0">
          <a:solidFill>
            <a:schemeClr val="accent2">
              <a:hueOff val="-10403153"/>
              <a:satOff val="17755"/>
              <a:lumOff val="-49504"/>
            </a:schemeClr>
          </a:solidFill>
          <a:uFillTx/>
          <a:latin typeface="+mn-lt"/>
          <a:ea typeface="+mn-ea"/>
          <a:cs typeface="+mn-cs"/>
          <a:sym typeface="Archivo SemiBold Medium"/>
        </a:defRPr>
      </a:lvl1pPr>
      <a:lvl2pPr marL="0" marR="0" indent="0" algn="l" defTabSz="2438339" rtl="0" latinLnBrk="0">
        <a:lnSpc>
          <a:spcPct val="90000"/>
        </a:lnSpc>
        <a:spcBef>
          <a:spcPts val="0"/>
        </a:spcBef>
        <a:spcAft>
          <a:spcPts val="0"/>
        </a:spcAft>
        <a:buClrTx/>
        <a:buSzTx/>
        <a:buFontTx/>
        <a:buNone/>
        <a:tabLst/>
        <a:defRPr sz="12300" b="0" i="0" u="none" strike="noStrike" cap="none" spc="-246" baseline="0">
          <a:solidFill>
            <a:schemeClr val="accent2">
              <a:hueOff val="-10403153"/>
              <a:satOff val="17755"/>
              <a:lumOff val="-49504"/>
            </a:schemeClr>
          </a:solidFill>
          <a:uFillTx/>
          <a:latin typeface="+mn-lt"/>
          <a:ea typeface="+mn-ea"/>
          <a:cs typeface="+mn-cs"/>
          <a:sym typeface="Archivo SemiBold Medium"/>
        </a:defRPr>
      </a:lvl2pPr>
      <a:lvl3pPr marL="0" marR="0" indent="0" algn="l" defTabSz="2438339" rtl="0" latinLnBrk="0">
        <a:lnSpc>
          <a:spcPct val="90000"/>
        </a:lnSpc>
        <a:spcBef>
          <a:spcPts val="0"/>
        </a:spcBef>
        <a:spcAft>
          <a:spcPts val="0"/>
        </a:spcAft>
        <a:buClrTx/>
        <a:buSzTx/>
        <a:buFontTx/>
        <a:buNone/>
        <a:tabLst/>
        <a:defRPr sz="12300" b="0" i="0" u="none" strike="noStrike" cap="none" spc="-246" baseline="0">
          <a:solidFill>
            <a:schemeClr val="accent2">
              <a:hueOff val="-10403153"/>
              <a:satOff val="17755"/>
              <a:lumOff val="-49504"/>
            </a:schemeClr>
          </a:solidFill>
          <a:uFillTx/>
          <a:latin typeface="+mn-lt"/>
          <a:ea typeface="+mn-ea"/>
          <a:cs typeface="+mn-cs"/>
          <a:sym typeface="Archivo SemiBold Medium"/>
        </a:defRPr>
      </a:lvl3pPr>
      <a:lvl4pPr marL="0" marR="0" indent="0" algn="l" defTabSz="2438339" rtl="0" latinLnBrk="0">
        <a:lnSpc>
          <a:spcPct val="90000"/>
        </a:lnSpc>
        <a:spcBef>
          <a:spcPts val="0"/>
        </a:spcBef>
        <a:spcAft>
          <a:spcPts val="0"/>
        </a:spcAft>
        <a:buClrTx/>
        <a:buSzTx/>
        <a:buFontTx/>
        <a:buNone/>
        <a:tabLst/>
        <a:defRPr sz="12300" b="0" i="0" u="none" strike="noStrike" cap="none" spc="-246" baseline="0">
          <a:solidFill>
            <a:schemeClr val="accent2">
              <a:hueOff val="-10403153"/>
              <a:satOff val="17755"/>
              <a:lumOff val="-49504"/>
            </a:schemeClr>
          </a:solidFill>
          <a:uFillTx/>
          <a:latin typeface="+mn-lt"/>
          <a:ea typeface="+mn-ea"/>
          <a:cs typeface="+mn-cs"/>
          <a:sym typeface="Archivo SemiBold Medium"/>
        </a:defRPr>
      </a:lvl4pPr>
      <a:lvl5pPr marL="0" marR="0" indent="0" algn="l" defTabSz="2438339" rtl="0" latinLnBrk="0">
        <a:lnSpc>
          <a:spcPct val="90000"/>
        </a:lnSpc>
        <a:spcBef>
          <a:spcPts val="0"/>
        </a:spcBef>
        <a:spcAft>
          <a:spcPts val="0"/>
        </a:spcAft>
        <a:buClrTx/>
        <a:buSzTx/>
        <a:buFontTx/>
        <a:buNone/>
        <a:tabLst/>
        <a:defRPr sz="12300" b="0" i="0" u="none" strike="noStrike" cap="none" spc="-246" baseline="0">
          <a:solidFill>
            <a:schemeClr val="accent2">
              <a:hueOff val="-10403153"/>
              <a:satOff val="17755"/>
              <a:lumOff val="-49504"/>
            </a:schemeClr>
          </a:solidFill>
          <a:uFillTx/>
          <a:latin typeface="+mn-lt"/>
          <a:ea typeface="+mn-ea"/>
          <a:cs typeface="+mn-cs"/>
          <a:sym typeface="Archivo SemiBold Medium"/>
        </a:defRPr>
      </a:lvl5pPr>
      <a:lvl6pPr marL="0" marR="0" indent="0" algn="l" defTabSz="2438339" rtl="0" latinLnBrk="0">
        <a:lnSpc>
          <a:spcPct val="90000"/>
        </a:lnSpc>
        <a:spcBef>
          <a:spcPts val="0"/>
        </a:spcBef>
        <a:spcAft>
          <a:spcPts val="0"/>
        </a:spcAft>
        <a:buClrTx/>
        <a:buSzTx/>
        <a:buFontTx/>
        <a:buNone/>
        <a:tabLst/>
        <a:defRPr sz="12300" b="0" i="0" u="none" strike="noStrike" cap="none" spc="-246" baseline="0">
          <a:solidFill>
            <a:schemeClr val="accent2">
              <a:hueOff val="-10403153"/>
              <a:satOff val="17755"/>
              <a:lumOff val="-49504"/>
            </a:schemeClr>
          </a:solidFill>
          <a:uFillTx/>
          <a:latin typeface="+mn-lt"/>
          <a:ea typeface="+mn-ea"/>
          <a:cs typeface="+mn-cs"/>
          <a:sym typeface="Archivo SemiBold Medium"/>
        </a:defRPr>
      </a:lvl6pPr>
      <a:lvl7pPr marL="0" marR="0" indent="0" algn="l" defTabSz="2438339" rtl="0" latinLnBrk="0">
        <a:lnSpc>
          <a:spcPct val="90000"/>
        </a:lnSpc>
        <a:spcBef>
          <a:spcPts val="0"/>
        </a:spcBef>
        <a:spcAft>
          <a:spcPts val="0"/>
        </a:spcAft>
        <a:buClrTx/>
        <a:buSzTx/>
        <a:buFontTx/>
        <a:buNone/>
        <a:tabLst/>
        <a:defRPr sz="12300" b="0" i="0" u="none" strike="noStrike" cap="none" spc="-246" baseline="0">
          <a:solidFill>
            <a:schemeClr val="accent2">
              <a:hueOff val="-10403153"/>
              <a:satOff val="17755"/>
              <a:lumOff val="-49504"/>
            </a:schemeClr>
          </a:solidFill>
          <a:uFillTx/>
          <a:latin typeface="+mn-lt"/>
          <a:ea typeface="+mn-ea"/>
          <a:cs typeface="+mn-cs"/>
          <a:sym typeface="Archivo SemiBold Medium"/>
        </a:defRPr>
      </a:lvl7pPr>
      <a:lvl8pPr marL="0" marR="0" indent="0" algn="l" defTabSz="2438339" rtl="0" latinLnBrk="0">
        <a:lnSpc>
          <a:spcPct val="90000"/>
        </a:lnSpc>
        <a:spcBef>
          <a:spcPts val="0"/>
        </a:spcBef>
        <a:spcAft>
          <a:spcPts val="0"/>
        </a:spcAft>
        <a:buClrTx/>
        <a:buSzTx/>
        <a:buFontTx/>
        <a:buNone/>
        <a:tabLst/>
        <a:defRPr sz="12300" b="0" i="0" u="none" strike="noStrike" cap="none" spc="-246" baseline="0">
          <a:solidFill>
            <a:schemeClr val="accent2">
              <a:hueOff val="-10403153"/>
              <a:satOff val="17755"/>
              <a:lumOff val="-49504"/>
            </a:schemeClr>
          </a:solidFill>
          <a:uFillTx/>
          <a:latin typeface="+mn-lt"/>
          <a:ea typeface="+mn-ea"/>
          <a:cs typeface="+mn-cs"/>
          <a:sym typeface="Archivo SemiBold Medium"/>
        </a:defRPr>
      </a:lvl8pPr>
      <a:lvl9pPr marL="0" marR="0" indent="0" algn="l" defTabSz="2438339" rtl="0" latinLnBrk="0">
        <a:lnSpc>
          <a:spcPct val="90000"/>
        </a:lnSpc>
        <a:spcBef>
          <a:spcPts val="0"/>
        </a:spcBef>
        <a:spcAft>
          <a:spcPts val="0"/>
        </a:spcAft>
        <a:buClrTx/>
        <a:buSzTx/>
        <a:buFontTx/>
        <a:buNone/>
        <a:tabLst/>
        <a:defRPr sz="12300" b="0" i="0" u="none" strike="noStrike" cap="none" spc="-246" baseline="0">
          <a:solidFill>
            <a:schemeClr val="accent2">
              <a:hueOff val="-10403153"/>
              <a:satOff val="17755"/>
              <a:lumOff val="-49504"/>
            </a:schemeClr>
          </a:solidFill>
          <a:uFillTx/>
          <a:latin typeface="+mn-lt"/>
          <a:ea typeface="+mn-ea"/>
          <a:cs typeface="+mn-cs"/>
          <a:sym typeface="Archivo SemiBold Medium"/>
        </a:defRPr>
      </a:lvl9pPr>
    </p:titleStyle>
    <p:bodyStyle>
      <a:lvl1pPr marL="368300" marR="0" indent="-368300" algn="l" defTabSz="2438339" rtl="0" latinLnBrk="0">
        <a:lnSpc>
          <a:spcPct val="120000"/>
        </a:lnSpc>
        <a:spcBef>
          <a:spcPts val="0"/>
        </a:spcBef>
        <a:spcAft>
          <a:spcPts val="0"/>
        </a:spcAft>
        <a:buClrTx/>
        <a:buSzPct val="123000"/>
        <a:buFontTx/>
        <a:buChar char="•"/>
        <a:tabLst/>
        <a:defRPr sz="2900" b="0" i="0" u="none" strike="noStrike" cap="none" spc="0" baseline="0">
          <a:solidFill>
            <a:srgbClr val="363636"/>
          </a:solidFill>
          <a:uFillTx/>
          <a:latin typeface="Archivo SemiBold Regular"/>
          <a:ea typeface="Archivo SemiBold Regular"/>
          <a:cs typeface="Archivo SemiBold Regular"/>
          <a:sym typeface="Archivo SemiBold Regular"/>
        </a:defRPr>
      </a:lvl1pPr>
      <a:lvl2pPr marL="749300" marR="0" indent="-368300" algn="l" defTabSz="2438339" rtl="0" latinLnBrk="0">
        <a:lnSpc>
          <a:spcPct val="120000"/>
        </a:lnSpc>
        <a:spcBef>
          <a:spcPts val="0"/>
        </a:spcBef>
        <a:spcAft>
          <a:spcPts val="0"/>
        </a:spcAft>
        <a:buClrTx/>
        <a:buSzPct val="123000"/>
        <a:buFontTx/>
        <a:buChar char="•"/>
        <a:tabLst/>
        <a:defRPr sz="2900" b="0" i="0" u="none" strike="noStrike" cap="none" spc="0" baseline="0">
          <a:solidFill>
            <a:srgbClr val="363636"/>
          </a:solidFill>
          <a:uFillTx/>
          <a:latin typeface="Archivo SemiBold Regular"/>
          <a:ea typeface="Archivo SemiBold Regular"/>
          <a:cs typeface="Archivo SemiBold Regular"/>
          <a:sym typeface="Archivo SemiBold Regular"/>
        </a:defRPr>
      </a:lvl2pPr>
      <a:lvl3pPr marL="1130300" marR="0" indent="-368300" algn="l" defTabSz="2438339" rtl="0" latinLnBrk="0">
        <a:lnSpc>
          <a:spcPct val="120000"/>
        </a:lnSpc>
        <a:spcBef>
          <a:spcPts val="0"/>
        </a:spcBef>
        <a:spcAft>
          <a:spcPts val="0"/>
        </a:spcAft>
        <a:buClrTx/>
        <a:buSzPct val="123000"/>
        <a:buFontTx/>
        <a:buChar char="•"/>
        <a:tabLst/>
        <a:defRPr sz="2900" b="0" i="0" u="none" strike="noStrike" cap="none" spc="0" baseline="0">
          <a:solidFill>
            <a:srgbClr val="363636"/>
          </a:solidFill>
          <a:uFillTx/>
          <a:latin typeface="Archivo SemiBold Regular"/>
          <a:ea typeface="Archivo SemiBold Regular"/>
          <a:cs typeface="Archivo SemiBold Regular"/>
          <a:sym typeface="Archivo SemiBold Regular"/>
        </a:defRPr>
      </a:lvl3pPr>
      <a:lvl4pPr marL="1511300" marR="0" indent="-368300" algn="l" defTabSz="2438339" rtl="0" latinLnBrk="0">
        <a:lnSpc>
          <a:spcPct val="120000"/>
        </a:lnSpc>
        <a:spcBef>
          <a:spcPts val="0"/>
        </a:spcBef>
        <a:spcAft>
          <a:spcPts val="0"/>
        </a:spcAft>
        <a:buClrTx/>
        <a:buSzPct val="123000"/>
        <a:buFontTx/>
        <a:buChar char="•"/>
        <a:tabLst/>
        <a:defRPr sz="2900" b="0" i="0" u="none" strike="noStrike" cap="none" spc="0" baseline="0">
          <a:solidFill>
            <a:srgbClr val="363636"/>
          </a:solidFill>
          <a:uFillTx/>
          <a:latin typeface="Archivo SemiBold Regular"/>
          <a:ea typeface="Archivo SemiBold Regular"/>
          <a:cs typeface="Archivo SemiBold Regular"/>
          <a:sym typeface="Archivo SemiBold Regular"/>
        </a:defRPr>
      </a:lvl4pPr>
      <a:lvl5pPr marL="1892300" marR="0" indent="-368300" algn="l" defTabSz="2438339" rtl="0" latinLnBrk="0">
        <a:lnSpc>
          <a:spcPct val="120000"/>
        </a:lnSpc>
        <a:spcBef>
          <a:spcPts val="0"/>
        </a:spcBef>
        <a:spcAft>
          <a:spcPts val="0"/>
        </a:spcAft>
        <a:buClrTx/>
        <a:buSzPct val="123000"/>
        <a:buFontTx/>
        <a:buChar char="•"/>
        <a:tabLst/>
        <a:defRPr sz="2900" b="0" i="0" u="none" strike="noStrike" cap="none" spc="0" baseline="0">
          <a:solidFill>
            <a:srgbClr val="363636"/>
          </a:solidFill>
          <a:uFillTx/>
          <a:latin typeface="Archivo SemiBold Regular"/>
          <a:ea typeface="Archivo SemiBold Regular"/>
          <a:cs typeface="Archivo SemiBold Regular"/>
          <a:sym typeface="Archivo SemiBold Regular"/>
        </a:defRPr>
      </a:lvl5pPr>
      <a:lvl6pPr marL="2273300" marR="0" indent="-368300" algn="l" defTabSz="2438339" rtl="0" latinLnBrk="0">
        <a:lnSpc>
          <a:spcPct val="120000"/>
        </a:lnSpc>
        <a:spcBef>
          <a:spcPts val="0"/>
        </a:spcBef>
        <a:spcAft>
          <a:spcPts val="0"/>
        </a:spcAft>
        <a:buClrTx/>
        <a:buSzPct val="123000"/>
        <a:buFontTx/>
        <a:buChar char="•"/>
        <a:tabLst/>
        <a:defRPr sz="2900" b="0" i="0" u="none" strike="noStrike" cap="none" spc="0" baseline="0">
          <a:solidFill>
            <a:srgbClr val="363636"/>
          </a:solidFill>
          <a:uFillTx/>
          <a:latin typeface="Archivo SemiBold Regular"/>
          <a:ea typeface="Archivo SemiBold Regular"/>
          <a:cs typeface="Archivo SemiBold Regular"/>
          <a:sym typeface="Archivo SemiBold Regular"/>
        </a:defRPr>
      </a:lvl6pPr>
      <a:lvl7pPr marL="2654300" marR="0" indent="-368300" algn="l" defTabSz="2438339" rtl="0" latinLnBrk="0">
        <a:lnSpc>
          <a:spcPct val="120000"/>
        </a:lnSpc>
        <a:spcBef>
          <a:spcPts val="0"/>
        </a:spcBef>
        <a:spcAft>
          <a:spcPts val="0"/>
        </a:spcAft>
        <a:buClrTx/>
        <a:buSzPct val="100000"/>
        <a:buFontTx/>
        <a:buChar char="•"/>
        <a:tabLst/>
        <a:defRPr sz="2900" b="0" i="0" u="none" strike="noStrike" cap="none" spc="0" baseline="0">
          <a:solidFill>
            <a:srgbClr val="363636"/>
          </a:solidFill>
          <a:uFillTx/>
          <a:latin typeface="Archivo SemiBold Regular"/>
          <a:ea typeface="Archivo SemiBold Regular"/>
          <a:cs typeface="Archivo SemiBold Regular"/>
          <a:sym typeface="Archivo SemiBold Regular"/>
        </a:defRPr>
      </a:lvl7pPr>
      <a:lvl8pPr marL="3035300" marR="0" indent="-368300" algn="l" defTabSz="2438339" rtl="0" latinLnBrk="0">
        <a:lnSpc>
          <a:spcPct val="120000"/>
        </a:lnSpc>
        <a:spcBef>
          <a:spcPts val="0"/>
        </a:spcBef>
        <a:spcAft>
          <a:spcPts val="0"/>
        </a:spcAft>
        <a:buClrTx/>
        <a:buSzPct val="123000"/>
        <a:buFontTx/>
        <a:buChar char="•"/>
        <a:tabLst/>
        <a:defRPr sz="2900" b="0" i="0" u="none" strike="noStrike" cap="none" spc="0" baseline="0">
          <a:solidFill>
            <a:srgbClr val="363636"/>
          </a:solidFill>
          <a:uFillTx/>
          <a:latin typeface="Archivo SemiBold Regular"/>
          <a:ea typeface="Archivo SemiBold Regular"/>
          <a:cs typeface="Archivo SemiBold Regular"/>
          <a:sym typeface="Archivo SemiBold Regular"/>
        </a:defRPr>
      </a:lvl8pPr>
      <a:lvl9pPr marL="3416300" marR="0" indent="-368300" algn="l" defTabSz="2438339" rtl="0" latinLnBrk="0">
        <a:lnSpc>
          <a:spcPct val="120000"/>
        </a:lnSpc>
        <a:spcBef>
          <a:spcPts val="0"/>
        </a:spcBef>
        <a:spcAft>
          <a:spcPts val="0"/>
        </a:spcAft>
        <a:buClrTx/>
        <a:buSzPct val="123000"/>
        <a:buFontTx/>
        <a:buChar char="•"/>
        <a:tabLst/>
        <a:defRPr sz="2900" b="0" i="0" u="none" strike="noStrike" cap="none" spc="0" baseline="0">
          <a:solidFill>
            <a:srgbClr val="363636"/>
          </a:solidFill>
          <a:uFillTx/>
          <a:latin typeface="Archivo SemiBold Regular"/>
          <a:ea typeface="Archivo SemiBold Regular"/>
          <a:cs typeface="Archivo SemiBold Regular"/>
          <a:sym typeface="Archivo SemiBold Regular"/>
        </a:defRPr>
      </a:lvl9pPr>
    </p:bodyStyle>
    <p:otherStyle>
      <a:lvl1pPr marL="0" marR="0" indent="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Montserrat Bold"/>
        </a:defRPr>
      </a:lvl1pPr>
      <a:lvl2pPr marL="0" marR="0" indent="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Montserrat Bold"/>
        </a:defRPr>
      </a:lvl2pPr>
      <a:lvl3pPr marL="0" marR="0" indent="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Montserrat Bold"/>
        </a:defRPr>
      </a:lvl3pPr>
      <a:lvl4pPr marL="0" marR="0" indent="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Montserrat Bold"/>
        </a:defRPr>
      </a:lvl4pPr>
      <a:lvl5pPr marL="0" marR="0" indent="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Montserrat Bold"/>
        </a:defRPr>
      </a:lvl5pPr>
      <a:lvl6pPr marL="0" marR="0" indent="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Montserrat Bold"/>
        </a:defRPr>
      </a:lvl6pPr>
      <a:lvl7pPr marL="0" marR="0" indent="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Montserrat Bold"/>
        </a:defRPr>
      </a:lvl7pPr>
      <a:lvl8pPr marL="0" marR="0" indent="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Montserrat Bold"/>
        </a:defRPr>
      </a:lvl8pPr>
      <a:lvl9pPr marL="0" marR="0" indent="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Montserrat Bold"/>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AF11F97-BDCB-7D8C-6AD6-BB4CC49DD69D}"/>
              </a:ext>
            </a:extLst>
          </p:cNvPr>
          <p:cNvSpPr>
            <a:spLocks noGrp="1"/>
          </p:cNvSpPr>
          <p:nvPr>
            <p:ph type="pic" idx="21"/>
          </p:nvPr>
        </p:nvSpPr>
        <p:spPr/>
      </p:sp>
      <p:sp>
        <p:nvSpPr>
          <p:cNvPr id="129" name="Coffee 101…"/>
          <p:cNvSpPr txBox="1"/>
          <p:nvPr/>
        </p:nvSpPr>
        <p:spPr>
          <a:xfrm>
            <a:off x="1506458" y="5919741"/>
            <a:ext cx="12487087" cy="33762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lnSpc>
                <a:spcPct val="90000"/>
              </a:lnSpc>
              <a:defRPr sz="12300" spc="-246">
                <a:solidFill>
                  <a:schemeClr val="accent6">
                    <a:hueOff val="5408370"/>
                    <a:satOff val="-100000"/>
                    <a:lumOff val="36989"/>
                  </a:schemeClr>
                </a:solidFill>
                <a:latin typeface="+mn-lt"/>
                <a:ea typeface="+mn-ea"/>
                <a:cs typeface="+mn-cs"/>
                <a:sym typeface="Archivo SemiBold Medium"/>
              </a:defRPr>
            </a:pPr>
            <a:r>
              <a:t>Coffee 101 </a:t>
            </a:r>
          </a:p>
          <a:p>
            <a:pPr>
              <a:lnSpc>
                <a:spcPct val="90000"/>
              </a:lnSpc>
              <a:defRPr sz="12300" spc="-246">
                <a:solidFill>
                  <a:schemeClr val="accent6">
                    <a:hueOff val="5408370"/>
                    <a:satOff val="-100000"/>
                    <a:lumOff val="36989"/>
                  </a:schemeClr>
                </a:solidFill>
                <a:latin typeface="+mn-lt"/>
                <a:ea typeface="+mn-ea"/>
                <a:cs typeface="+mn-cs"/>
                <a:sym typeface="Archivo SemiBold Medium"/>
              </a:defRPr>
            </a:pPr>
            <a:r>
              <a:t>Brand Guidelines </a:t>
            </a:r>
          </a:p>
        </p:txBody>
      </p:sp>
      <p:sp>
        <p:nvSpPr>
          <p:cNvPr id="130" name="Rectangle"/>
          <p:cNvSpPr/>
          <p:nvPr/>
        </p:nvSpPr>
        <p:spPr>
          <a:xfrm>
            <a:off x="1506458" y="10005491"/>
            <a:ext cx="21371084" cy="44442"/>
          </a:xfrm>
          <a:prstGeom prst="rect">
            <a:avLst/>
          </a:prstGeom>
          <a:solidFill>
            <a:schemeClr val="accent6">
              <a:hueOff val="5408370"/>
              <a:satOff val="-100000"/>
              <a:lumOff val="36989"/>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131" name="Rectangle"/>
          <p:cNvSpPr/>
          <p:nvPr/>
        </p:nvSpPr>
        <p:spPr>
          <a:xfrm>
            <a:off x="1506458" y="12368739"/>
            <a:ext cx="21371084" cy="44442"/>
          </a:xfrm>
          <a:prstGeom prst="rect">
            <a:avLst/>
          </a:prstGeom>
          <a:solidFill>
            <a:schemeClr val="accent6">
              <a:hueOff val="5408370"/>
              <a:satOff val="-100000"/>
              <a:lumOff val="36989"/>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132" name="Rectangle"/>
          <p:cNvSpPr/>
          <p:nvPr/>
        </p:nvSpPr>
        <p:spPr>
          <a:xfrm>
            <a:off x="12170567" y="10049933"/>
            <a:ext cx="42865" cy="2318807"/>
          </a:xfrm>
          <a:prstGeom prst="rect">
            <a:avLst/>
          </a:prstGeom>
          <a:solidFill>
            <a:schemeClr val="accent6">
              <a:hueOff val="5408370"/>
              <a:satOff val="-100000"/>
              <a:lumOff val="36989"/>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133" name="Brand Guidelines"/>
          <p:cNvSpPr txBox="1"/>
          <p:nvPr/>
        </p:nvSpPr>
        <p:spPr>
          <a:xfrm>
            <a:off x="20843547" y="1387569"/>
            <a:ext cx="2033995"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6">
                    <a:hueOff val="5408370"/>
                    <a:satOff val="-100000"/>
                    <a:lumOff val="36989"/>
                  </a:schemeClr>
                </a:solidFill>
              </a:defRPr>
            </a:lvl1pPr>
          </a:lstStyle>
          <a:p>
            <a:r>
              <a:t>Brand Guidelines</a:t>
            </a:r>
          </a:p>
        </p:txBody>
      </p:sp>
      <p:sp>
        <p:nvSpPr>
          <p:cNvPr id="134" name="Donec ac odio tempor orci dapibus. Adipiscing vitae proin sagittis nisl. Nunc sed augue lacus viverra vitae congue eu consequat ac."/>
          <p:cNvSpPr txBox="1"/>
          <p:nvPr/>
        </p:nvSpPr>
        <p:spPr>
          <a:xfrm>
            <a:off x="1506458" y="10468608"/>
            <a:ext cx="7944644" cy="14814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a:solidFill>
                  <a:schemeClr val="accent6">
                    <a:hueOff val="5408370"/>
                    <a:satOff val="-100000"/>
                    <a:lumOff val="36989"/>
                  </a:schemeClr>
                </a:solidFill>
                <a:latin typeface="Archivo SemiBold Light"/>
                <a:ea typeface="Archivo SemiBold Light"/>
                <a:cs typeface="Archivo SemiBold Light"/>
                <a:sym typeface="Archivo SemiBold Light"/>
              </a:defRPr>
            </a:lvl1pPr>
          </a:lstStyle>
          <a:p>
            <a:r>
              <a:t>Donec ac odio tempor orci dapibus. Adipiscing vitae proin sagittis nisl. Nunc sed augue lacus viverra vitae congue eu consequat ac.</a:t>
            </a:r>
          </a:p>
        </p:txBody>
      </p:sp>
      <p:sp>
        <p:nvSpPr>
          <p:cNvPr id="135" name="22.04.12"/>
          <p:cNvSpPr txBox="1"/>
          <p:nvPr/>
        </p:nvSpPr>
        <p:spPr>
          <a:xfrm>
            <a:off x="16247626" y="10286998"/>
            <a:ext cx="6600654" cy="1844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nSpc>
                <a:spcPct val="90000"/>
              </a:lnSpc>
              <a:defRPr sz="12300" spc="-246">
                <a:solidFill>
                  <a:schemeClr val="accent6">
                    <a:hueOff val="5408370"/>
                    <a:satOff val="-100000"/>
                    <a:lumOff val="36989"/>
                  </a:schemeClr>
                </a:solidFill>
                <a:latin typeface="+mn-lt"/>
                <a:ea typeface="+mn-ea"/>
                <a:cs typeface="+mn-cs"/>
                <a:sym typeface="Archivo SemiBold Medium"/>
              </a:defRPr>
            </a:lvl1pPr>
          </a:lstStyle>
          <a:p>
            <a:r>
              <a:t>22.04.12</a:t>
            </a:r>
          </a:p>
        </p:txBody>
      </p:sp>
      <p:sp>
        <p:nvSpPr>
          <p:cNvPr id="136" name="Version 1.0"/>
          <p:cNvSpPr txBox="1"/>
          <p:nvPr/>
        </p:nvSpPr>
        <p:spPr>
          <a:xfrm>
            <a:off x="13993544" y="10547348"/>
            <a:ext cx="2252172"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a:solidFill>
                  <a:schemeClr val="accent6">
                    <a:hueOff val="5408370"/>
                    <a:satOff val="-100000"/>
                    <a:lumOff val="36989"/>
                  </a:schemeClr>
                </a:solidFill>
                <a:latin typeface="Archivo SemiBold Light"/>
                <a:ea typeface="Archivo SemiBold Light"/>
                <a:cs typeface="Archivo SemiBold Light"/>
                <a:sym typeface="Archivo SemiBold Light"/>
              </a:defRPr>
            </a:lvl1pPr>
          </a:lstStyle>
          <a:p>
            <a:r>
              <a:t>Version 1.0</a:t>
            </a:r>
          </a:p>
        </p:txBody>
      </p:sp>
      <p:sp>
        <p:nvSpPr>
          <p:cNvPr id="137" name="Teapot"/>
          <p:cNvSpPr/>
          <p:nvPr/>
        </p:nvSpPr>
        <p:spPr>
          <a:xfrm>
            <a:off x="1506458" y="1302308"/>
            <a:ext cx="837507" cy="567398"/>
          </a:xfrm>
          <a:custGeom>
            <a:avLst/>
            <a:gdLst/>
            <a:ahLst/>
            <a:cxnLst>
              <a:cxn ang="0">
                <a:pos x="wd2" y="hd2"/>
              </a:cxn>
              <a:cxn ang="5400000">
                <a:pos x="wd2" y="hd2"/>
              </a:cxn>
              <a:cxn ang="10800000">
                <a:pos x="wd2" y="hd2"/>
              </a:cxn>
              <a:cxn ang="16200000">
                <a:pos x="wd2" y="hd2"/>
              </a:cxn>
            </a:cxnLst>
            <a:rect l="0" t="0" r="r" b="b"/>
            <a:pathLst>
              <a:path w="21319" h="21600" extrusionOk="0">
                <a:moveTo>
                  <a:pt x="8759" y="0"/>
                </a:moveTo>
                <a:cubicBezTo>
                  <a:pt x="8645" y="0"/>
                  <a:pt x="8554" y="137"/>
                  <a:pt x="8554" y="306"/>
                </a:cubicBezTo>
                <a:lnTo>
                  <a:pt x="8554" y="523"/>
                </a:lnTo>
                <a:cubicBezTo>
                  <a:pt x="8554" y="626"/>
                  <a:pt x="8588" y="720"/>
                  <a:pt x="8645" y="777"/>
                </a:cubicBezTo>
                <a:lnTo>
                  <a:pt x="9342" y="1472"/>
                </a:lnTo>
                <a:cubicBezTo>
                  <a:pt x="9560" y="1690"/>
                  <a:pt x="9467" y="2575"/>
                  <a:pt x="8496" y="2575"/>
                </a:cubicBezTo>
                <a:lnTo>
                  <a:pt x="6652" y="2575"/>
                </a:lnTo>
                <a:cubicBezTo>
                  <a:pt x="6456" y="2575"/>
                  <a:pt x="6297" y="2813"/>
                  <a:pt x="6297" y="3106"/>
                </a:cubicBezTo>
                <a:lnTo>
                  <a:pt x="6297" y="3462"/>
                </a:lnTo>
                <a:lnTo>
                  <a:pt x="5886" y="3462"/>
                </a:lnTo>
                <a:cubicBezTo>
                  <a:pt x="5664" y="3462"/>
                  <a:pt x="5479" y="3715"/>
                  <a:pt x="5459" y="4045"/>
                </a:cubicBezTo>
                <a:lnTo>
                  <a:pt x="5391" y="5191"/>
                </a:lnTo>
                <a:cubicBezTo>
                  <a:pt x="5003" y="4638"/>
                  <a:pt x="4497" y="4143"/>
                  <a:pt x="3865" y="4020"/>
                </a:cubicBezTo>
                <a:cubicBezTo>
                  <a:pt x="3086" y="3868"/>
                  <a:pt x="2266" y="4228"/>
                  <a:pt x="1617" y="5006"/>
                </a:cubicBezTo>
                <a:cubicBezTo>
                  <a:pt x="993" y="5755"/>
                  <a:pt x="213" y="7266"/>
                  <a:pt x="36" y="10215"/>
                </a:cubicBezTo>
                <a:cubicBezTo>
                  <a:pt x="-258" y="15147"/>
                  <a:pt x="1241" y="17843"/>
                  <a:pt x="4608" y="18457"/>
                </a:cubicBezTo>
                <a:lnTo>
                  <a:pt x="4468" y="20818"/>
                </a:lnTo>
                <a:cubicBezTo>
                  <a:pt x="4444" y="21238"/>
                  <a:pt x="4665" y="21600"/>
                  <a:pt x="4946" y="21600"/>
                </a:cubicBezTo>
                <a:lnTo>
                  <a:pt x="15308" y="21600"/>
                </a:lnTo>
                <a:cubicBezTo>
                  <a:pt x="15495" y="21600"/>
                  <a:pt x="15664" y="21438"/>
                  <a:pt x="15742" y="21184"/>
                </a:cubicBezTo>
                <a:cubicBezTo>
                  <a:pt x="16518" y="18674"/>
                  <a:pt x="20549" y="5644"/>
                  <a:pt x="20722" y="5178"/>
                </a:cubicBezTo>
                <a:cubicBezTo>
                  <a:pt x="20840" y="4862"/>
                  <a:pt x="21094" y="4611"/>
                  <a:pt x="21273" y="4463"/>
                </a:cubicBezTo>
                <a:cubicBezTo>
                  <a:pt x="21342" y="4407"/>
                  <a:pt x="21331" y="4257"/>
                  <a:pt x="21257" y="4222"/>
                </a:cubicBezTo>
                <a:lnTo>
                  <a:pt x="19901" y="3587"/>
                </a:lnTo>
                <a:cubicBezTo>
                  <a:pt x="19735" y="3509"/>
                  <a:pt x="19554" y="3575"/>
                  <a:pt x="19430" y="3756"/>
                </a:cubicBezTo>
                <a:lnTo>
                  <a:pt x="15960" y="8825"/>
                </a:lnTo>
                <a:cubicBezTo>
                  <a:pt x="15775" y="9096"/>
                  <a:pt x="15461" y="8927"/>
                  <a:pt x="15436" y="8541"/>
                </a:cubicBezTo>
                <a:lnTo>
                  <a:pt x="15136" y="4038"/>
                </a:lnTo>
                <a:cubicBezTo>
                  <a:pt x="15114" y="3710"/>
                  <a:pt x="14930" y="3462"/>
                  <a:pt x="14710" y="3462"/>
                </a:cubicBezTo>
                <a:lnTo>
                  <a:pt x="14038" y="3462"/>
                </a:lnTo>
                <a:lnTo>
                  <a:pt x="14038" y="3106"/>
                </a:lnTo>
                <a:cubicBezTo>
                  <a:pt x="14038" y="2813"/>
                  <a:pt x="13880" y="2575"/>
                  <a:pt x="13684" y="2575"/>
                </a:cubicBezTo>
                <a:lnTo>
                  <a:pt x="11838" y="2575"/>
                </a:lnTo>
                <a:cubicBezTo>
                  <a:pt x="10867" y="2575"/>
                  <a:pt x="10773" y="1690"/>
                  <a:pt x="10992" y="1472"/>
                </a:cubicBezTo>
                <a:lnTo>
                  <a:pt x="11690" y="777"/>
                </a:lnTo>
                <a:cubicBezTo>
                  <a:pt x="11747" y="720"/>
                  <a:pt x="11780" y="626"/>
                  <a:pt x="11780" y="523"/>
                </a:cubicBezTo>
                <a:lnTo>
                  <a:pt x="11780" y="306"/>
                </a:lnTo>
                <a:cubicBezTo>
                  <a:pt x="11780" y="137"/>
                  <a:pt x="11689" y="0"/>
                  <a:pt x="11575" y="0"/>
                </a:cubicBezTo>
                <a:lnTo>
                  <a:pt x="10199" y="0"/>
                </a:lnTo>
                <a:lnTo>
                  <a:pt x="10136" y="0"/>
                </a:lnTo>
                <a:lnTo>
                  <a:pt x="8759" y="0"/>
                </a:lnTo>
                <a:close/>
                <a:moveTo>
                  <a:pt x="3194" y="5335"/>
                </a:moveTo>
                <a:cubicBezTo>
                  <a:pt x="4112" y="5267"/>
                  <a:pt x="5152" y="6147"/>
                  <a:pt x="5185" y="8703"/>
                </a:cubicBezTo>
                <a:lnTo>
                  <a:pt x="4732" y="16349"/>
                </a:lnTo>
                <a:cubicBezTo>
                  <a:pt x="3561" y="17474"/>
                  <a:pt x="2176" y="16268"/>
                  <a:pt x="1585" y="15224"/>
                </a:cubicBezTo>
                <a:cubicBezTo>
                  <a:pt x="954" y="14106"/>
                  <a:pt x="711" y="12503"/>
                  <a:pt x="841" y="10322"/>
                </a:cubicBezTo>
                <a:cubicBezTo>
                  <a:pt x="960" y="8323"/>
                  <a:pt x="1439" y="6874"/>
                  <a:pt x="2122" y="5948"/>
                </a:cubicBezTo>
                <a:cubicBezTo>
                  <a:pt x="2383" y="5593"/>
                  <a:pt x="2776" y="5366"/>
                  <a:pt x="3194" y="5335"/>
                </a:cubicBezTo>
                <a:close/>
              </a:path>
            </a:pathLst>
          </a:custGeom>
          <a:solidFill>
            <a:schemeClr val="accent6">
              <a:hueOff val="5408370"/>
              <a:satOff val="-100000"/>
              <a:lumOff val="36989"/>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Primary Logo"/>
          <p:cNvSpPr txBox="1"/>
          <p:nvPr/>
        </p:nvSpPr>
        <p:spPr>
          <a:xfrm>
            <a:off x="1506458" y="2459337"/>
            <a:ext cx="9873740" cy="1844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nSpc>
                <a:spcPct val="90000"/>
              </a:lnSpc>
              <a:defRPr sz="12300" spc="-246">
                <a:solidFill>
                  <a:schemeClr val="accent1">
                    <a:hueOff val="1520724"/>
                    <a:satOff val="-15966"/>
                    <a:lumOff val="3665"/>
                  </a:schemeClr>
                </a:solidFill>
                <a:latin typeface="+mn-lt"/>
                <a:ea typeface="+mn-ea"/>
                <a:cs typeface="+mn-cs"/>
                <a:sym typeface="Archivo SemiBold Medium"/>
              </a:defRPr>
            </a:lvl1pPr>
          </a:lstStyle>
          <a:p>
            <a:r>
              <a:t>Primary Logo</a:t>
            </a:r>
          </a:p>
        </p:txBody>
      </p:sp>
      <p:sp>
        <p:nvSpPr>
          <p:cNvPr id="216" name="The inspiration came from lorem ipsum dolor sit amet, consectetur adipiscing elit, sed do eiusmod tempor incididunt ut labore et dolore magna aliqua."/>
          <p:cNvSpPr txBox="1"/>
          <p:nvPr/>
        </p:nvSpPr>
        <p:spPr>
          <a:xfrm>
            <a:off x="1506458" y="10068125"/>
            <a:ext cx="13741748" cy="23450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defTabSz="825500">
              <a:defRPr sz="4700">
                <a:solidFill>
                  <a:schemeClr val="accent3">
                    <a:hueOff val="-6258494"/>
                    <a:satOff val="-67703"/>
                    <a:lumOff val="-17182"/>
                  </a:schemeClr>
                </a:solidFill>
              </a:defRPr>
            </a:lvl1pPr>
          </a:lstStyle>
          <a:p>
            <a:r>
              <a:t>The inspiration came from lorem ipsum dolor sit amet, consectetur adipiscing elit, sed do eiusmod tempor incididunt ut labore et dolore magna aliqua. </a:t>
            </a:r>
          </a:p>
        </p:txBody>
      </p:sp>
      <p:sp>
        <p:nvSpPr>
          <p:cNvPr id="217" name="Teapot"/>
          <p:cNvSpPr/>
          <p:nvPr/>
        </p:nvSpPr>
        <p:spPr>
          <a:xfrm>
            <a:off x="1506458" y="1302308"/>
            <a:ext cx="837507" cy="567398"/>
          </a:xfrm>
          <a:custGeom>
            <a:avLst/>
            <a:gdLst/>
            <a:ahLst/>
            <a:cxnLst>
              <a:cxn ang="0">
                <a:pos x="wd2" y="hd2"/>
              </a:cxn>
              <a:cxn ang="5400000">
                <a:pos x="wd2" y="hd2"/>
              </a:cxn>
              <a:cxn ang="10800000">
                <a:pos x="wd2" y="hd2"/>
              </a:cxn>
              <a:cxn ang="16200000">
                <a:pos x="wd2" y="hd2"/>
              </a:cxn>
            </a:cxnLst>
            <a:rect l="0" t="0" r="r" b="b"/>
            <a:pathLst>
              <a:path w="21319" h="21600" extrusionOk="0">
                <a:moveTo>
                  <a:pt x="8759" y="0"/>
                </a:moveTo>
                <a:cubicBezTo>
                  <a:pt x="8645" y="0"/>
                  <a:pt x="8554" y="137"/>
                  <a:pt x="8554" y="306"/>
                </a:cubicBezTo>
                <a:lnTo>
                  <a:pt x="8554" y="523"/>
                </a:lnTo>
                <a:cubicBezTo>
                  <a:pt x="8554" y="626"/>
                  <a:pt x="8588" y="720"/>
                  <a:pt x="8645" y="777"/>
                </a:cubicBezTo>
                <a:lnTo>
                  <a:pt x="9342" y="1472"/>
                </a:lnTo>
                <a:cubicBezTo>
                  <a:pt x="9560" y="1690"/>
                  <a:pt x="9467" y="2575"/>
                  <a:pt x="8496" y="2575"/>
                </a:cubicBezTo>
                <a:lnTo>
                  <a:pt x="6652" y="2575"/>
                </a:lnTo>
                <a:cubicBezTo>
                  <a:pt x="6456" y="2575"/>
                  <a:pt x="6297" y="2813"/>
                  <a:pt x="6297" y="3106"/>
                </a:cubicBezTo>
                <a:lnTo>
                  <a:pt x="6297" y="3462"/>
                </a:lnTo>
                <a:lnTo>
                  <a:pt x="5886" y="3462"/>
                </a:lnTo>
                <a:cubicBezTo>
                  <a:pt x="5664" y="3462"/>
                  <a:pt x="5479" y="3715"/>
                  <a:pt x="5459" y="4045"/>
                </a:cubicBezTo>
                <a:lnTo>
                  <a:pt x="5391" y="5191"/>
                </a:lnTo>
                <a:cubicBezTo>
                  <a:pt x="5003" y="4638"/>
                  <a:pt x="4497" y="4143"/>
                  <a:pt x="3865" y="4020"/>
                </a:cubicBezTo>
                <a:cubicBezTo>
                  <a:pt x="3086" y="3868"/>
                  <a:pt x="2266" y="4228"/>
                  <a:pt x="1617" y="5006"/>
                </a:cubicBezTo>
                <a:cubicBezTo>
                  <a:pt x="993" y="5755"/>
                  <a:pt x="213" y="7266"/>
                  <a:pt x="36" y="10215"/>
                </a:cubicBezTo>
                <a:cubicBezTo>
                  <a:pt x="-258" y="15147"/>
                  <a:pt x="1241" y="17843"/>
                  <a:pt x="4608" y="18457"/>
                </a:cubicBezTo>
                <a:lnTo>
                  <a:pt x="4468" y="20818"/>
                </a:lnTo>
                <a:cubicBezTo>
                  <a:pt x="4444" y="21238"/>
                  <a:pt x="4665" y="21600"/>
                  <a:pt x="4946" y="21600"/>
                </a:cubicBezTo>
                <a:lnTo>
                  <a:pt x="15308" y="21600"/>
                </a:lnTo>
                <a:cubicBezTo>
                  <a:pt x="15495" y="21600"/>
                  <a:pt x="15664" y="21438"/>
                  <a:pt x="15742" y="21184"/>
                </a:cubicBezTo>
                <a:cubicBezTo>
                  <a:pt x="16518" y="18674"/>
                  <a:pt x="20549" y="5644"/>
                  <a:pt x="20722" y="5178"/>
                </a:cubicBezTo>
                <a:cubicBezTo>
                  <a:pt x="20840" y="4862"/>
                  <a:pt x="21094" y="4611"/>
                  <a:pt x="21273" y="4463"/>
                </a:cubicBezTo>
                <a:cubicBezTo>
                  <a:pt x="21342" y="4407"/>
                  <a:pt x="21331" y="4257"/>
                  <a:pt x="21257" y="4222"/>
                </a:cubicBezTo>
                <a:lnTo>
                  <a:pt x="19901" y="3587"/>
                </a:lnTo>
                <a:cubicBezTo>
                  <a:pt x="19735" y="3509"/>
                  <a:pt x="19554" y="3575"/>
                  <a:pt x="19430" y="3756"/>
                </a:cubicBezTo>
                <a:lnTo>
                  <a:pt x="15960" y="8825"/>
                </a:lnTo>
                <a:cubicBezTo>
                  <a:pt x="15775" y="9096"/>
                  <a:pt x="15461" y="8927"/>
                  <a:pt x="15436" y="8541"/>
                </a:cubicBezTo>
                <a:lnTo>
                  <a:pt x="15136" y="4038"/>
                </a:lnTo>
                <a:cubicBezTo>
                  <a:pt x="15114" y="3710"/>
                  <a:pt x="14930" y="3462"/>
                  <a:pt x="14710" y="3462"/>
                </a:cubicBezTo>
                <a:lnTo>
                  <a:pt x="14038" y="3462"/>
                </a:lnTo>
                <a:lnTo>
                  <a:pt x="14038" y="3106"/>
                </a:lnTo>
                <a:cubicBezTo>
                  <a:pt x="14038" y="2813"/>
                  <a:pt x="13880" y="2575"/>
                  <a:pt x="13684" y="2575"/>
                </a:cubicBezTo>
                <a:lnTo>
                  <a:pt x="11838" y="2575"/>
                </a:lnTo>
                <a:cubicBezTo>
                  <a:pt x="10867" y="2575"/>
                  <a:pt x="10773" y="1690"/>
                  <a:pt x="10992" y="1472"/>
                </a:cubicBezTo>
                <a:lnTo>
                  <a:pt x="11690" y="777"/>
                </a:lnTo>
                <a:cubicBezTo>
                  <a:pt x="11747" y="720"/>
                  <a:pt x="11780" y="626"/>
                  <a:pt x="11780" y="523"/>
                </a:cubicBezTo>
                <a:lnTo>
                  <a:pt x="11780" y="306"/>
                </a:lnTo>
                <a:cubicBezTo>
                  <a:pt x="11780" y="137"/>
                  <a:pt x="11689" y="0"/>
                  <a:pt x="11575" y="0"/>
                </a:cubicBezTo>
                <a:lnTo>
                  <a:pt x="10199" y="0"/>
                </a:lnTo>
                <a:lnTo>
                  <a:pt x="10136" y="0"/>
                </a:lnTo>
                <a:lnTo>
                  <a:pt x="8759" y="0"/>
                </a:lnTo>
                <a:close/>
                <a:moveTo>
                  <a:pt x="3194" y="5335"/>
                </a:moveTo>
                <a:cubicBezTo>
                  <a:pt x="4112" y="5267"/>
                  <a:pt x="5152" y="6147"/>
                  <a:pt x="5185" y="8703"/>
                </a:cubicBezTo>
                <a:lnTo>
                  <a:pt x="4732" y="16349"/>
                </a:lnTo>
                <a:cubicBezTo>
                  <a:pt x="3561" y="17474"/>
                  <a:pt x="2176" y="16268"/>
                  <a:pt x="1585" y="15224"/>
                </a:cubicBezTo>
                <a:cubicBezTo>
                  <a:pt x="954" y="14106"/>
                  <a:pt x="711" y="12503"/>
                  <a:pt x="841" y="10322"/>
                </a:cubicBezTo>
                <a:cubicBezTo>
                  <a:pt x="960" y="8323"/>
                  <a:pt x="1439" y="6874"/>
                  <a:pt x="2122" y="5948"/>
                </a:cubicBezTo>
                <a:cubicBezTo>
                  <a:pt x="2383" y="5593"/>
                  <a:pt x="2776" y="5366"/>
                  <a:pt x="3194" y="5335"/>
                </a:cubicBezTo>
                <a:close/>
              </a:path>
            </a:pathLst>
          </a:custGeom>
          <a:solidFill>
            <a:schemeClr val="accent2">
              <a:hueOff val="-10403153"/>
              <a:satOff val="17755"/>
              <a:lumOff val="-49504"/>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6" name="Picture Placeholder 5">
            <a:extLst>
              <a:ext uri="{FF2B5EF4-FFF2-40B4-BE49-F238E27FC236}">
                <a16:creationId xmlns:a16="http://schemas.microsoft.com/office/drawing/2014/main" id="{6EDD43BF-6E60-689E-621E-319C30FFED65}"/>
              </a:ext>
            </a:extLst>
          </p:cNvPr>
          <p:cNvSpPr>
            <a:spLocks noGrp="1"/>
          </p:cNvSpPr>
          <p:nvPr>
            <p:ph type="pic" idx="21"/>
          </p:nvPr>
        </p:nvSpPr>
        <p:spPr/>
      </p:sp>
      <p:sp>
        <p:nvSpPr>
          <p:cNvPr id="7" name="Picture Placeholder 6">
            <a:extLst>
              <a:ext uri="{FF2B5EF4-FFF2-40B4-BE49-F238E27FC236}">
                <a16:creationId xmlns:a16="http://schemas.microsoft.com/office/drawing/2014/main" id="{E7D25CD4-20E8-62CF-4D1C-664E8B14F145}"/>
              </a:ext>
            </a:extLst>
          </p:cNvPr>
          <p:cNvSpPr>
            <a:spLocks noGrp="1"/>
          </p:cNvSpPr>
          <p:nvPr>
            <p:ph type="pic" sz="quarter" idx="22"/>
          </p:nvPr>
        </p:nvSpPr>
        <p:spPr/>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Rectangle"/>
          <p:cNvSpPr/>
          <p:nvPr/>
        </p:nvSpPr>
        <p:spPr>
          <a:xfrm>
            <a:off x="12192000" y="-1"/>
            <a:ext cx="12192000" cy="13716001"/>
          </a:xfrm>
          <a:prstGeom prst="rect">
            <a:avLst/>
          </a:prstGeom>
          <a:solidFill>
            <a:schemeClr val="accent1">
              <a:hueOff val="1520724"/>
              <a:satOff val="-15966"/>
              <a:lumOff val="3665"/>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222" name="The inspiration came from lorem ipsum dolor sit amet, consectetur adipiscing elit, sed do eiusmod tempor incididunt ut labore et dolore magna aliqua."/>
          <p:cNvSpPr txBox="1"/>
          <p:nvPr/>
        </p:nvSpPr>
        <p:spPr>
          <a:xfrm>
            <a:off x="1506458" y="8613975"/>
            <a:ext cx="8614721" cy="38995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defTabSz="825500">
              <a:defRPr sz="4700">
                <a:solidFill>
                  <a:schemeClr val="accent3">
                    <a:hueOff val="-6258494"/>
                    <a:satOff val="-67703"/>
                    <a:lumOff val="-17182"/>
                  </a:schemeClr>
                </a:solidFill>
              </a:defRPr>
            </a:lvl1pPr>
          </a:lstStyle>
          <a:p>
            <a:r>
              <a:t>The inspiration came from lorem ipsum dolor sit amet, consectetur adipiscing elit, sed do eiusmod tempor incididunt ut labore et dolore magna aliqua. </a:t>
            </a:r>
          </a:p>
        </p:txBody>
      </p:sp>
      <p:sp>
        <p:nvSpPr>
          <p:cNvPr id="223" name="Sebagai tim pecinta kopi dari seluruh dunia, kami bekerja untuk membawakan Anda beberapa kopi dan teh terbaik di dunia lorem ipsum"/>
          <p:cNvSpPr txBox="1"/>
          <p:nvPr/>
        </p:nvSpPr>
        <p:spPr>
          <a:xfrm>
            <a:off x="14508795" y="8613975"/>
            <a:ext cx="8364043" cy="38995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defTabSz="825500">
              <a:defRPr sz="4700">
                <a:solidFill>
                  <a:schemeClr val="accent6">
                    <a:hueOff val="5408370"/>
                    <a:satOff val="-100000"/>
                    <a:lumOff val="36989"/>
                  </a:schemeClr>
                </a:solidFill>
              </a:defRPr>
            </a:lvl1pPr>
          </a:lstStyle>
          <a:p>
            <a:r>
              <a:t>Sebagai tim pecinta kopi dari seluruh dunia, kami bekerja untuk membawakan Anda beberapa kopi dan teh terbaik di dunia lorem ipsum </a:t>
            </a:r>
          </a:p>
        </p:txBody>
      </p:sp>
      <p:sp>
        <p:nvSpPr>
          <p:cNvPr id="224" name="Coffee 101"/>
          <p:cNvSpPr txBox="1"/>
          <p:nvPr/>
        </p:nvSpPr>
        <p:spPr>
          <a:xfrm>
            <a:off x="1506458" y="1317719"/>
            <a:ext cx="3231181"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a:solidFill>
                  <a:schemeClr val="accent2">
                    <a:hueOff val="-10403153"/>
                    <a:satOff val="17755"/>
                    <a:lumOff val="-49504"/>
                  </a:schemeClr>
                </a:solidFill>
              </a:defRPr>
            </a:lvl1pPr>
          </a:lstStyle>
          <a:p>
            <a:r>
              <a:t>Coffee 101</a:t>
            </a:r>
          </a:p>
        </p:txBody>
      </p:sp>
      <p:sp>
        <p:nvSpPr>
          <p:cNvPr id="6" name="Picture Placeholder 5">
            <a:extLst>
              <a:ext uri="{FF2B5EF4-FFF2-40B4-BE49-F238E27FC236}">
                <a16:creationId xmlns:a16="http://schemas.microsoft.com/office/drawing/2014/main" id="{620D06EE-C99B-D836-55E4-7087F864C3CD}"/>
              </a:ext>
            </a:extLst>
          </p:cNvPr>
          <p:cNvSpPr>
            <a:spLocks noGrp="1"/>
          </p:cNvSpPr>
          <p:nvPr>
            <p:ph type="pic" sz="quarter" idx="21"/>
          </p:nvPr>
        </p:nvSpPr>
        <p:spPr/>
      </p:sp>
      <p:sp>
        <p:nvSpPr>
          <p:cNvPr id="7" name="Picture Placeholder 6">
            <a:extLst>
              <a:ext uri="{FF2B5EF4-FFF2-40B4-BE49-F238E27FC236}">
                <a16:creationId xmlns:a16="http://schemas.microsoft.com/office/drawing/2014/main" id="{83F2A8BE-057D-7BBA-D0CD-B721DD53BAD7}"/>
              </a:ext>
            </a:extLst>
          </p:cNvPr>
          <p:cNvSpPr>
            <a:spLocks noGrp="1"/>
          </p:cNvSpPr>
          <p:nvPr>
            <p:ph type="pic" sz="quarter" idx="22"/>
          </p:nvPr>
        </p:nvSpPr>
        <p:spPr/>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Rectangle"/>
          <p:cNvSpPr/>
          <p:nvPr/>
        </p:nvSpPr>
        <p:spPr>
          <a:xfrm>
            <a:off x="6096000" y="2781942"/>
            <a:ext cx="6096001" cy="5332716"/>
          </a:xfrm>
          <a:prstGeom prst="rect">
            <a:avLst/>
          </a:prstGeom>
          <a:solidFill>
            <a:schemeClr val="accent2">
              <a:hueOff val="-10403153"/>
              <a:satOff val="17755"/>
              <a:lumOff val="-49504"/>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227" name="Rectangle"/>
          <p:cNvSpPr/>
          <p:nvPr/>
        </p:nvSpPr>
        <p:spPr>
          <a:xfrm>
            <a:off x="12192000" y="2781942"/>
            <a:ext cx="6096002" cy="5332716"/>
          </a:xfrm>
          <a:prstGeom prst="rect">
            <a:avLst/>
          </a:prstGeom>
          <a:solidFill>
            <a:schemeClr val="accent3">
              <a:hueOff val="-6258494"/>
              <a:satOff val="-67703"/>
              <a:lumOff val="-17182"/>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228" name="Rectangle"/>
          <p:cNvSpPr/>
          <p:nvPr/>
        </p:nvSpPr>
        <p:spPr>
          <a:xfrm>
            <a:off x="18288000" y="2781942"/>
            <a:ext cx="6096001" cy="5332716"/>
          </a:xfrm>
          <a:prstGeom prst="rect">
            <a:avLst/>
          </a:prstGeom>
          <a:solidFill>
            <a:schemeClr val="accent5">
              <a:hueOff val="6758729"/>
              <a:satOff val="-99999"/>
              <a:lumOff val="11819"/>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229" name="Rectangle"/>
          <p:cNvSpPr/>
          <p:nvPr/>
        </p:nvSpPr>
        <p:spPr>
          <a:xfrm>
            <a:off x="-1" y="2781942"/>
            <a:ext cx="6096002" cy="5332716"/>
          </a:xfrm>
          <a:prstGeom prst="rect">
            <a:avLst/>
          </a:prstGeom>
          <a:solidFill>
            <a:schemeClr val="accent1">
              <a:hueOff val="1520724"/>
              <a:satOff val="-15966"/>
              <a:lumOff val="3665"/>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234" name="Brand Guidelines"/>
          <p:cNvSpPr txBox="1"/>
          <p:nvPr/>
        </p:nvSpPr>
        <p:spPr>
          <a:xfrm>
            <a:off x="20838844" y="12003605"/>
            <a:ext cx="2033994"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3">
                    <a:hueOff val="-6258494"/>
                    <a:satOff val="-67703"/>
                    <a:lumOff val="-17182"/>
                  </a:schemeClr>
                </a:solidFill>
              </a:defRPr>
            </a:lvl1pPr>
          </a:lstStyle>
          <a:p>
            <a:r>
              <a:t>Brand Guidelines</a:t>
            </a:r>
          </a:p>
        </p:txBody>
      </p:sp>
      <p:sp>
        <p:nvSpPr>
          <p:cNvPr id="235" name="Main Color Logo"/>
          <p:cNvSpPr txBox="1"/>
          <p:nvPr/>
        </p:nvSpPr>
        <p:spPr>
          <a:xfrm>
            <a:off x="1445869" y="8394058"/>
            <a:ext cx="3204261"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ctr"/>
          </a:lstStyle>
          <a:p>
            <a:r>
              <a:t>Main Color Logo</a:t>
            </a:r>
          </a:p>
        </p:txBody>
      </p:sp>
      <p:sp>
        <p:nvSpPr>
          <p:cNvPr id="236" name="Secondary Color Logo"/>
          <p:cNvSpPr txBox="1"/>
          <p:nvPr/>
        </p:nvSpPr>
        <p:spPr>
          <a:xfrm>
            <a:off x="7175208" y="8394058"/>
            <a:ext cx="3937584"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ctr"/>
          </a:lstStyle>
          <a:p>
            <a:r>
              <a:t>Secondary Color Logo</a:t>
            </a:r>
          </a:p>
        </p:txBody>
      </p:sp>
      <p:sp>
        <p:nvSpPr>
          <p:cNvPr id="237" name="Third Color Logo"/>
          <p:cNvSpPr txBox="1"/>
          <p:nvPr/>
        </p:nvSpPr>
        <p:spPr>
          <a:xfrm>
            <a:off x="13637869" y="8394058"/>
            <a:ext cx="3204262"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ctr"/>
          </a:lstStyle>
          <a:p>
            <a:r>
              <a:t>Third Color Logo</a:t>
            </a:r>
          </a:p>
        </p:txBody>
      </p:sp>
      <p:sp>
        <p:nvSpPr>
          <p:cNvPr id="238" name="Fourth Color Logo"/>
          <p:cNvSpPr txBox="1"/>
          <p:nvPr/>
        </p:nvSpPr>
        <p:spPr>
          <a:xfrm>
            <a:off x="19733869" y="8394058"/>
            <a:ext cx="3204262"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ctr"/>
          </a:lstStyle>
          <a:p>
            <a:r>
              <a:t>Fourth Color Logo</a:t>
            </a:r>
          </a:p>
        </p:txBody>
      </p:sp>
      <p:sp>
        <p:nvSpPr>
          <p:cNvPr id="239" name="Rectangle"/>
          <p:cNvSpPr/>
          <p:nvPr/>
        </p:nvSpPr>
        <p:spPr>
          <a:xfrm>
            <a:off x="1567047" y="9524148"/>
            <a:ext cx="21371084" cy="44442"/>
          </a:xfrm>
          <a:prstGeom prst="rect">
            <a:avLst/>
          </a:prstGeom>
          <a:solidFill>
            <a:schemeClr val="accent5">
              <a:hueOff val="6758729"/>
              <a:satOff val="-99999"/>
              <a:lumOff val="11819"/>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240" name="Lorem ipsum dolor sit amet, consectetur adipiscing elit, sed do eiusmod tempor incididunt ut labore et dolore magna aliqua."/>
          <p:cNvSpPr txBox="1"/>
          <p:nvPr/>
        </p:nvSpPr>
        <p:spPr>
          <a:xfrm>
            <a:off x="1618585" y="10102415"/>
            <a:ext cx="12019285" cy="23450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defTabSz="825500">
              <a:defRPr sz="4700">
                <a:solidFill>
                  <a:schemeClr val="accent3">
                    <a:hueOff val="-6258494"/>
                    <a:satOff val="-67703"/>
                    <a:lumOff val="-17182"/>
                  </a:schemeClr>
                </a:solidFill>
              </a:defRPr>
            </a:lvl1pPr>
          </a:lstStyle>
          <a:p>
            <a:r>
              <a:t>Lorem ipsum dolor sit amet, consectetur adipiscing elit, sed do eiusmod tempor incididunt ut labore et dolore magna aliqua. </a:t>
            </a:r>
          </a:p>
        </p:txBody>
      </p:sp>
      <p:sp>
        <p:nvSpPr>
          <p:cNvPr id="241" name="Coffee 101"/>
          <p:cNvSpPr txBox="1"/>
          <p:nvPr/>
        </p:nvSpPr>
        <p:spPr>
          <a:xfrm>
            <a:off x="1506458" y="1317719"/>
            <a:ext cx="3231181"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a:solidFill>
                  <a:schemeClr val="accent2">
                    <a:hueOff val="-10403153"/>
                    <a:satOff val="17755"/>
                    <a:lumOff val="-49504"/>
                  </a:schemeClr>
                </a:solidFill>
              </a:defRPr>
            </a:lvl1pPr>
          </a:lstStyle>
          <a:p>
            <a:r>
              <a:t>Coffee 101</a:t>
            </a:r>
          </a:p>
        </p:txBody>
      </p:sp>
      <p:sp>
        <p:nvSpPr>
          <p:cNvPr id="10" name="Picture Placeholder 9">
            <a:extLst>
              <a:ext uri="{FF2B5EF4-FFF2-40B4-BE49-F238E27FC236}">
                <a16:creationId xmlns:a16="http://schemas.microsoft.com/office/drawing/2014/main" id="{3A8B0ECE-FEFE-D8F6-3F0D-D44515E3990A}"/>
              </a:ext>
            </a:extLst>
          </p:cNvPr>
          <p:cNvSpPr>
            <a:spLocks noGrp="1"/>
          </p:cNvSpPr>
          <p:nvPr>
            <p:ph type="pic" sz="quarter" idx="21"/>
          </p:nvPr>
        </p:nvSpPr>
        <p:spPr/>
      </p:sp>
      <p:sp>
        <p:nvSpPr>
          <p:cNvPr id="11" name="Picture Placeholder 10">
            <a:extLst>
              <a:ext uri="{FF2B5EF4-FFF2-40B4-BE49-F238E27FC236}">
                <a16:creationId xmlns:a16="http://schemas.microsoft.com/office/drawing/2014/main" id="{0D59D754-BBDE-7B70-092E-928C9CFEFC72}"/>
              </a:ext>
            </a:extLst>
          </p:cNvPr>
          <p:cNvSpPr>
            <a:spLocks noGrp="1"/>
          </p:cNvSpPr>
          <p:nvPr>
            <p:ph type="pic" sz="quarter" idx="22"/>
          </p:nvPr>
        </p:nvSpPr>
        <p:spPr/>
      </p:sp>
      <p:sp>
        <p:nvSpPr>
          <p:cNvPr id="12" name="Picture Placeholder 11">
            <a:extLst>
              <a:ext uri="{FF2B5EF4-FFF2-40B4-BE49-F238E27FC236}">
                <a16:creationId xmlns:a16="http://schemas.microsoft.com/office/drawing/2014/main" id="{556DF37A-A05A-822F-3A30-A754A0CB9B05}"/>
              </a:ext>
            </a:extLst>
          </p:cNvPr>
          <p:cNvSpPr>
            <a:spLocks noGrp="1"/>
          </p:cNvSpPr>
          <p:nvPr>
            <p:ph type="pic" sz="quarter" idx="23"/>
          </p:nvPr>
        </p:nvSpPr>
        <p:spPr/>
      </p:sp>
      <p:sp>
        <p:nvSpPr>
          <p:cNvPr id="13" name="Picture Placeholder 12">
            <a:extLst>
              <a:ext uri="{FF2B5EF4-FFF2-40B4-BE49-F238E27FC236}">
                <a16:creationId xmlns:a16="http://schemas.microsoft.com/office/drawing/2014/main" id="{96CAAF2C-A793-0EAF-C1DB-2FDFCE22FBB8}"/>
              </a:ext>
            </a:extLst>
          </p:cNvPr>
          <p:cNvSpPr>
            <a:spLocks noGrp="1"/>
          </p:cNvSpPr>
          <p:nvPr>
            <p:ph type="pic" sz="quarter" idx="24"/>
          </p:nvPr>
        </p:nvSpPr>
        <p:spPr/>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Rectangle"/>
          <p:cNvSpPr/>
          <p:nvPr/>
        </p:nvSpPr>
        <p:spPr>
          <a:xfrm>
            <a:off x="16199849" y="0"/>
            <a:ext cx="8184150" cy="6858001"/>
          </a:xfrm>
          <a:prstGeom prst="rect">
            <a:avLst/>
          </a:prstGeom>
          <a:solidFill>
            <a:schemeClr val="accent2">
              <a:hueOff val="-10403153"/>
              <a:satOff val="17755"/>
              <a:lumOff val="-49504"/>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244" name="Rectangle"/>
          <p:cNvSpPr/>
          <p:nvPr/>
        </p:nvSpPr>
        <p:spPr>
          <a:xfrm>
            <a:off x="16199849" y="6858000"/>
            <a:ext cx="8184150" cy="6858000"/>
          </a:xfrm>
          <a:prstGeom prst="rect">
            <a:avLst/>
          </a:prstGeom>
          <a:solidFill>
            <a:schemeClr val="accent4">
              <a:hueOff val="-2971247"/>
              <a:satOff val="-99597"/>
              <a:lumOff val="-3895"/>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245" name="Rectangle"/>
          <p:cNvSpPr/>
          <p:nvPr/>
        </p:nvSpPr>
        <p:spPr>
          <a:xfrm>
            <a:off x="8015702" y="0"/>
            <a:ext cx="8184149" cy="6858000"/>
          </a:xfrm>
          <a:prstGeom prst="rect">
            <a:avLst/>
          </a:prstGeom>
          <a:solidFill>
            <a:schemeClr val="accent1">
              <a:hueOff val="1520724"/>
              <a:satOff val="-15966"/>
              <a:lumOff val="3665"/>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246" name="Rectangle"/>
          <p:cNvSpPr/>
          <p:nvPr/>
        </p:nvSpPr>
        <p:spPr>
          <a:xfrm>
            <a:off x="8015702" y="6858000"/>
            <a:ext cx="8184149" cy="6858000"/>
          </a:xfrm>
          <a:prstGeom prst="rect">
            <a:avLst/>
          </a:prstGeom>
          <a:solidFill>
            <a:schemeClr val="accent3">
              <a:hueOff val="-6258494"/>
              <a:satOff val="-67703"/>
              <a:lumOff val="-17182"/>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251" name="Main Logo"/>
          <p:cNvSpPr txBox="1"/>
          <p:nvPr/>
        </p:nvSpPr>
        <p:spPr>
          <a:xfrm>
            <a:off x="1506458" y="3830520"/>
            <a:ext cx="3231181" cy="790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defTabSz="825500">
              <a:defRPr sz="4700">
                <a:solidFill>
                  <a:schemeClr val="accent1">
                    <a:hueOff val="1520724"/>
                    <a:satOff val="-15966"/>
                    <a:lumOff val="3665"/>
                  </a:schemeClr>
                </a:solidFill>
              </a:defRPr>
            </a:lvl1pPr>
          </a:lstStyle>
          <a:p>
            <a:r>
              <a:t>Main Logo </a:t>
            </a:r>
          </a:p>
        </p:txBody>
      </p:sp>
      <p:sp>
        <p:nvSpPr>
          <p:cNvPr id="252" name="Teapot"/>
          <p:cNvSpPr/>
          <p:nvPr/>
        </p:nvSpPr>
        <p:spPr>
          <a:xfrm>
            <a:off x="1506458" y="1302308"/>
            <a:ext cx="837507" cy="567398"/>
          </a:xfrm>
          <a:custGeom>
            <a:avLst/>
            <a:gdLst/>
            <a:ahLst/>
            <a:cxnLst>
              <a:cxn ang="0">
                <a:pos x="wd2" y="hd2"/>
              </a:cxn>
              <a:cxn ang="5400000">
                <a:pos x="wd2" y="hd2"/>
              </a:cxn>
              <a:cxn ang="10800000">
                <a:pos x="wd2" y="hd2"/>
              </a:cxn>
              <a:cxn ang="16200000">
                <a:pos x="wd2" y="hd2"/>
              </a:cxn>
            </a:cxnLst>
            <a:rect l="0" t="0" r="r" b="b"/>
            <a:pathLst>
              <a:path w="21319" h="21600" extrusionOk="0">
                <a:moveTo>
                  <a:pt x="8759" y="0"/>
                </a:moveTo>
                <a:cubicBezTo>
                  <a:pt x="8645" y="0"/>
                  <a:pt x="8554" y="137"/>
                  <a:pt x="8554" y="306"/>
                </a:cubicBezTo>
                <a:lnTo>
                  <a:pt x="8554" y="523"/>
                </a:lnTo>
                <a:cubicBezTo>
                  <a:pt x="8554" y="626"/>
                  <a:pt x="8588" y="720"/>
                  <a:pt x="8645" y="777"/>
                </a:cubicBezTo>
                <a:lnTo>
                  <a:pt x="9342" y="1472"/>
                </a:lnTo>
                <a:cubicBezTo>
                  <a:pt x="9560" y="1690"/>
                  <a:pt x="9467" y="2575"/>
                  <a:pt x="8496" y="2575"/>
                </a:cubicBezTo>
                <a:lnTo>
                  <a:pt x="6652" y="2575"/>
                </a:lnTo>
                <a:cubicBezTo>
                  <a:pt x="6456" y="2575"/>
                  <a:pt x="6297" y="2813"/>
                  <a:pt x="6297" y="3106"/>
                </a:cubicBezTo>
                <a:lnTo>
                  <a:pt x="6297" y="3462"/>
                </a:lnTo>
                <a:lnTo>
                  <a:pt x="5886" y="3462"/>
                </a:lnTo>
                <a:cubicBezTo>
                  <a:pt x="5664" y="3462"/>
                  <a:pt x="5479" y="3715"/>
                  <a:pt x="5459" y="4045"/>
                </a:cubicBezTo>
                <a:lnTo>
                  <a:pt x="5391" y="5191"/>
                </a:lnTo>
                <a:cubicBezTo>
                  <a:pt x="5003" y="4638"/>
                  <a:pt x="4497" y="4143"/>
                  <a:pt x="3865" y="4020"/>
                </a:cubicBezTo>
                <a:cubicBezTo>
                  <a:pt x="3086" y="3868"/>
                  <a:pt x="2266" y="4228"/>
                  <a:pt x="1617" y="5006"/>
                </a:cubicBezTo>
                <a:cubicBezTo>
                  <a:pt x="993" y="5755"/>
                  <a:pt x="213" y="7266"/>
                  <a:pt x="36" y="10215"/>
                </a:cubicBezTo>
                <a:cubicBezTo>
                  <a:pt x="-258" y="15147"/>
                  <a:pt x="1241" y="17843"/>
                  <a:pt x="4608" y="18457"/>
                </a:cubicBezTo>
                <a:lnTo>
                  <a:pt x="4468" y="20818"/>
                </a:lnTo>
                <a:cubicBezTo>
                  <a:pt x="4444" y="21238"/>
                  <a:pt x="4665" y="21600"/>
                  <a:pt x="4946" y="21600"/>
                </a:cubicBezTo>
                <a:lnTo>
                  <a:pt x="15308" y="21600"/>
                </a:lnTo>
                <a:cubicBezTo>
                  <a:pt x="15495" y="21600"/>
                  <a:pt x="15664" y="21438"/>
                  <a:pt x="15742" y="21184"/>
                </a:cubicBezTo>
                <a:cubicBezTo>
                  <a:pt x="16518" y="18674"/>
                  <a:pt x="20549" y="5644"/>
                  <a:pt x="20722" y="5178"/>
                </a:cubicBezTo>
                <a:cubicBezTo>
                  <a:pt x="20840" y="4862"/>
                  <a:pt x="21094" y="4611"/>
                  <a:pt x="21273" y="4463"/>
                </a:cubicBezTo>
                <a:cubicBezTo>
                  <a:pt x="21342" y="4407"/>
                  <a:pt x="21331" y="4257"/>
                  <a:pt x="21257" y="4222"/>
                </a:cubicBezTo>
                <a:lnTo>
                  <a:pt x="19901" y="3587"/>
                </a:lnTo>
                <a:cubicBezTo>
                  <a:pt x="19735" y="3509"/>
                  <a:pt x="19554" y="3575"/>
                  <a:pt x="19430" y="3756"/>
                </a:cubicBezTo>
                <a:lnTo>
                  <a:pt x="15960" y="8825"/>
                </a:lnTo>
                <a:cubicBezTo>
                  <a:pt x="15775" y="9096"/>
                  <a:pt x="15461" y="8927"/>
                  <a:pt x="15436" y="8541"/>
                </a:cubicBezTo>
                <a:lnTo>
                  <a:pt x="15136" y="4038"/>
                </a:lnTo>
                <a:cubicBezTo>
                  <a:pt x="15114" y="3710"/>
                  <a:pt x="14930" y="3462"/>
                  <a:pt x="14710" y="3462"/>
                </a:cubicBezTo>
                <a:lnTo>
                  <a:pt x="14038" y="3462"/>
                </a:lnTo>
                <a:lnTo>
                  <a:pt x="14038" y="3106"/>
                </a:lnTo>
                <a:cubicBezTo>
                  <a:pt x="14038" y="2813"/>
                  <a:pt x="13880" y="2575"/>
                  <a:pt x="13684" y="2575"/>
                </a:cubicBezTo>
                <a:lnTo>
                  <a:pt x="11838" y="2575"/>
                </a:lnTo>
                <a:cubicBezTo>
                  <a:pt x="10867" y="2575"/>
                  <a:pt x="10773" y="1690"/>
                  <a:pt x="10992" y="1472"/>
                </a:cubicBezTo>
                <a:lnTo>
                  <a:pt x="11690" y="777"/>
                </a:lnTo>
                <a:cubicBezTo>
                  <a:pt x="11747" y="720"/>
                  <a:pt x="11780" y="626"/>
                  <a:pt x="11780" y="523"/>
                </a:cubicBezTo>
                <a:lnTo>
                  <a:pt x="11780" y="306"/>
                </a:lnTo>
                <a:cubicBezTo>
                  <a:pt x="11780" y="137"/>
                  <a:pt x="11689" y="0"/>
                  <a:pt x="11575" y="0"/>
                </a:cubicBezTo>
                <a:lnTo>
                  <a:pt x="10199" y="0"/>
                </a:lnTo>
                <a:lnTo>
                  <a:pt x="10136" y="0"/>
                </a:lnTo>
                <a:lnTo>
                  <a:pt x="8759" y="0"/>
                </a:lnTo>
                <a:close/>
                <a:moveTo>
                  <a:pt x="3194" y="5335"/>
                </a:moveTo>
                <a:cubicBezTo>
                  <a:pt x="4112" y="5267"/>
                  <a:pt x="5152" y="6147"/>
                  <a:pt x="5185" y="8703"/>
                </a:cubicBezTo>
                <a:lnTo>
                  <a:pt x="4732" y="16349"/>
                </a:lnTo>
                <a:cubicBezTo>
                  <a:pt x="3561" y="17474"/>
                  <a:pt x="2176" y="16268"/>
                  <a:pt x="1585" y="15224"/>
                </a:cubicBezTo>
                <a:cubicBezTo>
                  <a:pt x="954" y="14106"/>
                  <a:pt x="711" y="12503"/>
                  <a:pt x="841" y="10322"/>
                </a:cubicBezTo>
                <a:cubicBezTo>
                  <a:pt x="960" y="8323"/>
                  <a:pt x="1439" y="6874"/>
                  <a:pt x="2122" y="5948"/>
                </a:cubicBezTo>
                <a:cubicBezTo>
                  <a:pt x="2383" y="5593"/>
                  <a:pt x="2776" y="5366"/>
                  <a:pt x="3194" y="5335"/>
                </a:cubicBezTo>
                <a:close/>
              </a:path>
            </a:pathLst>
          </a:custGeom>
          <a:solidFill>
            <a:schemeClr val="accent2">
              <a:hueOff val="-10403153"/>
              <a:satOff val="17755"/>
              <a:lumOff val="-49504"/>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253" name="The inspiration came from lorem ipsum dolor sit amet, consectetur adipiscing elit, sed do eiusmod tempor incididunt ut labore et dolore magna aliqua."/>
          <p:cNvSpPr txBox="1"/>
          <p:nvPr/>
        </p:nvSpPr>
        <p:spPr>
          <a:xfrm>
            <a:off x="1506458" y="4717615"/>
            <a:ext cx="5681558" cy="24263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a:solidFill>
                  <a:schemeClr val="accent3">
                    <a:hueOff val="-6258494"/>
                    <a:satOff val="-67703"/>
                    <a:lumOff val="-17182"/>
                  </a:schemeClr>
                </a:solidFill>
              </a:defRPr>
            </a:lvl1pPr>
          </a:lstStyle>
          <a:p>
            <a:r>
              <a:t>The inspiration came from lorem ipsum dolor sit amet, consectetur adipiscing elit, sed do eiusmod tempor incididunt ut labore et dolore magna aliqua. </a:t>
            </a:r>
          </a:p>
        </p:txBody>
      </p:sp>
      <p:sp>
        <p:nvSpPr>
          <p:cNvPr id="254" name="Mark"/>
          <p:cNvSpPr txBox="1"/>
          <p:nvPr/>
        </p:nvSpPr>
        <p:spPr>
          <a:xfrm>
            <a:off x="1506458" y="7651949"/>
            <a:ext cx="3231181" cy="790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defTabSz="825500">
              <a:defRPr sz="4700">
                <a:solidFill>
                  <a:schemeClr val="accent1">
                    <a:hueOff val="1520724"/>
                    <a:satOff val="-15966"/>
                    <a:lumOff val="3665"/>
                  </a:schemeClr>
                </a:solidFill>
              </a:defRPr>
            </a:lvl1pPr>
          </a:lstStyle>
          <a:p>
            <a:r>
              <a:t>Mark</a:t>
            </a:r>
          </a:p>
        </p:txBody>
      </p:sp>
      <p:sp>
        <p:nvSpPr>
          <p:cNvPr id="255" name="This icon is used to represent the [company name] brand. It should be used in conjunction with the logo, which we will discuss later in this document.…"/>
          <p:cNvSpPr txBox="1"/>
          <p:nvPr/>
        </p:nvSpPr>
        <p:spPr>
          <a:xfrm>
            <a:off x="1506458" y="8569525"/>
            <a:ext cx="5681558" cy="38436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a:solidFill>
                  <a:schemeClr val="accent3">
                    <a:hueOff val="-6258494"/>
                    <a:satOff val="-67703"/>
                    <a:lumOff val="-17182"/>
                  </a:schemeClr>
                </a:solidFill>
              </a:defRPr>
            </a:pPr>
            <a:r>
              <a:t>This icon is used to represent the [company name] brand. It should be used in conjunction with the logo, which we will discuss later in this document.</a:t>
            </a:r>
          </a:p>
          <a:p>
            <a:pPr>
              <a:defRPr>
                <a:solidFill>
                  <a:schemeClr val="accent3">
                    <a:hueOff val="-6258494"/>
                    <a:satOff val="-67703"/>
                    <a:lumOff val="-17182"/>
                  </a:schemeClr>
                </a:solidFill>
              </a:defRPr>
            </a:pPr>
            <a:endParaRPr/>
          </a:p>
          <a:p>
            <a:pPr>
              <a:defRPr>
                <a:solidFill>
                  <a:schemeClr val="accent3">
                    <a:hueOff val="-6258494"/>
                    <a:satOff val="-67703"/>
                    <a:lumOff val="-17182"/>
                  </a:schemeClr>
                </a:solidFill>
              </a:defRPr>
            </a:pPr>
            <a:r>
              <a:t>This is a symbol that represents your brand. It should be easy.</a:t>
            </a:r>
          </a:p>
        </p:txBody>
      </p:sp>
      <p:sp>
        <p:nvSpPr>
          <p:cNvPr id="10" name="Picture Placeholder 9">
            <a:extLst>
              <a:ext uri="{FF2B5EF4-FFF2-40B4-BE49-F238E27FC236}">
                <a16:creationId xmlns:a16="http://schemas.microsoft.com/office/drawing/2014/main" id="{2E4F88AC-A212-2EF1-DB90-4E072D63B4AE}"/>
              </a:ext>
            </a:extLst>
          </p:cNvPr>
          <p:cNvSpPr>
            <a:spLocks noGrp="1"/>
          </p:cNvSpPr>
          <p:nvPr>
            <p:ph type="pic" sz="quarter" idx="21"/>
          </p:nvPr>
        </p:nvSpPr>
        <p:spPr/>
      </p:sp>
      <p:sp>
        <p:nvSpPr>
          <p:cNvPr id="11" name="Picture Placeholder 10">
            <a:extLst>
              <a:ext uri="{FF2B5EF4-FFF2-40B4-BE49-F238E27FC236}">
                <a16:creationId xmlns:a16="http://schemas.microsoft.com/office/drawing/2014/main" id="{D36C970D-6D34-417B-3782-253140BA63DD}"/>
              </a:ext>
            </a:extLst>
          </p:cNvPr>
          <p:cNvSpPr>
            <a:spLocks noGrp="1"/>
          </p:cNvSpPr>
          <p:nvPr>
            <p:ph type="pic" sz="quarter" idx="22"/>
          </p:nvPr>
        </p:nvSpPr>
        <p:spPr/>
      </p:sp>
      <p:sp>
        <p:nvSpPr>
          <p:cNvPr id="12" name="Picture Placeholder 11">
            <a:extLst>
              <a:ext uri="{FF2B5EF4-FFF2-40B4-BE49-F238E27FC236}">
                <a16:creationId xmlns:a16="http://schemas.microsoft.com/office/drawing/2014/main" id="{B26415D1-B34E-4AF3-B872-76037DFA5A4A}"/>
              </a:ext>
            </a:extLst>
          </p:cNvPr>
          <p:cNvSpPr>
            <a:spLocks noGrp="1"/>
          </p:cNvSpPr>
          <p:nvPr>
            <p:ph type="pic" sz="quarter" idx="23"/>
          </p:nvPr>
        </p:nvSpPr>
        <p:spPr/>
      </p:sp>
      <p:sp>
        <p:nvSpPr>
          <p:cNvPr id="13" name="Picture Placeholder 12">
            <a:extLst>
              <a:ext uri="{FF2B5EF4-FFF2-40B4-BE49-F238E27FC236}">
                <a16:creationId xmlns:a16="http://schemas.microsoft.com/office/drawing/2014/main" id="{DC2A2460-B5ED-B956-6A00-D3FEFDD31701}"/>
              </a:ext>
            </a:extLst>
          </p:cNvPr>
          <p:cNvSpPr>
            <a:spLocks noGrp="1"/>
          </p:cNvSpPr>
          <p:nvPr>
            <p:ph type="pic" sz="quarter" idx="24"/>
          </p:nvPr>
        </p:nvSpPr>
        <p:spPr/>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Rectangle"/>
          <p:cNvSpPr/>
          <p:nvPr/>
        </p:nvSpPr>
        <p:spPr>
          <a:xfrm>
            <a:off x="0" y="-1"/>
            <a:ext cx="8015703" cy="13716001"/>
          </a:xfrm>
          <a:prstGeom prst="rect">
            <a:avLst/>
          </a:prstGeom>
          <a:solidFill>
            <a:schemeClr val="accent1">
              <a:hueOff val="1520724"/>
              <a:satOff val="-15966"/>
              <a:lumOff val="3665"/>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261" name="Rectangle"/>
          <p:cNvSpPr/>
          <p:nvPr/>
        </p:nvSpPr>
        <p:spPr>
          <a:xfrm>
            <a:off x="10265608" y="5882751"/>
            <a:ext cx="12607230" cy="42415"/>
          </a:xfrm>
          <a:prstGeom prst="rect">
            <a:avLst/>
          </a:prstGeom>
          <a:solidFill>
            <a:schemeClr val="accent5">
              <a:hueOff val="6758729"/>
              <a:satOff val="-99999"/>
              <a:lumOff val="11819"/>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262" name="Main Logo"/>
          <p:cNvSpPr txBox="1"/>
          <p:nvPr/>
        </p:nvSpPr>
        <p:spPr>
          <a:xfrm>
            <a:off x="10265608" y="5346175"/>
            <a:ext cx="1988611"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r>
              <a:t>Main Logo </a:t>
            </a:r>
          </a:p>
        </p:txBody>
      </p:sp>
      <p:sp>
        <p:nvSpPr>
          <p:cNvPr id="263" name="Icon Mark"/>
          <p:cNvSpPr txBox="1"/>
          <p:nvPr/>
        </p:nvSpPr>
        <p:spPr>
          <a:xfrm>
            <a:off x="15391392" y="5346175"/>
            <a:ext cx="2294794"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ctr"/>
          </a:lstStyle>
          <a:p>
            <a:r>
              <a:t>Icon Mark</a:t>
            </a:r>
          </a:p>
        </p:txBody>
      </p:sp>
      <p:sp>
        <p:nvSpPr>
          <p:cNvPr id="264" name="Word Mark"/>
          <p:cNvSpPr txBox="1"/>
          <p:nvPr/>
        </p:nvSpPr>
        <p:spPr>
          <a:xfrm>
            <a:off x="20762492" y="5346175"/>
            <a:ext cx="2110346"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ctr"/>
          </a:lstStyle>
          <a:p>
            <a:r>
              <a:t>Word Mark</a:t>
            </a:r>
          </a:p>
        </p:txBody>
      </p:sp>
      <p:sp>
        <p:nvSpPr>
          <p:cNvPr id="265" name="Main Logo"/>
          <p:cNvSpPr txBox="1"/>
          <p:nvPr/>
        </p:nvSpPr>
        <p:spPr>
          <a:xfrm>
            <a:off x="1506458" y="3830520"/>
            <a:ext cx="3231181" cy="790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defTabSz="825500">
              <a:defRPr sz="4700">
                <a:solidFill>
                  <a:schemeClr val="accent6">
                    <a:hueOff val="5408370"/>
                    <a:satOff val="-100000"/>
                    <a:lumOff val="36989"/>
                  </a:schemeClr>
                </a:solidFill>
              </a:defRPr>
            </a:lvl1pPr>
          </a:lstStyle>
          <a:p>
            <a:r>
              <a:t>Main Logo </a:t>
            </a:r>
          </a:p>
        </p:txBody>
      </p:sp>
      <p:sp>
        <p:nvSpPr>
          <p:cNvPr id="266" name="Teapot"/>
          <p:cNvSpPr/>
          <p:nvPr/>
        </p:nvSpPr>
        <p:spPr>
          <a:xfrm>
            <a:off x="1506458" y="1302308"/>
            <a:ext cx="837507" cy="567398"/>
          </a:xfrm>
          <a:custGeom>
            <a:avLst/>
            <a:gdLst/>
            <a:ahLst/>
            <a:cxnLst>
              <a:cxn ang="0">
                <a:pos x="wd2" y="hd2"/>
              </a:cxn>
              <a:cxn ang="5400000">
                <a:pos x="wd2" y="hd2"/>
              </a:cxn>
              <a:cxn ang="10800000">
                <a:pos x="wd2" y="hd2"/>
              </a:cxn>
              <a:cxn ang="16200000">
                <a:pos x="wd2" y="hd2"/>
              </a:cxn>
            </a:cxnLst>
            <a:rect l="0" t="0" r="r" b="b"/>
            <a:pathLst>
              <a:path w="21319" h="21600" extrusionOk="0">
                <a:moveTo>
                  <a:pt x="8759" y="0"/>
                </a:moveTo>
                <a:cubicBezTo>
                  <a:pt x="8645" y="0"/>
                  <a:pt x="8554" y="137"/>
                  <a:pt x="8554" y="306"/>
                </a:cubicBezTo>
                <a:lnTo>
                  <a:pt x="8554" y="523"/>
                </a:lnTo>
                <a:cubicBezTo>
                  <a:pt x="8554" y="626"/>
                  <a:pt x="8588" y="720"/>
                  <a:pt x="8645" y="777"/>
                </a:cubicBezTo>
                <a:lnTo>
                  <a:pt x="9342" y="1472"/>
                </a:lnTo>
                <a:cubicBezTo>
                  <a:pt x="9560" y="1690"/>
                  <a:pt x="9467" y="2575"/>
                  <a:pt x="8496" y="2575"/>
                </a:cubicBezTo>
                <a:lnTo>
                  <a:pt x="6652" y="2575"/>
                </a:lnTo>
                <a:cubicBezTo>
                  <a:pt x="6456" y="2575"/>
                  <a:pt x="6297" y="2813"/>
                  <a:pt x="6297" y="3106"/>
                </a:cubicBezTo>
                <a:lnTo>
                  <a:pt x="6297" y="3462"/>
                </a:lnTo>
                <a:lnTo>
                  <a:pt x="5886" y="3462"/>
                </a:lnTo>
                <a:cubicBezTo>
                  <a:pt x="5664" y="3462"/>
                  <a:pt x="5479" y="3715"/>
                  <a:pt x="5459" y="4045"/>
                </a:cubicBezTo>
                <a:lnTo>
                  <a:pt x="5391" y="5191"/>
                </a:lnTo>
                <a:cubicBezTo>
                  <a:pt x="5003" y="4638"/>
                  <a:pt x="4497" y="4143"/>
                  <a:pt x="3865" y="4020"/>
                </a:cubicBezTo>
                <a:cubicBezTo>
                  <a:pt x="3086" y="3868"/>
                  <a:pt x="2266" y="4228"/>
                  <a:pt x="1617" y="5006"/>
                </a:cubicBezTo>
                <a:cubicBezTo>
                  <a:pt x="993" y="5755"/>
                  <a:pt x="213" y="7266"/>
                  <a:pt x="36" y="10215"/>
                </a:cubicBezTo>
                <a:cubicBezTo>
                  <a:pt x="-258" y="15147"/>
                  <a:pt x="1241" y="17843"/>
                  <a:pt x="4608" y="18457"/>
                </a:cubicBezTo>
                <a:lnTo>
                  <a:pt x="4468" y="20818"/>
                </a:lnTo>
                <a:cubicBezTo>
                  <a:pt x="4444" y="21238"/>
                  <a:pt x="4665" y="21600"/>
                  <a:pt x="4946" y="21600"/>
                </a:cubicBezTo>
                <a:lnTo>
                  <a:pt x="15308" y="21600"/>
                </a:lnTo>
                <a:cubicBezTo>
                  <a:pt x="15495" y="21600"/>
                  <a:pt x="15664" y="21438"/>
                  <a:pt x="15742" y="21184"/>
                </a:cubicBezTo>
                <a:cubicBezTo>
                  <a:pt x="16518" y="18674"/>
                  <a:pt x="20549" y="5644"/>
                  <a:pt x="20722" y="5178"/>
                </a:cubicBezTo>
                <a:cubicBezTo>
                  <a:pt x="20840" y="4862"/>
                  <a:pt x="21094" y="4611"/>
                  <a:pt x="21273" y="4463"/>
                </a:cubicBezTo>
                <a:cubicBezTo>
                  <a:pt x="21342" y="4407"/>
                  <a:pt x="21331" y="4257"/>
                  <a:pt x="21257" y="4222"/>
                </a:cubicBezTo>
                <a:lnTo>
                  <a:pt x="19901" y="3587"/>
                </a:lnTo>
                <a:cubicBezTo>
                  <a:pt x="19735" y="3509"/>
                  <a:pt x="19554" y="3575"/>
                  <a:pt x="19430" y="3756"/>
                </a:cubicBezTo>
                <a:lnTo>
                  <a:pt x="15960" y="8825"/>
                </a:lnTo>
                <a:cubicBezTo>
                  <a:pt x="15775" y="9096"/>
                  <a:pt x="15461" y="8927"/>
                  <a:pt x="15436" y="8541"/>
                </a:cubicBezTo>
                <a:lnTo>
                  <a:pt x="15136" y="4038"/>
                </a:lnTo>
                <a:cubicBezTo>
                  <a:pt x="15114" y="3710"/>
                  <a:pt x="14930" y="3462"/>
                  <a:pt x="14710" y="3462"/>
                </a:cubicBezTo>
                <a:lnTo>
                  <a:pt x="14038" y="3462"/>
                </a:lnTo>
                <a:lnTo>
                  <a:pt x="14038" y="3106"/>
                </a:lnTo>
                <a:cubicBezTo>
                  <a:pt x="14038" y="2813"/>
                  <a:pt x="13880" y="2575"/>
                  <a:pt x="13684" y="2575"/>
                </a:cubicBezTo>
                <a:lnTo>
                  <a:pt x="11838" y="2575"/>
                </a:lnTo>
                <a:cubicBezTo>
                  <a:pt x="10867" y="2575"/>
                  <a:pt x="10773" y="1690"/>
                  <a:pt x="10992" y="1472"/>
                </a:cubicBezTo>
                <a:lnTo>
                  <a:pt x="11690" y="777"/>
                </a:lnTo>
                <a:cubicBezTo>
                  <a:pt x="11747" y="720"/>
                  <a:pt x="11780" y="626"/>
                  <a:pt x="11780" y="523"/>
                </a:cubicBezTo>
                <a:lnTo>
                  <a:pt x="11780" y="306"/>
                </a:lnTo>
                <a:cubicBezTo>
                  <a:pt x="11780" y="137"/>
                  <a:pt x="11689" y="0"/>
                  <a:pt x="11575" y="0"/>
                </a:cubicBezTo>
                <a:lnTo>
                  <a:pt x="10199" y="0"/>
                </a:lnTo>
                <a:lnTo>
                  <a:pt x="10136" y="0"/>
                </a:lnTo>
                <a:lnTo>
                  <a:pt x="8759" y="0"/>
                </a:lnTo>
                <a:close/>
                <a:moveTo>
                  <a:pt x="3194" y="5335"/>
                </a:moveTo>
                <a:cubicBezTo>
                  <a:pt x="4112" y="5267"/>
                  <a:pt x="5152" y="6147"/>
                  <a:pt x="5185" y="8703"/>
                </a:cubicBezTo>
                <a:lnTo>
                  <a:pt x="4732" y="16349"/>
                </a:lnTo>
                <a:cubicBezTo>
                  <a:pt x="3561" y="17474"/>
                  <a:pt x="2176" y="16268"/>
                  <a:pt x="1585" y="15224"/>
                </a:cubicBezTo>
                <a:cubicBezTo>
                  <a:pt x="954" y="14106"/>
                  <a:pt x="711" y="12503"/>
                  <a:pt x="841" y="10322"/>
                </a:cubicBezTo>
                <a:cubicBezTo>
                  <a:pt x="960" y="8323"/>
                  <a:pt x="1439" y="6874"/>
                  <a:pt x="2122" y="5948"/>
                </a:cubicBezTo>
                <a:cubicBezTo>
                  <a:pt x="2383" y="5593"/>
                  <a:pt x="2776" y="5366"/>
                  <a:pt x="3194" y="5335"/>
                </a:cubicBezTo>
                <a:close/>
              </a:path>
            </a:pathLst>
          </a:custGeom>
          <a:solidFill>
            <a:schemeClr val="accent6">
              <a:hueOff val="5408370"/>
              <a:satOff val="-100000"/>
              <a:lumOff val="36989"/>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267" name="The inspiration came from lorem ipsum dolor sit amet, consectetur adipiscing elit, sed do eiusmod tempor incididunt ut labore et dolore magna aliqua."/>
          <p:cNvSpPr txBox="1"/>
          <p:nvPr/>
        </p:nvSpPr>
        <p:spPr>
          <a:xfrm>
            <a:off x="1506458" y="4717615"/>
            <a:ext cx="5681558" cy="24263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a:solidFill>
                  <a:schemeClr val="accent5">
                    <a:hueOff val="6758729"/>
                    <a:satOff val="-99999"/>
                    <a:lumOff val="11819"/>
                  </a:schemeClr>
                </a:solidFill>
              </a:defRPr>
            </a:lvl1pPr>
          </a:lstStyle>
          <a:p>
            <a:r>
              <a:t>The inspiration came from lorem ipsum dolor sit amet, consectetur adipiscing elit, sed do eiusmod tempor incididunt ut labore et dolore magna aliqua. </a:t>
            </a:r>
          </a:p>
        </p:txBody>
      </p:sp>
      <p:sp>
        <p:nvSpPr>
          <p:cNvPr id="268" name="Mark"/>
          <p:cNvSpPr txBox="1"/>
          <p:nvPr/>
        </p:nvSpPr>
        <p:spPr>
          <a:xfrm>
            <a:off x="1506458" y="7651949"/>
            <a:ext cx="3231181" cy="790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defTabSz="825500">
              <a:defRPr sz="4700">
                <a:solidFill>
                  <a:schemeClr val="accent6">
                    <a:hueOff val="5408370"/>
                    <a:satOff val="-100000"/>
                    <a:lumOff val="36989"/>
                  </a:schemeClr>
                </a:solidFill>
              </a:defRPr>
            </a:lvl1pPr>
          </a:lstStyle>
          <a:p>
            <a:r>
              <a:t>Mark</a:t>
            </a:r>
          </a:p>
        </p:txBody>
      </p:sp>
      <p:sp>
        <p:nvSpPr>
          <p:cNvPr id="269" name="This icon is used to represent the [company name] brand. It should be used in conjunction with the logo, which we will discuss later in this document.…"/>
          <p:cNvSpPr txBox="1"/>
          <p:nvPr/>
        </p:nvSpPr>
        <p:spPr>
          <a:xfrm>
            <a:off x="1506458" y="8569525"/>
            <a:ext cx="5681558" cy="38436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a:solidFill>
                  <a:schemeClr val="accent5">
                    <a:hueOff val="6758729"/>
                    <a:satOff val="-99999"/>
                    <a:lumOff val="11819"/>
                  </a:schemeClr>
                </a:solidFill>
              </a:defRPr>
            </a:pPr>
            <a:r>
              <a:t>This icon is used to represent the [company name] brand. It should be used in conjunction with the logo, which we will discuss later in this document.</a:t>
            </a:r>
          </a:p>
          <a:p>
            <a:pPr>
              <a:defRPr>
                <a:solidFill>
                  <a:schemeClr val="accent5">
                    <a:hueOff val="6758729"/>
                    <a:satOff val="-99999"/>
                    <a:lumOff val="11819"/>
                  </a:schemeClr>
                </a:solidFill>
              </a:defRPr>
            </a:pPr>
            <a:endParaRPr/>
          </a:p>
          <a:p>
            <a:pPr>
              <a:defRPr>
                <a:solidFill>
                  <a:schemeClr val="accent5">
                    <a:hueOff val="6758729"/>
                    <a:satOff val="-99999"/>
                    <a:lumOff val="11819"/>
                  </a:schemeClr>
                </a:solidFill>
              </a:defRPr>
            </a:pPr>
            <a:r>
              <a:t>This is a symbol that represents your brand. It should be easy.</a:t>
            </a:r>
          </a:p>
        </p:txBody>
      </p:sp>
      <p:sp>
        <p:nvSpPr>
          <p:cNvPr id="270" name="Brand Guidelines"/>
          <p:cNvSpPr txBox="1"/>
          <p:nvPr/>
        </p:nvSpPr>
        <p:spPr>
          <a:xfrm>
            <a:off x="20838844" y="12003605"/>
            <a:ext cx="2033994"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3">
                    <a:hueOff val="-6258494"/>
                    <a:satOff val="-67703"/>
                    <a:lumOff val="-17182"/>
                  </a:schemeClr>
                </a:solidFill>
              </a:defRPr>
            </a:lvl1pPr>
          </a:lstStyle>
          <a:p>
            <a:r>
              <a:t>Brand Guidelines</a:t>
            </a:r>
          </a:p>
        </p:txBody>
      </p:sp>
      <p:sp>
        <p:nvSpPr>
          <p:cNvPr id="8" name="Picture Placeholder 7">
            <a:extLst>
              <a:ext uri="{FF2B5EF4-FFF2-40B4-BE49-F238E27FC236}">
                <a16:creationId xmlns:a16="http://schemas.microsoft.com/office/drawing/2014/main" id="{BF47D347-9A2A-BA98-03CF-FFEF9F9C36F6}"/>
              </a:ext>
            </a:extLst>
          </p:cNvPr>
          <p:cNvSpPr>
            <a:spLocks noGrp="1"/>
          </p:cNvSpPr>
          <p:nvPr>
            <p:ph type="pic" sz="quarter" idx="21"/>
          </p:nvPr>
        </p:nvSpPr>
        <p:spPr/>
      </p:sp>
      <p:sp>
        <p:nvSpPr>
          <p:cNvPr id="9" name="Picture Placeholder 8">
            <a:extLst>
              <a:ext uri="{FF2B5EF4-FFF2-40B4-BE49-F238E27FC236}">
                <a16:creationId xmlns:a16="http://schemas.microsoft.com/office/drawing/2014/main" id="{401C8E78-751C-69B2-3965-4E47187887B2}"/>
              </a:ext>
            </a:extLst>
          </p:cNvPr>
          <p:cNvSpPr>
            <a:spLocks noGrp="1"/>
          </p:cNvSpPr>
          <p:nvPr>
            <p:ph type="pic" sz="quarter" idx="22"/>
          </p:nvPr>
        </p:nvSpPr>
        <p:spPr/>
      </p:sp>
      <p:sp>
        <p:nvSpPr>
          <p:cNvPr id="10" name="Picture Placeholder 9">
            <a:extLst>
              <a:ext uri="{FF2B5EF4-FFF2-40B4-BE49-F238E27FC236}">
                <a16:creationId xmlns:a16="http://schemas.microsoft.com/office/drawing/2014/main" id="{84320789-615E-CD10-80DB-90761FDCCA78}"/>
              </a:ext>
            </a:extLst>
          </p:cNvPr>
          <p:cNvSpPr>
            <a:spLocks noGrp="1"/>
          </p:cNvSpPr>
          <p:nvPr>
            <p:ph type="pic" sz="quarter" idx="23"/>
          </p:nvPr>
        </p:nvSpPr>
        <p:spPr/>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hueOff val="1520724"/>
            <a:satOff val="-15966"/>
            <a:lumOff val="3665"/>
          </a:schemeClr>
        </a:solidFill>
        <a:effectLst/>
      </p:bgPr>
    </p:bg>
    <p:spTree>
      <p:nvGrpSpPr>
        <p:cNvPr id="1" name=""/>
        <p:cNvGrpSpPr/>
        <p:nvPr/>
      </p:nvGrpSpPr>
      <p:grpSpPr>
        <a:xfrm>
          <a:off x="0" y="0"/>
          <a:ext cx="0" cy="0"/>
          <a:chOff x="0" y="0"/>
          <a:chExt cx="0" cy="0"/>
        </a:xfrm>
      </p:grpSpPr>
      <p:sp>
        <p:nvSpPr>
          <p:cNvPr id="272" name="Colors"/>
          <p:cNvSpPr txBox="1"/>
          <p:nvPr/>
        </p:nvSpPr>
        <p:spPr>
          <a:xfrm>
            <a:off x="1506458" y="7813635"/>
            <a:ext cx="14639876" cy="29114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nSpc>
                <a:spcPct val="80000"/>
              </a:lnSpc>
              <a:defRPr sz="20000" spc="-400">
                <a:solidFill>
                  <a:schemeClr val="accent6">
                    <a:hueOff val="5408370"/>
                    <a:satOff val="-100000"/>
                    <a:lumOff val="36989"/>
                  </a:schemeClr>
                </a:solidFill>
                <a:latin typeface="+mn-lt"/>
                <a:ea typeface="+mn-ea"/>
                <a:cs typeface="+mn-cs"/>
                <a:sym typeface="Archivo SemiBold Medium"/>
              </a:defRPr>
            </a:lvl1pPr>
          </a:lstStyle>
          <a:p>
            <a:r>
              <a:t>Colors</a:t>
            </a:r>
          </a:p>
        </p:txBody>
      </p:sp>
      <p:sp>
        <p:nvSpPr>
          <p:cNvPr id="273" name="Brand Guidelines"/>
          <p:cNvSpPr txBox="1"/>
          <p:nvPr/>
        </p:nvSpPr>
        <p:spPr>
          <a:xfrm>
            <a:off x="1506458" y="12016305"/>
            <a:ext cx="2033994"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6">
                    <a:hueOff val="5408370"/>
                    <a:satOff val="-100000"/>
                    <a:lumOff val="36989"/>
                  </a:schemeClr>
                </a:solidFill>
              </a:defRPr>
            </a:lvl1pPr>
          </a:lstStyle>
          <a:p>
            <a:r>
              <a:t>Brand Guidelines</a:t>
            </a:r>
          </a:p>
        </p:txBody>
      </p:sp>
      <p:sp>
        <p:nvSpPr>
          <p:cNvPr id="274" name="Teapot"/>
          <p:cNvSpPr/>
          <p:nvPr/>
        </p:nvSpPr>
        <p:spPr>
          <a:xfrm>
            <a:off x="1506458" y="1302308"/>
            <a:ext cx="837507" cy="567398"/>
          </a:xfrm>
          <a:custGeom>
            <a:avLst/>
            <a:gdLst/>
            <a:ahLst/>
            <a:cxnLst>
              <a:cxn ang="0">
                <a:pos x="wd2" y="hd2"/>
              </a:cxn>
              <a:cxn ang="5400000">
                <a:pos x="wd2" y="hd2"/>
              </a:cxn>
              <a:cxn ang="10800000">
                <a:pos x="wd2" y="hd2"/>
              </a:cxn>
              <a:cxn ang="16200000">
                <a:pos x="wd2" y="hd2"/>
              </a:cxn>
            </a:cxnLst>
            <a:rect l="0" t="0" r="r" b="b"/>
            <a:pathLst>
              <a:path w="21319" h="21600" extrusionOk="0">
                <a:moveTo>
                  <a:pt x="8759" y="0"/>
                </a:moveTo>
                <a:cubicBezTo>
                  <a:pt x="8645" y="0"/>
                  <a:pt x="8554" y="137"/>
                  <a:pt x="8554" y="306"/>
                </a:cubicBezTo>
                <a:lnTo>
                  <a:pt x="8554" y="523"/>
                </a:lnTo>
                <a:cubicBezTo>
                  <a:pt x="8554" y="626"/>
                  <a:pt x="8588" y="720"/>
                  <a:pt x="8645" y="777"/>
                </a:cubicBezTo>
                <a:lnTo>
                  <a:pt x="9342" y="1472"/>
                </a:lnTo>
                <a:cubicBezTo>
                  <a:pt x="9560" y="1690"/>
                  <a:pt x="9467" y="2575"/>
                  <a:pt x="8496" y="2575"/>
                </a:cubicBezTo>
                <a:lnTo>
                  <a:pt x="6652" y="2575"/>
                </a:lnTo>
                <a:cubicBezTo>
                  <a:pt x="6456" y="2575"/>
                  <a:pt x="6297" y="2813"/>
                  <a:pt x="6297" y="3106"/>
                </a:cubicBezTo>
                <a:lnTo>
                  <a:pt x="6297" y="3462"/>
                </a:lnTo>
                <a:lnTo>
                  <a:pt x="5886" y="3462"/>
                </a:lnTo>
                <a:cubicBezTo>
                  <a:pt x="5664" y="3462"/>
                  <a:pt x="5479" y="3715"/>
                  <a:pt x="5459" y="4045"/>
                </a:cubicBezTo>
                <a:lnTo>
                  <a:pt x="5391" y="5191"/>
                </a:lnTo>
                <a:cubicBezTo>
                  <a:pt x="5003" y="4638"/>
                  <a:pt x="4497" y="4143"/>
                  <a:pt x="3865" y="4020"/>
                </a:cubicBezTo>
                <a:cubicBezTo>
                  <a:pt x="3086" y="3868"/>
                  <a:pt x="2266" y="4228"/>
                  <a:pt x="1617" y="5006"/>
                </a:cubicBezTo>
                <a:cubicBezTo>
                  <a:pt x="993" y="5755"/>
                  <a:pt x="213" y="7266"/>
                  <a:pt x="36" y="10215"/>
                </a:cubicBezTo>
                <a:cubicBezTo>
                  <a:pt x="-258" y="15147"/>
                  <a:pt x="1241" y="17843"/>
                  <a:pt x="4608" y="18457"/>
                </a:cubicBezTo>
                <a:lnTo>
                  <a:pt x="4468" y="20818"/>
                </a:lnTo>
                <a:cubicBezTo>
                  <a:pt x="4444" y="21238"/>
                  <a:pt x="4665" y="21600"/>
                  <a:pt x="4946" y="21600"/>
                </a:cubicBezTo>
                <a:lnTo>
                  <a:pt x="15308" y="21600"/>
                </a:lnTo>
                <a:cubicBezTo>
                  <a:pt x="15495" y="21600"/>
                  <a:pt x="15664" y="21438"/>
                  <a:pt x="15742" y="21184"/>
                </a:cubicBezTo>
                <a:cubicBezTo>
                  <a:pt x="16518" y="18674"/>
                  <a:pt x="20549" y="5644"/>
                  <a:pt x="20722" y="5178"/>
                </a:cubicBezTo>
                <a:cubicBezTo>
                  <a:pt x="20840" y="4862"/>
                  <a:pt x="21094" y="4611"/>
                  <a:pt x="21273" y="4463"/>
                </a:cubicBezTo>
                <a:cubicBezTo>
                  <a:pt x="21342" y="4407"/>
                  <a:pt x="21331" y="4257"/>
                  <a:pt x="21257" y="4222"/>
                </a:cubicBezTo>
                <a:lnTo>
                  <a:pt x="19901" y="3587"/>
                </a:lnTo>
                <a:cubicBezTo>
                  <a:pt x="19735" y="3509"/>
                  <a:pt x="19554" y="3575"/>
                  <a:pt x="19430" y="3756"/>
                </a:cubicBezTo>
                <a:lnTo>
                  <a:pt x="15960" y="8825"/>
                </a:lnTo>
                <a:cubicBezTo>
                  <a:pt x="15775" y="9096"/>
                  <a:pt x="15461" y="8927"/>
                  <a:pt x="15436" y="8541"/>
                </a:cubicBezTo>
                <a:lnTo>
                  <a:pt x="15136" y="4038"/>
                </a:lnTo>
                <a:cubicBezTo>
                  <a:pt x="15114" y="3710"/>
                  <a:pt x="14930" y="3462"/>
                  <a:pt x="14710" y="3462"/>
                </a:cubicBezTo>
                <a:lnTo>
                  <a:pt x="14038" y="3462"/>
                </a:lnTo>
                <a:lnTo>
                  <a:pt x="14038" y="3106"/>
                </a:lnTo>
                <a:cubicBezTo>
                  <a:pt x="14038" y="2813"/>
                  <a:pt x="13880" y="2575"/>
                  <a:pt x="13684" y="2575"/>
                </a:cubicBezTo>
                <a:lnTo>
                  <a:pt x="11838" y="2575"/>
                </a:lnTo>
                <a:cubicBezTo>
                  <a:pt x="10867" y="2575"/>
                  <a:pt x="10773" y="1690"/>
                  <a:pt x="10992" y="1472"/>
                </a:cubicBezTo>
                <a:lnTo>
                  <a:pt x="11690" y="777"/>
                </a:lnTo>
                <a:cubicBezTo>
                  <a:pt x="11747" y="720"/>
                  <a:pt x="11780" y="626"/>
                  <a:pt x="11780" y="523"/>
                </a:cubicBezTo>
                <a:lnTo>
                  <a:pt x="11780" y="306"/>
                </a:lnTo>
                <a:cubicBezTo>
                  <a:pt x="11780" y="137"/>
                  <a:pt x="11689" y="0"/>
                  <a:pt x="11575" y="0"/>
                </a:cubicBezTo>
                <a:lnTo>
                  <a:pt x="10199" y="0"/>
                </a:lnTo>
                <a:lnTo>
                  <a:pt x="10136" y="0"/>
                </a:lnTo>
                <a:lnTo>
                  <a:pt x="8759" y="0"/>
                </a:lnTo>
                <a:close/>
                <a:moveTo>
                  <a:pt x="3194" y="5335"/>
                </a:moveTo>
                <a:cubicBezTo>
                  <a:pt x="4112" y="5267"/>
                  <a:pt x="5152" y="6147"/>
                  <a:pt x="5185" y="8703"/>
                </a:cubicBezTo>
                <a:lnTo>
                  <a:pt x="4732" y="16349"/>
                </a:lnTo>
                <a:cubicBezTo>
                  <a:pt x="3561" y="17474"/>
                  <a:pt x="2176" y="16268"/>
                  <a:pt x="1585" y="15224"/>
                </a:cubicBezTo>
                <a:cubicBezTo>
                  <a:pt x="954" y="14106"/>
                  <a:pt x="711" y="12503"/>
                  <a:pt x="841" y="10322"/>
                </a:cubicBezTo>
                <a:cubicBezTo>
                  <a:pt x="960" y="8323"/>
                  <a:pt x="1439" y="6874"/>
                  <a:pt x="2122" y="5948"/>
                </a:cubicBezTo>
                <a:cubicBezTo>
                  <a:pt x="2383" y="5593"/>
                  <a:pt x="2776" y="5366"/>
                  <a:pt x="3194" y="5335"/>
                </a:cubicBezTo>
                <a:close/>
              </a:path>
            </a:pathLst>
          </a:custGeom>
          <a:solidFill>
            <a:schemeClr val="accent6">
              <a:hueOff val="5408370"/>
              <a:satOff val="-100000"/>
              <a:lumOff val="36989"/>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275" name="Rectangle"/>
          <p:cNvSpPr/>
          <p:nvPr/>
        </p:nvSpPr>
        <p:spPr>
          <a:xfrm>
            <a:off x="1501754" y="7490723"/>
            <a:ext cx="21371084" cy="44442"/>
          </a:xfrm>
          <a:prstGeom prst="rect">
            <a:avLst/>
          </a:prstGeom>
          <a:solidFill>
            <a:schemeClr val="accent6">
              <a:hueOff val="5408370"/>
              <a:satOff val="-100000"/>
              <a:lumOff val="36989"/>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276" name="Rectangle"/>
          <p:cNvSpPr/>
          <p:nvPr/>
        </p:nvSpPr>
        <p:spPr>
          <a:xfrm>
            <a:off x="1501754" y="11003581"/>
            <a:ext cx="21371084" cy="44442"/>
          </a:xfrm>
          <a:prstGeom prst="rect">
            <a:avLst/>
          </a:prstGeom>
          <a:solidFill>
            <a:schemeClr val="accent6">
              <a:hueOff val="5408370"/>
              <a:satOff val="-100000"/>
              <a:lumOff val="36989"/>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Teapot"/>
          <p:cNvSpPr/>
          <p:nvPr/>
        </p:nvSpPr>
        <p:spPr>
          <a:xfrm>
            <a:off x="1506458" y="1302308"/>
            <a:ext cx="837507" cy="567398"/>
          </a:xfrm>
          <a:custGeom>
            <a:avLst/>
            <a:gdLst/>
            <a:ahLst/>
            <a:cxnLst>
              <a:cxn ang="0">
                <a:pos x="wd2" y="hd2"/>
              </a:cxn>
              <a:cxn ang="5400000">
                <a:pos x="wd2" y="hd2"/>
              </a:cxn>
              <a:cxn ang="10800000">
                <a:pos x="wd2" y="hd2"/>
              </a:cxn>
              <a:cxn ang="16200000">
                <a:pos x="wd2" y="hd2"/>
              </a:cxn>
            </a:cxnLst>
            <a:rect l="0" t="0" r="r" b="b"/>
            <a:pathLst>
              <a:path w="21319" h="21600" extrusionOk="0">
                <a:moveTo>
                  <a:pt x="8759" y="0"/>
                </a:moveTo>
                <a:cubicBezTo>
                  <a:pt x="8645" y="0"/>
                  <a:pt x="8554" y="137"/>
                  <a:pt x="8554" y="306"/>
                </a:cubicBezTo>
                <a:lnTo>
                  <a:pt x="8554" y="523"/>
                </a:lnTo>
                <a:cubicBezTo>
                  <a:pt x="8554" y="626"/>
                  <a:pt x="8588" y="720"/>
                  <a:pt x="8645" y="777"/>
                </a:cubicBezTo>
                <a:lnTo>
                  <a:pt x="9342" y="1472"/>
                </a:lnTo>
                <a:cubicBezTo>
                  <a:pt x="9560" y="1690"/>
                  <a:pt x="9467" y="2575"/>
                  <a:pt x="8496" y="2575"/>
                </a:cubicBezTo>
                <a:lnTo>
                  <a:pt x="6652" y="2575"/>
                </a:lnTo>
                <a:cubicBezTo>
                  <a:pt x="6456" y="2575"/>
                  <a:pt x="6297" y="2813"/>
                  <a:pt x="6297" y="3106"/>
                </a:cubicBezTo>
                <a:lnTo>
                  <a:pt x="6297" y="3462"/>
                </a:lnTo>
                <a:lnTo>
                  <a:pt x="5886" y="3462"/>
                </a:lnTo>
                <a:cubicBezTo>
                  <a:pt x="5664" y="3462"/>
                  <a:pt x="5479" y="3715"/>
                  <a:pt x="5459" y="4045"/>
                </a:cubicBezTo>
                <a:lnTo>
                  <a:pt x="5391" y="5191"/>
                </a:lnTo>
                <a:cubicBezTo>
                  <a:pt x="5003" y="4638"/>
                  <a:pt x="4497" y="4143"/>
                  <a:pt x="3865" y="4020"/>
                </a:cubicBezTo>
                <a:cubicBezTo>
                  <a:pt x="3086" y="3868"/>
                  <a:pt x="2266" y="4228"/>
                  <a:pt x="1617" y="5006"/>
                </a:cubicBezTo>
                <a:cubicBezTo>
                  <a:pt x="993" y="5755"/>
                  <a:pt x="213" y="7266"/>
                  <a:pt x="36" y="10215"/>
                </a:cubicBezTo>
                <a:cubicBezTo>
                  <a:pt x="-258" y="15147"/>
                  <a:pt x="1241" y="17843"/>
                  <a:pt x="4608" y="18457"/>
                </a:cubicBezTo>
                <a:lnTo>
                  <a:pt x="4468" y="20818"/>
                </a:lnTo>
                <a:cubicBezTo>
                  <a:pt x="4444" y="21238"/>
                  <a:pt x="4665" y="21600"/>
                  <a:pt x="4946" y="21600"/>
                </a:cubicBezTo>
                <a:lnTo>
                  <a:pt x="15308" y="21600"/>
                </a:lnTo>
                <a:cubicBezTo>
                  <a:pt x="15495" y="21600"/>
                  <a:pt x="15664" y="21438"/>
                  <a:pt x="15742" y="21184"/>
                </a:cubicBezTo>
                <a:cubicBezTo>
                  <a:pt x="16518" y="18674"/>
                  <a:pt x="20549" y="5644"/>
                  <a:pt x="20722" y="5178"/>
                </a:cubicBezTo>
                <a:cubicBezTo>
                  <a:pt x="20840" y="4862"/>
                  <a:pt x="21094" y="4611"/>
                  <a:pt x="21273" y="4463"/>
                </a:cubicBezTo>
                <a:cubicBezTo>
                  <a:pt x="21342" y="4407"/>
                  <a:pt x="21331" y="4257"/>
                  <a:pt x="21257" y="4222"/>
                </a:cubicBezTo>
                <a:lnTo>
                  <a:pt x="19901" y="3587"/>
                </a:lnTo>
                <a:cubicBezTo>
                  <a:pt x="19735" y="3509"/>
                  <a:pt x="19554" y="3575"/>
                  <a:pt x="19430" y="3756"/>
                </a:cubicBezTo>
                <a:lnTo>
                  <a:pt x="15960" y="8825"/>
                </a:lnTo>
                <a:cubicBezTo>
                  <a:pt x="15775" y="9096"/>
                  <a:pt x="15461" y="8927"/>
                  <a:pt x="15436" y="8541"/>
                </a:cubicBezTo>
                <a:lnTo>
                  <a:pt x="15136" y="4038"/>
                </a:lnTo>
                <a:cubicBezTo>
                  <a:pt x="15114" y="3710"/>
                  <a:pt x="14930" y="3462"/>
                  <a:pt x="14710" y="3462"/>
                </a:cubicBezTo>
                <a:lnTo>
                  <a:pt x="14038" y="3462"/>
                </a:lnTo>
                <a:lnTo>
                  <a:pt x="14038" y="3106"/>
                </a:lnTo>
                <a:cubicBezTo>
                  <a:pt x="14038" y="2813"/>
                  <a:pt x="13880" y="2575"/>
                  <a:pt x="13684" y="2575"/>
                </a:cubicBezTo>
                <a:lnTo>
                  <a:pt x="11838" y="2575"/>
                </a:lnTo>
                <a:cubicBezTo>
                  <a:pt x="10867" y="2575"/>
                  <a:pt x="10773" y="1690"/>
                  <a:pt x="10992" y="1472"/>
                </a:cubicBezTo>
                <a:lnTo>
                  <a:pt x="11690" y="777"/>
                </a:lnTo>
                <a:cubicBezTo>
                  <a:pt x="11747" y="720"/>
                  <a:pt x="11780" y="626"/>
                  <a:pt x="11780" y="523"/>
                </a:cubicBezTo>
                <a:lnTo>
                  <a:pt x="11780" y="306"/>
                </a:lnTo>
                <a:cubicBezTo>
                  <a:pt x="11780" y="137"/>
                  <a:pt x="11689" y="0"/>
                  <a:pt x="11575" y="0"/>
                </a:cubicBezTo>
                <a:lnTo>
                  <a:pt x="10199" y="0"/>
                </a:lnTo>
                <a:lnTo>
                  <a:pt x="10136" y="0"/>
                </a:lnTo>
                <a:lnTo>
                  <a:pt x="8759" y="0"/>
                </a:lnTo>
                <a:close/>
                <a:moveTo>
                  <a:pt x="3194" y="5335"/>
                </a:moveTo>
                <a:cubicBezTo>
                  <a:pt x="4112" y="5267"/>
                  <a:pt x="5152" y="6147"/>
                  <a:pt x="5185" y="8703"/>
                </a:cubicBezTo>
                <a:lnTo>
                  <a:pt x="4732" y="16349"/>
                </a:lnTo>
                <a:cubicBezTo>
                  <a:pt x="3561" y="17474"/>
                  <a:pt x="2176" y="16268"/>
                  <a:pt x="1585" y="15224"/>
                </a:cubicBezTo>
                <a:cubicBezTo>
                  <a:pt x="954" y="14106"/>
                  <a:pt x="711" y="12503"/>
                  <a:pt x="841" y="10322"/>
                </a:cubicBezTo>
                <a:cubicBezTo>
                  <a:pt x="960" y="8323"/>
                  <a:pt x="1439" y="6874"/>
                  <a:pt x="2122" y="5948"/>
                </a:cubicBezTo>
                <a:cubicBezTo>
                  <a:pt x="2383" y="5593"/>
                  <a:pt x="2776" y="5366"/>
                  <a:pt x="3194" y="5335"/>
                </a:cubicBezTo>
                <a:close/>
              </a:path>
            </a:pathLst>
          </a:custGeom>
          <a:solidFill>
            <a:schemeClr val="accent2">
              <a:hueOff val="-10403153"/>
              <a:satOff val="17755"/>
              <a:lumOff val="-49504"/>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279" name="Color Overview"/>
          <p:cNvSpPr txBox="1"/>
          <p:nvPr/>
        </p:nvSpPr>
        <p:spPr>
          <a:xfrm>
            <a:off x="1506458" y="2459337"/>
            <a:ext cx="10685543" cy="1844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nSpc>
                <a:spcPct val="90000"/>
              </a:lnSpc>
              <a:defRPr sz="12300" spc="-246">
                <a:solidFill>
                  <a:schemeClr val="accent1">
                    <a:hueOff val="1520724"/>
                    <a:satOff val="-15966"/>
                    <a:lumOff val="3665"/>
                  </a:schemeClr>
                </a:solidFill>
                <a:latin typeface="+mn-lt"/>
                <a:ea typeface="+mn-ea"/>
                <a:cs typeface="+mn-cs"/>
                <a:sym typeface="Archivo SemiBold Medium"/>
              </a:defRPr>
            </a:lvl1pPr>
          </a:lstStyle>
          <a:p>
            <a:r>
              <a:t>Color Overview</a:t>
            </a:r>
          </a:p>
        </p:txBody>
      </p:sp>
      <p:sp>
        <p:nvSpPr>
          <p:cNvPr id="280" name="We offer you a wide variety of coffee to choose from, from traditional to the latest and best in terms of taste, texture, and aroma."/>
          <p:cNvSpPr txBox="1"/>
          <p:nvPr/>
        </p:nvSpPr>
        <p:spPr>
          <a:xfrm>
            <a:off x="1506458" y="4682827"/>
            <a:ext cx="11516241" cy="1009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r>
              <a:t>We offer you a wide variety of coffee to choose from, from traditional to the latest and best in terms of taste, texture, and aroma.</a:t>
            </a:r>
          </a:p>
        </p:txBody>
      </p:sp>
      <p:sp>
        <p:nvSpPr>
          <p:cNvPr id="281" name="Rectangle"/>
          <p:cNvSpPr/>
          <p:nvPr/>
        </p:nvSpPr>
        <p:spPr>
          <a:xfrm>
            <a:off x="1506458" y="6417459"/>
            <a:ext cx="3478482" cy="5995722"/>
          </a:xfrm>
          <a:prstGeom prst="rect">
            <a:avLst/>
          </a:prstGeom>
          <a:solidFill>
            <a:schemeClr val="accent1">
              <a:hueOff val="1520724"/>
              <a:satOff val="-15966"/>
              <a:lumOff val="3665"/>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282" name="Rectangle"/>
          <p:cNvSpPr/>
          <p:nvPr/>
        </p:nvSpPr>
        <p:spPr>
          <a:xfrm>
            <a:off x="5090776" y="6417459"/>
            <a:ext cx="3478482" cy="5995722"/>
          </a:xfrm>
          <a:prstGeom prst="rect">
            <a:avLst/>
          </a:prstGeom>
          <a:solidFill>
            <a:schemeClr val="accent2">
              <a:hueOff val="-10403153"/>
              <a:satOff val="17755"/>
              <a:lumOff val="-49504"/>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283" name="Rectangle"/>
          <p:cNvSpPr/>
          <p:nvPr/>
        </p:nvSpPr>
        <p:spPr>
          <a:xfrm>
            <a:off x="8660600" y="6417459"/>
            <a:ext cx="3478483" cy="5995722"/>
          </a:xfrm>
          <a:prstGeom prst="rect">
            <a:avLst/>
          </a:prstGeom>
          <a:solidFill>
            <a:schemeClr val="accent3">
              <a:hueOff val="-6258494"/>
              <a:satOff val="-67703"/>
              <a:lumOff val="-17182"/>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284" name="Rectangle"/>
          <p:cNvSpPr/>
          <p:nvPr/>
        </p:nvSpPr>
        <p:spPr>
          <a:xfrm>
            <a:off x="12244918" y="6417459"/>
            <a:ext cx="3478482" cy="5995722"/>
          </a:xfrm>
          <a:prstGeom prst="rect">
            <a:avLst/>
          </a:prstGeom>
          <a:solidFill>
            <a:schemeClr val="accent4">
              <a:hueOff val="-2971247"/>
              <a:satOff val="-99597"/>
              <a:lumOff val="-3895"/>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285" name="Rectangle"/>
          <p:cNvSpPr/>
          <p:nvPr/>
        </p:nvSpPr>
        <p:spPr>
          <a:xfrm>
            <a:off x="15829236" y="6417459"/>
            <a:ext cx="3478483" cy="5995722"/>
          </a:xfrm>
          <a:prstGeom prst="rect">
            <a:avLst/>
          </a:prstGeom>
          <a:solidFill>
            <a:schemeClr val="accent5">
              <a:hueOff val="6758729"/>
              <a:satOff val="-99999"/>
              <a:lumOff val="11819"/>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286" name="Rectangle"/>
          <p:cNvSpPr/>
          <p:nvPr/>
        </p:nvSpPr>
        <p:spPr>
          <a:xfrm>
            <a:off x="19399060" y="6417459"/>
            <a:ext cx="3478483" cy="5995722"/>
          </a:xfrm>
          <a:prstGeom prst="rect">
            <a:avLst/>
          </a:prstGeom>
          <a:solidFill>
            <a:schemeClr val="accent6">
              <a:hueOff val="5408370"/>
              <a:satOff val="-100000"/>
              <a:lumOff val="36989"/>
            </a:schemeClr>
          </a:solidFill>
          <a:ln w="12700">
            <a:solidFill>
              <a:srgbClr val="000000"/>
            </a:solidFill>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287" name="Blue RYB"/>
          <p:cNvSpPr txBox="1"/>
          <p:nvPr/>
        </p:nvSpPr>
        <p:spPr>
          <a:xfrm>
            <a:off x="1844398" y="6671459"/>
            <a:ext cx="1909895"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a:solidFill>
                  <a:schemeClr val="accent6">
                    <a:hueOff val="5408370"/>
                    <a:satOff val="-100000"/>
                    <a:lumOff val="36989"/>
                  </a:schemeClr>
                </a:solidFill>
              </a:defRPr>
            </a:lvl1pPr>
          </a:lstStyle>
          <a:p>
            <a:r>
              <a:t>Blue RYB</a:t>
            </a:r>
          </a:p>
        </p:txBody>
      </p:sp>
      <p:sp>
        <p:nvSpPr>
          <p:cNvPr id="288" name="HEX     : #2650EC"/>
          <p:cNvSpPr txBox="1"/>
          <p:nvPr/>
        </p:nvSpPr>
        <p:spPr>
          <a:xfrm>
            <a:off x="1844398" y="10968555"/>
            <a:ext cx="2802603"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6">
                    <a:hueOff val="5408370"/>
                    <a:satOff val="-100000"/>
                    <a:lumOff val="36989"/>
                  </a:schemeClr>
                </a:solidFill>
              </a:defRPr>
            </a:lvl1pPr>
          </a:lstStyle>
          <a:p>
            <a:r>
              <a:t>HEX     : #2650EC</a:t>
            </a:r>
          </a:p>
        </p:txBody>
      </p:sp>
      <p:sp>
        <p:nvSpPr>
          <p:cNvPr id="289" name="RGB     : 38, 80, 236"/>
          <p:cNvSpPr txBox="1"/>
          <p:nvPr/>
        </p:nvSpPr>
        <p:spPr>
          <a:xfrm>
            <a:off x="1844398" y="11365430"/>
            <a:ext cx="2802603"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6">
                    <a:hueOff val="5408370"/>
                    <a:satOff val="-100000"/>
                    <a:lumOff val="36989"/>
                  </a:schemeClr>
                </a:solidFill>
              </a:defRPr>
            </a:lvl1pPr>
          </a:lstStyle>
          <a:p>
            <a:r>
              <a:t>RGB     : 38, 80, 236</a:t>
            </a:r>
          </a:p>
        </p:txBody>
      </p:sp>
      <p:sp>
        <p:nvSpPr>
          <p:cNvPr id="290" name="CMYK   : 84, 66, 0, 7"/>
          <p:cNvSpPr txBox="1"/>
          <p:nvPr/>
        </p:nvSpPr>
        <p:spPr>
          <a:xfrm>
            <a:off x="1844398" y="11762305"/>
            <a:ext cx="2802602"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6">
                    <a:hueOff val="5408370"/>
                    <a:satOff val="-100000"/>
                    <a:lumOff val="36989"/>
                  </a:schemeClr>
                </a:solidFill>
              </a:defRPr>
            </a:lvl1pPr>
          </a:lstStyle>
          <a:p>
            <a:r>
              <a:t>CMYK   : 84, 66, 0, 7</a:t>
            </a:r>
          </a:p>
        </p:txBody>
      </p:sp>
      <p:sp>
        <p:nvSpPr>
          <p:cNvPr id="291" name="Black"/>
          <p:cNvSpPr txBox="1"/>
          <p:nvPr/>
        </p:nvSpPr>
        <p:spPr>
          <a:xfrm>
            <a:off x="5447928" y="6671459"/>
            <a:ext cx="1909895"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a:solidFill>
                  <a:schemeClr val="accent6">
                    <a:hueOff val="5408370"/>
                    <a:satOff val="-100000"/>
                    <a:lumOff val="36989"/>
                  </a:schemeClr>
                </a:solidFill>
              </a:defRPr>
            </a:lvl1pPr>
          </a:lstStyle>
          <a:p>
            <a:r>
              <a:t>Black</a:t>
            </a:r>
          </a:p>
        </p:txBody>
      </p:sp>
      <p:sp>
        <p:nvSpPr>
          <p:cNvPr id="292" name="HEX     : #010000"/>
          <p:cNvSpPr txBox="1"/>
          <p:nvPr/>
        </p:nvSpPr>
        <p:spPr>
          <a:xfrm>
            <a:off x="5447928" y="10968555"/>
            <a:ext cx="2802602"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6">
                    <a:hueOff val="5408370"/>
                    <a:satOff val="-100000"/>
                    <a:lumOff val="36989"/>
                  </a:schemeClr>
                </a:solidFill>
              </a:defRPr>
            </a:lvl1pPr>
          </a:lstStyle>
          <a:p>
            <a:r>
              <a:t>HEX     : #010000</a:t>
            </a:r>
          </a:p>
        </p:txBody>
      </p:sp>
      <p:sp>
        <p:nvSpPr>
          <p:cNvPr id="293" name="RGB     : 1, 0, 0"/>
          <p:cNvSpPr txBox="1"/>
          <p:nvPr/>
        </p:nvSpPr>
        <p:spPr>
          <a:xfrm>
            <a:off x="5447928" y="11365430"/>
            <a:ext cx="2802602"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6">
                    <a:hueOff val="5408370"/>
                    <a:satOff val="-100000"/>
                    <a:lumOff val="36989"/>
                  </a:schemeClr>
                </a:solidFill>
              </a:defRPr>
            </a:lvl1pPr>
          </a:lstStyle>
          <a:p>
            <a:r>
              <a:t>RGB     : 1, 0, 0</a:t>
            </a:r>
          </a:p>
        </p:txBody>
      </p:sp>
      <p:sp>
        <p:nvSpPr>
          <p:cNvPr id="294" name="CMYK   : 0, 100, 100, 100"/>
          <p:cNvSpPr txBox="1"/>
          <p:nvPr/>
        </p:nvSpPr>
        <p:spPr>
          <a:xfrm>
            <a:off x="5447928" y="11762305"/>
            <a:ext cx="2802602"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6">
                    <a:hueOff val="5408370"/>
                    <a:satOff val="-100000"/>
                    <a:lumOff val="36989"/>
                  </a:schemeClr>
                </a:solidFill>
              </a:defRPr>
            </a:lvl1pPr>
          </a:lstStyle>
          <a:p>
            <a:r>
              <a:t>CMYK   : 0, 100, 100, 100</a:t>
            </a:r>
          </a:p>
        </p:txBody>
      </p:sp>
      <p:sp>
        <p:nvSpPr>
          <p:cNvPr id="295" name="Davys Grey"/>
          <p:cNvSpPr txBox="1"/>
          <p:nvPr/>
        </p:nvSpPr>
        <p:spPr>
          <a:xfrm>
            <a:off x="8998540" y="6671459"/>
            <a:ext cx="2247835"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a:solidFill>
                  <a:schemeClr val="accent6">
                    <a:hueOff val="5408370"/>
                    <a:satOff val="-100000"/>
                    <a:lumOff val="36989"/>
                  </a:schemeClr>
                </a:solidFill>
              </a:defRPr>
            </a:lvl1pPr>
          </a:lstStyle>
          <a:p>
            <a:r>
              <a:t>Davys Grey</a:t>
            </a:r>
          </a:p>
        </p:txBody>
      </p:sp>
      <p:sp>
        <p:nvSpPr>
          <p:cNvPr id="296" name="HEX     : #5B5B5B"/>
          <p:cNvSpPr txBox="1"/>
          <p:nvPr/>
        </p:nvSpPr>
        <p:spPr>
          <a:xfrm>
            <a:off x="8998540" y="10968555"/>
            <a:ext cx="2802603"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6">
                    <a:hueOff val="5408370"/>
                    <a:satOff val="-100000"/>
                    <a:lumOff val="36989"/>
                  </a:schemeClr>
                </a:solidFill>
              </a:defRPr>
            </a:lvl1pPr>
          </a:lstStyle>
          <a:p>
            <a:r>
              <a:t>HEX     : #5B5B5B</a:t>
            </a:r>
          </a:p>
        </p:txBody>
      </p:sp>
      <p:sp>
        <p:nvSpPr>
          <p:cNvPr id="297" name="RGB     : 91, 91, 91"/>
          <p:cNvSpPr txBox="1"/>
          <p:nvPr/>
        </p:nvSpPr>
        <p:spPr>
          <a:xfrm>
            <a:off x="8998540" y="11365430"/>
            <a:ext cx="2802603"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6">
                    <a:hueOff val="5408370"/>
                    <a:satOff val="-100000"/>
                    <a:lumOff val="36989"/>
                  </a:schemeClr>
                </a:solidFill>
              </a:defRPr>
            </a:lvl1pPr>
          </a:lstStyle>
          <a:p>
            <a:r>
              <a:t>RGB     : 91, 91, 91</a:t>
            </a:r>
          </a:p>
        </p:txBody>
      </p:sp>
      <p:sp>
        <p:nvSpPr>
          <p:cNvPr id="298" name="CMYK   : 0, 0, 0, 64"/>
          <p:cNvSpPr txBox="1"/>
          <p:nvPr/>
        </p:nvSpPr>
        <p:spPr>
          <a:xfrm>
            <a:off x="8998540" y="11762305"/>
            <a:ext cx="2802603"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6">
                    <a:hueOff val="5408370"/>
                    <a:satOff val="-100000"/>
                    <a:lumOff val="36989"/>
                  </a:schemeClr>
                </a:solidFill>
              </a:defRPr>
            </a:lvl1pPr>
          </a:lstStyle>
          <a:p>
            <a:r>
              <a:t>CMYK   : 0, 0, 0, 64</a:t>
            </a:r>
          </a:p>
        </p:txBody>
      </p:sp>
      <p:sp>
        <p:nvSpPr>
          <p:cNvPr id="299" name="Spanish Gray"/>
          <p:cNvSpPr txBox="1"/>
          <p:nvPr/>
        </p:nvSpPr>
        <p:spPr>
          <a:xfrm>
            <a:off x="12582858" y="6671459"/>
            <a:ext cx="2491941"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a:solidFill>
                  <a:schemeClr val="accent6">
                    <a:hueOff val="5408370"/>
                    <a:satOff val="-100000"/>
                    <a:lumOff val="36989"/>
                  </a:schemeClr>
                </a:solidFill>
              </a:defRPr>
            </a:lvl1pPr>
          </a:lstStyle>
          <a:p>
            <a:r>
              <a:t>Spanish Gray</a:t>
            </a:r>
          </a:p>
        </p:txBody>
      </p:sp>
      <p:sp>
        <p:nvSpPr>
          <p:cNvPr id="300" name="HEX     : #8F8E8E"/>
          <p:cNvSpPr txBox="1"/>
          <p:nvPr/>
        </p:nvSpPr>
        <p:spPr>
          <a:xfrm>
            <a:off x="12582858" y="10968555"/>
            <a:ext cx="2802602"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6">
                    <a:hueOff val="5408370"/>
                    <a:satOff val="-100000"/>
                    <a:lumOff val="36989"/>
                  </a:schemeClr>
                </a:solidFill>
              </a:defRPr>
            </a:lvl1pPr>
          </a:lstStyle>
          <a:p>
            <a:r>
              <a:t>HEX     : #8F8E8E</a:t>
            </a:r>
          </a:p>
        </p:txBody>
      </p:sp>
      <p:sp>
        <p:nvSpPr>
          <p:cNvPr id="301" name="RGB     : 143, 142, 142"/>
          <p:cNvSpPr txBox="1"/>
          <p:nvPr/>
        </p:nvSpPr>
        <p:spPr>
          <a:xfrm>
            <a:off x="12582858" y="11365430"/>
            <a:ext cx="2802602"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6">
                    <a:hueOff val="5408370"/>
                    <a:satOff val="-100000"/>
                    <a:lumOff val="36989"/>
                  </a:schemeClr>
                </a:solidFill>
              </a:defRPr>
            </a:lvl1pPr>
          </a:lstStyle>
          <a:p>
            <a:r>
              <a:t>RGB     : 143, 142, 142</a:t>
            </a:r>
          </a:p>
        </p:txBody>
      </p:sp>
      <p:sp>
        <p:nvSpPr>
          <p:cNvPr id="302" name="CMYK   : 0, 1, 1, 44"/>
          <p:cNvSpPr txBox="1"/>
          <p:nvPr/>
        </p:nvSpPr>
        <p:spPr>
          <a:xfrm>
            <a:off x="12582858" y="11762305"/>
            <a:ext cx="2802602"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6">
                    <a:hueOff val="5408370"/>
                    <a:satOff val="-100000"/>
                    <a:lumOff val="36989"/>
                  </a:schemeClr>
                </a:solidFill>
              </a:defRPr>
            </a:lvl1pPr>
          </a:lstStyle>
          <a:p>
            <a:r>
              <a:t>CMYK   : 0, 1, 1, 44</a:t>
            </a:r>
          </a:p>
        </p:txBody>
      </p:sp>
      <p:sp>
        <p:nvSpPr>
          <p:cNvPr id="303" name="Silver"/>
          <p:cNvSpPr txBox="1"/>
          <p:nvPr/>
        </p:nvSpPr>
        <p:spPr>
          <a:xfrm>
            <a:off x="16167177" y="6671459"/>
            <a:ext cx="1909895"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a:solidFill>
                  <a:schemeClr val="accent6">
                    <a:hueOff val="5408370"/>
                    <a:satOff val="-100000"/>
                    <a:lumOff val="36989"/>
                  </a:schemeClr>
                </a:solidFill>
              </a:defRPr>
            </a:lvl1pPr>
          </a:lstStyle>
          <a:p>
            <a:r>
              <a:t>Silver</a:t>
            </a:r>
          </a:p>
        </p:txBody>
      </p:sp>
      <p:sp>
        <p:nvSpPr>
          <p:cNvPr id="304" name="HEX     : #C5C5C5"/>
          <p:cNvSpPr txBox="1"/>
          <p:nvPr/>
        </p:nvSpPr>
        <p:spPr>
          <a:xfrm>
            <a:off x="16167177" y="10968555"/>
            <a:ext cx="2802603"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6">
                    <a:hueOff val="5408370"/>
                    <a:satOff val="-100000"/>
                    <a:lumOff val="36989"/>
                  </a:schemeClr>
                </a:solidFill>
              </a:defRPr>
            </a:lvl1pPr>
          </a:lstStyle>
          <a:p>
            <a:r>
              <a:t>HEX     : #C5C5C5</a:t>
            </a:r>
          </a:p>
        </p:txBody>
      </p:sp>
      <p:sp>
        <p:nvSpPr>
          <p:cNvPr id="305" name="RGB     : 197, 197, 197"/>
          <p:cNvSpPr txBox="1"/>
          <p:nvPr/>
        </p:nvSpPr>
        <p:spPr>
          <a:xfrm>
            <a:off x="16167177" y="11365430"/>
            <a:ext cx="2802603"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6">
                    <a:hueOff val="5408370"/>
                    <a:satOff val="-100000"/>
                    <a:lumOff val="36989"/>
                  </a:schemeClr>
                </a:solidFill>
              </a:defRPr>
            </a:lvl1pPr>
          </a:lstStyle>
          <a:p>
            <a:r>
              <a:t>RGB     : 197, 197, 197</a:t>
            </a:r>
          </a:p>
        </p:txBody>
      </p:sp>
      <p:sp>
        <p:nvSpPr>
          <p:cNvPr id="306" name="CMYK   : 0, 0, 0, 23"/>
          <p:cNvSpPr txBox="1"/>
          <p:nvPr/>
        </p:nvSpPr>
        <p:spPr>
          <a:xfrm>
            <a:off x="16167177" y="11762305"/>
            <a:ext cx="2802602"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6">
                    <a:hueOff val="5408370"/>
                    <a:satOff val="-100000"/>
                    <a:lumOff val="36989"/>
                  </a:schemeClr>
                </a:solidFill>
              </a:defRPr>
            </a:lvl1pPr>
          </a:lstStyle>
          <a:p>
            <a:r>
              <a:t>CMYK   : 0, 0, 0, 23</a:t>
            </a:r>
          </a:p>
        </p:txBody>
      </p:sp>
      <p:sp>
        <p:nvSpPr>
          <p:cNvPr id="307" name="White"/>
          <p:cNvSpPr txBox="1"/>
          <p:nvPr/>
        </p:nvSpPr>
        <p:spPr>
          <a:xfrm>
            <a:off x="19737001" y="6671459"/>
            <a:ext cx="1909895"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a:solidFill>
                  <a:schemeClr val="accent3">
                    <a:hueOff val="-6258494"/>
                    <a:satOff val="-67703"/>
                    <a:lumOff val="-17182"/>
                  </a:schemeClr>
                </a:solidFill>
              </a:defRPr>
            </a:lvl1pPr>
          </a:lstStyle>
          <a:p>
            <a:r>
              <a:t>White</a:t>
            </a:r>
          </a:p>
        </p:txBody>
      </p:sp>
      <p:sp>
        <p:nvSpPr>
          <p:cNvPr id="308" name="HEX     : #FFFFFF"/>
          <p:cNvSpPr txBox="1"/>
          <p:nvPr/>
        </p:nvSpPr>
        <p:spPr>
          <a:xfrm>
            <a:off x="19737001" y="10968555"/>
            <a:ext cx="2802603"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3">
                    <a:hueOff val="-6258494"/>
                    <a:satOff val="-67703"/>
                    <a:lumOff val="-17182"/>
                  </a:schemeClr>
                </a:solidFill>
              </a:defRPr>
            </a:lvl1pPr>
          </a:lstStyle>
          <a:p>
            <a:r>
              <a:t>HEX     : #FFFFFF</a:t>
            </a:r>
          </a:p>
        </p:txBody>
      </p:sp>
      <p:sp>
        <p:nvSpPr>
          <p:cNvPr id="309" name="RGB     : 255, 255, 255"/>
          <p:cNvSpPr txBox="1"/>
          <p:nvPr/>
        </p:nvSpPr>
        <p:spPr>
          <a:xfrm>
            <a:off x="19737001" y="11365430"/>
            <a:ext cx="2802603"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3">
                    <a:hueOff val="-6258494"/>
                    <a:satOff val="-67703"/>
                    <a:lumOff val="-17182"/>
                  </a:schemeClr>
                </a:solidFill>
              </a:defRPr>
            </a:lvl1pPr>
          </a:lstStyle>
          <a:p>
            <a:r>
              <a:t>RGB     : 255, 255, 255</a:t>
            </a:r>
          </a:p>
        </p:txBody>
      </p:sp>
      <p:sp>
        <p:nvSpPr>
          <p:cNvPr id="310" name="CMYK   : 0, 0, 0, 0"/>
          <p:cNvSpPr txBox="1"/>
          <p:nvPr/>
        </p:nvSpPr>
        <p:spPr>
          <a:xfrm>
            <a:off x="19737001" y="11762305"/>
            <a:ext cx="2802602"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3">
                    <a:hueOff val="-6258494"/>
                    <a:satOff val="-67703"/>
                    <a:lumOff val="-17182"/>
                  </a:schemeClr>
                </a:solidFill>
              </a:defRPr>
            </a:lvl1pPr>
          </a:lstStyle>
          <a:p>
            <a:r>
              <a:t>CMYK   : 0, 0, 0, 0</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Rectangle"/>
          <p:cNvSpPr/>
          <p:nvPr/>
        </p:nvSpPr>
        <p:spPr>
          <a:xfrm>
            <a:off x="12192000" y="6858000"/>
            <a:ext cx="6096000" cy="3429000"/>
          </a:xfrm>
          <a:prstGeom prst="rect">
            <a:avLst/>
          </a:prstGeom>
          <a:solidFill>
            <a:schemeClr val="accent3">
              <a:hueOff val="-6258494"/>
              <a:satOff val="-67703"/>
              <a:lumOff val="-17182"/>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313" name="Rectangle"/>
          <p:cNvSpPr/>
          <p:nvPr/>
        </p:nvSpPr>
        <p:spPr>
          <a:xfrm>
            <a:off x="18288000" y="6858000"/>
            <a:ext cx="6096000" cy="3429000"/>
          </a:xfrm>
          <a:prstGeom prst="rect">
            <a:avLst/>
          </a:prstGeom>
          <a:solidFill>
            <a:schemeClr val="accent4">
              <a:hueOff val="-2971247"/>
              <a:satOff val="-99597"/>
              <a:lumOff val="-3895"/>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314" name="Rectangle"/>
          <p:cNvSpPr/>
          <p:nvPr/>
        </p:nvSpPr>
        <p:spPr>
          <a:xfrm>
            <a:off x="12192000" y="10287000"/>
            <a:ext cx="6096000" cy="3429000"/>
          </a:xfrm>
          <a:prstGeom prst="rect">
            <a:avLst/>
          </a:prstGeom>
          <a:solidFill>
            <a:schemeClr val="accent5">
              <a:hueOff val="6758729"/>
              <a:satOff val="-99999"/>
              <a:lumOff val="11819"/>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315" name="Rectangle"/>
          <p:cNvSpPr/>
          <p:nvPr/>
        </p:nvSpPr>
        <p:spPr>
          <a:xfrm>
            <a:off x="18288000" y="10287000"/>
            <a:ext cx="6096000" cy="3429000"/>
          </a:xfrm>
          <a:prstGeom prst="rect">
            <a:avLst/>
          </a:prstGeom>
          <a:solidFill>
            <a:schemeClr val="accent6">
              <a:hueOff val="5408370"/>
              <a:satOff val="-100000"/>
              <a:lumOff val="36989"/>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316" name="Rectangle"/>
          <p:cNvSpPr/>
          <p:nvPr/>
        </p:nvSpPr>
        <p:spPr>
          <a:xfrm>
            <a:off x="-1" y="-1"/>
            <a:ext cx="12192001" cy="13716001"/>
          </a:xfrm>
          <a:prstGeom prst="rect">
            <a:avLst/>
          </a:prstGeom>
          <a:solidFill>
            <a:schemeClr val="accent1">
              <a:hueOff val="1520724"/>
              <a:satOff val="-15966"/>
              <a:lumOff val="3665"/>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grpSp>
        <p:nvGrpSpPr>
          <p:cNvPr id="320" name="Group"/>
          <p:cNvGrpSpPr/>
          <p:nvPr/>
        </p:nvGrpSpPr>
        <p:grpSpPr>
          <a:xfrm>
            <a:off x="1506458" y="10011090"/>
            <a:ext cx="9504163" cy="2402091"/>
            <a:chOff x="0" y="0"/>
            <a:chExt cx="9504162" cy="2402089"/>
          </a:xfrm>
        </p:grpSpPr>
        <p:sp>
          <p:nvSpPr>
            <p:cNvPr id="317" name="Rectangle"/>
            <p:cNvSpPr/>
            <p:nvPr/>
          </p:nvSpPr>
          <p:spPr>
            <a:xfrm flipH="1">
              <a:off x="0" y="0"/>
              <a:ext cx="9504163" cy="38842"/>
            </a:xfrm>
            <a:prstGeom prst="rect">
              <a:avLst/>
            </a:prstGeom>
            <a:solidFill>
              <a:schemeClr val="accent6">
                <a:hueOff val="5408370"/>
                <a:satOff val="-100000"/>
                <a:lumOff val="36989"/>
              </a:schemeClr>
            </a:solidFill>
            <a:ln w="12700" cap="flat">
              <a:noFill/>
              <a:miter lim="400000"/>
            </a:ln>
            <a:effectLst/>
          </p:spPr>
          <p:txBody>
            <a:bodyPr wrap="square" lIns="71437" tIns="71437" rIns="71437" bIns="71437" numCol="1" anchor="ctr">
              <a:noAutofit/>
            </a:bodyP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318" name="Rectangle"/>
            <p:cNvSpPr/>
            <p:nvPr/>
          </p:nvSpPr>
          <p:spPr>
            <a:xfrm flipH="1">
              <a:off x="0" y="2357649"/>
              <a:ext cx="9504163" cy="44441"/>
            </a:xfrm>
            <a:prstGeom prst="rect">
              <a:avLst/>
            </a:prstGeom>
            <a:solidFill>
              <a:schemeClr val="accent6">
                <a:hueOff val="5408370"/>
                <a:satOff val="-100000"/>
                <a:lumOff val="36989"/>
              </a:schemeClr>
            </a:solidFill>
            <a:ln w="12700" cap="flat">
              <a:noFill/>
              <a:miter lim="400000"/>
            </a:ln>
            <a:effectLst/>
          </p:spPr>
          <p:txBody>
            <a:bodyPr wrap="square" lIns="71437" tIns="71437" rIns="71437" bIns="71437" numCol="1" anchor="ctr">
              <a:noAutofit/>
            </a:bodyP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319" name="Rectangle"/>
            <p:cNvSpPr/>
            <p:nvPr/>
          </p:nvSpPr>
          <p:spPr>
            <a:xfrm flipH="1">
              <a:off x="1906743" y="38842"/>
              <a:ext cx="37298" cy="2318808"/>
            </a:xfrm>
            <a:prstGeom prst="rect">
              <a:avLst/>
            </a:prstGeom>
            <a:solidFill>
              <a:schemeClr val="accent6">
                <a:hueOff val="5408370"/>
                <a:satOff val="-100000"/>
                <a:lumOff val="36989"/>
              </a:schemeClr>
            </a:solidFill>
            <a:ln w="12700" cap="flat">
              <a:noFill/>
              <a:miter lim="400000"/>
            </a:ln>
            <a:effectLst/>
          </p:spPr>
          <p:txBody>
            <a:bodyPr wrap="square" lIns="71437" tIns="71437" rIns="71437" bIns="71437" numCol="1" anchor="ctr">
              <a:noAutofit/>
            </a:bodyP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grpSp>
      <p:sp>
        <p:nvSpPr>
          <p:cNvPr id="321" name="Rectangle"/>
          <p:cNvSpPr/>
          <p:nvPr/>
        </p:nvSpPr>
        <p:spPr>
          <a:xfrm>
            <a:off x="12192000" y="0"/>
            <a:ext cx="12192000" cy="6858001"/>
          </a:xfrm>
          <a:prstGeom prst="rect">
            <a:avLst/>
          </a:prstGeom>
          <a:solidFill>
            <a:schemeClr val="accent2">
              <a:hueOff val="-10403153"/>
              <a:satOff val="17755"/>
              <a:lumOff val="-49504"/>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322" name="Blue"/>
          <p:cNvSpPr txBox="1"/>
          <p:nvPr/>
        </p:nvSpPr>
        <p:spPr>
          <a:xfrm>
            <a:off x="1506458" y="10407273"/>
            <a:ext cx="1909895"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a:solidFill>
                  <a:schemeClr val="accent6">
                    <a:hueOff val="5408370"/>
                    <a:satOff val="-100000"/>
                    <a:lumOff val="36989"/>
                  </a:schemeClr>
                </a:solidFill>
              </a:defRPr>
            </a:lvl1pPr>
          </a:lstStyle>
          <a:p>
            <a:r>
              <a:t>Blue</a:t>
            </a:r>
          </a:p>
        </p:txBody>
      </p:sp>
      <p:sp>
        <p:nvSpPr>
          <p:cNvPr id="323" name="HEX     : #12345"/>
          <p:cNvSpPr txBox="1"/>
          <p:nvPr/>
        </p:nvSpPr>
        <p:spPr>
          <a:xfrm>
            <a:off x="3797351" y="10407273"/>
            <a:ext cx="7213270"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a:solidFill>
                  <a:schemeClr val="accent6">
                    <a:hueOff val="5408370"/>
                    <a:satOff val="-100000"/>
                    <a:lumOff val="36989"/>
                  </a:schemeClr>
                </a:solidFill>
              </a:defRPr>
            </a:pPr>
            <a:r>
              <a:t>HEX     : #12345</a:t>
            </a:r>
          </a:p>
        </p:txBody>
      </p:sp>
      <p:sp>
        <p:nvSpPr>
          <p:cNvPr id="324" name="RGB     : 123,456,78"/>
          <p:cNvSpPr txBox="1"/>
          <p:nvPr/>
        </p:nvSpPr>
        <p:spPr>
          <a:xfrm>
            <a:off x="3797351" y="10943848"/>
            <a:ext cx="7213270"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a:solidFill>
                  <a:schemeClr val="accent6">
                    <a:hueOff val="5408370"/>
                    <a:satOff val="-100000"/>
                    <a:lumOff val="36989"/>
                  </a:schemeClr>
                </a:solidFill>
              </a:defRPr>
            </a:pPr>
            <a:r>
              <a:t>RGB     : 123,456,78</a:t>
            </a:r>
          </a:p>
        </p:txBody>
      </p:sp>
      <p:sp>
        <p:nvSpPr>
          <p:cNvPr id="325" name="CMYK   : 12,34,56,78"/>
          <p:cNvSpPr txBox="1"/>
          <p:nvPr/>
        </p:nvSpPr>
        <p:spPr>
          <a:xfrm>
            <a:off x="3797351" y="11480423"/>
            <a:ext cx="7213270"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a:solidFill>
                  <a:schemeClr val="accent6">
                    <a:hueOff val="5408370"/>
                    <a:satOff val="-100000"/>
                    <a:lumOff val="36989"/>
                  </a:schemeClr>
                </a:solidFill>
              </a:defRPr>
            </a:pPr>
            <a:r>
              <a:t>CMYK   : 12,34,56,78</a:t>
            </a:r>
          </a:p>
        </p:txBody>
      </p:sp>
      <p:grpSp>
        <p:nvGrpSpPr>
          <p:cNvPr id="329" name="Group"/>
          <p:cNvGrpSpPr/>
          <p:nvPr/>
        </p:nvGrpSpPr>
        <p:grpSpPr>
          <a:xfrm>
            <a:off x="13535919" y="3716913"/>
            <a:ext cx="9504164" cy="2402091"/>
            <a:chOff x="0" y="0"/>
            <a:chExt cx="9504162" cy="2402089"/>
          </a:xfrm>
        </p:grpSpPr>
        <p:sp>
          <p:nvSpPr>
            <p:cNvPr id="326" name="Rectangle"/>
            <p:cNvSpPr/>
            <p:nvPr/>
          </p:nvSpPr>
          <p:spPr>
            <a:xfrm flipH="1">
              <a:off x="0" y="0"/>
              <a:ext cx="9504163" cy="38842"/>
            </a:xfrm>
            <a:prstGeom prst="rect">
              <a:avLst/>
            </a:prstGeom>
            <a:solidFill>
              <a:schemeClr val="accent6">
                <a:hueOff val="5408370"/>
                <a:satOff val="-100000"/>
                <a:lumOff val="36989"/>
              </a:schemeClr>
            </a:solidFill>
            <a:ln w="12700" cap="flat">
              <a:noFill/>
              <a:miter lim="400000"/>
            </a:ln>
            <a:effectLst/>
          </p:spPr>
          <p:txBody>
            <a:bodyPr wrap="square" lIns="71437" tIns="71437" rIns="71437" bIns="71437" numCol="1" anchor="ctr">
              <a:noAutofit/>
            </a:bodyP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327" name="Rectangle"/>
            <p:cNvSpPr/>
            <p:nvPr/>
          </p:nvSpPr>
          <p:spPr>
            <a:xfrm flipH="1">
              <a:off x="0" y="2357649"/>
              <a:ext cx="9504163" cy="44441"/>
            </a:xfrm>
            <a:prstGeom prst="rect">
              <a:avLst/>
            </a:prstGeom>
            <a:solidFill>
              <a:schemeClr val="accent6">
                <a:hueOff val="5408370"/>
                <a:satOff val="-100000"/>
                <a:lumOff val="36989"/>
              </a:schemeClr>
            </a:solidFill>
            <a:ln w="12700" cap="flat">
              <a:noFill/>
              <a:miter lim="400000"/>
            </a:ln>
            <a:effectLst/>
          </p:spPr>
          <p:txBody>
            <a:bodyPr wrap="square" lIns="71437" tIns="71437" rIns="71437" bIns="71437" numCol="1" anchor="ctr">
              <a:noAutofit/>
            </a:bodyP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328" name="Rectangle"/>
            <p:cNvSpPr/>
            <p:nvPr/>
          </p:nvSpPr>
          <p:spPr>
            <a:xfrm flipH="1">
              <a:off x="1906743" y="38842"/>
              <a:ext cx="37298" cy="2318808"/>
            </a:xfrm>
            <a:prstGeom prst="rect">
              <a:avLst/>
            </a:prstGeom>
            <a:solidFill>
              <a:schemeClr val="accent6">
                <a:hueOff val="5408370"/>
                <a:satOff val="-100000"/>
                <a:lumOff val="36989"/>
              </a:schemeClr>
            </a:solidFill>
            <a:ln w="12700" cap="flat">
              <a:noFill/>
              <a:miter lim="400000"/>
            </a:ln>
            <a:effectLst/>
          </p:spPr>
          <p:txBody>
            <a:bodyPr wrap="square" lIns="71437" tIns="71437" rIns="71437" bIns="71437" numCol="1" anchor="ctr">
              <a:noAutofit/>
            </a:bodyP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grpSp>
      <p:sp>
        <p:nvSpPr>
          <p:cNvPr id="330" name="Black"/>
          <p:cNvSpPr txBox="1"/>
          <p:nvPr/>
        </p:nvSpPr>
        <p:spPr>
          <a:xfrm>
            <a:off x="13535919" y="4113095"/>
            <a:ext cx="1909895"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a:solidFill>
                  <a:schemeClr val="accent6">
                    <a:hueOff val="5408370"/>
                    <a:satOff val="-100000"/>
                    <a:lumOff val="36989"/>
                  </a:schemeClr>
                </a:solidFill>
              </a:defRPr>
            </a:lvl1pPr>
          </a:lstStyle>
          <a:p>
            <a:r>
              <a:t>Black</a:t>
            </a:r>
          </a:p>
        </p:txBody>
      </p:sp>
      <p:sp>
        <p:nvSpPr>
          <p:cNvPr id="331" name="HEX     : #010000"/>
          <p:cNvSpPr txBox="1"/>
          <p:nvPr/>
        </p:nvSpPr>
        <p:spPr>
          <a:xfrm>
            <a:off x="15826812" y="4113095"/>
            <a:ext cx="7213269"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a:solidFill>
                  <a:schemeClr val="accent6">
                    <a:hueOff val="5408370"/>
                    <a:satOff val="-100000"/>
                    <a:lumOff val="36989"/>
                  </a:schemeClr>
                </a:solidFill>
              </a:defRPr>
            </a:pPr>
            <a:r>
              <a:t>HEX     : #010000</a:t>
            </a:r>
          </a:p>
        </p:txBody>
      </p:sp>
      <p:sp>
        <p:nvSpPr>
          <p:cNvPr id="332" name="RGB     : 1, 0, 0"/>
          <p:cNvSpPr txBox="1"/>
          <p:nvPr/>
        </p:nvSpPr>
        <p:spPr>
          <a:xfrm>
            <a:off x="15826812" y="4649670"/>
            <a:ext cx="7213269"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a:solidFill>
                  <a:schemeClr val="accent6">
                    <a:hueOff val="5408370"/>
                    <a:satOff val="-100000"/>
                    <a:lumOff val="36989"/>
                  </a:schemeClr>
                </a:solidFill>
              </a:defRPr>
            </a:pPr>
            <a:r>
              <a:t>RGB     : 1, 0, 0</a:t>
            </a:r>
          </a:p>
        </p:txBody>
      </p:sp>
      <p:sp>
        <p:nvSpPr>
          <p:cNvPr id="333" name="CMYK   : 0, 100, 100, 100"/>
          <p:cNvSpPr txBox="1"/>
          <p:nvPr/>
        </p:nvSpPr>
        <p:spPr>
          <a:xfrm>
            <a:off x="15826812" y="5186245"/>
            <a:ext cx="7213269"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a:solidFill>
                  <a:schemeClr val="accent6">
                    <a:hueOff val="5408370"/>
                    <a:satOff val="-100000"/>
                    <a:lumOff val="36989"/>
                  </a:schemeClr>
                </a:solidFill>
              </a:defRPr>
            </a:pPr>
            <a:r>
              <a:t>CMYK   : 0, 100, 100, 100</a:t>
            </a:r>
          </a:p>
        </p:txBody>
      </p:sp>
      <p:sp>
        <p:nvSpPr>
          <p:cNvPr id="334" name="Davys Grey"/>
          <p:cNvSpPr txBox="1"/>
          <p:nvPr/>
        </p:nvSpPr>
        <p:spPr>
          <a:xfrm>
            <a:off x="12849377" y="7487176"/>
            <a:ext cx="2390624"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a:solidFill>
                  <a:schemeClr val="accent6">
                    <a:hueOff val="5408370"/>
                    <a:satOff val="-100000"/>
                    <a:lumOff val="36989"/>
                  </a:schemeClr>
                </a:solidFill>
              </a:defRPr>
            </a:lvl1pPr>
          </a:lstStyle>
          <a:p>
            <a:r>
              <a:t>Davys Grey</a:t>
            </a:r>
          </a:p>
        </p:txBody>
      </p:sp>
      <p:sp>
        <p:nvSpPr>
          <p:cNvPr id="335" name="HEX     : #5B5B5B"/>
          <p:cNvSpPr txBox="1"/>
          <p:nvPr/>
        </p:nvSpPr>
        <p:spPr>
          <a:xfrm>
            <a:off x="12849377" y="8214324"/>
            <a:ext cx="4781246"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a:solidFill>
                  <a:srgbClr val="929292"/>
                </a:solidFill>
              </a:defRPr>
            </a:pPr>
            <a:r>
              <a:t>HEX     : #5B5B5B</a:t>
            </a:r>
          </a:p>
        </p:txBody>
      </p:sp>
      <p:sp>
        <p:nvSpPr>
          <p:cNvPr id="336" name="RGB     : 91, 91, 91"/>
          <p:cNvSpPr txBox="1"/>
          <p:nvPr/>
        </p:nvSpPr>
        <p:spPr>
          <a:xfrm>
            <a:off x="12849377" y="8750899"/>
            <a:ext cx="4781246"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a:solidFill>
                  <a:srgbClr val="929292"/>
                </a:solidFill>
              </a:defRPr>
            </a:pPr>
            <a:r>
              <a:t>RGB     : 91, 91, 91</a:t>
            </a:r>
          </a:p>
        </p:txBody>
      </p:sp>
      <p:sp>
        <p:nvSpPr>
          <p:cNvPr id="337" name="CMYK   : 0, 0, 0, 64"/>
          <p:cNvSpPr txBox="1"/>
          <p:nvPr/>
        </p:nvSpPr>
        <p:spPr>
          <a:xfrm>
            <a:off x="12849377" y="9287474"/>
            <a:ext cx="4781246"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a:solidFill>
                  <a:srgbClr val="929292"/>
                </a:solidFill>
              </a:defRPr>
            </a:pPr>
            <a:r>
              <a:t>CMYK   : 0, 0, 0, 64</a:t>
            </a:r>
          </a:p>
        </p:txBody>
      </p:sp>
      <p:sp>
        <p:nvSpPr>
          <p:cNvPr id="338" name="Spanish Gray"/>
          <p:cNvSpPr txBox="1"/>
          <p:nvPr/>
        </p:nvSpPr>
        <p:spPr>
          <a:xfrm>
            <a:off x="18945376" y="7404063"/>
            <a:ext cx="2665173"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a:solidFill>
                  <a:schemeClr val="accent6">
                    <a:hueOff val="5408370"/>
                    <a:satOff val="-100000"/>
                    <a:lumOff val="36989"/>
                  </a:schemeClr>
                </a:solidFill>
              </a:defRPr>
            </a:lvl1pPr>
          </a:lstStyle>
          <a:p>
            <a:r>
              <a:t>Spanish Gray</a:t>
            </a:r>
          </a:p>
        </p:txBody>
      </p:sp>
      <p:sp>
        <p:nvSpPr>
          <p:cNvPr id="339" name="HEX     : #8F8E8E"/>
          <p:cNvSpPr txBox="1"/>
          <p:nvPr/>
        </p:nvSpPr>
        <p:spPr>
          <a:xfrm>
            <a:off x="18945376" y="8131211"/>
            <a:ext cx="4781246"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a:solidFill>
                  <a:srgbClr val="5E5E5E"/>
                </a:solidFill>
              </a:defRPr>
            </a:pPr>
            <a:r>
              <a:t>HEX     : #8F8E8E</a:t>
            </a:r>
          </a:p>
        </p:txBody>
      </p:sp>
      <p:sp>
        <p:nvSpPr>
          <p:cNvPr id="340" name="RGB     : 143, 142, 142"/>
          <p:cNvSpPr txBox="1"/>
          <p:nvPr/>
        </p:nvSpPr>
        <p:spPr>
          <a:xfrm>
            <a:off x="18945376" y="8667786"/>
            <a:ext cx="4781246"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a:solidFill>
                  <a:srgbClr val="5E5E5E"/>
                </a:solidFill>
              </a:defRPr>
            </a:pPr>
            <a:r>
              <a:t>RGB     : 143, 142, 142</a:t>
            </a:r>
          </a:p>
        </p:txBody>
      </p:sp>
      <p:sp>
        <p:nvSpPr>
          <p:cNvPr id="341" name="CMYK   : 0, 1, 1, 44"/>
          <p:cNvSpPr txBox="1"/>
          <p:nvPr/>
        </p:nvSpPr>
        <p:spPr>
          <a:xfrm>
            <a:off x="18945376" y="9204361"/>
            <a:ext cx="4781246"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a:solidFill>
                  <a:srgbClr val="5E5E5E"/>
                </a:solidFill>
              </a:defRPr>
            </a:pPr>
            <a:r>
              <a:t>CMYK   : 0, 1, 1, 44</a:t>
            </a:r>
          </a:p>
        </p:txBody>
      </p:sp>
      <p:sp>
        <p:nvSpPr>
          <p:cNvPr id="342" name="Silver"/>
          <p:cNvSpPr txBox="1"/>
          <p:nvPr/>
        </p:nvSpPr>
        <p:spPr>
          <a:xfrm>
            <a:off x="12849377" y="10833063"/>
            <a:ext cx="2390624"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a:solidFill>
                  <a:schemeClr val="accent2">
                    <a:hueOff val="-10403153"/>
                    <a:satOff val="17755"/>
                    <a:lumOff val="-49504"/>
                  </a:schemeClr>
                </a:solidFill>
              </a:defRPr>
            </a:lvl1pPr>
          </a:lstStyle>
          <a:p>
            <a:r>
              <a:t>Silver</a:t>
            </a:r>
          </a:p>
        </p:txBody>
      </p:sp>
      <p:sp>
        <p:nvSpPr>
          <p:cNvPr id="343" name="HEX     : #C5C5C5"/>
          <p:cNvSpPr txBox="1"/>
          <p:nvPr/>
        </p:nvSpPr>
        <p:spPr>
          <a:xfrm>
            <a:off x="12849377" y="11560211"/>
            <a:ext cx="4781246"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a:solidFill>
                  <a:srgbClr val="929292"/>
                </a:solidFill>
              </a:defRPr>
            </a:pPr>
            <a:r>
              <a:t>HEX     : #C5C5C5</a:t>
            </a:r>
          </a:p>
        </p:txBody>
      </p:sp>
      <p:sp>
        <p:nvSpPr>
          <p:cNvPr id="344" name="RGB     : 197, 197, 197"/>
          <p:cNvSpPr txBox="1"/>
          <p:nvPr/>
        </p:nvSpPr>
        <p:spPr>
          <a:xfrm>
            <a:off x="12849377" y="12096786"/>
            <a:ext cx="4781246"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a:solidFill>
                  <a:srgbClr val="929292"/>
                </a:solidFill>
              </a:defRPr>
            </a:pPr>
            <a:r>
              <a:t>RGB     : 197, 197, 197</a:t>
            </a:r>
          </a:p>
        </p:txBody>
      </p:sp>
      <p:sp>
        <p:nvSpPr>
          <p:cNvPr id="345" name="CMYK   : 0, 0, 0, 23"/>
          <p:cNvSpPr txBox="1"/>
          <p:nvPr/>
        </p:nvSpPr>
        <p:spPr>
          <a:xfrm>
            <a:off x="12849377" y="12633361"/>
            <a:ext cx="4781246"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a:solidFill>
                  <a:srgbClr val="929292"/>
                </a:solidFill>
              </a:defRPr>
            </a:pPr>
            <a:r>
              <a:t>CMYK   : 0, 0, 0, 23</a:t>
            </a:r>
          </a:p>
        </p:txBody>
      </p:sp>
      <p:sp>
        <p:nvSpPr>
          <p:cNvPr id="346" name="White"/>
          <p:cNvSpPr txBox="1"/>
          <p:nvPr/>
        </p:nvSpPr>
        <p:spPr>
          <a:xfrm>
            <a:off x="18945376" y="10660062"/>
            <a:ext cx="2390624"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a:solidFill>
                  <a:schemeClr val="accent2">
                    <a:hueOff val="-10403153"/>
                    <a:satOff val="17755"/>
                    <a:lumOff val="-49504"/>
                  </a:schemeClr>
                </a:solidFill>
              </a:defRPr>
            </a:lvl1pPr>
          </a:lstStyle>
          <a:p>
            <a:r>
              <a:t>White</a:t>
            </a:r>
          </a:p>
        </p:txBody>
      </p:sp>
      <p:sp>
        <p:nvSpPr>
          <p:cNvPr id="347" name="HEX     : #FFFFFF"/>
          <p:cNvSpPr txBox="1"/>
          <p:nvPr/>
        </p:nvSpPr>
        <p:spPr>
          <a:xfrm>
            <a:off x="18945376" y="11387210"/>
            <a:ext cx="4781246"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a:solidFill>
                  <a:srgbClr val="D5D5D5"/>
                </a:solidFill>
              </a:defRPr>
            </a:pPr>
            <a:r>
              <a:t>HEX     : #FFFFFF</a:t>
            </a:r>
          </a:p>
        </p:txBody>
      </p:sp>
      <p:sp>
        <p:nvSpPr>
          <p:cNvPr id="348" name="RGB     : 255, 255, 255"/>
          <p:cNvSpPr txBox="1"/>
          <p:nvPr/>
        </p:nvSpPr>
        <p:spPr>
          <a:xfrm>
            <a:off x="18945376" y="11923785"/>
            <a:ext cx="4781246"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a:solidFill>
                  <a:srgbClr val="D5D5D5"/>
                </a:solidFill>
              </a:defRPr>
            </a:pPr>
            <a:r>
              <a:t>RGB     : 255, 255, 255</a:t>
            </a:r>
          </a:p>
        </p:txBody>
      </p:sp>
      <p:sp>
        <p:nvSpPr>
          <p:cNvPr id="349" name="CMYK   : 0, 0, 0, 0"/>
          <p:cNvSpPr txBox="1"/>
          <p:nvPr/>
        </p:nvSpPr>
        <p:spPr>
          <a:xfrm>
            <a:off x="18945376" y="12460360"/>
            <a:ext cx="4781246"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a:solidFill>
                  <a:srgbClr val="D5D5D5"/>
                </a:solidFill>
              </a:defRPr>
            </a:pPr>
            <a:r>
              <a:t>CMYK   : 0, 0, 0, 0</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Rectangle"/>
          <p:cNvSpPr/>
          <p:nvPr/>
        </p:nvSpPr>
        <p:spPr>
          <a:xfrm>
            <a:off x="13471801" y="0"/>
            <a:ext cx="5456100" cy="7369043"/>
          </a:xfrm>
          <a:prstGeom prst="rect">
            <a:avLst/>
          </a:prstGeom>
          <a:solidFill>
            <a:schemeClr val="accent2">
              <a:hueOff val="-10403153"/>
              <a:satOff val="17755"/>
              <a:lumOff val="-49504"/>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352" name="Rectangle"/>
          <p:cNvSpPr/>
          <p:nvPr/>
        </p:nvSpPr>
        <p:spPr>
          <a:xfrm>
            <a:off x="18927901" y="0"/>
            <a:ext cx="5456100" cy="7369043"/>
          </a:xfrm>
          <a:prstGeom prst="rect">
            <a:avLst/>
          </a:prstGeom>
          <a:solidFill>
            <a:schemeClr val="accent3">
              <a:hueOff val="-6258494"/>
              <a:satOff val="-67703"/>
              <a:lumOff val="-17182"/>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353" name="Rectangle"/>
          <p:cNvSpPr/>
          <p:nvPr/>
        </p:nvSpPr>
        <p:spPr>
          <a:xfrm>
            <a:off x="8015702" y="0"/>
            <a:ext cx="5456100" cy="7369043"/>
          </a:xfrm>
          <a:prstGeom prst="rect">
            <a:avLst/>
          </a:prstGeom>
          <a:solidFill>
            <a:schemeClr val="accent1">
              <a:hueOff val="1520724"/>
              <a:satOff val="-15966"/>
              <a:lumOff val="3665"/>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357" name="Rectangle"/>
          <p:cNvSpPr/>
          <p:nvPr/>
        </p:nvSpPr>
        <p:spPr>
          <a:xfrm>
            <a:off x="8015702" y="7369042"/>
            <a:ext cx="5456100" cy="1586740"/>
          </a:xfrm>
          <a:prstGeom prst="rect">
            <a:avLst/>
          </a:prstGeom>
          <a:solidFill>
            <a:schemeClr val="accent1">
              <a:hueOff val="1520724"/>
              <a:satOff val="-15966"/>
              <a:lumOff val="3665"/>
              <a:alpha val="75000"/>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358" name="Rectangle"/>
          <p:cNvSpPr/>
          <p:nvPr/>
        </p:nvSpPr>
        <p:spPr>
          <a:xfrm>
            <a:off x="8015702" y="8955781"/>
            <a:ext cx="5456100" cy="1586741"/>
          </a:xfrm>
          <a:prstGeom prst="rect">
            <a:avLst/>
          </a:prstGeom>
          <a:solidFill>
            <a:schemeClr val="accent1">
              <a:hueOff val="1520724"/>
              <a:satOff val="-15966"/>
              <a:lumOff val="3665"/>
              <a:alpha val="50000"/>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359" name="Rectangle"/>
          <p:cNvSpPr/>
          <p:nvPr/>
        </p:nvSpPr>
        <p:spPr>
          <a:xfrm>
            <a:off x="8015702" y="10542521"/>
            <a:ext cx="5456100" cy="1586740"/>
          </a:xfrm>
          <a:prstGeom prst="rect">
            <a:avLst/>
          </a:prstGeom>
          <a:solidFill>
            <a:schemeClr val="accent1">
              <a:hueOff val="1520724"/>
              <a:satOff val="-15966"/>
              <a:lumOff val="3665"/>
              <a:alpha val="25000"/>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360" name="Rectangle"/>
          <p:cNvSpPr/>
          <p:nvPr/>
        </p:nvSpPr>
        <p:spPr>
          <a:xfrm>
            <a:off x="8015702" y="12129260"/>
            <a:ext cx="5456100" cy="1586740"/>
          </a:xfrm>
          <a:prstGeom prst="rect">
            <a:avLst/>
          </a:prstGeom>
          <a:solidFill>
            <a:schemeClr val="accent1">
              <a:hueOff val="1520724"/>
              <a:satOff val="-15966"/>
              <a:lumOff val="3665"/>
              <a:alpha val="5000"/>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361" name="Rectangle"/>
          <p:cNvSpPr/>
          <p:nvPr/>
        </p:nvSpPr>
        <p:spPr>
          <a:xfrm>
            <a:off x="13471801" y="7369042"/>
            <a:ext cx="5456100" cy="1586740"/>
          </a:xfrm>
          <a:prstGeom prst="rect">
            <a:avLst/>
          </a:prstGeom>
          <a:solidFill>
            <a:schemeClr val="accent2">
              <a:hueOff val="-10403153"/>
              <a:satOff val="17755"/>
              <a:lumOff val="-49504"/>
              <a:alpha val="75000"/>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362" name="Rectangle"/>
          <p:cNvSpPr/>
          <p:nvPr/>
        </p:nvSpPr>
        <p:spPr>
          <a:xfrm>
            <a:off x="13471801" y="8955782"/>
            <a:ext cx="5456100" cy="1586740"/>
          </a:xfrm>
          <a:prstGeom prst="rect">
            <a:avLst/>
          </a:prstGeom>
          <a:solidFill>
            <a:schemeClr val="accent2">
              <a:hueOff val="-10403153"/>
              <a:satOff val="17755"/>
              <a:lumOff val="-49504"/>
              <a:alpha val="50000"/>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363" name="Rectangle"/>
          <p:cNvSpPr/>
          <p:nvPr/>
        </p:nvSpPr>
        <p:spPr>
          <a:xfrm>
            <a:off x="13471801" y="10542521"/>
            <a:ext cx="5456100" cy="1586741"/>
          </a:xfrm>
          <a:prstGeom prst="rect">
            <a:avLst/>
          </a:prstGeom>
          <a:solidFill>
            <a:schemeClr val="accent2">
              <a:hueOff val="-10403153"/>
              <a:satOff val="17755"/>
              <a:lumOff val="-49504"/>
              <a:alpha val="25000"/>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364" name="Rectangle"/>
          <p:cNvSpPr/>
          <p:nvPr/>
        </p:nvSpPr>
        <p:spPr>
          <a:xfrm>
            <a:off x="13471801" y="12129260"/>
            <a:ext cx="5456100" cy="1586740"/>
          </a:xfrm>
          <a:prstGeom prst="rect">
            <a:avLst/>
          </a:prstGeom>
          <a:solidFill>
            <a:schemeClr val="accent2">
              <a:hueOff val="-10403153"/>
              <a:satOff val="17755"/>
              <a:lumOff val="-49504"/>
              <a:alpha val="5000"/>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365" name="Rectangle"/>
          <p:cNvSpPr/>
          <p:nvPr/>
        </p:nvSpPr>
        <p:spPr>
          <a:xfrm>
            <a:off x="18927901" y="7369042"/>
            <a:ext cx="5456100" cy="1586740"/>
          </a:xfrm>
          <a:prstGeom prst="rect">
            <a:avLst/>
          </a:prstGeom>
          <a:solidFill>
            <a:schemeClr val="accent3">
              <a:hueOff val="-6258494"/>
              <a:satOff val="-67703"/>
              <a:lumOff val="-17182"/>
              <a:alpha val="75000"/>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366" name="Rectangle"/>
          <p:cNvSpPr/>
          <p:nvPr/>
        </p:nvSpPr>
        <p:spPr>
          <a:xfrm>
            <a:off x="18927901" y="8955782"/>
            <a:ext cx="5456100" cy="1586740"/>
          </a:xfrm>
          <a:prstGeom prst="rect">
            <a:avLst/>
          </a:prstGeom>
          <a:solidFill>
            <a:schemeClr val="accent3">
              <a:hueOff val="-6258494"/>
              <a:satOff val="-67703"/>
              <a:lumOff val="-17182"/>
              <a:alpha val="50000"/>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367" name="Rectangle"/>
          <p:cNvSpPr/>
          <p:nvPr/>
        </p:nvSpPr>
        <p:spPr>
          <a:xfrm>
            <a:off x="18927901" y="10542521"/>
            <a:ext cx="5456100" cy="1586741"/>
          </a:xfrm>
          <a:prstGeom prst="rect">
            <a:avLst/>
          </a:prstGeom>
          <a:solidFill>
            <a:schemeClr val="accent3">
              <a:hueOff val="-6258494"/>
              <a:satOff val="-67703"/>
              <a:lumOff val="-17182"/>
              <a:alpha val="25000"/>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368" name="Rectangle"/>
          <p:cNvSpPr/>
          <p:nvPr/>
        </p:nvSpPr>
        <p:spPr>
          <a:xfrm>
            <a:off x="18927901" y="12129260"/>
            <a:ext cx="5456100" cy="1586740"/>
          </a:xfrm>
          <a:prstGeom prst="rect">
            <a:avLst/>
          </a:prstGeom>
          <a:solidFill>
            <a:schemeClr val="accent3">
              <a:hueOff val="-6258494"/>
              <a:satOff val="-67703"/>
              <a:lumOff val="-17182"/>
              <a:alpha val="5000"/>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369" name="Coffee101 Blue RYB"/>
          <p:cNvSpPr txBox="1"/>
          <p:nvPr/>
        </p:nvSpPr>
        <p:spPr>
          <a:xfrm>
            <a:off x="8523702" y="508000"/>
            <a:ext cx="2802602"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6">
                    <a:hueOff val="5408370"/>
                    <a:satOff val="-100000"/>
                    <a:lumOff val="36989"/>
                  </a:schemeClr>
                </a:solidFill>
              </a:defRPr>
            </a:lvl1pPr>
          </a:lstStyle>
          <a:p>
            <a:r>
              <a:t>Coffee101 Blue RYB</a:t>
            </a:r>
          </a:p>
        </p:txBody>
      </p:sp>
      <p:sp>
        <p:nvSpPr>
          <p:cNvPr id="370" name="#2650EC"/>
          <p:cNvSpPr txBox="1"/>
          <p:nvPr/>
        </p:nvSpPr>
        <p:spPr>
          <a:xfrm>
            <a:off x="8523702" y="904875"/>
            <a:ext cx="2802602"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6">
                    <a:hueOff val="5408370"/>
                    <a:satOff val="-100000"/>
                    <a:lumOff val="36989"/>
                  </a:schemeClr>
                </a:solidFill>
              </a:defRPr>
            </a:lvl1pPr>
          </a:lstStyle>
          <a:p>
            <a:r>
              <a:t>#2650EC</a:t>
            </a:r>
          </a:p>
        </p:txBody>
      </p:sp>
      <p:sp>
        <p:nvSpPr>
          <p:cNvPr id="371" name="Coffee101 Black"/>
          <p:cNvSpPr txBox="1"/>
          <p:nvPr/>
        </p:nvSpPr>
        <p:spPr>
          <a:xfrm>
            <a:off x="13979801" y="507999"/>
            <a:ext cx="2802602"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6">
                    <a:hueOff val="5408370"/>
                    <a:satOff val="-100000"/>
                    <a:lumOff val="36989"/>
                  </a:schemeClr>
                </a:solidFill>
              </a:defRPr>
            </a:lvl1pPr>
          </a:lstStyle>
          <a:p>
            <a:r>
              <a:t>Coffee101 Black</a:t>
            </a:r>
          </a:p>
        </p:txBody>
      </p:sp>
      <p:sp>
        <p:nvSpPr>
          <p:cNvPr id="372" name="#010000"/>
          <p:cNvSpPr txBox="1"/>
          <p:nvPr/>
        </p:nvSpPr>
        <p:spPr>
          <a:xfrm>
            <a:off x="13979801" y="904875"/>
            <a:ext cx="2802602" cy="3968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6">
                    <a:hueOff val="5408370"/>
                    <a:satOff val="-100000"/>
                    <a:lumOff val="36989"/>
                  </a:schemeClr>
                </a:solidFill>
              </a:defRPr>
            </a:lvl1pPr>
          </a:lstStyle>
          <a:p>
            <a:r>
              <a:t>#010000</a:t>
            </a:r>
          </a:p>
        </p:txBody>
      </p:sp>
      <p:sp>
        <p:nvSpPr>
          <p:cNvPr id="373" name="Coffee101 Davys Grey"/>
          <p:cNvSpPr txBox="1"/>
          <p:nvPr/>
        </p:nvSpPr>
        <p:spPr>
          <a:xfrm>
            <a:off x="19435900" y="508000"/>
            <a:ext cx="2802603" cy="3968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6">
                    <a:hueOff val="5408370"/>
                    <a:satOff val="-100000"/>
                    <a:lumOff val="36989"/>
                  </a:schemeClr>
                </a:solidFill>
              </a:defRPr>
            </a:lvl1pPr>
          </a:lstStyle>
          <a:p>
            <a:r>
              <a:t>Coffee101 Davys Grey</a:t>
            </a:r>
          </a:p>
        </p:txBody>
      </p:sp>
      <p:sp>
        <p:nvSpPr>
          <p:cNvPr id="374" name="#5B5B5B"/>
          <p:cNvSpPr txBox="1"/>
          <p:nvPr/>
        </p:nvSpPr>
        <p:spPr>
          <a:xfrm>
            <a:off x="19435900" y="904875"/>
            <a:ext cx="2802603" cy="3968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6">
                    <a:hueOff val="5408370"/>
                    <a:satOff val="-100000"/>
                    <a:lumOff val="36989"/>
                  </a:schemeClr>
                </a:solidFill>
              </a:defRPr>
            </a:lvl1pPr>
          </a:lstStyle>
          <a:p>
            <a:r>
              <a:t>#5B5B5B</a:t>
            </a:r>
          </a:p>
        </p:txBody>
      </p:sp>
      <p:sp>
        <p:nvSpPr>
          <p:cNvPr id="375" name="75%"/>
          <p:cNvSpPr txBox="1"/>
          <p:nvPr/>
        </p:nvSpPr>
        <p:spPr>
          <a:xfrm>
            <a:off x="8523702" y="7963974"/>
            <a:ext cx="2802602"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6">
                    <a:hueOff val="5408370"/>
                    <a:satOff val="-100000"/>
                    <a:lumOff val="36989"/>
                  </a:schemeClr>
                </a:solidFill>
              </a:defRPr>
            </a:lvl1pPr>
          </a:lstStyle>
          <a:p>
            <a:r>
              <a:t>75%</a:t>
            </a:r>
          </a:p>
        </p:txBody>
      </p:sp>
      <p:sp>
        <p:nvSpPr>
          <p:cNvPr id="376" name="50%"/>
          <p:cNvSpPr txBox="1"/>
          <p:nvPr/>
        </p:nvSpPr>
        <p:spPr>
          <a:xfrm>
            <a:off x="8523702" y="9550714"/>
            <a:ext cx="2802602"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6">
                    <a:hueOff val="5408370"/>
                    <a:satOff val="-100000"/>
                    <a:lumOff val="36989"/>
                  </a:schemeClr>
                </a:solidFill>
              </a:defRPr>
            </a:lvl1pPr>
          </a:lstStyle>
          <a:p>
            <a:r>
              <a:t>50%</a:t>
            </a:r>
          </a:p>
        </p:txBody>
      </p:sp>
      <p:sp>
        <p:nvSpPr>
          <p:cNvPr id="377" name="25%"/>
          <p:cNvSpPr txBox="1"/>
          <p:nvPr/>
        </p:nvSpPr>
        <p:spPr>
          <a:xfrm>
            <a:off x="8523702" y="11137453"/>
            <a:ext cx="2802602"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4">
                    <a:hueOff val="-2971247"/>
                    <a:satOff val="-99597"/>
                    <a:lumOff val="-3895"/>
                  </a:schemeClr>
                </a:solidFill>
              </a:defRPr>
            </a:lvl1pPr>
          </a:lstStyle>
          <a:p>
            <a:r>
              <a:t>25%</a:t>
            </a:r>
          </a:p>
        </p:txBody>
      </p:sp>
      <p:sp>
        <p:nvSpPr>
          <p:cNvPr id="378" name="5%"/>
          <p:cNvSpPr txBox="1"/>
          <p:nvPr/>
        </p:nvSpPr>
        <p:spPr>
          <a:xfrm>
            <a:off x="8523702" y="12724192"/>
            <a:ext cx="2802602"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4">
                    <a:hueOff val="-2971247"/>
                    <a:satOff val="-99597"/>
                    <a:lumOff val="-3895"/>
                  </a:schemeClr>
                </a:solidFill>
              </a:defRPr>
            </a:lvl1pPr>
          </a:lstStyle>
          <a:p>
            <a:r>
              <a:t>5%</a:t>
            </a:r>
          </a:p>
        </p:txBody>
      </p:sp>
      <p:sp>
        <p:nvSpPr>
          <p:cNvPr id="379" name="75%"/>
          <p:cNvSpPr txBox="1"/>
          <p:nvPr/>
        </p:nvSpPr>
        <p:spPr>
          <a:xfrm>
            <a:off x="13979801" y="7963974"/>
            <a:ext cx="2802602"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6">
                    <a:hueOff val="5408370"/>
                    <a:satOff val="-100000"/>
                    <a:lumOff val="36989"/>
                  </a:schemeClr>
                </a:solidFill>
              </a:defRPr>
            </a:lvl1pPr>
          </a:lstStyle>
          <a:p>
            <a:r>
              <a:t>75%</a:t>
            </a:r>
          </a:p>
        </p:txBody>
      </p:sp>
      <p:sp>
        <p:nvSpPr>
          <p:cNvPr id="380" name="50%"/>
          <p:cNvSpPr txBox="1"/>
          <p:nvPr/>
        </p:nvSpPr>
        <p:spPr>
          <a:xfrm>
            <a:off x="13979801" y="9550713"/>
            <a:ext cx="2802602"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6">
                    <a:hueOff val="5408370"/>
                    <a:satOff val="-100000"/>
                    <a:lumOff val="36989"/>
                  </a:schemeClr>
                </a:solidFill>
              </a:defRPr>
            </a:lvl1pPr>
          </a:lstStyle>
          <a:p>
            <a:r>
              <a:t>50%</a:t>
            </a:r>
          </a:p>
        </p:txBody>
      </p:sp>
      <p:sp>
        <p:nvSpPr>
          <p:cNvPr id="381" name="25%"/>
          <p:cNvSpPr txBox="1"/>
          <p:nvPr/>
        </p:nvSpPr>
        <p:spPr>
          <a:xfrm>
            <a:off x="13979801" y="11137453"/>
            <a:ext cx="2802602"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4">
                    <a:hueOff val="-2971247"/>
                    <a:satOff val="-99597"/>
                    <a:lumOff val="-3895"/>
                  </a:schemeClr>
                </a:solidFill>
              </a:defRPr>
            </a:lvl1pPr>
          </a:lstStyle>
          <a:p>
            <a:r>
              <a:t>25%</a:t>
            </a:r>
          </a:p>
        </p:txBody>
      </p:sp>
      <p:sp>
        <p:nvSpPr>
          <p:cNvPr id="382" name="5%"/>
          <p:cNvSpPr txBox="1"/>
          <p:nvPr/>
        </p:nvSpPr>
        <p:spPr>
          <a:xfrm>
            <a:off x="13979801" y="12724193"/>
            <a:ext cx="2802602"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4">
                    <a:hueOff val="-2971247"/>
                    <a:satOff val="-99597"/>
                    <a:lumOff val="-3895"/>
                  </a:schemeClr>
                </a:solidFill>
              </a:defRPr>
            </a:lvl1pPr>
          </a:lstStyle>
          <a:p>
            <a:r>
              <a:t>5%</a:t>
            </a:r>
          </a:p>
        </p:txBody>
      </p:sp>
      <p:sp>
        <p:nvSpPr>
          <p:cNvPr id="383" name="75%"/>
          <p:cNvSpPr txBox="1"/>
          <p:nvPr/>
        </p:nvSpPr>
        <p:spPr>
          <a:xfrm>
            <a:off x="19435900" y="7963974"/>
            <a:ext cx="2802603"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6">
                    <a:hueOff val="5408370"/>
                    <a:satOff val="-100000"/>
                    <a:lumOff val="36989"/>
                  </a:schemeClr>
                </a:solidFill>
              </a:defRPr>
            </a:lvl1pPr>
          </a:lstStyle>
          <a:p>
            <a:r>
              <a:t>75%</a:t>
            </a:r>
          </a:p>
        </p:txBody>
      </p:sp>
      <p:sp>
        <p:nvSpPr>
          <p:cNvPr id="384" name="50%"/>
          <p:cNvSpPr txBox="1"/>
          <p:nvPr/>
        </p:nvSpPr>
        <p:spPr>
          <a:xfrm>
            <a:off x="19435900" y="9550713"/>
            <a:ext cx="2802603"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6">
                    <a:hueOff val="5408370"/>
                    <a:satOff val="-100000"/>
                    <a:lumOff val="36989"/>
                  </a:schemeClr>
                </a:solidFill>
              </a:defRPr>
            </a:lvl1pPr>
          </a:lstStyle>
          <a:p>
            <a:r>
              <a:t>50%</a:t>
            </a:r>
          </a:p>
        </p:txBody>
      </p:sp>
      <p:sp>
        <p:nvSpPr>
          <p:cNvPr id="385" name="25%"/>
          <p:cNvSpPr txBox="1"/>
          <p:nvPr/>
        </p:nvSpPr>
        <p:spPr>
          <a:xfrm>
            <a:off x="19435900" y="11137453"/>
            <a:ext cx="2802603"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4">
                    <a:hueOff val="-2971247"/>
                    <a:satOff val="-99597"/>
                    <a:lumOff val="-3895"/>
                  </a:schemeClr>
                </a:solidFill>
              </a:defRPr>
            </a:lvl1pPr>
          </a:lstStyle>
          <a:p>
            <a:r>
              <a:t>25%</a:t>
            </a:r>
          </a:p>
        </p:txBody>
      </p:sp>
      <p:sp>
        <p:nvSpPr>
          <p:cNvPr id="386" name="5%"/>
          <p:cNvSpPr txBox="1"/>
          <p:nvPr/>
        </p:nvSpPr>
        <p:spPr>
          <a:xfrm>
            <a:off x="19435900" y="12724193"/>
            <a:ext cx="2802603"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4">
                    <a:hueOff val="-2971247"/>
                    <a:satOff val="-99597"/>
                    <a:lumOff val="-3895"/>
                  </a:schemeClr>
                </a:solidFill>
              </a:defRPr>
            </a:lvl1pPr>
          </a:lstStyle>
          <a:p>
            <a:r>
              <a:t>5%</a:t>
            </a:r>
          </a:p>
        </p:txBody>
      </p:sp>
      <p:sp>
        <p:nvSpPr>
          <p:cNvPr id="387" name="Teapot"/>
          <p:cNvSpPr/>
          <p:nvPr/>
        </p:nvSpPr>
        <p:spPr>
          <a:xfrm>
            <a:off x="1506458" y="1302308"/>
            <a:ext cx="837507" cy="567398"/>
          </a:xfrm>
          <a:custGeom>
            <a:avLst/>
            <a:gdLst/>
            <a:ahLst/>
            <a:cxnLst>
              <a:cxn ang="0">
                <a:pos x="wd2" y="hd2"/>
              </a:cxn>
              <a:cxn ang="5400000">
                <a:pos x="wd2" y="hd2"/>
              </a:cxn>
              <a:cxn ang="10800000">
                <a:pos x="wd2" y="hd2"/>
              </a:cxn>
              <a:cxn ang="16200000">
                <a:pos x="wd2" y="hd2"/>
              </a:cxn>
            </a:cxnLst>
            <a:rect l="0" t="0" r="r" b="b"/>
            <a:pathLst>
              <a:path w="21319" h="21600" extrusionOk="0">
                <a:moveTo>
                  <a:pt x="8759" y="0"/>
                </a:moveTo>
                <a:cubicBezTo>
                  <a:pt x="8645" y="0"/>
                  <a:pt x="8554" y="137"/>
                  <a:pt x="8554" y="306"/>
                </a:cubicBezTo>
                <a:lnTo>
                  <a:pt x="8554" y="523"/>
                </a:lnTo>
                <a:cubicBezTo>
                  <a:pt x="8554" y="626"/>
                  <a:pt x="8588" y="720"/>
                  <a:pt x="8645" y="777"/>
                </a:cubicBezTo>
                <a:lnTo>
                  <a:pt x="9342" y="1472"/>
                </a:lnTo>
                <a:cubicBezTo>
                  <a:pt x="9560" y="1690"/>
                  <a:pt x="9467" y="2575"/>
                  <a:pt x="8496" y="2575"/>
                </a:cubicBezTo>
                <a:lnTo>
                  <a:pt x="6652" y="2575"/>
                </a:lnTo>
                <a:cubicBezTo>
                  <a:pt x="6456" y="2575"/>
                  <a:pt x="6297" y="2813"/>
                  <a:pt x="6297" y="3106"/>
                </a:cubicBezTo>
                <a:lnTo>
                  <a:pt x="6297" y="3462"/>
                </a:lnTo>
                <a:lnTo>
                  <a:pt x="5886" y="3462"/>
                </a:lnTo>
                <a:cubicBezTo>
                  <a:pt x="5664" y="3462"/>
                  <a:pt x="5479" y="3715"/>
                  <a:pt x="5459" y="4045"/>
                </a:cubicBezTo>
                <a:lnTo>
                  <a:pt x="5391" y="5191"/>
                </a:lnTo>
                <a:cubicBezTo>
                  <a:pt x="5003" y="4638"/>
                  <a:pt x="4497" y="4143"/>
                  <a:pt x="3865" y="4020"/>
                </a:cubicBezTo>
                <a:cubicBezTo>
                  <a:pt x="3086" y="3868"/>
                  <a:pt x="2266" y="4228"/>
                  <a:pt x="1617" y="5006"/>
                </a:cubicBezTo>
                <a:cubicBezTo>
                  <a:pt x="993" y="5755"/>
                  <a:pt x="213" y="7266"/>
                  <a:pt x="36" y="10215"/>
                </a:cubicBezTo>
                <a:cubicBezTo>
                  <a:pt x="-258" y="15147"/>
                  <a:pt x="1241" y="17843"/>
                  <a:pt x="4608" y="18457"/>
                </a:cubicBezTo>
                <a:lnTo>
                  <a:pt x="4468" y="20818"/>
                </a:lnTo>
                <a:cubicBezTo>
                  <a:pt x="4444" y="21238"/>
                  <a:pt x="4665" y="21600"/>
                  <a:pt x="4946" y="21600"/>
                </a:cubicBezTo>
                <a:lnTo>
                  <a:pt x="15308" y="21600"/>
                </a:lnTo>
                <a:cubicBezTo>
                  <a:pt x="15495" y="21600"/>
                  <a:pt x="15664" y="21438"/>
                  <a:pt x="15742" y="21184"/>
                </a:cubicBezTo>
                <a:cubicBezTo>
                  <a:pt x="16518" y="18674"/>
                  <a:pt x="20549" y="5644"/>
                  <a:pt x="20722" y="5178"/>
                </a:cubicBezTo>
                <a:cubicBezTo>
                  <a:pt x="20840" y="4862"/>
                  <a:pt x="21094" y="4611"/>
                  <a:pt x="21273" y="4463"/>
                </a:cubicBezTo>
                <a:cubicBezTo>
                  <a:pt x="21342" y="4407"/>
                  <a:pt x="21331" y="4257"/>
                  <a:pt x="21257" y="4222"/>
                </a:cubicBezTo>
                <a:lnTo>
                  <a:pt x="19901" y="3587"/>
                </a:lnTo>
                <a:cubicBezTo>
                  <a:pt x="19735" y="3509"/>
                  <a:pt x="19554" y="3575"/>
                  <a:pt x="19430" y="3756"/>
                </a:cubicBezTo>
                <a:lnTo>
                  <a:pt x="15960" y="8825"/>
                </a:lnTo>
                <a:cubicBezTo>
                  <a:pt x="15775" y="9096"/>
                  <a:pt x="15461" y="8927"/>
                  <a:pt x="15436" y="8541"/>
                </a:cubicBezTo>
                <a:lnTo>
                  <a:pt x="15136" y="4038"/>
                </a:lnTo>
                <a:cubicBezTo>
                  <a:pt x="15114" y="3710"/>
                  <a:pt x="14930" y="3462"/>
                  <a:pt x="14710" y="3462"/>
                </a:cubicBezTo>
                <a:lnTo>
                  <a:pt x="14038" y="3462"/>
                </a:lnTo>
                <a:lnTo>
                  <a:pt x="14038" y="3106"/>
                </a:lnTo>
                <a:cubicBezTo>
                  <a:pt x="14038" y="2813"/>
                  <a:pt x="13880" y="2575"/>
                  <a:pt x="13684" y="2575"/>
                </a:cubicBezTo>
                <a:lnTo>
                  <a:pt x="11838" y="2575"/>
                </a:lnTo>
                <a:cubicBezTo>
                  <a:pt x="10867" y="2575"/>
                  <a:pt x="10773" y="1690"/>
                  <a:pt x="10992" y="1472"/>
                </a:cubicBezTo>
                <a:lnTo>
                  <a:pt x="11690" y="777"/>
                </a:lnTo>
                <a:cubicBezTo>
                  <a:pt x="11747" y="720"/>
                  <a:pt x="11780" y="626"/>
                  <a:pt x="11780" y="523"/>
                </a:cubicBezTo>
                <a:lnTo>
                  <a:pt x="11780" y="306"/>
                </a:lnTo>
                <a:cubicBezTo>
                  <a:pt x="11780" y="137"/>
                  <a:pt x="11689" y="0"/>
                  <a:pt x="11575" y="0"/>
                </a:cubicBezTo>
                <a:lnTo>
                  <a:pt x="10199" y="0"/>
                </a:lnTo>
                <a:lnTo>
                  <a:pt x="10136" y="0"/>
                </a:lnTo>
                <a:lnTo>
                  <a:pt x="8759" y="0"/>
                </a:lnTo>
                <a:close/>
                <a:moveTo>
                  <a:pt x="3194" y="5335"/>
                </a:moveTo>
                <a:cubicBezTo>
                  <a:pt x="4112" y="5267"/>
                  <a:pt x="5152" y="6147"/>
                  <a:pt x="5185" y="8703"/>
                </a:cubicBezTo>
                <a:lnTo>
                  <a:pt x="4732" y="16349"/>
                </a:lnTo>
                <a:cubicBezTo>
                  <a:pt x="3561" y="17474"/>
                  <a:pt x="2176" y="16268"/>
                  <a:pt x="1585" y="15224"/>
                </a:cubicBezTo>
                <a:cubicBezTo>
                  <a:pt x="954" y="14106"/>
                  <a:pt x="711" y="12503"/>
                  <a:pt x="841" y="10322"/>
                </a:cubicBezTo>
                <a:cubicBezTo>
                  <a:pt x="960" y="8323"/>
                  <a:pt x="1439" y="6874"/>
                  <a:pt x="2122" y="5948"/>
                </a:cubicBezTo>
                <a:cubicBezTo>
                  <a:pt x="2383" y="5593"/>
                  <a:pt x="2776" y="5366"/>
                  <a:pt x="3194" y="5335"/>
                </a:cubicBezTo>
                <a:close/>
              </a:path>
            </a:pathLst>
          </a:custGeom>
          <a:solidFill>
            <a:schemeClr val="accent2">
              <a:hueOff val="-10403153"/>
              <a:satOff val="17755"/>
              <a:lumOff val="-49504"/>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388" name="Primary Palette"/>
          <p:cNvSpPr txBox="1"/>
          <p:nvPr/>
        </p:nvSpPr>
        <p:spPr>
          <a:xfrm>
            <a:off x="1506458" y="4662472"/>
            <a:ext cx="4371952" cy="790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defTabSz="825500">
              <a:defRPr sz="4700">
                <a:solidFill>
                  <a:schemeClr val="accent1">
                    <a:hueOff val="1520724"/>
                    <a:satOff val="-15966"/>
                    <a:lumOff val="3665"/>
                  </a:schemeClr>
                </a:solidFill>
              </a:defRPr>
            </a:lvl1pPr>
          </a:lstStyle>
          <a:p>
            <a:r>
              <a:t>Primary Palette</a:t>
            </a:r>
          </a:p>
        </p:txBody>
      </p:sp>
      <p:sp>
        <p:nvSpPr>
          <p:cNvPr id="389" name="Blue RYB"/>
          <p:cNvSpPr txBox="1"/>
          <p:nvPr/>
        </p:nvSpPr>
        <p:spPr>
          <a:xfrm>
            <a:off x="1506458" y="6258173"/>
            <a:ext cx="5525348"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a:solidFill>
                  <a:schemeClr val="accent3">
                    <a:hueOff val="-6258494"/>
                    <a:satOff val="-67703"/>
                    <a:lumOff val="-17182"/>
                  </a:schemeClr>
                </a:solidFill>
              </a:defRPr>
            </a:lvl1pPr>
          </a:lstStyle>
          <a:p>
            <a:r>
              <a:t>Blue RYB</a:t>
            </a:r>
          </a:p>
        </p:txBody>
      </p:sp>
      <p:sp>
        <p:nvSpPr>
          <p:cNvPr id="390" name="Rectangle"/>
          <p:cNvSpPr/>
          <p:nvPr/>
        </p:nvSpPr>
        <p:spPr>
          <a:xfrm>
            <a:off x="1501754" y="5834047"/>
            <a:ext cx="5530052" cy="43127"/>
          </a:xfrm>
          <a:prstGeom prst="rect">
            <a:avLst/>
          </a:prstGeom>
          <a:solidFill>
            <a:schemeClr val="accent5">
              <a:hueOff val="6758729"/>
              <a:satOff val="-99999"/>
              <a:lumOff val="11819"/>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391" name="Use Blue RYB for the text, backgrounds, divider lines and brand elements"/>
          <p:cNvSpPr txBox="1"/>
          <p:nvPr/>
        </p:nvSpPr>
        <p:spPr>
          <a:xfrm>
            <a:off x="1506458" y="6921748"/>
            <a:ext cx="4892540" cy="701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rgbClr val="363636">
                    <a:alpha val="80179"/>
                  </a:srgbClr>
                </a:solidFill>
              </a:defRPr>
            </a:lvl1pPr>
          </a:lstStyle>
          <a:p>
            <a:r>
              <a:t>Use Blue RYB for the text, backgrounds, divider lines and brand elements</a:t>
            </a:r>
          </a:p>
        </p:txBody>
      </p:sp>
      <p:sp>
        <p:nvSpPr>
          <p:cNvPr id="392" name="Black"/>
          <p:cNvSpPr txBox="1"/>
          <p:nvPr/>
        </p:nvSpPr>
        <p:spPr>
          <a:xfrm>
            <a:off x="1511161" y="8176802"/>
            <a:ext cx="5525349"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a:solidFill>
                  <a:schemeClr val="accent3">
                    <a:hueOff val="-6258494"/>
                    <a:satOff val="-67703"/>
                    <a:lumOff val="-17182"/>
                  </a:schemeClr>
                </a:solidFill>
              </a:defRPr>
            </a:lvl1pPr>
          </a:lstStyle>
          <a:p>
            <a:r>
              <a:t>Black</a:t>
            </a:r>
          </a:p>
        </p:txBody>
      </p:sp>
      <p:sp>
        <p:nvSpPr>
          <p:cNvPr id="393" name="Use Black for text, backgrounds, divider lines and brand elements"/>
          <p:cNvSpPr txBox="1"/>
          <p:nvPr/>
        </p:nvSpPr>
        <p:spPr>
          <a:xfrm>
            <a:off x="1511161" y="8840377"/>
            <a:ext cx="4892540" cy="701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rgbClr val="363636">
                    <a:alpha val="80179"/>
                  </a:srgbClr>
                </a:solidFill>
              </a:defRPr>
            </a:lvl1pPr>
          </a:lstStyle>
          <a:p>
            <a:r>
              <a:t>Use Black for text, backgrounds, divider lines and brand elements</a:t>
            </a:r>
          </a:p>
        </p:txBody>
      </p:sp>
      <p:sp>
        <p:nvSpPr>
          <p:cNvPr id="394" name="Davys Gray"/>
          <p:cNvSpPr txBox="1"/>
          <p:nvPr/>
        </p:nvSpPr>
        <p:spPr>
          <a:xfrm>
            <a:off x="1511161" y="10133530"/>
            <a:ext cx="5525349"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a:solidFill>
                  <a:schemeClr val="accent3">
                    <a:hueOff val="-6258494"/>
                    <a:satOff val="-67703"/>
                    <a:lumOff val="-17182"/>
                  </a:schemeClr>
                </a:solidFill>
              </a:defRPr>
            </a:lvl1pPr>
          </a:lstStyle>
          <a:p>
            <a:r>
              <a:t>Davys Gray</a:t>
            </a:r>
          </a:p>
        </p:txBody>
      </p:sp>
      <p:sp>
        <p:nvSpPr>
          <p:cNvPr id="395" name="Use Gray should mostly be used for our icon, however it can also be used purposefully to call attention to something and add that color ‘pop’ to the page. If the Gray is used for backgrounds, it should be done sparingly"/>
          <p:cNvSpPr txBox="1"/>
          <p:nvPr/>
        </p:nvSpPr>
        <p:spPr>
          <a:xfrm>
            <a:off x="1511161" y="10797105"/>
            <a:ext cx="4892540" cy="16160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rgbClr val="363636">
                    <a:alpha val="80179"/>
                  </a:srgbClr>
                </a:solidFill>
              </a:defRPr>
            </a:lvl1pPr>
          </a:lstStyle>
          <a:p>
            <a:r>
              <a:t>Use Gray should mostly be used for our icon, however it can also be used purposefully to call attention to something and add that color ‘pop’ to the page. If the Gray is used for backgrounds, it should be done sparingly</a:t>
            </a:r>
          </a:p>
        </p:txBody>
      </p:sp>
      <p:sp>
        <p:nvSpPr>
          <p:cNvPr id="8" name="Picture Placeholder 7">
            <a:extLst>
              <a:ext uri="{FF2B5EF4-FFF2-40B4-BE49-F238E27FC236}">
                <a16:creationId xmlns:a16="http://schemas.microsoft.com/office/drawing/2014/main" id="{07181BC5-A538-8C69-C27F-7CD226B29580}"/>
              </a:ext>
            </a:extLst>
          </p:cNvPr>
          <p:cNvSpPr>
            <a:spLocks noGrp="1"/>
          </p:cNvSpPr>
          <p:nvPr>
            <p:ph type="pic" sz="quarter" idx="21"/>
          </p:nvPr>
        </p:nvSpPr>
        <p:spPr/>
      </p:sp>
      <p:sp>
        <p:nvSpPr>
          <p:cNvPr id="9" name="Picture Placeholder 8">
            <a:extLst>
              <a:ext uri="{FF2B5EF4-FFF2-40B4-BE49-F238E27FC236}">
                <a16:creationId xmlns:a16="http://schemas.microsoft.com/office/drawing/2014/main" id="{7A70E988-20A7-7957-693C-E2E63B6DDD0A}"/>
              </a:ext>
            </a:extLst>
          </p:cNvPr>
          <p:cNvSpPr>
            <a:spLocks noGrp="1"/>
          </p:cNvSpPr>
          <p:nvPr>
            <p:ph type="pic" sz="quarter" idx="22"/>
          </p:nvPr>
        </p:nvSpPr>
        <p:spPr/>
      </p:sp>
      <p:sp>
        <p:nvSpPr>
          <p:cNvPr id="10" name="Picture Placeholder 9">
            <a:extLst>
              <a:ext uri="{FF2B5EF4-FFF2-40B4-BE49-F238E27FC236}">
                <a16:creationId xmlns:a16="http://schemas.microsoft.com/office/drawing/2014/main" id="{48116E97-A352-4A1C-C018-02958133772B}"/>
              </a:ext>
            </a:extLst>
          </p:cNvPr>
          <p:cNvSpPr>
            <a:spLocks noGrp="1"/>
          </p:cNvSpPr>
          <p:nvPr>
            <p:ph type="pic" sz="quarter" idx="23"/>
          </p:nvPr>
        </p:nvSpPr>
        <p:spPr/>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hueOff val="1520724"/>
            <a:satOff val="-15966"/>
            <a:lumOff val="3665"/>
          </a:schemeClr>
        </a:solidFill>
        <a:effectLst/>
      </p:bgPr>
    </p:bg>
    <p:spTree>
      <p:nvGrpSpPr>
        <p:cNvPr id="1" name=""/>
        <p:cNvGrpSpPr/>
        <p:nvPr/>
      </p:nvGrpSpPr>
      <p:grpSpPr>
        <a:xfrm>
          <a:off x="0" y="0"/>
          <a:ext cx="0" cy="0"/>
          <a:chOff x="0" y="0"/>
          <a:chExt cx="0" cy="0"/>
        </a:xfrm>
      </p:grpSpPr>
      <p:sp>
        <p:nvSpPr>
          <p:cNvPr id="397" name="Typography"/>
          <p:cNvSpPr txBox="1"/>
          <p:nvPr/>
        </p:nvSpPr>
        <p:spPr>
          <a:xfrm>
            <a:off x="1506458" y="7813635"/>
            <a:ext cx="14639876" cy="29114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nSpc>
                <a:spcPct val="80000"/>
              </a:lnSpc>
              <a:defRPr sz="20000" spc="-400">
                <a:solidFill>
                  <a:schemeClr val="accent6">
                    <a:hueOff val="5408370"/>
                    <a:satOff val="-100000"/>
                    <a:lumOff val="36989"/>
                  </a:schemeClr>
                </a:solidFill>
                <a:latin typeface="+mn-lt"/>
                <a:ea typeface="+mn-ea"/>
                <a:cs typeface="+mn-cs"/>
                <a:sym typeface="Archivo SemiBold Medium"/>
              </a:defRPr>
            </a:lvl1pPr>
          </a:lstStyle>
          <a:p>
            <a:r>
              <a:t>Typography</a:t>
            </a:r>
          </a:p>
        </p:txBody>
      </p:sp>
      <p:sp>
        <p:nvSpPr>
          <p:cNvPr id="398" name="Rectangle"/>
          <p:cNvSpPr/>
          <p:nvPr/>
        </p:nvSpPr>
        <p:spPr>
          <a:xfrm>
            <a:off x="1501754" y="7490723"/>
            <a:ext cx="21371084" cy="44442"/>
          </a:xfrm>
          <a:prstGeom prst="rect">
            <a:avLst/>
          </a:prstGeom>
          <a:solidFill>
            <a:schemeClr val="accent6">
              <a:hueOff val="5408370"/>
              <a:satOff val="-100000"/>
              <a:lumOff val="36989"/>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399" name="Rectangle"/>
          <p:cNvSpPr/>
          <p:nvPr/>
        </p:nvSpPr>
        <p:spPr>
          <a:xfrm>
            <a:off x="1501754" y="11003581"/>
            <a:ext cx="21371084" cy="44442"/>
          </a:xfrm>
          <a:prstGeom prst="rect">
            <a:avLst/>
          </a:prstGeom>
          <a:solidFill>
            <a:schemeClr val="accent6">
              <a:hueOff val="5408370"/>
              <a:satOff val="-100000"/>
              <a:lumOff val="36989"/>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400" name="Brand Guidelines"/>
          <p:cNvSpPr txBox="1"/>
          <p:nvPr/>
        </p:nvSpPr>
        <p:spPr>
          <a:xfrm>
            <a:off x="1506458" y="12016305"/>
            <a:ext cx="2033994"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6">
                    <a:hueOff val="5408370"/>
                    <a:satOff val="-100000"/>
                    <a:lumOff val="36989"/>
                  </a:schemeClr>
                </a:solidFill>
              </a:defRPr>
            </a:lvl1pPr>
          </a:lstStyle>
          <a:p>
            <a:r>
              <a:t>Brand Guidelines</a:t>
            </a:r>
          </a:p>
        </p:txBody>
      </p:sp>
      <p:sp>
        <p:nvSpPr>
          <p:cNvPr id="401" name="Teapot"/>
          <p:cNvSpPr/>
          <p:nvPr/>
        </p:nvSpPr>
        <p:spPr>
          <a:xfrm>
            <a:off x="1506458" y="1302308"/>
            <a:ext cx="837507" cy="567398"/>
          </a:xfrm>
          <a:custGeom>
            <a:avLst/>
            <a:gdLst/>
            <a:ahLst/>
            <a:cxnLst>
              <a:cxn ang="0">
                <a:pos x="wd2" y="hd2"/>
              </a:cxn>
              <a:cxn ang="5400000">
                <a:pos x="wd2" y="hd2"/>
              </a:cxn>
              <a:cxn ang="10800000">
                <a:pos x="wd2" y="hd2"/>
              </a:cxn>
              <a:cxn ang="16200000">
                <a:pos x="wd2" y="hd2"/>
              </a:cxn>
            </a:cxnLst>
            <a:rect l="0" t="0" r="r" b="b"/>
            <a:pathLst>
              <a:path w="21319" h="21600" extrusionOk="0">
                <a:moveTo>
                  <a:pt x="8759" y="0"/>
                </a:moveTo>
                <a:cubicBezTo>
                  <a:pt x="8645" y="0"/>
                  <a:pt x="8554" y="137"/>
                  <a:pt x="8554" y="306"/>
                </a:cubicBezTo>
                <a:lnTo>
                  <a:pt x="8554" y="523"/>
                </a:lnTo>
                <a:cubicBezTo>
                  <a:pt x="8554" y="626"/>
                  <a:pt x="8588" y="720"/>
                  <a:pt x="8645" y="777"/>
                </a:cubicBezTo>
                <a:lnTo>
                  <a:pt x="9342" y="1472"/>
                </a:lnTo>
                <a:cubicBezTo>
                  <a:pt x="9560" y="1690"/>
                  <a:pt x="9467" y="2575"/>
                  <a:pt x="8496" y="2575"/>
                </a:cubicBezTo>
                <a:lnTo>
                  <a:pt x="6652" y="2575"/>
                </a:lnTo>
                <a:cubicBezTo>
                  <a:pt x="6456" y="2575"/>
                  <a:pt x="6297" y="2813"/>
                  <a:pt x="6297" y="3106"/>
                </a:cubicBezTo>
                <a:lnTo>
                  <a:pt x="6297" y="3462"/>
                </a:lnTo>
                <a:lnTo>
                  <a:pt x="5886" y="3462"/>
                </a:lnTo>
                <a:cubicBezTo>
                  <a:pt x="5664" y="3462"/>
                  <a:pt x="5479" y="3715"/>
                  <a:pt x="5459" y="4045"/>
                </a:cubicBezTo>
                <a:lnTo>
                  <a:pt x="5391" y="5191"/>
                </a:lnTo>
                <a:cubicBezTo>
                  <a:pt x="5003" y="4638"/>
                  <a:pt x="4497" y="4143"/>
                  <a:pt x="3865" y="4020"/>
                </a:cubicBezTo>
                <a:cubicBezTo>
                  <a:pt x="3086" y="3868"/>
                  <a:pt x="2266" y="4228"/>
                  <a:pt x="1617" y="5006"/>
                </a:cubicBezTo>
                <a:cubicBezTo>
                  <a:pt x="993" y="5755"/>
                  <a:pt x="213" y="7266"/>
                  <a:pt x="36" y="10215"/>
                </a:cubicBezTo>
                <a:cubicBezTo>
                  <a:pt x="-258" y="15147"/>
                  <a:pt x="1241" y="17843"/>
                  <a:pt x="4608" y="18457"/>
                </a:cubicBezTo>
                <a:lnTo>
                  <a:pt x="4468" y="20818"/>
                </a:lnTo>
                <a:cubicBezTo>
                  <a:pt x="4444" y="21238"/>
                  <a:pt x="4665" y="21600"/>
                  <a:pt x="4946" y="21600"/>
                </a:cubicBezTo>
                <a:lnTo>
                  <a:pt x="15308" y="21600"/>
                </a:lnTo>
                <a:cubicBezTo>
                  <a:pt x="15495" y="21600"/>
                  <a:pt x="15664" y="21438"/>
                  <a:pt x="15742" y="21184"/>
                </a:cubicBezTo>
                <a:cubicBezTo>
                  <a:pt x="16518" y="18674"/>
                  <a:pt x="20549" y="5644"/>
                  <a:pt x="20722" y="5178"/>
                </a:cubicBezTo>
                <a:cubicBezTo>
                  <a:pt x="20840" y="4862"/>
                  <a:pt x="21094" y="4611"/>
                  <a:pt x="21273" y="4463"/>
                </a:cubicBezTo>
                <a:cubicBezTo>
                  <a:pt x="21342" y="4407"/>
                  <a:pt x="21331" y="4257"/>
                  <a:pt x="21257" y="4222"/>
                </a:cubicBezTo>
                <a:lnTo>
                  <a:pt x="19901" y="3587"/>
                </a:lnTo>
                <a:cubicBezTo>
                  <a:pt x="19735" y="3509"/>
                  <a:pt x="19554" y="3575"/>
                  <a:pt x="19430" y="3756"/>
                </a:cubicBezTo>
                <a:lnTo>
                  <a:pt x="15960" y="8825"/>
                </a:lnTo>
                <a:cubicBezTo>
                  <a:pt x="15775" y="9096"/>
                  <a:pt x="15461" y="8927"/>
                  <a:pt x="15436" y="8541"/>
                </a:cubicBezTo>
                <a:lnTo>
                  <a:pt x="15136" y="4038"/>
                </a:lnTo>
                <a:cubicBezTo>
                  <a:pt x="15114" y="3710"/>
                  <a:pt x="14930" y="3462"/>
                  <a:pt x="14710" y="3462"/>
                </a:cubicBezTo>
                <a:lnTo>
                  <a:pt x="14038" y="3462"/>
                </a:lnTo>
                <a:lnTo>
                  <a:pt x="14038" y="3106"/>
                </a:lnTo>
                <a:cubicBezTo>
                  <a:pt x="14038" y="2813"/>
                  <a:pt x="13880" y="2575"/>
                  <a:pt x="13684" y="2575"/>
                </a:cubicBezTo>
                <a:lnTo>
                  <a:pt x="11838" y="2575"/>
                </a:lnTo>
                <a:cubicBezTo>
                  <a:pt x="10867" y="2575"/>
                  <a:pt x="10773" y="1690"/>
                  <a:pt x="10992" y="1472"/>
                </a:cubicBezTo>
                <a:lnTo>
                  <a:pt x="11690" y="777"/>
                </a:lnTo>
                <a:cubicBezTo>
                  <a:pt x="11747" y="720"/>
                  <a:pt x="11780" y="626"/>
                  <a:pt x="11780" y="523"/>
                </a:cubicBezTo>
                <a:lnTo>
                  <a:pt x="11780" y="306"/>
                </a:lnTo>
                <a:cubicBezTo>
                  <a:pt x="11780" y="137"/>
                  <a:pt x="11689" y="0"/>
                  <a:pt x="11575" y="0"/>
                </a:cubicBezTo>
                <a:lnTo>
                  <a:pt x="10199" y="0"/>
                </a:lnTo>
                <a:lnTo>
                  <a:pt x="10136" y="0"/>
                </a:lnTo>
                <a:lnTo>
                  <a:pt x="8759" y="0"/>
                </a:lnTo>
                <a:close/>
                <a:moveTo>
                  <a:pt x="3194" y="5335"/>
                </a:moveTo>
                <a:cubicBezTo>
                  <a:pt x="4112" y="5267"/>
                  <a:pt x="5152" y="6147"/>
                  <a:pt x="5185" y="8703"/>
                </a:cubicBezTo>
                <a:lnTo>
                  <a:pt x="4732" y="16349"/>
                </a:lnTo>
                <a:cubicBezTo>
                  <a:pt x="3561" y="17474"/>
                  <a:pt x="2176" y="16268"/>
                  <a:pt x="1585" y="15224"/>
                </a:cubicBezTo>
                <a:cubicBezTo>
                  <a:pt x="954" y="14106"/>
                  <a:pt x="711" y="12503"/>
                  <a:pt x="841" y="10322"/>
                </a:cubicBezTo>
                <a:cubicBezTo>
                  <a:pt x="960" y="8323"/>
                  <a:pt x="1439" y="6874"/>
                  <a:pt x="2122" y="5948"/>
                </a:cubicBezTo>
                <a:cubicBezTo>
                  <a:pt x="2383" y="5593"/>
                  <a:pt x="2776" y="5366"/>
                  <a:pt x="3194" y="5335"/>
                </a:cubicBezTo>
                <a:close/>
              </a:path>
            </a:pathLst>
          </a:custGeom>
          <a:solidFill>
            <a:schemeClr val="accent6">
              <a:hueOff val="5408370"/>
              <a:satOff val="-100000"/>
              <a:lumOff val="36989"/>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hueOff val="-10403153"/>
            <a:satOff val="17755"/>
            <a:lumOff val="-49504"/>
          </a:schemeClr>
        </a:solidFill>
        <a:effectLst/>
      </p:bgPr>
    </p:bg>
    <p:spTree>
      <p:nvGrpSpPr>
        <p:cNvPr id="1" name=""/>
        <p:cNvGrpSpPr/>
        <p:nvPr/>
      </p:nvGrpSpPr>
      <p:grpSpPr>
        <a:xfrm>
          <a:off x="0" y="0"/>
          <a:ext cx="0" cy="0"/>
          <a:chOff x="0" y="0"/>
          <a:chExt cx="0" cy="0"/>
        </a:xfrm>
      </p:grpSpPr>
      <p:sp>
        <p:nvSpPr>
          <p:cNvPr id="139" name="Lorem ipsum dolor sit amet, consectetur adipiscing elit, sed do eiusmod tempor incididunt ut labore et dolore magna aliqua.…"/>
          <p:cNvSpPr txBox="1"/>
          <p:nvPr/>
        </p:nvSpPr>
        <p:spPr>
          <a:xfrm>
            <a:off x="8487531" y="1302308"/>
            <a:ext cx="10427189" cy="28987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a:solidFill>
                  <a:schemeClr val="accent6">
                    <a:hueOff val="5408370"/>
                    <a:satOff val="-100000"/>
                    <a:lumOff val="36989"/>
                  </a:schemeClr>
                </a:solidFill>
                <a:latin typeface="Archivo SemiBold Light"/>
                <a:ea typeface="Archivo SemiBold Light"/>
                <a:cs typeface="Archivo SemiBold Light"/>
                <a:sym typeface="Archivo SemiBold Light"/>
              </a:defRPr>
            </a:pPr>
            <a:r>
              <a:t>Lorem ipsum dolor sit amet, consectetur adipiscing elit, sed do eiusmod tempor incididunt ut labore et dolore magna aliqua. </a:t>
            </a:r>
          </a:p>
          <a:p>
            <a:pPr>
              <a:defRPr>
                <a:solidFill>
                  <a:schemeClr val="accent6">
                    <a:hueOff val="5408370"/>
                    <a:satOff val="-100000"/>
                    <a:lumOff val="36989"/>
                  </a:schemeClr>
                </a:solidFill>
                <a:latin typeface="Archivo SemiBold Light"/>
                <a:ea typeface="Archivo SemiBold Light"/>
                <a:cs typeface="Archivo SemiBold Light"/>
                <a:sym typeface="Archivo SemiBold Light"/>
              </a:defRPr>
            </a:pPr>
            <a:endParaRPr/>
          </a:p>
          <a:p>
            <a:pPr>
              <a:defRPr>
                <a:solidFill>
                  <a:schemeClr val="accent6">
                    <a:hueOff val="5408370"/>
                    <a:satOff val="-100000"/>
                    <a:lumOff val="36989"/>
                  </a:schemeClr>
                </a:solidFill>
                <a:latin typeface="Archivo SemiBold Light"/>
                <a:ea typeface="Archivo SemiBold Light"/>
                <a:cs typeface="Archivo SemiBold Light"/>
                <a:sym typeface="Archivo SemiBold Light"/>
              </a:defRPr>
            </a:pPr>
            <a:r>
              <a:t>Eu mi bibendum neque egestas congue quisque egestas. In hac habitasse platea dictumst vestibulum. Nec dui nunc mattis enim ut tellus elementum sagittis.</a:t>
            </a:r>
          </a:p>
        </p:txBody>
      </p:sp>
      <p:sp>
        <p:nvSpPr>
          <p:cNvPr id="140" name="1 Brand"/>
          <p:cNvSpPr txBox="1"/>
          <p:nvPr/>
        </p:nvSpPr>
        <p:spPr>
          <a:xfrm>
            <a:off x="8487531" y="6879155"/>
            <a:ext cx="6377101" cy="1844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lnSpc>
                <a:spcPct val="90000"/>
              </a:lnSpc>
              <a:defRPr sz="12300" spc="-246">
                <a:solidFill>
                  <a:schemeClr val="accent6">
                    <a:hueOff val="5408370"/>
                    <a:satOff val="-100000"/>
                    <a:lumOff val="36989"/>
                  </a:schemeClr>
                </a:solidFill>
                <a:latin typeface="+mn-lt"/>
                <a:ea typeface="+mn-ea"/>
                <a:cs typeface="+mn-cs"/>
                <a:sym typeface="Archivo SemiBold Medium"/>
              </a:defRPr>
            </a:pPr>
            <a:r>
              <a:rPr>
                <a:solidFill>
                  <a:schemeClr val="accent3">
                    <a:hueOff val="-6258494"/>
                    <a:satOff val="-67703"/>
                    <a:lumOff val="-17182"/>
                  </a:schemeClr>
                </a:solidFill>
              </a:rPr>
              <a:t>1</a:t>
            </a:r>
            <a:r>
              <a:t> Brand</a:t>
            </a:r>
          </a:p>
        </p:txBody>
      </p:sp>
      <p:sp>
        <p:nvSpPr>
          <p:cNvPr id="141" name="2 Logo"/>
          <p:cNvSpPr txBox="1"/>
          <p:nvPr/>
        </p:nvSpPr>
        <p:spPr>
          <a:xfrm>
            <a:off x="8487531" y="8723830"/>
            <a:ext cx="6377101" cy="1844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lnSpc>
                <a:spcPct val="90000"/>
              </a:lnSpc>
              <a:defRPr sz="12300" spc="-246">
                <a:solidFill>
                  <a:schemeClr val="accent6">
                    <a:hueOff val="5408370"/>
                    <a:satOff val="-100000"/>
                    <a:lumOff val="36989"/>
                  </a:schemeClr>
                </a:solidFill>
                <a:latin typeface="+mn-lt"/>
                <a:ea typeface="+mn-ea"/>
                <a:cs typeface="+mn-cs"/>
                <a:sym typeface="Archivo SemiBold Medium"/>
              </a:defRPr>
            </a:pPr>
            <a:r>
              <a:rPr>
                <a:solidFill>
                  <a:schemeClr val="accent3">
                    <a:hueOff val="-6258494"/>
                    <a:satOff val="-67703"/>
                    <a:lumOff val="-17182"/>
                  </a:schemeClr>
                </a:solidFill>
              </a:rPr>
              <a:t>2</a:t>
            </a:r>
            <a:r>
              <a:t> Logo</a:t>
            </a:r>
          </a:p>
        </p:txBody>
      </p:sp>
      <p:sp>
        <p:nvSpPr>
          <p:cNvPr id="142" name="3 Colour"/>
          <p:cNvSpPr txBox="1"/>
          <p:nvPr/>
        </p:nvSpPr>
        <p:spPr>
          <a:xfrm>
            <a:off x="8487531" y="10568505"/>
            <a:ext cx="6377100" cy="1844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lnSpc>
                <a:spcPct val="90000"/>
              </a:lnSpc>
              <a:defRPr sz="12300" spc="-246">
                <a:solidFill>
                  <a:schemeClr val="accent6">
                    <a:hueOff val="5408370"/>
                    <a:satOff val="-100000"/>
                    <a:lumOff val="36989"/>
                  </a:schemeClr>
                </a:solidFill>
                <a:latin typeface="+mn-lt"/>
                <a:ea typeface="+mn-ea"/>
                <a:cs typeface="+mn-cs"/>
                <a:sym typeface="Archivo SemiBold Medium"/>
              </a:defRPr>
            </a:pPr>
            <a:r>
              <a:rPr>
                <a:solidFill>
                  <a:schemeClr val="accent3">
                    <a:hueOff val="-6258494"/>
                    <a:satOff val="-67703"/>
                    <a:lumOff val="-17182"/>
                  </a:schemeClr>
                </a:solidFill>
              </a:rPr>
              <a:t>3</a:t>
            </a:r>
            <a:r>
              <a:t> Colour</a:t>
            </a:r>
          </a:p>
        </p:txBody>
      </p:sp>
      <p:sp>
        <p:nvSpPr>
          <p:cNvPr id="143" name="4 Font"/>
          <p:cNvSpPr txBox="1"/>
          <p:nvPr/>
        </p:nvSpPr>
        <p:spPr>
          <a:xfrm>
            <a:off x="15820327" y="6879155"/>
            <a:ext cx="6109721" cy="1844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lnSpc>
                <a:spcPct val="90000"/>
              </a:lnSpc>
              <a:defRPr sz="12300" spc="-246">
                <a:solidFill>
                  <a:schemeClr val="accent6">
                    <a:hueOff val="5408370"/>
                    <a:satOff val="-100000"/>
                    <a:lumOff val="36989"/>
                  </a:schemeClr>
                </a:solidFill>
                <a:latin typeface="+mn-lt"/>
                <a:ea typeface="+mn-ea"/>
                <a:cs typeface="+mn-cs"/>
                <a:sym typeface="Archivo SemiBold Medium"/>
              </a:defRPr>
            </a:pPr>
            <a:r>
              <a:rPr>
                <a:solidFill>
                  <a:schemeClr val="accent3">
                    <a:hueOff val="-6258494"/>
                    <a:satOff val="-67703"/>
                    <a:lumOff val="-17182"/>
                  </a:schemeClr>
                </a:solidFill>
              </a:rPr>
              <a:t>4</a:t>
            </a:r>
            <a:r>
              <a:t> Font</a:t>
            </a:r>
          </a:p>
        </p:txBody>
      </p:sp>
      <p:sp>
        <p:nvSpPr>
          <p:cNvPr id="144" name="5 Digital"/>
          <p:cNvSpPr txBox="1"/>
          <p:nvPr/>
        </p:nvSpPr>
        <p:spPr>
          <a:xfrm>
            <a:off x="15820327" y="8723830"/>
            <a:ext cx="6109721" cy="1844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lnSpc>
                <a:spcPct val="90000"/>
              </a:lnSpc>
              <a:defRPr sz="12300" spc="-246">
                <a:solidFill>
                  <a:schemeClr val="accent6">
                    <a:hueOff val="5408370"/>
                    <a:satOff val="-100000"/>
                    <a:lumOff val="36989"/>
                  </a:schemeClr>
                </a:solidFill>
                <a:latin typeface="+mn-lt"/>
                <a:ea typeface="+mn-ea"/>
                <a:cs typeface="+mn-cs"/>
                <a:sym typeface="Archivo SemiBold Medium"/>
              </a:defRPr>
            </a:pPr>
            <a:r>
              <a:rPr>
                <a:solidFill>
                  <a:schemeClr val="accent3">
                    <a:hueOff val="-6258494"/>
                    <a:satOff val="-67703"/>
                    <a:lumOff val="-17182"/>
                  </a:schemeClr>
                </a:solidFill>
              </a:rPr>
              <a:t>5</a:t>
            </a:r>
            <a:r>
              <a:t> Digital</a:t>
            </a:r>
          </a:p>
        </p:txBody>
      </p:sp>
      <p:sp>
        <p:nvSpPr>
          <p:cNvPr id="145" name="6 Imagery"/>
          <p:cNvSpPr txBox="1"/>
          <p:nvPr/>
        </p:nvSpPr>
        <p:spPr>
          <a:xfrm>
            <a:off x="15820327" y="10568505"/>
            <a:ext cx="7052511" cy="1844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lnSpc>
                <a:spcPct val="90000"/>
              </a:lnSpc>
              <a:defRPr sz="12300" spc="-246">
                <a:solidFill>
                  <a:schemeClr val="accent6">
                    <a:hueOff val="5408370"/>
                    <a:satOff val="-100000"/>
                    <a:lumOff val="36989"/>
                  </a:schemeClr>
                </a:solidFill>
                <a:latin typeface="+mn-lt"/>
                <a:ea typeface="+mn-ea"/>
                <a:cs typeface="+mn-cs"/>
                <a:sym typeface="Archivo SemiBold Medium"/>
              </a:defRPr>
            </a:pPr>
            <a:r>
              <a:rPr>
                <a:solidFill>
                  <a:schemeClr val="accent3">
                    <a:hueOff val="-6258494"/>
                    <a:satOff val="-67703"/>
                    <a:lumOff val="-17182"/>
                  </a:schemeClr>
                </a:solidFill>
              </a:rPr>
              <a:t>6</a:t>
            </a:r>
            <a:r>
              <a:t> Imagery</a:t>
            </a:r>
          </a:p>
        </p:txBody>
      </p:sp>
      <p:sp>
        <p:nvSpPr>
          <p:cNvPr id="146" name="Brand Guidelines"/>
          <p:cNvSpPr txBox="1"/>
          <p:nvPr/>
        </p:nvSpPr>
        <p:spPr>
          <a:xfrm>
            <a:off x="1506458" y="12016305"/>
            <a:ext cx="2033994"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6">
                    <a:hueOff val="5408370"/>
                    <a:satOff val="-100000"/>
                    <a:lumOff val="36989"/>
                  </a:schemeClr>
                </a:solidFill>
              </a:defRPr>
            </a:lvl1pPr>
          </a:lstStyle>
          <a:p>
            <a:r>
              <a:t>Brand Guidelines</a:t>
            </a:r>
          </a:p>
        </p:txBody>
      </p:sp>
      <p:sp>
        <p:nvSpPr>
          <p:cNvPr id="147" name="Teapot"/>
          <p:cNvSpPr/>
          <p:nvPr/>
        </p:nvSpPr>
        <p:spPr>
          <a:xfrm>
            <a:off x="1506458" y="1302308"/>
            <a:ext cx="837507" cy="567398"/>
          </a:xfrm>
          <a:custGeom>
            <a:avLst/>
            <a:gdLst/>
            <a:ahLst/>
            <a:cxnLst>
              <a:cxn ang="0">
                <a:pos x="wd2" y="hd2"/>
              </a:cxn>
              <a:cxn ang="5400000">
                <a:pos x="wd2" y="hd2"/>
              </a:cxn>
              <a:cxn ang="10800000">
                <a:pos x="wd2" y="hd2"/>
              </a:cxn>
              <a:cxn ang="16200000">
                <a:pos x="wd2" y="hd2"/>
              </a:cxn>
            </a:cxnLst>
            <a:rect l="0" t="0" r="r" b="b"/>
            <a:pathLst>
              <a:path w="21319" h="21600" extrusionOk="0">
                <a:moveTo>
                  <a:pt x="8759" y="0"/>
                </a:moveTo>
                <a:cubicBezTo>
                  <a:pt x="8645" y="0"/>
                  <a:pt x="8554" y="137"/>
                  <a:pt x="8554" y="306"/>
                </a:cubicBezTo>
                <a:lnTo>
                  <a:pt x="8554" y="523"/>
                </a:lnTo>
                <a:cubicBezTo>
                  <a:pt x="8554" y="626"/>
                  <a:pt x="8588" y="720"/>
                  <a:pt x="8645" y="777"/>
                </a:cubicBezTo>
                <a:lnTo>
                  <a:pt x="9342" y="1472"/>
                </a:lnTo>
                <a:cubicBezTo>
                  <a:pt x="9560" y="1690"/>
                  <a:pt x="9467" y="2575"/>
                  <a:pt x="8496" y="2575"/>
                </a:cubicBezTo>
                <a:lnTo>
                  <a:pt x="6652" y="2575"/>
                </a:lnTo>
                <a:cubicBezTo>
                  <a:pt x="6456" y="2575"/>
                  <a:pt x="6297" y="2813"/>
                  <a:pt x="6297" y="3106"/>
                </a:cubicBezTo>
                <a:lnTo>
                  <a:pt x="6297" y="3462"/>
                </a:lnTo>
                <a:lnTo>
                  <a:pt x="5886" y="3462"/>
                </a:lnTo>
                <a:cubicBezTo>
                  <a:pt x="5664" y="3462"/>
                  <a:pt x="5479" y="3715"/>
                  <a:pt x="5459" y="4045"/>
                </a:cubicBezTo>
                <a:lnTo>
                  <a:pt x="5391" y="5191"/>
                </a:lnTo>
                <a:cubicBezTo>
                  <a:pt x="5003" y="4638"/>
                  <a:pt x="4497" y="4143"/>
                  <a:pt x="3865" y="4020"/>
                </a:cubicBezTo>
                <a:cubicBezTo>
                  <a:pt x="3086" y="3868"/>
                  <a:pt x="2266" y="4228"/>
                  <a:pt x="1617" y="5006"/>
                </a:cubicBezTo>
                <a:cubicBezTo>
                  <a:pt x="993" y="5755"/>
                  <a:pt x="213" y="7266"/>
                  <a:pt x="36" y="10215"/>
                </a:cubicBezTo>
                <a:cubicBezTo>
                  <a:pt x="-258" y="15147"/>
                  <a:pt x="1241" y="17843"/>
                  <a:pt x="4608" y="18457"/>
                </a:cubicBezTo>
                <a:lnTo>
                  <a:pt x="4468" y="20818"/>
                </a:lnTo>
                <a:cubicBezTo>
                  <a:pt x="4444" y="21238"/>
                  <a:pt x="4665" y="21600"/>
                  <a:pt x="4946" y="21600"/>
                </a:cubicBezTo>
                <a:lnTo>
                  <a:pt x="15308" y="21600"/>
                </a:lnTo>
                <a:cubicBezTo>
                  <a:pt x="15495" y="21600"/>
                  <a:pt x="15664" y="21438"/>
                  <a:pt x="15742" y="21184"/>
                </a:cubicBezTo>
                <a:cubicBezTo>
                  <a:pt x="16518" y="18674"/>
                  <a:pt x="20549" y="5644"/>
                  <a:pt x="20722" y="5178"/>
                </a:cubicBezTo>
                <a:cubicBezTo>
                  <a:pt x="20840" y="4862"/>
                  <a:pt x="21094" y="4611"/>
                  <a:pt x="21273" y="4463"/>
                </a:cubicBezTo>
                <a:cubicBezTo>
                  <a:pt x="21342" y="4407"/>
                  <a:pt x="21331" y="4257"/>
                  <a:pt x="21257" y="4222"/>
                </a:cubicBezTo>
                <a:lnTo>
                  <a:pt x="19901" y="3587"/>
                </a:lnTo>
                <a:cubicBezTo>
                  <a:pt x="19735" y="3509"/>
                  <a:pt x="19554" y="3575"/>
                  <a:pt x="19430" y="3756"/>
                </a:cubicBezTo>
                <a:lnTo>
                  <a:pt x="15960" y="8825"/>
                </a:lnTo>
                <a:cubicBezTo>
                  <a:pt x="15775" y="9096"/>
                  <a:pt x="15461" y="8927"/>
                  <a:pt x="15436" y="8541"/>
                </a:cubicBezTo>
                <a:lnTo>
                  <a:pt x="15136" y="4038"/>
                </a:lnTo>
                <a:cubicBezTo>
                  <a:pt x="15114" y="3710"/>
                  <a:pt x="14930" y="3462"/>
                  <a:pt x="14710" y="3462"/>
                </a:cubicBezTo>
                <a:lnTo>
                  <a:pt x="14038" y="3462"/>
                </a:lnTo>
                <a:lnTo>
                  <a:pt x="14038" y="3106"/>
                </a:lnTo>
                <a:cubicBezTo>
                  <a:pt x="14038" y="2813"/>
                  <a:pt x="13880" y="2575"/>
                  <a:pt x="13684" y="2575"/>
                </a:cubicBezTo>
                <a:lnTo>
                  <a:pt x="11838" y="2575"/>
                </a:lnTo>
                <a:cubicBezTo>
                  <a:pt x="10867" y="2575"/>
                  <a:pt x="10773" y="1690"/>
                  <a:pt x="10992" y="1472"/>
                </a:cubicBezTo>
                <a:lnTo>
                  <a:pt x="11690" y="777"/>
                </a:lnTo>
                <a:cubicBezTo>
                  <a:pt x="11747" y="720"/>
                  <a:pt x="11780" y="626"/>
                  <a:pt x="11780" y="523"/>
                </a:cubicBezTo>
                <a:lnTo>
                  <a:pt x="11780" y="306"/>
                </a:lnTo>
                <a:cubicBezTo>
                  <a:pt x="11780" y="137"/>
                  <a:pt x="11689" y="0"/>
                  <a:pt x="11575" y="0"/>
                </a:cubicBezTo>
                <a:lnTo>
                  <a:pt x="10199" y="0"/>
                </a:lnTo>
                <a:lnTo>
                  <a:pt x="10136" y="0"/>
                </a:lnTo>
                <a:lnTo>
                  <a:pt x="8759" y="0"/>
                </a:lnTo>
                <a:close/>
                <a:moveTo>
                  <a:pt x="3194" y="5335"/>
                </a:moveTo>
                <a:cubicBezTo>
                  <a:pt x="4112" y="5267"/>
                  <a:pt x="5152" y="6147"/>
                  <a:pt x="5185" y="8703"/>
                </a:cubicBezTo>
                <a:lnTo>
                  <a:pt x="4732" y="16349"/>
                </a:lnTo>
                <a:cubicBezTo>
                  <a:pt x="3561" y="17474"/>
                  <a:pt x="2176" y="16268"/>
                  <a:pt x="1585" y="15224"/>
                </a:cubicBezTo>
                <a:cubicBezTo>
                  <a:pt x="954" y="14106"/>
                  <a:pt x="711" y="12503"/>
                  <a:pt x="841" y="10322"/>
                </a:cubicBezTo>
                <a:cubicBezTo>
                  <a:pt x="960" y="8323"/>
                  <a:pt x="1439" y="6874"/>
                  <a:pt x="2122" y="5948"/>
                </a:cubicBezTo>
                <a:cubicBezTo>
                  <a:pt x="2383" y="5593"/>
                  <a:pt x="2776" y="5366"/>
                  <a:pt x="3194" y="5335"/>
                </a:cubicBezTo>
                <a:close/>
              </a:path>
            </a:pathLst>
          </a:custGeom>
          <a:solidFill>
            <a:schemeClr val="accent6">
              <a:hueOff val="5408370"/>
              <a:satOff val="-100000"/>
              <a:lumOff val="36989"/>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hueOff val="-10403153"/>
            <a:satOff val="17755"/>
            <a:lumOff val="-49504"/>
          </a:schemeClr>
        </a:solidFill>
        <a:effectLst/>
      </p:bgPr>
    </p:bg>
    <p:spTree>
      <p:nvGrpSpPr>
        <p:cNvPr id="1" name=""/>
        <p:cNvGrpSpPr/>
        <p:nvPr/>
      </p:nvGrpSpPr>
      <p:grpSpPr>
        <a:xfrm>
          <a:off x="0" y="0"/>
          <a:ext cx="0" cy="0"/>
          <a:chOff x="0" y="0"/>
          <a:chExt cx="0" cy="0"/>
        </a:xfrm>
      </p:grpSpPr>
      <p:sp>
        <p:nvSpPr>
          <p:cNvPr id="403" name="QWERTYUIOPASDFGHJKLZXCVBNM78765431+@#"/>
          <p:cNvSpPr txBox="1"/>
          <p:nvPr/>
        </p:nvSpPr>
        <p:spPr>
          <a:xfrm>
            <a:off x="-3176398" y="268696"/>
            <a:ext cx="30736796" cy="131786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ctr">
              <a:lnSpc>
                <a:spcPct val="80000"/>
              </a:lnSpc>
              <a:defRPr sz="35000">
                <a:solidFill>
                  <a:schemeClr val="accent6">
                    <a:hueOff val="5408370"/>
                    <a:satOff val="-100000"/>
                    <a:lumOff val="36989"/>
                  </a:schemeClr>
                </a:solidFill>
                <a:latin typeface="+mn-lt"/>
                <a:ea typeface="+mn-ea"/>
                <a:cs typeface="+mn-cs"/>
                <a:sym typeface="Archivo SemiBold Medium"/>
              </a:defRPr>
            </a:lvl1pPr>
          </a:lstStyle>
          <a:p>
            <a:r>
              <a:t>QWERTYUIOPASDFGHJKLZXCVBNM78765431+@#</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The inspiration came from lorem ipsum dolor sit amet, consectetur adipiscing elit, sed do eiusmod tempor incididunt ut labore et dolore magna aliqua."/>
          <p:cNvSpPr txBox="1"/>
          <p:nvPr/>
        </p:nvSpPr>
        <p:spPr>
          <a:xfrm>
            <a:off x="13787497" y="8513644"/>
            <a:ext cx="9085341" cy="38995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defTabSz="825500">
              <a:defRPr sz="4700">
                <a:solidFill>
                  <a:schemeClr val="accent3">
                    <a:hueOff val="-6258494"/>
                    <a:satOff val="-67703"/>
                    <a:lumOff val="-17182"/>
                  </a:schemeClr>
                </a:solidFill>
              </a:defRPr>
            </a:lvl1pPr>
          </a:lstStyle>
          <a:p>
            <a:r>
              <a:t>The inspiration came from lorem ipsum dolor sit amet, consectetur adipiscing elit, sed do eiusmod tempor incididunt ut labore et dolore magna aliqua. </a:t>
            </a:r>
          </a:p>
        </p:txBody>
      </p:sp>
      <p:sp>
        <p:nvSpPr>
          <p:cNvPr id="406" name="Brand Guidelines"/>
          <p:cNvSpPr txBox="1"/>
          <p:nvPr/>
        </p:nvSpPr>
        <p:spPr>
          <a:xfrm>
            <a:off x="1506458" y="12016305"/>
            <a:ext cx="1974744"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3">
                    <a:hueOff val="-6258494"/>
                    <a:satOff val="-67703"/>
                    <a:lumOff val="-17182"/>
                  </a:schemeClr>
                </a:solidFill>
              </a:defRPr>
            </a:lvl1pPr>
          </a:lstStyle>
          <a:p>
            <a:r>
              <a:t>Brand Guidelines</a:t>
            </a:r>
          </a:p>
        </p:txBody>
      </p:sp>
      <p:sp>
        <p:nvSpPr>
          <p:cNvPr id="407" name="Teapot"/>
          <p:cNvSpPr/>
          <p:nvPr/>
        </p:nvSpPr>
        <p:spPr>
          <a:xfrm>
            <a:off x="1506458" y="1302308"/>
            <a:ext cx="837507" cy="567398"/>
          </a:xfrm>
          <a:custGeom>
            <a:avLst/>
            <a:gdLst/>
            <a:ahLst/>
            <a:cxnLst>
              <a:cxn ang="0">
                <a:pos x="wd2" y="hd2"/>
              </a:cxn>
              <a:cxn ang="5400000">
                <a:pos x="wd2" y="hd2"/>
              </a:cxn>
              <a:cxn ang="10800000">
                <a:pos x="wd2" y="hd2"/>
              </a:cxn>
              <a:cxn ang="16200000">
                <a:pos x="wd2" y="hd2"/>
              </a:cxn>
            </a:cxnLst>
            <a:rect l="0" t="0" r="r" b="b"/>
            <a:pathLst>
              <a:path w="21319" h="21600" extrusionOk="0">
                <a:moveTo>
                  <a:pt x="8759" y="0"/>
                </a:moveTo>
                <a:cubicBezTo>
                  <a:pt x="8645" y="0"/>
                  <a:pt x="8554" y="137"/>
                  <a:pt x="8554" y="306"/>
                </a:cubicBezTo>
                <a:lnTo>
                  <a:pt x="8554" y="523"/>
                </a:lnTo>
                <a:cubicBezTo>
                  <a:pt x="8554" y="626"/>
                  <a:pt x="8588" y="720"/>
                  <a:pt x="8645" y="777"/>
                </a:cubicBezTo>
                <a:lnTo>
                  <a:pt x="9342" y="1472"/>
                </a:lnTo>
                <a:cubicBezTo>
                  <a:pt x="9560" y="1690"/>
                  <a:pt x="9467" y="2575"/>
                  <a:pt x="8496" y="2575"/>
                </a:cubicBezTo>
                <a:lnTo>
                  <a:pt x="6652" y="2575"/>
                </a:lnTo>
                <a:cubicBezTo>
                  <a:pt x="6456" y="2575"/>
                  <a:pt x="6297" y="2813"/>
                  <a:pt x="6297" y="3106"/>
                </a:cubicBezTo>
                <a:lnTo>
                  <a:pt x="6297" y="3462"/>
                </a:lnTo>
                <a:lnTo>
                  <a:pt x="5886" y="3462"/>
                </a:lnTo>
                <a:cubicBezTo>
                  <a:pt x="5664" y="3462"/>
                  <a:pt x="5479" y="3715"/>
                  <a:pt x="5459" y="4045"/>
                </a:cubicBezTo>
                <a:lnTo>
                  <a:pt x="5391" y="5191"/>
                </a:lnTo>
                <a:cubicBezTo>
                  <a:pt x="5003" y="4638"/>
                  <a:pt x="4497" y="4143"/>
                  <a:pt x="3865" y="4020"/>
                </a:cubicBezTo>
                <a:cubicBezTo>
                  <a:pt x="3086" y="3868"/>
                  <a:pt x="2266" y="4228"/>
                  <a:pt x="1617" y="5006"/>
                </a:cubicBezTo>
                <a:cubicBezTo>
                  <a:pt x="993" y="5755"/>
                  <a:pt x="213" y="7266"/>
                  <a:pt x="36" y="10215"/>
                </a:cubicBezTo>
                <a:cubicBezTo>
                  <a:pt x="-258" y="15147"/>
                  <a:pt x="1241" y="17843"/>
                  <a:pt x="4608" y="18457"/>
                </a:cubicBezTo>
                <a:lnTo>
                  <a:pt x="4468" y="20818"/>
                </a:lnTo>
                <a:cubicBezTo>
                  <a:pt x="4444" y="21238"/>
                  <a:pt x="4665" y="21600"/>
                  <a:pt x="4946" y="21600"/>
                </a:cubicBezTo>
                <a:lnTo>
                  <a:pt x="15308" y="21600"/>
                </a:lnTo>
                <a:cubicBezTo>
                  <a:pt x="15495" y="21600"/>
                  <a:pt x="15664" y="21438"/>
                  <a:pt x="15742" y="21184"/>
                </a:cubicBezTo>
                <a:cubicBezTo>
                  <a:pt x="16518" y="18674"/>
                  <a:pt x="20549" y="5644"/>
                  <a:pt x="20722" y="5178"/>
                </a:cubicBezTo>
                <a:cubicBezTo>
                  <a:pt x="20840" y="4862"/>
                  <a:pt x="21094" y="4611"/>
                  <a:pt x="21273" y="4463"/>
                </a:cubicBezTo>
                <a:cubicBezTo>
                  <a:pt x="21342" y="4407"/>
                  <a:pt x="21331" y="4257"/>
                  <a:pt x="21257" y="4222"/>
                </a:cubicBezTo>
                <a:lnTo>
                  <a:pt x="19901" y="3587"/>
                </a:lnTo>
                <a:cubicBezTo>
                  <a:pt x="19735" y="3509"/>
                  <a:pt x="19554" y="3575"/>
                  <a:pt x="19430" y="3756"/>
                </a:cubicBezTo>
                <a:lnTo>
                  <a:pt x="15960" y="8825"/>
                </a:lnTo>
                <a:cubicBezTo>
                  <a:pt x="15775" y="9096"/>
                  <a:pt x="15461" y="8927"/>
                  <a:pt x="15436" y="8541"/>
                </a:cubicBezTo>
                <a:lnTo>
                  <a:pt x="15136" y="4038"/>
                </a:lnTo>
                <a:cubicBezTo>
                  <a:pt x="15114" y="3710"/>
                  <a:pt x="14930" y="3462"/>
                  <a:pt x="14710" y="3462"/>
                </a:cubicBezTo>
                <a:lnTo>
                  <a:pt x="14038" y="3462"/>
                </a:lnTo>
                <a:lnTo>
                  <a:pt x="14038" y="3106"/>
                </a:lnTo>
                <a:cubicBezTo>
                  <a:pt x="14038" y="2813"/>
                  <a:pt x="13880" y="2575"/>
                  <a:pt x="13684" y="2575"/>
                </a:cubicBezTo>
                <a:lnTo>
                  <a:pt x="11838" y="2575"/>
                </a:lnTo>
                <a:cubicBezTo>
                  <a:pt x="10867" y="2575"/>
                  <a:pt x="10773" y="1690"/>
                  <a:pt x="10992" y="1472"/>
                </a:cubicBezTo>
                <a:lnTo>
                  <a:pt x="11690" y="777"/>
                </a:lnTo>
                <a:cubicBezTo>
                  <a:pt x="11747" y="720"/>
                  <a:pt x="11780" y="626"/>
                  <a:pt x="11780" y="523"/>
                </a:cubicBezTo>
                <a:lnTo>
                  <a:pt x="11780" y="306"/>
                </a:lnTo>
                <a:cubicBezTo>
                  <a:pt x="11780" y="137"/>
                  <a:pt x="11689" y="0"/>
                  <a:pt x="11575" y="0"/>
                </a:cubicBezTo>
                <a:lnTo>
                  <a:pt x="10199" y="0"/>
                </a:lnTo>
                <a:lnTo>
                  <a:pt x="10136" y="0"/>
                </a:lnTo>
                <a:lnTo>
                  <a:pt x="8759" y="0"/>
                </a:lnTo>
                <a:close/>
                <a:moveTo>
                  <a:pt x="3194" y="5335"/>
                </a:moveTo>
                <a:cubicBezTo>
                  <a:pt x="4112" y="5267"/>
                  <a:pt x="5152" y="6147"/>
                  <a:pt x="5185" y="8703"/>
                </a:cubicBezTo>
                <a:lnTo>
                  <a:pt x="4732" y="16349"/>
                </a:lnTo>
                <a:cubicBezTo>
                  <a:pt x="3561" y="17474"/>
                  <a:pt x="2176" y="16268"/>
                  <a:pt x="1585" y="15224"/>
                </a:cubicBezTo>
                <a:cubicBezTo>
                  <a:pt x="954" y="14106"/>
                  <a:pt x="711" y="12503"/>
                  <a:pt x="841" y="10322"/>
                </a:cubicBezTo>
                <a:cubicBezTo>
                  <a:pt x="960" y="8323"/>
                  <a:pt x="1439" y="6874"/>
                  <a:pt x="2122" y="5948"/>
                </a:cubicBezTo>
                <a:cubicBezTo>
                  <a:pt x="2383" y="5593"/>
                  <a:pt x="2776" y="5366"/>
                  <a:pt x="3194" y="5335"/>
                </a:cubicBezTo>
                <a:close/>
              </a:path>
            </a:pathLst>
          </a:custGeom>
          <a:solidFill>
            <a:schemeClr val="accent2">
              <a:hueOff val="-10403153"/>
              <a:satOff val="17755"/>
              <a:lumOff val="-49504"/>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408" name="We are using Archivo Medium on 123 point it should be nice for you"/>
          <p:cNvSpPr txBox="1"/>
          <p:nvPr/>
        </p:nvSpPr>
        <p:spPr>
          <a:xfrm>
            <a:off x="1506458" y="2921859"/>
            <a:ext cx="14661797" cy="52548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nSpc>
                <a:spcPct val="90000"/>
              </a:lnSpc>
              <a:defRPr sz="12300" spc="-246">
                <a:solidFill>
                  <a:schemeClr val="accent1">
                    <a:hueOff val="1520724"/>
                    <a:satOff val="-15966"/>
                    <a:lumOff val="3665"/>
                  </a:schemeClr>
                </a:solidFill>
                <a:latin typeface="+mn-lt"/>
                <a:ea typeface="+mn-ea"/>
                <a:cs typeface="+mn-cs"/>
                <a:sym typeface="Archivo SemiBold Medium"/>
              </a:defRPr>
            </a:lvl1pPr>
          </a:lstStyle>
          <a:p>
            <a:r>
              <a:t>We are using Archivo Medium on 123 point it should be nice for you</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Teapot"/>
          <p:cNvSpPr/>
          <p:nvPr/>
        </p:nvSpPr>
        <p:spPr>
          <a:xfrm>
            <a:off x="1506458" y="1302308"/>
            <a:ext cx="837507" cy="567398"/>
          </a:xfrm>
          <a:custGeom>
            <a:avLst/>
            <a:gdLst/>
            <a:ahLst/>
            <a:cxnLst>
              <a:cxn ang="0">
                <a:pos x="wd2" y="hd2"/>
              </a:cxn>
              <a:cxn ang="5400000">
                <a:pos x="wd2" y="hd2"/>
              </a:cxn>
              <a:cxn ang="10800000">
                <a:pos x="wd2" y="hd2"/>
              </a:cxn>
              <a:cxn ang="16200000">
                <a:pos x="wd2" y="hd2"/>
              </a:cxn>
            </a:cxnLst>
            <a:rect l="0" t="0" r="r" b="b"/>
            <a:pathLst>
              <a:path w="21319" h="21600" extrusionOk="0">
                <a:moveTo>
                  <a:pt x="8759" y="0"/>
                </a:moveTo>
                <a:cubicBezTo>
                  <a:pt x="8645" y="0"/>
                  <a:pt x="8554" y="137"/>
                  <a:pt x="8554" y="306"/>
                </a:cubicBezTo>
                <a:lnTo>
                  <a:pt x="8554" y="523"/>
                </a:lnTo>
                <a:cubicBezTo>
                  <a:pt x="8554" y="626"/>
                  <a:pt x="8588" y="720"/>
                  <a:pt x="8645" y="777"/>
                </a:cubicBezTo>
                <a:lnTo>
                  <a:pt x="9342" y="1472"/>
                </a:lnTo>
                <a:cubicBezTo>
                  <a:pt x="9560" y="1690"/>
                  <a:pt x="9467" y="2575"/>
                  <a:pt x="8496" y="2575"/>
                </a:cubicBezTo>
                <a:lnTo>
                  <a:pt x="6652" y="2575"/>
                </a:lnTo>
                <a:cubicBezTo>
                  <a:pt x="6456" y="2575"/>
                  <a:pt x="6297" y="2813"/>
                  <a:pt x="6297" y="3106"/>
                </a:cubicBezTo>
                <a:lnTo>
                  <a:pt x="6297" y="3462"/>
                </a:lnTo>
                <a:lnTo>
                  <a:pt x="5886" y="3462"/>
                </a:lnTo>
                <a:cubicBezTo>
                  <a:pt x="5664" y="3462"/>
                  <a:pt x="5479" y="3715"/>
                  <a:pt x="5459" y="4045"/>
                </a:cubicBezTo>
                <a:lnTo>
                  <a:pt x="5391" y="5191"/>
                </a:lnTo>
                <a:cubicBezTo>
                  <a:pt x="5003" y="4638"/>
                  <a:pt x="4497" y="4143"/>
                  <a:pt x="3865" y="4020"/>
                </a:cubicBezTo>
                <a:cubicBezTo>
                  <a:pt x="3086" y="3868"/>
                  <a:pt x="2266" y="4228"/>
                  <a:pt x="1617" y="5006"/>
                </a:cubicBezTo>
                <a:cubicBezTo>
                  <a:pt x="993" y="5755"/>
                  <a:pt x="213" y="7266"/>
                  <a:pt x="36" y="10215"/>
                </a:cubicBezTo>
                <a:cubicBezTo>
                  <a:pt x="-258" y="15147"/>
                  <a:pt x="1241" y="17843"/>
                  <a:pt x="4608" y="18457"/>
                </a:cubicBezTo>
                <a:lnTo>
                  <a:pt x="4468" y="20818"/>
                </a:lnTo>
                <a:cubicBezTo>
                  <a:pt x="4444" y="21238"/>
                  <a:pt x="4665" y="21600"/>
                  <a:pt x="4946" y="21600"/>
                </a:cubicBezTo>
                <a:lnTo>
                  <a:pt x="15308" y="21600"/>
                </a:lnTo>
                <a:cubicBezTo>
                  <a:pt x="15495" y="21600"/>
                  <a:pt x="15664" y="21438"/>
                  <a:pt x="15742" y="21184"/>
                </a:cubicBezTo>
                <a:cubicBezTo>
                  <a:pt x="16518" y="18674"/>
                  <a:pt x="20549" y="5644"/>
                  <a:pt x="20722" y="5178"/>
                </a:cubicBezTo>
                <a:cubicBezTo>
                  <a:pt x="20840" y="4862"/>
                  <a:pt x="21094" y="4611"/>
                  <a:pt x="21273" y="4463"/>
                </a:cubicBezTo>
                <a:cubicBezTo>
                  <a:pt x="21342" y="4407"/>
                  <a:pt x="21331" y="4257"/>
                  <a:pt x="21257" y="4222"/>
                </a:cubicBezTo>
                <a:lnTo>
                  <a:pt x="19901" y="3587"/>
                </a:lnTo>
                <a:cubicBezTo>
                  <a:pt x="19735" y="3509"/>
                  <a:pt x="19554" y="3575"/>
                  <a:pt x="19430" y="3756"/>
                </a:cubicBezTo>
                <a:lnTo>
                  <a:pt x="15960" y="8825"/>
                </a:lnTo>
                <a:cubicBezTo>
                  <a:pt x="15775" y="9096"/>
                  <a:pt x="15461" y="8927"/>
                  <a:pt x="15436" y="8541"/>
                </a:cubicBezTo>
                <a:lnTo>
                  <a:pt x="15136" y="4038"/>
                </a:lnTo>
                <a:cubicBezTo>
                  <a:pt x="15114" y="3710"/>
                  <a:pt x="14930" y="3462"/>
                  <a:pt x="14710" y="3462"/>
                </a:cubicBezTo>
                <a:lnTo>
                  <a:pt x="14038" y="3462"/>
                </a:lnTo>
                <a:lnTo>
                  <a:pt x="14038" y="3106"/>
                </a:lnTo>
                <a:cubicBezTo>
                  <a:pt x="14038" y="2813"/>
                  <a:pt x="13880" y="2575"/>
                  <a:pt x="13684" y="2575"/>
                </a:cubicBezTo>
                <a:lnTo>
                  <a:pt x="11838" y="2575"/>
                </a:lnTo>
                <a:cubicBezTo>
                  <a:pt x="10867" y="2575"/>
                  <a:pt x="10773" y="1690"/>
                  <a:pt x="10992" y="1472"/>
                </a:cubicBezTo>
                <a:lnTo>
                  <a:pt x="11690" y="777"/>
                </a:lnTo>
                <a:cubicBezTo>
                  <a:pt x="11747" y="720"/>
                  <a:pt x="11780" y="626"/>
                  <a:pt x="11780" y="523"/>
                </a:cubicBezTo>
                <a:lnTo>
                  <a:pt x="11780" y="306"/>
                </a:lnTo>
                <a:cubicBezTo>
                  <a:pt x="11780" y="137"/>
                  <a:pt x="11689" y="0"/>
                  <a:pt x="11575" y="0"/>
                </a:cubicBezTo>
                <a:lnTo>
                  <a:pt x="10199" y="0"/>
                </a:lnTo>
                <a:lnTo>
                  <a:pt x="10136" y="0"/>
                </a:lnTo>
                <a:lnTo>
                  <a:pt x="8759" y="0"/>
                </a:lnTo>
                <a:close/>
                <a:moveTo>
                  <a:pt x="3194" y="5335"/>
                </a:moveTo>
                <a:cubicBezTo>
                  <a:pt x="4112" y="5267"/>
                  <a:pt x="5152" y="6147"/>
                  <a:pt x="5185" y="8703"/>
                </a:cubicBezTo>
                <a:lnTo>
                  <a:pt x="4732" y="16349"/>
                </a:lnTo>
                <a:cubicBezTo>
                  <a:pt x="3561" y="17474"/>
                  <a:pt x="2176" y="16268"/>
                  <a:pt x="1585" y="15224"/>
                </a:cubicBezTo>
                <a:cubicBezTo>
                  <a:pt x="954" y="14106"/>
                  <a:pt x="711" y="12503"/>
                  <a:pt x="841" y="10322"/>
                </a:cubicBezTo>
                <a:cubicBezTo>
                  <a:pt x="960" y="8323"/>
                  <a:pt x="1439" y="6874"/>
                  <a:pt x="2122" y="5948"/>
                </a:cubicBezTo>
                <a:cubicBezTo>
                  <a:pt x="2383" y="5593"/>
                  <a:pt x="2776" y="5366"/>
                  <a:pt x="3194" y="5335"/>
                </a:cubicBezTo>
                <a:close/>
              </a:path>
            </a:pathLst>
          </a:custGeom>
          <a:solidFill>
            <a:schemeClr val="accent2">
              <a:hueOff val="-10403153"/>
              <a:satOff val="17755"/>
              <a:lumOff val="-49504"/>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411" name="Primary Typeface"/>
          <p:cNvSpPr txBox="1"/>
          <p:nvPr/>
        </p:nvSpPr>
        <p:spPr>
          <a:xfrm>
            <a:off x="1506458" y="3465694"/>
            <a:ext cx="5412475" cy="790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defTabSz="825500">
              <a:defRPr sz="4700">
                <a:solidFill>
                  <a:schemeClr val="accent1">
                    <a:hueOff val="1520724"/>
                    <a:satOff val="-15966"/>
                    <a:lumOff val="3665"/>
                  </a:schemeClr>
                </a:solidFill>
              </a:defRPr>
            </a:lvl1pPr>
          </a:lstStyle>
          <a:p>
            <a:r>
              <a:t>Primary Typeface</a:t>
            </a:r>
          </a:p>
        </p:txBody>
      </p:sp>
      <p:sp>
        <p:nvSpPr>
          <p:cNvPr id="412" name="Typography is the art of arranging type. It involves selecting specific fonts, sizes, and colors to convey a message. Typography is important because it allows us."/>
          <p:cNvSpPr txBox="1"/>
          <p:nvPr/>
        </p:nvSpPr>
        <p:spPr>
          <a:xfrm>
            <a:off x="1506458" y="4510269"/>
            <a:ext cx="5412475" cy="28987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r>
              <a:t>Typography is the art of arranging type. It involves selecting specific fonts, sizes, and colors to convey a message. Typography is important because it allows us.</a:t>
            </a:r>
          </a:p>
        </p:txBody>
      </p:sp>
      <p:sp>
        <p:nvSpPr>
          <p:cNvPr id="413" name="Archivo"/>
          <p:cNvSpPr txBox="1"/>
          <p:nvPr/>
        </p:nvSpPr>
        <p:spPr>
          <a:xfrm>
            <a:off x="8163313" y="2946581"/>
            <a:ext cx="15325961" cy="4981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nSpc>
                <a:spcPct val="80000"/>
              </a:lnSpc>
              <a:defRPr sz="35000" spc="-700">
                <a:solidFill>
                  <a:schemeClr val="accent2">
                    <a:hueOff val="-10403153"/>
                    <a:satOff val="17755"/>
                    <a:lumOff val="-49504"/>
                  </a:schemeClr>
                </a:solidFill>
                <a:latin typeface="+mn-lt"/>
                <a:ea typeface="+mn-ea"/>
                <a:cs typeface="+mn-cs"/>
                <a:sym typeface="Archivo SemiBold Medium"/>
              </a:defRPr>
            </a:lvl1pPr>
          </a:lstStyle>
          <a:p>
            <a:r>
              <a:t>Archivo</a:t>
            </a:r>
          </a:p>
        </p:txBody>
      </p:sp>
      <p:sp>
        <p:nvSpPr>
          <p:cNvPr id="414" name="Aa Bb Cc Dd Ee Ff Gg Hh Ii Jj Kk Ll Mm Nn Oo Pp Qq Rr Ss Tt Uu Vv Ww Xx Yy Zz"/>
          <p:cNvSpPr txBox="1"/>
          <p:nvPr/>
        </p:nvSpPr>
        <p:spPr>
          <a:xfrm>
            <a:off x="8163313" y="9290885"/>
            <a:ext cx="6607738" cy="31222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defTabSz="825500">
              <a:defRPr sz="4700">
                <a:solidFill>
                  <a:schemeClr val="accent3">
                    <a:hueOff val="-6258494"/>
                    <a:satOff val="-67703"/>
                    <a:lumOff val="-17182"/>
                  </a:schemeClr>
                </a:solidFill>
              </a:defRPr>
            </a:lvl1pPr>
          </a:lstStyle>
          <a:p>
            <a:r>
              <a:t>Aa Bb Cc Dd Ee Ff Gg Hh Ii Jj Kk Ll Mm Nn Oo Pp Qq Rr Ss Tt Uu Vv Ww Xx Yy Zz </a:t>
            </a:r>
          </a:p>
        </p:txBody>
      </p:sp>
      <p:sp>
        <p:nvSpPr>
          <p:cNvPr id="415" name="The arrangement of type involves selecting typefaces, point sizes, line lengths (measure), line-spacing (leading), and letter-spacing (tracking)."/>
          <p:cNvSpPr txBox="1"/>
          <p:nvPr/>
        </p:nvSpPr>
        <p:spPr>
          <a:xfrm>
            <a:off x="16265101" y="10459285"/>
            <a:ext cx="6607738" cy="19538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r>
              <a:t>The arrangement of type involves selecting typefaces, point sizes, line lengths (measure), line-spacing (leading), and letter-spacing (tracking).</a:t>
            </a:r>
          </a:p>
        </p:txBody>
      </p:sp>
      <p:sp>
        <p:nvSpPr>
          <p:cNvPr id="416" name="Medium"/>
          <p:cNvSpPr txBox="1"/>
          <p:nvPr/>
        </p:nvSpPr>
        <p:spPr>
          <a:xfrm>
            <a:off x="8163313" y="7137581"/>
            <a:ext cx="6607738" cy="790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defTabSz="825500">
              <a:defRPr sz="4700">
                <a:solidFill>
                  <a:schemeClr val="accent2">
                    <a:hueOff val="-10403153"/>
                    <a:satOff val="17755"/>
                    <a:lumOff val="-49504"/>
                  </a:schemeClr>
                </a:solidFill>
              </a:defRPr>
            </a:lvl1pPr>
          </a:lstStyle>
          <a:p>
            <a:r>
              <a:t>Medium</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Teapot"/>
          <p:cNvSpPr/>
          <p:nvPr/>
        </p:nvSpPr>
        <p:spPr>
          <a:xfrm>
            <a:off x="1506458" y="1302308"/>
            <a:ext cx="837507" cy="567398"/>
          </a:xfrm>
          <a:custGeom>
            <a:avLst/>
            <a:gdLst/>
            <a:ahLst/>
            <a:cxnLst>
              <a:cxn ang="0">
                <a:pos x="wd2" y="hd2"/>
              </a:cxn>
              <a:cxn ang="5400000">
                <a:pos x="wd2" y="hd2"/>
              </a:cxn>
              <a:cxn ang="10800000">
                <a:pos x="wd2" y="hd2"/>
              </a:cxn>
              <a:cxn ang="16200000">
                <a:pos x="wd2" y="hd2"/>
              </a:cxn>
            </a:cxnLst>
            <a:rect l="0" t="0" r="r" b="b"/>
            <a:pathLst>
              <a:path w="21319" h="21600" extrusionOk="0">
                <a:moveTo>
                  <a:pt x="8759" y="0"/>
                </a:moveTo>
                <a:cubicBezTo>
                  <a:pt x="8645" y="0"/>
                  <a:pt x="8554" y="137"/>
                  <a:pt x="8554" y="306"/>
                </a:cubicBezTo>
                <a:lnTo>
                  <a:pt x="8554" y="523"/>
                </a:lnTo>
                <a:cubicBezTo>
                  <a:pt x="8554" y="626"/>
                  <a:pt x="8588" y="720"/>
                  <a:pt x="8645" y="777"/>
                </a:cubicBezTo>
                <a:lnTo>
                  <a:pt x="9342" y="1472"/>
                </a:lnTo>
                <a:cubicBezTo>
                  <a:pt x="9560" y="1690"/>
                  <a:pt x="9467" y="2575"/>
                  <a:pt x="8496" y="2575"/>
                </a:cubicBezTo>
                <a:lnTo>
                  <a:pt x="6652" y="2575"/>
                </a:lnTo>
                <a:cubicBezTo>
                  <a:pt x="6456" y="2575"/>
                  <a:pt x="6297" y="2813"/>
                  <a:pt x="6297" y="3106"/>
                </a:cubicBezTo>
                <a:lnTo>
                  <a:pt x="6297" y="3462"/>
                </a:lnTo>
                <a:lnTo>
                  <a:pt x="5886" y="3462"/>
                </a:lnTo>
                <a:cubicBezTo>
                  <a:pt x="5664" y="3462"/>
                  <a:pt x="5479" y="3715"/>
                  <a:pt x="5459" y="4045"/>
                </a:cubicBezTo>
                <a:lnTo>
                  <a:pt x="5391" y="5191"/>
                </a:lnTo>
                <a:cubicBezTo>
                  <a:pt x="5003" y="4638"/>
                  <a:pt x="4497" y="4143"/>
                  <a:pt x="3865" y="4020"/>
                </a:cubicBezTo>
                <a:cubicBezTo>
                  <a:pt x="3086" y="3868"/>
                  <a:pt x="2266" y="4228"/>
                  <a:pt x="1617" y="5006"/>
                </a:cubicBezTo>
                <a:cubicBezTo>
                  <a:pt x="993" y="5755"/>
                  <a:pt x="213" y="7266"/>
                  <a:pt x="36" y="10215"/>
                </a:cubicBezTo>
                <a:cubicBezTo>
                  <a:pt x="-258" y="15147"/>
                  <a:pt x="1241" y="17843"/>
                  <a:pt x="4608" y="18457"/>
                </a:cubicBezTo>
                <a:lnTo>
                  <a:pt x="4468" y="20818"/>
                </a:lnTo>
                <a:cubicBezTo>
                  <a:pt x="4444" y="21238"/>
                  <a:pt x="4665" y="21600"/>
                  <a:pt x="4946" y="21600"/>
                </a:cubicBezTo>
                <a:lnTo>
                  <a:pt x="15308" y="21600"/>
                </a:lnTo>
                <a:cubicBezTo>
                  <a:pt x="15495" y="21600"/>
                  <a:pt x="15664" y="21438"/>
                  <a:pt x="15742" y="21184"/>
                </a:cubicBezTo>
                <a:cubicBezTo>
                  <a:pt x="16518" y="18674"/>
                  <a:pt x="20549" y="5644"/>
                  <a:pt x="20722" y="5178"/>
                </a:cubicBezTo>
                <a:cubicBezTo>
                  <a:pt x="20840" y="4862"/>
                  <a:pt x="21094" y="4611"/>
                  <a:pt x="21273" y="4463"/>
                </a:cubicBezTo>
                <a:cubicBezTo>
                  <a:pt x="21342" y="4407"/>
                  <a:pt x="21331" y="4257"/>
                  <a:pt x="21257" y="4222"/>
                </a:cubicBezTo>
                <a:lnTo>
                  <a:pt x="19901" y="3587"/>
                </a:lnTo>
                <a:cubicBezTo>
                  <a:pt x="19735" y="3509"/>
                  <a:pt x="19554" y="3575"/>
                  <a:pt x="19430" y="3756"/>
                </a:cubicBezTo>
                <a:lnTo>
                  <a:pt x="15960" y="8825"/>
                </a:lnTo>
                <a:cubicBezTo>
                  <a:pt x="15775" y="9096"/>
                  <a:pt x="15461" y="8927"/>
                  <a:pt x="15436" y="8541"/>
                </a:cubicBezTo>
                <a:lnTo>
                  <a:pt x="15136" y="4038"/>
                </a:lnTo>
                <a:cubicBezTo>
                  <a:pt x="15114" y="3710"/>
                  <a:pt x="14930" y="3462"/>
                  <a:pt x="14710" y="3462"/>
                </a:cubicBezTo>
                <a:lnTo>
                  <a:pt x="14038" y="3462"/>
                </a:lnTo>
                <a:lnTo>
                  <a:pt x="14038" y="3106"/>
                </a:lnTo>
                <a:cubicBezTo>
                  <a:pt x="14038" y="2813"/>
                  <a:pt x="13880" y="2575"/>
                  <a:pt x="13684" y="2575"/>
                </a:cubicBezTo>
                <a:lnTo>
                  <a:pt x="11838" y="2575"/>
                </a:lnTo>
                <a:cubicBezTo>
                  <a:pt x="10867" y="2575"/>
                  <a:pt x="10773" y="1690"/>
                  <a:pt x="10992" y="1472"/>
                </a:cubicBezTo>
                <a:lnTo>
                  <a:pt x="11690" y="777"/>
                </a:lnTo>
                <a:cubicBezTo>
                  <a:pt x="11747" y="720"/>
                  <a:pt x="11780" y="626"/>
                  <a:pt x="11780" y="523"/>
                </a:cubicBezTo>
                <a:lnTo>
                  <a:pt x="11780" y="306"/>
                </a:lnTo>
                <a:cubicBezTo>
                  <a:pt x="11780" y="137"/>
                  <a:pt x="11689" y="0"/>
                  <a:pt x="11575" y="0"/>
                </a:cubicBezTo>
                <a:lnTo>
                  <a:pt x="10199" y="0"/>
                </a:lnTo>
                <a:lnTo>
                  <a:pt x="10136" y="0"/>
                </a:lnTo>
                <a:lnTo>
                  <a:pt x="8759" y="0"/>
                </a:lnTo>
                <a:close/>
                <a:moveTo>
                  <a:pt x="3194" y="5335"/>
                </a:moveTo>
                <a:cubicBezTo>
                  <a:pt x="4112" y="5267"/>
                  <a:pt x="5152" y="6147"/>
                  <a:pt x="5185" y="8703"/>
                </a:cubicBezTo>
                <a:lnTo>
                  <a:pt x="4732" y="16349"/>
                </a:lnTo>
                <a:cubicBezTo>
                  <a:pt x="3561" y="17474"/>
                  <a:pt x="2176" y="16268"/>
                  <a:pt x="1585" y="15224"/>
                </a:cubicBezTo>
                <a:cubicBezTo>
                  <a:pt x="954" y="14106"/>
                  <a:pt x="711" y="12503"/>
                  <a:pt x="841" y="10322"/>
                </a:cubicBezTo>
                <a:cubicBezTo>
                  <a:pt x="960" y="8323"/>
                  <a:pt x="1439" y="6874"/>
                  <a:pt x="2122" y="5948"/>
                </a:cubicBezTo>
                <a:cubicBezTo>
                  <a:pt x="2383" y="5593"/>
                  <a:pt x="2776" y="5366"/>
                  <a:pt x="3194" y="5335"/>
                </a:cubicBezTo>
                <a:close/>
              </a:path>
            </a:pathLst>
          </a:custGeom>
          <a:solidFill>
            <a:schemeClr val="accent2">
              <a:hueOff val="-10403153"/>
              <a:satOff val="17755"/>
              <a:lumOff val="-49504"/>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419" name="Primary Typeface"/>
          <p:cNvSpPr txBox="1"/>
          <p:nvPr/>
        </p:nvSpPr>
        <p:spPr>
          <a:xfrm>
            <a:off x="1506458" y="3179884"/>
            <a:ext cx="5412475" cy="790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defTabSz="825500">
              <a:defRPr sz="4700">
                <a:solidFill>
                  <a:schemeClr val="accent1">
                    <a:hueOff val="1520724"/>
                    <a:satOff val="-15966"/>
                    <a:lumOff val="3665"/>
                  </a:schemeClr>
                </a:solidFill>
              </a:defRPr>
            </a:lvl1pPr>
          </a:lstStyle>
          <a:p>
            <a:r>
              <a:t>Primary Typeface</a:t>
            </a:r>
          </a:p>
        </p:txBody>
      </p:sp>
      <p:sp>
        <p:nvSpPr>
          <p:cNvPr id="420" name="Typography is the art of arranging type. It involves selecting specific fonts, sizes, and colors to convey a message. Typography is important because it allows us."/>
          <p:cNvSpPr txBox="1"/>
          <p:nvPr/>
        </p:nvSpPr>
        <p:spPr>
          <a:xfrm>
            <a:off x="1506458" y="4224460"/>
            <a:ext cx="7281753" cy="19538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r>
              <a:t>Typography is the art of arranging type. It involves selecting specific fonts, sizes, and colors to convey a message. Typography is important because it allows us.</a:t>
            </a:r>
          </a:p>
        </p:txBody>
      </p:sp>
      <p:sp>
        <p:nvSpPr>
          <p:cNvPr id="421" name="Archivo"/>
          <p:cNvSpPr txBox="1"/>
          <p:nvPr/>
        </p:nvSpPr>
        <p:spPr>
          <a:xfrm>
            <a:off x="1506458" y="8389599"/>
            <a:ext cx="15325961" cy="4981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nSpc>
                <a:spcPct val="80000"/>
              </a:lnSpc>
              <a:defRPr sz="35000" spc="-700">
                <a:solidFill>
                  <a:schemeClr val="accent2">
                    <a:hueOff val="-10403153"/>
                    <a:satOff val="17755"/>
                    <a:lumOff val="-49504"/>
                  </a:schemeClr>
                </a:solidFill>
                <a:latin typeface="+mn-lt"/>
                <a:ea typeface="+mn-ea"/>
                <a:cs typeface="+mn-cs"/>
                <a:sym typeface="Archivo SemiBold Medium"/>
              </a:defRPr>
            </a:lvl1pPr>
          </a:lstStyle>
          <a:p>
            <a:r>
              <a:t>Archivo</a:t>
            </a:r>
          </a:p>
        </p:txBody>
      </p:sp>
      <p:sp>
        <p:nvSpPr>
          <p:cNvPr id="422" name="Aa Bb Cc Dd Ee Ff Gg Hh Ii Jj Kk Ll Mm Nn Oo Pp Qq Rr Ss Tt Uu Vv Ww Xx Yy Zz…"/>
          <p:cNvSpPr txBox="1"/>
          <p:nvPr/>
        </p:nvSpPr>
        <p:spPr>
          <a:xfrm>
            <a:off x="13925150" y="3179885"/>
            <a:ext cx="8947688" cy="38995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defTabSz="825500">
              <a:defRPr sz="4700">
                <a:solidFill>
                  <a:schemeClr val="accent3">
                    <a:hueOff val="-6258494"/>
                    <a:satOff val="-67703"/>
                    <a:lumOff val="-17182"/>
                  </a:schemeClr>
                </a:solidFill>
              </a:defRPr>
            </a:pPr>
            <a:r>
              <a:t>Aa Bb Cc Dd Ee Ff Gg Hh Ii Jj Kk Ll Mm Nn Oo Pp Qq Rr Ss Tt Uu Vv Ww Xx Yy Zz </a:t>
            </a:r>
          </a:p>
          <a:p>
            <a:pPr defTabSz="825500">
              <a:defRPr sz="4700">
                <a:solidFill>
                  <a:schemeClr val="accent3">
                    <a:hueOff val="-6258494"/>
                    <a:satOff val="-67703"/>
                    <a:lumOff val="-17182"/>
                  </a:schemeClr>
                </a:solidFill>
              </a:defRPr>
            </a:pPr>
            <a:endParaRPr/>
          </a:p>
          <a:p>
            <a:pPr defTabSz="825500">
              <a:defRPr sz="4700">
                <a:solidFill>
                  <a:schemeClr val="accent3">
                    <a:hueOff val="-6258494"/>
                    <a:satOff val="-67703"/>
                    <a:lumOff val="-17182"/>
                  </a:schemeClr>
                </a:solidFill>
              </a:defRPr>
            </a:pPr>
            <a:r>
              <a:t>0123456789 +-!@#$%^&amp;*()&lt;&gt;?/</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Rectangle"/>
          <p:cNvSpPr/>
          <p:nvPr/>
        </p:nvSpPr>
        <p:spPr>
          <a:xfrm>
            <a:off x="18927900" y="0"/>
            <a:ext cx="5456101" cy="7369043"/>
          </a:xfrm>
          <a:prstGeom prst="rect">
            <a:avLst/>
          </a:prstGeom>
          <a:solidFill>
            <a:schemeClr val="accent1">
              <a:hueOff val="1520724"/>
              <a:satOff val="-15966"/>
              <a:lumOff val="3665"/>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425" name="Rectangle"/>
          <p:cNvSpPr/>
          <p:nvPr/>
        </p:nvSpPr>
        <p:spPr>
          <a:xfrm>
            <a:off x="18927900" y="7369042"/>
            <a:ext cx="5456101" cy="1586740"/>
          </a:xfrm>
          <a:prstGeom prst="rect">
            <a:avLst/>
          </a:prstGeom>
          <a:solidFill>
            <a:schemeClr val="accent1">
              <a:hueOff val="1520724"/>
              <a:satOff val="-15966"/>
              <a:lumOff val="3665"/>
              <a:alpha val="75000"/>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426" name="Rectangle"/>
          <p:cNvSpPr/>
          <p:nvPr/>
        </p:nvSpPr>
        <p:spPr>
          <a:xfrm>
            <a:off x="18927900" y="8955782"/>
            <a:ext cx="5456101" cy="1586740"/>
          </a:xfrm>
          <a:prstGeom prst="rect">
            <a:avLst/>
          </a:prstGeom>
          <a:solidFill>
            <a:schemeClr val="accent1">
              <a:hueOff val="1520724"/>
              <a:satOff val="-15966"/>
              <a:lumOff val="3665"/>
              <a:alpha val="50000"/>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427" name="Rectangle"/>
          <p:cNvSpPr/>
          <p:nvPr/>
        </p:nvSpPr>
        <p:spPr>
          <a:xfrm>
            <a:off x="18927900" y="10542521"/>
            <a:ext cx="5456101" cy="1586741"/>
          </a:xfrm>
          <a:prstGeom prst="rect">
            <a:avLst/>
          </a:prstGeom>
          <a:solidFill>
            <a:schemeClr val="accent1">
              <a:hueOff val="1520724"/>
              <a:satOff val="-15966"/>
              <a:lumOff val="3665"/>
              <a:alpha val="25000"/>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428" name="Rectangle"/>
          <p:cNvSpPr/>
          <p:nvPr/>
        </p:nvSpPr>
        <p:spPr>
          <a:xfrm>
            <a:off x="18927900" y="12129260"/>
            <a:ext cx="5456101" cy="1586740"/>
          </a:xfrm>
          <a:prstGeom prst="rect">
            <a:avLst/>
          </a:prstGeom>
          <a:solidFill>
            <a:schemeClr val="accent1">
              <a:hueOff val="1520724"/>
              <a:satOff val="-15966"/>
              <a:lumOff val="3665"/>
              <a:alpha val="5000"/>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429" name="Coffee101 Blue RYB"/>
          <p:cNvSpPr txBox="1"/>
          <p:nvPr/>
        </p:nvSpPr>
        <p:spPr>
          <a:xfrm>
            <a:off x="19435900" y="508000"/>
            <a:ext cx="2802603"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6">
                    <a:hueOff val="5408370"/>
                    <a:satOff val="-100000"/>
                    <a:lumOff val="36989"/>
                  </a:schemeClr>
                </a:solidFill>
              </a:defRPr>
            </a:lvl1pPr>
          </a:lstStyle>
          <a:p>
            <a:r>
              <a:t>Coffee101 Blue RYB</a:t>
            </a:r>
          </a:p>
        </p:txBody>
      </p:sp>
      <p:sp>
        <p:nvSpPr>
          <p:cNvPr id="430" name="#2650EC"/>
          <p:cNvSpPr txBox="1"/>
          <p:nvPr/>
        </p:nvSpPr>
        <p:spPr>
          <a:xfrm>
            <a:off x="19435900" y="904875"/>
            <a:ext cx="2802603"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6">
                    <a:hueOff val="5408370"/>
                    <a:satOff val="-100000"/>
                    <a:lumOff val="36989"/>
                  </a:schemeClr>
                </a:solidFill>
              </a:defRPr>
            </a:lvl1pPr>
          </a:lstStyle>
          <a:p>
            <a:r>
              <a:t>#2650EC</a:t>
            </a:r>
          </a:p>
        </p:txBody>
      </p:sp>
      <p:sp>
        <p:nvSpPr>
          <p:cNvPr id="431" name="75%"/>
          <p:cNvSpPr txBox="1"/>
          <p:nvPr/>
        </p:nvSpPr>
        <p:spPr>
          <a:xfrm>
            <a:off x="19435900" y="7963974"/>
            <a:ext cx="2802603"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6">
                    <a:hueOff val="5408370"/>
                    <a:satOff val="-100000"/>
                    <a:lumOff val="36989"/>
                  </a:schemeClr>
                </a:solidFill>
              </a:defRPr>
            </a:lvl1pPr>
          </a:lstStyle>
          <a:p>
            <a:r>
              <a:t>75%</a:t>
            </a:r>
          </a:p>
        </p:txBody>
      </p:sp>
      <p:sp>
        <p:nvSpPr>
          <p:cNvPr id="432" name="50%"/>
          <p:cNvSpPr txBox="1"/>
          <p:nvPr/>
        </p:nvSpPr>
        <p:spPr>
          <a:xfrm>
            <a:off x="19435900" y="9550713"/>
            <a:ext cx="2802603"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6">
                    <a:hueOff val="5408370"/>
                    <a:satOff val="-100000"/>
                    <a:lumOff val="36989"/>
                  </a:schemeClr>
                </a:solidFill>
              </a:defRPr>
            </a:lvl1pPr>
          </a:lstStyle>
          <a:p>
            <a:r>
              <a:t>50%</a:t>
            </a:r>
          </a:p>
        </p:txBody>
      </p:sp>
      <p:sp>
        <p:nvSpPr>
          <p:cNvPr id="433" name="25%"/>
          <p:cNvSpPr txBox="1"/>
          <p:nvPr/>
        </p:nvSpPr>
        <p:spPr>
          <a:xfrm>
            <a:off x="19435900" y="11137453"/>
            <a:ext cx="2802603"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3">
                    <a:hueOff val="-6258494"/>
                    <a:satOff val="-67703"/>
                    <a:lumOff val="-17182"/>
                  </a:schemeClr>
                </a:solidFill>
              </a:defRPr>
            </a:lvl1pPr>
          </a:lstStyle>
          <a:p>
            <a:r>
              <a:t>25%</a:t>
            </a:r>
          </a:p>
        </p:txBody>
      </p:sp>
      <p:sp>
        <p:nvSpPr>
          <p:cNvPr id="434" name="5%"/>
          <p:cNvSpPr txBox="1"/>
          <p:nvPr/>
        </p:nvSpPr>
        <p:spPr>
          <a:xfrm>
            <a:off x="19435900" y="12724193"/>
            <a:ext cx="2802603"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3">
                    <a:hueOff val="-6258494"/>
                    <a:satOff val="-67703"/>
                    <a:lumOff val="-17182"/>
                  </a:schemeClr>
                </a:solidFill>
              </a:defRPr>
            </a:lvl1pPr>
          </a:lstStyle>
          <a:p>
            <a:r>
              <a:t>5%</a:t>
            </a:r>
          </a:p>
        </p:txBody>
      </p:sp>
      <p:sp>
        <p:nvSpPr>
          <p:cNvPr id="435" name="Teapot"/>
          <p:cNvSpPr/>
          <p:nvPr/>
        </p:nvSpPr>
        <p:spPr>
          <a:xfrm>
            <a:off x="1506458" y="1302308"/>
            <a:ext cx="837507" cy="567398"/>
          </a:xfrm>
          <a:custGeom>
            <a:avLst/>
            <a:gdLst/>
            <a:ahLst/>
            <a:cxnLst>
              <a:cxn ang="0">
                <a:pos x="wd2" y="hd2"/>
              </a:cxn>
              <a:cxn ang="5400000">
                <a:pos x="wd2" y="hd2"/>
              </a:cxn>
              <a:cxn ang="10800000">
                <a:pos x="wd2" y="hd2"/>
              </a:cxn>
              <a:cxn ang="16200000">
                <a:pos x="wd2" y="hd2"/>
              </a:cxn>
            </a:cxnLst>
            <a:rect l="0" t="0" r="r" b="b"/>
            <a:pathLst>
              <a:path w="21319" h="21600" extrusionOk="0">
                <a:moveTo>
                  <a:pt x="8759" y="0"/>
                </a:moveTo>
                <a:cubicBezTo>
                  <a:pt x="8645" y="0"/>
                  <a:pt x="8554" y="137"/>
                  <a:pt x="8554" y="306"/>
                </a:cubicBezTo>
                <a:lnTo>
                  <a:pt x="8554" y="523"/>
                </a:lnTo>
                <a:cubicBezTo>
                  <a:pt x="8554" y="626"/>
                  <a:pt x="8588" y="720"/>
                  <a:pt x="8645" y="777"/>
                </a:cubicBezTo>
                <a:lnTo>
                  <a:pt x="9342" y="1472"/>
                </a:lnTo>
                <a:cubicBezTo>
                  <a:pt x="9560" y="1690"/>
                  <a:pt x="9467" y="2575"/>
                  <a:pt x="8496" y="2575"/>
                </a:cubicBezTo>
                <a:lnTo>
                  <a:pt x="6652" y="2575"/>
                </a:lnTo>
                <a:cubicBezTo>
                  <a:pt x="6456" y="2575"/>
                  <a:pt x="6297" y="2813"/>
                  <a:pt x="6297" y="3106"/>
                </a:cubicBezTo>
                <a:lnTo>
                  <a:pt x="6297" y="3462"/>
                </a:lnTo>
                <a:lnTo>
                  <a:pt x="5886" y="3462"/>
                </a:lnTo>
                <a:cubicBezTo>
                  <a:pt x="5664" y="3462"/>
                  <a:pt x="5479" y="3715"/>
                  <a:pt x="5459" y="4045"/>
                </a:cubicBezTo>
                <a:lnTo>
                  <a:pt x="5391" y="5191"/>
                </a:lnTo>
                <a:cubicBezTo>
                  <a:pt x="5003" y="4638"/>
                  <a:pt x="4497" y="4143"/>
                  <a:pt x="3865" y="4020"/>
                </a:cubicBezTo>
                <a:cubicBezTo>
                  <a:pt x="3086" y="3868"/>
                  <a:pt x="2266" y="4228"/>
                  <a:pt x="1617" y="5006"/>
                </a:cubicBezTo>
                <a:cubicBezTo>
                  <a:pt x="993" y="5755"/>
                  <a:pt x="213" y="7266"/>
                  <a:pt x="36" y="10215"/>
                </a:cubicBezTo>
                <a:cubicBezTo>
                  <a:pt x="-258" y="15147"/>
                  <a:pt x="1241" y="17843"/>
                  <a:pt x="4608" y="18457"/>
                </a:cubicBezTo>
                <a:lnTo>
                  <a:pt x="4468" y="20818"/>
                </a:lnTo>
                <a:cubicBezTo>
                  <a:pt x="4444" y="21238"/>
                  <a:pt x="4665" y="21600"/>
                  <a:pt x="4946" y="21600"/>
                </a:cubicBezTo>
                <a:lnTo>
                  <a:pt x="15308" y="21600"/>
                </a:lnTo>
                <a:cubicBezTo>
                  <a:pt x="15495" y="21600"/>
                  <a:pt x="15664" y="21438"/>
                  <a:pt x="15742" y="21184"/>
                </a:cubicBezTo>
                <a:cubicBezTo>
                  <a:pt x="16518" y="18674"/>
                  <a:pt x="20549" y="5644"/>
                  <a:pt x="20722" y="5178"/>
                </a:cubicBezTo>
                <a:cubicBezTo>
                  <a:pt x="20840" y="4862"/>
                  <a:pt x="21094" y="4611"/>
                  <a:pt x="21273" y="4463"/>
                </a:cubicBezTo>
                <a:cubicBezTo>
                  <a:pt x="21342" y="4407"/>
                  <a:pt x="21331" y="4257"/>
                  <a:pt x="21257" y="4222"/>
                </a:cubicBezTo>
                <a:lnTo>
                  <a:pt x="19901" y="3587"/>
                </a:lnTo>
                <a:cubicBezTo>
                  <a:pt x="19735" y="3509"/>
                  <a:pt x="19554" y="3575"/>
                  <a:pt x="19430" y="3756"/>
                </a:cubicBezTo>
                <a:lnTo>
                  <a:pt x="15960" y="8825"/>
                </a:lnTo>
                <a:cubicBezTo>
                  <a:pt x="15775" y="9096"/>
                  <a:pt x="15461" y="8927"/>
                  <a:pt x="15436" y="8541"/>
                </a:cubicBezTo>
                <a:lnTo>
                  <a:pt x="15136" y="4038"/>
                </a:lnTo>
                <a:cubicBezTo>
                  <a:pt x="15114" y="3710"/>
                  <a:pt x="14930" y="3462"/>
                  <a:pt x="14710" y="3462"/>
                </a:cubicBezTo>
                <a:lnTo>
                  <a:pt x="14038" y="3462"/>
                </a:lnTo>
                <a:lnTo>
                  <a:pt x="14038" y="3106"/>
                </a:lnTo>
                <a:cubicBezTo>
                  <a:pt x="14038" y="2813"/>
                  <a:pt x="13880" y="2575"/>
                  <a:pt x="13684" y="2575"/>
                </a:cubicBezTo>
                <a:lnTo>
                  <a:pt x="11838" y="2575"/>
                </a:lnTo>
                <a:cubicBezTo>
                  <a:pt x="10867" y="2575"/>
                  <a:pt x="10773" y="1690"/>
                  <a:pt x="10992" y="1472"/>
                </a:cubicBezTo>
                <a:lnTo>
                  <a:pt x="11690" y="777"/>
                </a:lnTo>
                <a:cubicBezTo>
                  <a:pt x="11747" y="720"/>
                  <a:pt x="11780" y="626"/>
                  <a:pt x="11780" y="523"/>
                </a:cubicBezTo>
                <a:lnTo>
                  <a:pt x="11780" y="306"/>
                </a:lnTo>
                <a:cubicBezTo>
                  <a:pt x="11780" y="137"/>
                  <a:pt x="11689" y="0"/>
                  <a:pt x="11575" y="0"/>
                </a:cubicBezTo>
                <a:lnTo>
                  <a:pt x="10199" y="0"/>
                </a:lnTo>
                <a:lnTo>
                  <a:pt x="10136" y="0"/>
                </a:lnTo>
                <a:lnTo>
                  <a:pt x="8759" y="0"/>
                </a:lnTo>
                <a:close/>
                <a:moveTo>
                  <a:pt x="3194" y="5335"/>
                </a:moveTo>
                <a:cubicBezTo>
                  <a:pt x="4112" y="5267"/>
                  <a:pt x="5152" y="6147"/>
                  <a:pt x="5185" y="8703"/>
                </a:cubicBezTo>
                <a:lnTo>
                  <a:pt x="4732" y="16349"/>
                </a:lnTo>
                <a:cubicBezTo>
                  <a:pt x="3561" y="17474"/>
                  <a:pt x="2176" y="16268"/>
                  <a:pt x="1585" y="15224"/>
                </a:cubicBezTo>
                <a:cubicBezTo>
                  <a:pt x="954" y="14106"/>
                  <a:pt x="711" y="12503"/>
                  <a:pt x="841" y="10322"/>
                </a:cubicBezTo>
                <a:cubicBezTo>
                  <a:pt x="960" y="8323"/>
                  <a:pt x="1439" y="6874"/>
                  <a:pt x="2122" y="5948"/>
                </a:cubicBezTo>
                <a:cubicBezTo>
                  <a:pt x="2383" y="5593"/>
                  <a:pt x="2776" y="5366"/>
                  <a:pt x="3194" y="5335"/>
                </a:cubicBezTo>
                <a:close/>
              </a:path>
            </a:pathLst>
          </a:custGeom>
          <a:solidFill>
            <a:schemeClr val="accent2">
              <a:hueOff val="-10403153"/>
              <a:satOff val="17755"/>
              <a:lumOff val="-49504"/>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436" name="Text using 100% blue"/>
          <p:cNvSpPr txBox="1"/>
          <p:nvPr/>
        </p:nvSpPr>
        <p:spPr>
          <a:xfrm>
            <a:off x="1506458" y="3189805"/>
            <a:ext cx="15325961" cy="1844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nSpc>
                <a:spcPct val="90000"/>
              </a:lnSpc>
              <a:defRPr sz="12300" spc="-246">
                <a:solidFill>
                  <a:schemeClr val="accent1">
                    <a:hueOff val="1520724"/>
                    <a:satOff val="-15966"/>
                    <a:lumOff val="3665"/>
                  </a:schemeClr>
                </a:solidFill>
                <a:latin typeface="+mn-lt"/>
                <a:ea typeface="+mn-ea"/>
                <a:cs typeface="+mn-cs"/>
                <a:sym typeface="Archivo SemiBold Medium"/>
              </a:defRPr>
            </a:lvl1pPr>
          </a:lstStyle>
          <a:p>
            <a:r>
              <a:t>Text using 100% blue</a:t>
            </a:r>
          </a:p>
        </p:txBody>
      </p:sp>
      <p:sp>
        <p:nvSpPr>
          <p:cNvPr id="437" name="Text using 75% blue"/>
          <p:cNvSpPr txBox="1"/>
          <p:nvPr/>
        </p:nvSpPr>
        <p:spPr>
          <a:xfrm>
            <a:off x="1506458" y="5034480"/>
            <a:ext cx="15325961" cy="1844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nSpc>
                <a:spcPct val="90000"/>
              </a:lnSpc>
              <a:defRPr sz="12300" spc="-246">
                <a:solidFill>
                  <a:schemeClr val="accent1">
                    <a:hueOff val="1520724"/>
                    <a:satOff val="-15966"/>
                    <a:lumOff val="3665"/>
                  </a:schemeClr>
                </a:solidFill>
                <a:latin typeface="+mn-lt"/>
                <a:ea typeface="+mn-ea"/>
                <a:cs typeface="+mn-cs"/>
                <a:sym typeface="Archivo SemiBold Medium"/>
              </a:defRPr>
            </a:lvl1pPr>
          </a:lstStyle>
          <a:p>
            <a:r>
              <a:t>Text using 75% blue</a:t>
            </a:r>
          </a:p>
        </p:txBody>
      </p:sp>
      <p:sp>
        <p:nvSpPr>
          <p:cNvPr id="438" name="Text using 50% blue"/>
          <p:cNvSpPr txBox="1"/>
          <p:nvPr/>
        </p:nvSpPr>
        <p:spPr>
          <a:xfrm>
            <a:off x="1506458" y="6879155"/>
            <a:ext cx="15325961" cy="1844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nSpc>
                <a:spcPct val="90000"/>
              </a:lnSpc>
              <a:defRPr sz="12300" spc="-246">
                <a:solidFill>
                  <a:schemeClr val="accent1">
                    <a:hueOff val="1520724"/>
                    <a:satOff val="-15966"/>
                    <a:lumOff val="3665"/>
                  </a:schemeClr>
                </a:solidFill>
                <a:latin typeface="+mn-lt"/>
                <a:ea typeface="+mn-ea"/>
                <a:cs typeface="+mn-cs"/>
                <a:sym typeface="Archivo SemiBold Medium"/>
              </a:defRPr>
            </a:lvl1pPr>
          </a:lstStyle>
          <a:p>
            <a:r>
              <a:t>Text using 50% blue</a:t>
            </a:r>
          </a:p>
        </p:txBody>
      </p:sp>
      <p:sp>
        <p:nvSpPr>
          <p:cNvPr id="439" name="Text using 25% blue"/>
          <p:cNvSpPr txBox="1"/>
          <p:nvPr/>
        </p:nvSpPr>
        <p:spPr>
          <a:xfrm>
            <a:off x="1506458" y="8723830"/>
            <a:ext cx="15325961" cy="1844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nSpc>
                <a:spcPct val="90000"/>
              </a:lnSpc>
              <a:defRPr sz="12300" spc="-246">
                <a:solidFill>
                  <a:schemeClr val="accent1">
                    <a:hueOff val="1520724"/>
                    <a:satOff val="-15966"/>
                    <a:lumOff val="3665"/>
                  </a:schemeClr>
                </a:solidFill>
                <a:latin typeface="+mn-lt"/>
                <a:ea typeface="+mn-ea"/>
                <a:cs typeface="+mn-cs"/>
                <a:sym typeface="Archivo SemiBold Medium"/>
              </a:defRPr>
            </a:lvl1pPr>
          </a:lstStyle>
          <a:p>
            <a:r>
              <a:t>Text using 25% blue</a:t>
            </a:r>
          </a:p>
        </p:txBody>
      </p:sp>
      <p:sp>
        <p:nvSpPr>
          <p:cNvPr id="440" name="Text using 5% blue"/>
          <p:cNvSpPr txBox="1"/>
          <p:nvPr/>
        </p:nvSpPr>
        <p:spPr>
          <a:xfrm>
            <a:off x="1506458" y="10568505"/>
            <a:ext cx="15325961" cy="1844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nSpc>
                <a:spcPct val="90000"/>
              </a:lnSpc>
              <a:defRPr sz="12300" spc="-246">
                <a:solidFill>
                  <a:schemeClr val="accent1">
                    <a:hueOff val="1520724"/>
                    <a:satOff val="-15966"/>
                    <a:lumOff val="3665"/>
                  </a:schemeClr>
                </a:solidFill>
                <a:latin typeface="+mn-lt"/>
                <a:ea typeface="+mn-ea"/>
                <a:cs typeface="+mn-cs"/>
                <a:sym typeface="Archivo SemiBold Medium"/>
              </a:defRPr>
            </a:lvl1pPr>
          </a:lstStyle>
          <a:p>
            <a:r>
              <a:t>Text using 5% blue</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QWERTYUIOPASDFGHJKLZXCVBNM78765431+@#"/>
          <p:cNvSpPr txBox="1"/>
          <p:nvPr/>
        </p:nvSpPr>
        <p:spPr>
          <a:xfrm>
            <a:off x="-1725378" y="-3324966"/>
            <a:ext cx="27834755" cy="17487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ctr">
              <a:lnSpc>
                <a:spcPct val="80000"/>
              </a:lnSpc>
              <a:defRPr sz="35000">
                <a:solidFill>
                  <a:schemeClr val="accent5">
                    <a:hueOff val="6758729"/>
                    <a:satOff val="-99999"/>
                    <a:lumOff val="11819"/>
                  </a:schemeClr>
                </a:solidFill>
                <a:latin typeface="+mn-lt"/>
                <a:ea typeface="+mn-ea"/>
                <a:cs typeface="+mn-cs"/>
                <a:sym typeface="Archivo SemiBold Medium"/>
              </a:defRPr>
            </a:lvl1pPr>
          </a:lstStyle>
          <a:p>
            <a:r>
              <a:rPr>
                <a:solidFill>
                  <a:schemeClr val="accent5">
                    <a:hueOff val="6758729"/>
                    <a:satOff val="-99999"/>
                    <a:lumOff val="11819"/>
                    <a:alpha val="10081"/>
                  </a:schemeClr>
                </a:solidFill>
              </a:rPr>
              <a:t>QWERTYUIOPASDFGHJKLZXCVBNM78765431+@#</a:t>
            </a:r>
          </a:p>
        </p:txBody>
      </p:sp>
      <p:sp>
        <p:nvSpPr>
          <p:cNvPr id="443" name="Rectangle"/>
          <p:cNvSpPr/>
          <p:nvPr/>
        </p:nvSpPr>
        <p:spPr>
          <a:xfrm>
            <a:off x="-1" y="7158658"/>
            <a:ext cx="24384001" cy="6557342"/>
          </a:xfrm>
          <a:prstGeom prst="rect">
            <a:avLst/>
          </a:prstGeom>
          <a:solidFill>
            <a:schemeClr val="accent6">
              <a:hueOff val="5408370"/>
              <a:satOff val="-100000"/>
              <a:lumOff val="36989"/>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445" name="Teapot"/>
          <p:cNvSpPr/>
          <p:nvPr/>
        </p:nvSpPr>
        <p:spPr>
          <a:xfrm>
            <a:off x="1506458" y="1302308"/>
            <a:ext cx="837507" cy="567398"/>
          </a:xfrm>
          <a:custGeom>
            <a:avLst/>
            <a:gdLst/>
            <a:ahLst/>
            <a:cxnLst>
              <a:cxn ang="0">
                <a:pos x="wd2" y="hd2"/>
              </a:cxn>
              <a:cxn ang="5400000">
                <a:pos x="wd2" y="hd2"/>
              </a:cxn>
              <a:cxn ang="10800000">
                <a:pos x="wd2" y="hd2"/>
              </a:cxn>
              <a:cxn ang="16200000">
                <a:pos x="wd2" y="hd2"/>
              </a:cxn>
            </a:cxnLst>
            <a:rect l="0" t="0" r="r" b="b"/>
            <a:pathLst>
              <a:path w="21319" h="21600" extrusionOk="0">
                <a:moveTo>
                  <a:pt x="8759" y="0"/>
                </a:moveTo>
                <a:cubicBezTo>
                  <a:pt x="8645" y="0"/>
                  <a:pt x="8554" y="137"/>
                  <a:pt x="8554" y="306"/>
                </a:cubicBezTo>
                <a:lnTo>
                  <a:pt x="8554" y="523"/>
                </a:lnTo>
                <a:cubicBezTo>
                  <a:pt x="8554" y="626"/>
                  <a:pt x="8588" y="720"/>
                  <a:pt x="8645" y="777"/>
                </a:cubicBezTo>
                <a:lnTo>
                  <a:pt x="9342" y="1472"/>
                </a:lnTo>
                <a:cubicBezTo>
                  <a:pt x="9560" y="1690"/>
                  <a:pt x="9467" y="2575"/>
                  <a:pt x="8496" y="2575"/>
                </a:cubicBezTo>
                <a:lnTo>
                  <a:pt x="6652" y="2575"/>
                </a:lnTo>
                <a:cubicBezTo>
                  <a:pt x="6456" y="2575"/>
                  <a:pt x="6297" y="2813"/>
                  <a:pt x="6297" y="3106"/>
                </a:cubicBezTo>
                <a:lnTo>
                  <a:pt x="6297" y="3462"/>
                </a:lnTo>
                <a:lnTo>
                  <a:pt x="5886" y="3462"/>
                </a:lnTo>
                <a:cubicBezTo>
                  <a:pt x="5664" y="3462"/>
                  <a:pt x="5479" y="3715"/>
                  <a:pt x="5459" y="4045"/>
                </a:cubicBezTo>
                <a:lnTo>
                  <a:pt x="5391" y="5191"/>
                </a:lnTo>
                <a:cubicBezTo>
                  <a:pt x="5003" y="4638"/>
                  <a:pt x="4497" y="4143"/>
                  <a:pt x="3865" y="4020"/>
                </a:cubicBezTo>
                <a:cubicBezTo>
                  <a:pt x="3086" y="3868"/>
                  <a:pt x="2266" y="4228"/>
                  <a:pt x="1617" y="5006"/>
                </a:cubicBezTo>
                <a:cubicBezTo>
                  <a:pt x="993" y="5755"/>
                  <a:pt x="213" y="7266"/>
                  <a:pt x="36" y="10215"/>
                </a:cubicBezTo>
                <a:cubicBezTo>
                  <a:pt x="-258" y="15147"/>
                  <a:pt x="1241" y="17843"/>
                  <a:pt x="4608" y="18457"/>
                </a:cubicBezTo>
                <a:lnTo>
                  <a:pt x="4468" y="20818"/>
                </a:lnTo>
                <a:cubicBezTo>
                  <a:pt x="4444" y="21238"/>
                  <a:pt x="4665" y="21600"/>
                  <a:pt x="4946" y="21600"/>
                </a:cubicBezTo>
                <a:lnTo>
                  <a:pt x="15308" y="21600"/>
                </a:lnTo>
                <a:cubicBezTo>
                  <a:pt x="15495" y="21600"/>
                  <a:pt x="15664" y="21438"/>
                  <a:pt x="15742" y="21184"/>
                </a:cubicBezTo>
                <a:cubicBezTo>
                  <a:pt x="16518" y="18674"/>
                  <a:pt x="20549" y="5644"/>
                  <a:pt x="20722" y="5178"/>
                </a:cubicBezTo>
                <a:cubicBezTo>
                  <a:pt x="20840" y="4862"/>
                  <a:pt x="21094" y="4611"/>
                  <a:pt x="21273" y="4463"/>
                </a:cubicBezTo>
                <a:cubicBezTo>
                  <a:pt x="21342" y="4407"/>
                  <a:pt x="21331" y="4257"/>
                  <a:pt x="21257" y="4222"/>
                </a:cubicBezTo>
                <a:lnTo>
                  <a:pt x="19901" y="3587"/>
                </a:lnTo>
                <a:cubicBezTo>
                  <a:pt x="19735" y="3509"/>
                  <a:pt x="19554" y="3575"/>
                  <a:pt x="19430" y="3756"/>
                </a:cubicBezTo>
                <a:lnTo>
                  <a:pt x="15960" y="8825"/>
                </a:lnTo>
                <a:cubicBezTo>
                  <a:pt x="15775" y="9096"/>
                  <a:pt x="15461" y="8927"/>
                  <a:pt x="15436" y="8541"/>
                </a:cubicBezTo>
                <a:lnTo>
                  <a:pt x="15136" y="4038"/>
                </a:lnTo>
                <a:cubicBezTo>
                  <a:pt x="15114" y="3710"/>
                  <a:pt x="14930" y="3462"/>
                  <a:pt x="14710" y="3462"/>
                </a:cubicBezTo>
                <a:lnTo>
                  <a:pt x="14038" y="3462"/>
                </a:lnTo>
                <a:lnTo>
                  <a:pt x="14038" y="3106"/>
                </a:lnTo>
                <a:cubicBezTo>
                  <a:pt x="14038" y="2813"/>
                  <a:pt x="13880" y="2575"/>
                  <a:pt x="13684" y="2575"/>
                </a:cubicBezTo>
                <a:lnTo>
                  <a:pt x="11838" y="2575"/>
                </a:lnTo>
                <a:cubicBezTo>
                  <a:pt x="10867" y="2575"/>
                  <a:pt x="10773" y="1690"/>
                  <a:pt x="10992" y="1472"/>
                </a:cubicBezTo>
                <a:lnTo>
                  <a:pt x="11690" y="777"/>
                </a:lnTo>
                <a:cubicBezTo>
                  <a:pt x="11747" y="720"/>
                  <a:pt x="11780" y="626"/>
                  <a:pt x="11780" y="523"/>
                </a:cubicBezTo>
                <a:lnTo>
                  <a:pt x="11780" y="306"/>
                </a:lnTo>
                <a:cubicBezTo>
                  <a:pt x="11780" y="137"/>
                  <a:pt x="11689" y="0"/>
                  <a:pt x="11575" y="0"/>
                </a:cubicBezTo>
                <a:lnTo>
                  <a:pt x="10199" y="0"/>
                </a:lnTo>
                <a:lnTo>
                  <a:pt x="10136" y="0"/>
                </a:lnTo>
                <a:lnTo>
                  <a:pt x="8759" y="0"/>
                </a:lnTo>
                <a:close/>
                <a:moveTo>
                  <a:pt x="3194" y="5335"/>
                </a:moveTo>
                <a:cubicBezTo>
                  <a:pt x="4112" y="5267"/>
                  <a:pt x="5152" y="6147"/>
                  <a:pt x="5185" y="8703"/>
                </a:cubicBezTo>
                <a:lnTo>
                  <a:pt x="4732" y="16349"/>
                </a:lnTo>
                <a:cubicBezTo>
                  <a:pt x="3561" y="17474"/>
                  <a:pt x="2176" y="16268"/>
                  <a:pt x="1585" y="15224"/>
                </a:cubicBezTo>
                <a:cubicBezTo>
                  <a:pt x="954" y="14106"/>
                  <a:pt x="711" y="12503"/>
                  <a:pt x="841" y="10322"/>
                </a:cubicBezTo>
                <a:cubicBezTo>
                  <a:pt x="960" y="8323"/>
                  <a:pt x="1439" y="6874"/>
                  <a:pt x="2122" y="5948"/>
                </a:cubicBezTo>
                <a:cubicBezTo>
                  <a:pt x="2383" y="5593"/>
                  <a:pt x="2776" y="5366"/>
                  <a:pt x="3194" y="5335"/>
                </a:cubicBezTo>
                <a:close/>
              </a:path>
            </a:pathLst>
          </a:custGeom>
          <a:solidFill>
            <a:schemeClr val="accent2">
              <a:hueOff val="-10403153"/>
              <a:satOff val="17755"/>
              <a:lumOff val="-49504"/>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446" name="Brand Guidelines"/>
          <p:cNvSpPr txBox="1"/>
          <p:nvPr/>
        </p:nvSpPr>
        <p:spPr>
          <a:xfrm>
            <a:off x="1506458" y="12016305"/>
            <a:ext cx="1974744"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3">
                    <a:hueOff val="-6258494"/>
                    <a:satOff val="-67703"/>
                    <a:lumOff val="-17182"/>
                  </a:schemeClr>
                </a:solidFill>
              </a:defRPr>
            </a:lvl1pPr>
          </a:lstStyle>
          <a:p>
            <a:r>
              <a:t>Brand Guidelines</a:t>
            </a:r>
          </a:p>
        </p:txBody>
      </p:sp>
      <p:sp>
        <p:nvSpPr>
          <p:cNvPr id="447" name="The inspiration came from lorem ipsum dolor sit amet, consectetur adipiscing elit, sed do eiusmod tempor incididunt ut labore et dolore magna aliqua."/>
          <p:cNvSpPr txBox="1"/>
          <p:nvPr/>
        </p:nvSpPr>
        <p:spPr>
          <a:xfrm>
            <a:off x="1506458" y="8391975"/>
            <a:ext cx="10593783" cy="31222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defTabSz="825500">
              <a:defRPr sz="4700">
                <a:solidFill>
                  <a:schemeClr val="accent3">
                    <a:hueOff val="-6258494"/>
                    <a:satOff val="-67703"/>
                    <a:lumOff val="-17182"/>
                  </a:schemeClr>
                </a:solidFill>
              </a:defRPr>
            </a:lvl1pPr>
          </a:lstStyle>
          <a:p>
            <a:r>
              <a:t>The inspiration came from lorem ipsum dolor sit amet, consectetur adipiscing elit, sed do eiusmod tempor incididunt ut labore et dolore magna aliqua. </a:t>
            </a:r>
          </a:p>
        </p:txBody>
      </p:sp>
      <p:sp>
        <p:nvSpPr>
          <p:cNvPr id="4" name="Picture Placeholder 3">
            <a:extLst>
              <a:ext uri="{FF2B5EF4-FFF2-40B4-BE49-F238E27FC236}">
                <a16:creationId xmlns:a16="http://schemas.microsoft.com/office/drawing/2014/main" id="{1666E99E-D847-4D8F-90E4-CC1628AA5B0E}"/>
              </a:ext>
            </a:extLst>
          </p:cNvPr>
          <p:cNvSpPr>
            <a:spLocks noGrp="1"/>
          </p:cNvSpPr>
          <p:nvPr>
            <p:ph type="pic" sz="half" idx="21"/>
          </p:nvPr>
        </p:nvSpPr>
        <p:spPr/>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2">
            <a:hueOff val="-10403153"/>
            <a:satOff val="17755"/>
            <a:lumOff val="-49504"/>
          </a:schemeClr>
        </a:solidFill>
        <a:effectLst/>
      </p:bgPr>
    </p:bg>
    <p:spTree>
      <p:nvGrpSpPr>
        <p:cNvPr id="1" name=""/>
        <p:cNvGrpSpPr/>
        <p:nvPr/>
      </p:nvGrpSpPr>
      <p:grpSpPr>
        <a:xfrm>
          <a:off x="0" y="0"/>
          <a:ext cx="0" cy="0"/>
          <a:chOff x="0" y="0"/>
          <a:chExt cx="0" cy="0"/>
        </a:xfrm>
      </p:grpSpPr>
      <p:sp>
        <p:nvSpPr>
          <p:cNvPr id="449" name="QWERTYUIOPASDFGHJKLZXCVBNM78765431+@#"/>
          <p:cNvSpPr txBox="1"/>
          <p:nvPr/>
        </p:nvSpPr>
        <p:spPr>
          <a:xfrm>
            <a:off x="-3804557" y="268696"/>
            <a:ext cx="31983705" cy="131786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ctr">
              <a:lnSpc>
                <a:spcPct val="80000"/>
              </a:lnSpc>
              <a:defRPr sz="35000">
                <a:solidFill>
                  <a:schemeClr val="accent6">
                    <a:hueOff val="5408370"/>
                    <a:satOff val="-100000"/>
                    <a:lumOff val="36989"/>
                  </a:schemeClr>
                </a:solidFill>
                <a:latin typeface="+mn-lt"/>
                <a:ea typeface="+mn-ea"/>
                <a:cs typeface="+mn-cs"/>
                <a:sym typeface="Archivo SemiBold Medium"/>
              </a:defRPr>
            </a:lvl1pPr>
          </a:lstStyle>
          <a:p>
            <a:r>
              <a:rPr>
                <a:solidFill>
                  <a:schemeClr val="accent6">
                    <a:hueOff val="5408370"/>
                    <a:satOff val="-100000"/>
                    <a:lumOff val="36989"/>
                    <a:alpha val="5000"/>
                  </a:schemeClr>
                </a:solidFill>
              </a:rPr>
              <a:t>QWERTYUIOPASDFGHJKLZXCVBNM78765431+@#</a:t>
            </a:r>
          </a:p>
        </p:txBody>
      </p:sp>
      <p:sp>
        <p:nvSpPr>
          <p:cNvPr id="450" name="Type Examples"/>
          <p:cNvSpPr txBox="1"/>
          <p:nvPr/>
        </p:nvSpPr>
        <p:spPr>
          <a:xfrm>
            <a:off x="1506458" y="7813635"/>
            <a:ext cx="27834754" cy="29114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nSpc>
                <a:spcPct val="80000"/>
              </a:lnSpc>
              <a:defRPr sz="20000" spc="-400">
                <a:solidFill>
                  <a:schemeClr val="accent6">
                    <a:hueOff val="5408370"/>
                    <a:satOff val="-100000"/>
                    <a:lumOff val="36989"/>
                  </a:schemeClr>
                </a:solidFill>
                <a:latin typeface="+mn-lt"/>
                <a:ea typeface="+mn-ea"/>
                <a:cs typeface="+mn-cs"/>
                <a:sym typeface="Archivo SemiBold Medium"/>
              </a:defRPr>
            </a:lvl1pPr>
          </a:lstStyle>
          <a:p>
            <a:r>
              <a:t>Type Examples</a:t>
            </a:r>
          </a:p>
        </p:txBody>
      </p:sp>
      <p:sp>
        <p:nvSpPr>
          <p:cNvPr id="451" name="Brand Guidelines"/>
          <p:cNvSpPr txBox="1"/>
          <p:nvPr/>
        </p:nvSpPr>
        <p:spPr>
          <a:xfrm>
            <a:off x="1506458" y="12016305"/>
            <a:ext cx="2033994"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6">
                    <a:hueOff val="5408370"/>
                    <a:satOff val="-100000"/>
                    <a:lumOff val="36989"/>
                  </a:schemeClr>
                </a:solidFill>
              </a:defRPr>
            </a:lvl1pPr>
          </a:lstStyle>
          <a:p>
            <a:r>
              <a:t>Brand Guidelines</a:t>
            </a:r>
          </a:p>
        </p:txBody>
      </p:sp>
      <p:sp>
        <p:nvSpPr>
          <p:cNvPr id="452" name="Teapot"/>
          <p:cNvSpPr/>
          <p:nvPr/>
        </p:nvSpPr>
        <p:spPr>
          <a:xfrm>
            <a:off x="1506458" y="1302308"/>
            <a:ext cx="837507" cy="567398"/>
          </a:xfrm>
          <a:custGeom>
            <a:avLst/>
            <a:gdLst/>
            <a:ahLst/>
            <a:cxnLst>
              <a:cxn ang="0">
                <a:pos x="wd2" y="hd2"/>
              </a:cxn>
              <a:cxn ang="5400000">
                <a:pos x="wd2" y="hd2"/>
              </a:cxn>
              <a:cxn ang="10800000">
                <a:pos x="wd2" y="hd2"/>
              </a:cxn>
              <a:cxn ang="16200000">
                <a:pos x="wd2" y="hd2"/>
              </a:cxn>
            </a:cxnLst>
            <a:rect l="0" t="0" r="r" b="b"/>
            <a:pathLst>
              <a:path w="21319" h="21600" extrusionOk="0">
                <a:moveTo>
                  <a:pt x="8759" y="0"/>
                </a:moveTo>
                <a:cubicBezTo>
                  <a:pt x="8645" y="0"/>
                  <a:pt x="8554" y="137"/>
                  <a:pt x="8554" y="306"/>
                </a:cubicBezTo>
                <a:lnTo>
                  <a:pt x="8554" y="523"/>
                </a:lnTo>
                <a:cubicBezTo>
                  <a:pt x="8554" y="626"/>
                  <a:pt x="8588" y="720"/>
                  <a:pt x="8645" y="777"/>
                </a:cubicBezTo>
                <a:lnTo>
                  <a:pt x="9342" y="1472"/>
                </a:lnTo>
                <a:cubicBezTo>
                  <a:pt x="9560" y="1690"/>
                  <a:pt x="9467" y="2575"/>
                  <a:pt x="8496" y="2575"/>
                </a:cubicBezTo>
                <a:lnTo>
                  <a:pt x="6652" y="2575"/>
                </a:lnTo>
                <a:cubicBezTo>
                  <a:pt x="6456" y="2575"/>
                  <a:pt x="6297" y="2813"/>
                  <a:pt x="6297" y="3106"/>
                </a:cubicBezTo>
                <a:lnTo>
                  <a:pt x="6297" y="3462"/>
                </a:lnTo>
                <a:lnTo>
                  <a:pt x="5886" y="3462"/>
                </a:lnTo>
                <a:cubicBezTo>
                  <a:pt x="5664" y="3462"/>
                  <a:pt x="5479" y="3715"/>
                  <a:pt x="5459" y="4045"/>
                </a:cubicBezTo>
                <a:lnTo>
                  <a:pt x="5391" y="5191"/>
                </a:lnTo>
                <a:cubicBezTo>
                  <a:pt x="5003" y="4638"/>
                  <a:pt x="4497" y="4143"/>
                  <a:pt x="3865" y="4020"/>
                </a:cubicBezTo>
                <a:cubicBezTo>
                  <a:pt x="3086" y="3868"/>
                  <a:pt x="2266" y="4228"/>
                  <a:pt x="1617" y="5006"/>
                </a:cubicBezTo>
                <a:cubicBezTo>
                  <a:pt x="993" y="5755"/>
                  <a:pt x="213" y="7266"/>
                  <a:pt x="36" y="10215"/>
                </a:cubicBezTo>
                <a:cubicBezTo>
                  <a:pt x="-258" y="15147"/>
                  <a:pt x="1241" y="17843"/>
                  <a:pt x="4608" y="18457"/>
                </a:cubicBezTo>
                <a:lnTo>
                  <a:pt x="4468" y="20818"/>
                </a:lnTo>
                <a:cubicBezTo>
                  <a:pt x="4444" y="21238"/>
                  <a:pt x="4665" y="21600"/>
                  <a:pt x="4946" y="21600"/>
                </a:cubicBezTo>
                <a:lnTo>
                  <a:pt x="15308" y="21600"/>
                </a:lnTo>
                <a:cubicBezTo>
                  <a:pt x="15495" y="21600"/>
                  <a:pt x="15664" y="21438"/>
                  <a:pt x="15742" y="21184"/>
                </a:cubicBezTo>
                <a:cubicBezTo>
                  <a:pt x="16518" y="18674"/>
                  <a:pt x="20549" y="5644"/>
                  <a:pt x="20722" y="5178"/>
                </a:cubicBezTo>
                <a:cubicBezTo>
                  <a:pt x="20840" y="4862"/>
                  <a:pt x="21094" y="4611"/>
                  <a:pt x="21273" y="4463"/>
                </a:cubicBezTo>
                <a:cubicBezTo>
                  <a:pt x="21342" y="4407"/>
                  <a:pt x="21331" y="4257"/>
                  <a:pt x="21257" y="4222"/>
                </a:cubicBezTo>
                <a:lnTo>
                  <a:pt x="19901" y="3587"/>
                </a:lnTo>
                <a:cubicBezTo>
                  <a:pt x="19735" y="3509"/>
                  <a:pt x="19554" y="3575"/>
                  <a:pt x="19430" y="3756"/>
                </a:cubicBezTo>
                <a:lnTo>
                  <a:pt x="15960" y="8825"/>
                </a:lnTo>
                <a:cubicBezTo>
                  <a:pt x="15775" y="9096"/>
                  <a:pt x="15461" y="8927"/>
                  <a:pt x="15436" y="8541"/>
                </a:cubicBezTo>
                <a:lnTo>
                  <a:pt x="15136" y="4038"/>
                </a:lnTo>
                <a:cubicBezTo>
                  <a:pt x="15114" y="3710"/>
                  <a:pt x="14930" y="3462"/>
                  <a:pt x="14710" y="3462"/>
                </a:cubicBezTo>
                <a:lnTo>
                  <a:pt x="14038" y="3462"/>
                </a:lnTo>
                <a:lnTo>
                  <a:pt x="14038" y="3106"/>
                </a:lnTo>
                <a:cubicBezTo>
                  <a:pt x="14038" y="2813"/>
                  <a:pt x="13880" y="2575"/>
                  <a:pt x="13684" y="2575"/>
                </a:cubicBezTo>
                <a:lnTo>
                  <a:pt x="11838" y="2575"/>
                </a:lnTo>
                <a:cubicBezTo>
                  <a:pt x="10867" y="2575"/>
                  <a:pt x="10773" y="1690"/>
                  <a:pt x="10992" y="1472"/>
                </a:cubicBezTo>
                <a:lnTo>
                  <a:pt x="11690" y="777"/>
                </a:lnTo>
                <a:cubicBezTo>
                  <a:pt x="11747" y="720"/>
                  <a:pt x="11780" y="626"/>
                  <a:pt x="11780" y="523"/>
                </a:cubicBezTo>
                <a:lnTo>
                  <a:pt x="11780" y="306"/>
                </a:lnTo>
                <a:cubicBezTo>
                  <a:pt x="11780" y="137"/>
                  <a:pt x="11689" y="0"/>
                  <a:pt x="11575" y="0"/>
                </a:cubicBezTo>
                <a:lnTo>
                  <a:pt x="10199" y="0"/>
                </a:lnTo>
                <a:lnTo>
                  <a:pt x="10136" y="0"/>
                </a:lnTo>
                <a:lnTo>
                  <a:pt x="8759" y="0"/>
                </a:lnTo>
                <a:close/>
                <a:moveTo>
                  <a:pt x="3194" y="5335"/>
                </a:moveTo>
                <a:cubicBezTo>
                  <a:pt x="4112" y="5267"/>
                  <a:pt x="5152" y="6147"/>
                  <a:pt x="5185" y="8703"/>
                </a:cubicBezTo>
                <a:lnTo>
                  <a:pt x="4732" y="16349"/>
                </a:lnTo>
                <a:cubicBezTo>
                  <a:pt x="3561" y="17474"/>
                  <a:pt x="2176" y="16268"/>
                  <a:pt x="1585" y="15224"/>
                </a:cubicBezTo>
                <a:cubicBezTo>
                  <a:pt x="954" y="14106"/>
                  <a:pt x="711" y="12503"/>
                  <a:pt x="841" y="10322"/>
                </a:cubicBezTo>
                <a:cubicBezTo>
                  <a:pt x="960" y="8323"/>
                  <a:pt x="1439" y="6874"/>
                  <a:pt x="2122" y="5948"/>
                </a:cubicBezTo>
                <a:cubicBezTo>
                  <a:pt x="2383" y="5593"/>
                  <a:pt x="2776" y="5366"/>
                  <a:pt x="3194" y="5335"/>
                </a:cubicBezTo>
                <a:close/>
              </a:path>
            </a:pathLst>
          </a:custGeom>
          <a:solidFill>
            <a:schemeClr val="accent6">
              <a:hueOff val="5408370"/>
              <a:satOff val="-100000"/>
              <a:lumOff val="36989"/>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453" name="Rectangle"/>
          <p:cNvSpPr/>
          <p:nvPr/>
        </p:nvSpPr>
        <p:spPr>
          <a:xfrm>
            <a:off x="1501754" y="7490723"/>
            <a:ext cx="21371084" cy="44442"/>
          </a:xfrm>
          <a:prstGeom prst="rect">
            <a:avLst/>
          </a:prstGeom>
          <a:solidFill>
            <a:schemeClr val="accent6">
              <a:hueOff val="5408370"/>
              <a:satOff val="-100000"/>
              <a:lumOff val="36989"/>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454" name="Rectangle"/>
          <p:cNvSpPr/>
          <p:nvPr/>
        </p:nvSpPr>
        <p:spPr>
          <a:xfrm>
            <a:off x="1501754" y="11003581"/>
            <a:ext cx="21371084" cy="44442"/>
          </a:xfrm>
          <a:prstGeom prst="rect">
            <a:avLst/>
          </a:prstGeom>
          <a:solidFill>
            <a:schemeClr val="accent6">
              <a:hueOff val="5408370"/>
              <a:satOff val="-100000"/>
              <a:lumOff val="36989"/>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6">
            <a:hueOff val="5408370"/>
            <a:satOff val="-100000"/>
            <a:lumOff val="36989"/>
          </a:schemeClr>
        </a:solidFill>
        <a:effectLst/>
      </p:bgPr>
    </p:bg>
    <p:spTree>
      <p:nvGrpSpPr>
        <p:cNvPr id="1" name=""/>
        <p:cNvGrpSpPr/>
        <p:nvPr/>
      </p:nvGrpSpPr>
      <p:grpSpPr>
        <a:xfrm>
          <a:off x="0" y="0"/>
          <a:ext cx="0" cy="0"/>
          <a:chOff x="0" y="0"/>
          <a:chExt cx="0" cy="0"/>
        </a:xfrm>
      </p:grpSpPr>
      <p:sp>
        <p:nvSpPr>
          <p:cNvPr id="456" name="Teapot"/>
          <p:cNvSpPr/>
          <p:nvPr/>
        </p:nvSpPr>
        <p:spPr>
          <a:xfrm>
            <a:off x="1506458" y="1302308"/>
            <a:ext cx="837507" cy="567398"/>
          </a:xfrm>
          <a:custGeom>
            <a:avLst/>
            <a:gdLst/>
            <a:ahLst/>
            <a:cxnLst>
              <a:cxn ang="0">
                <a:pos x="wd2" y="hd2"/>
              </a:cxn>
              <a:cxn ang="5400000">
                <a:pos x="wd2" y="hd2"/>
              </a:cxn>
              <a:cxn ang="10800000">
                <a:pos x="wd2" y="hd2"/>
              </a:cxn>
              <a:cxn ang="16200000">
                <a:pos x="wd2" y="hd2"/>
              </a:cxn>
            </a:cxnLst>
            <a:rect l="0" t="0" r="r" b="b"/>
            <a:pathLst>
              <a:path w="21319" h="21600" extrusionOk="0">
                <a:moveTo>
                  <a:pt x="8759" y="0"/>
                </a:moveTo>
                <a:cubicBezTo>
                  <a:pt x="8645" y="0"/>
                  <a:pt x="8554" y="137"/>
                  <a:pt x="8554" y="306"/>
                </a:cubicBezTo>
                <a:lnTo>
                  <a:pt x="8554" y="523"/>
                </a:lnTo>
                <a:cubicBezTo>
                  <a:pt x="8554" y="626"/>
                  <a:pt x="8588" y="720"/>
                  <a:pt x="8645" y="777"/>
                </a:cubicBezTo>
                <a:lnTo>
                  <a:pt x="9342" y="1472"/>
                </a:lnTo>
                <a:cubicBezTo>
                  <a:pt x="9560" y="1690"/>
                  <a:pt x="9467" y="2575"/>
                  <a:pt x="8496" y="2575"/>
                </a:cubicBezTo>
                <a:lnTo>
                  <a:pt x="6652" y="2575"/>
                </a:lnTo>
                <a:cubicBezTo>
                  <a:pt x="6456" y="2575"/>
                  <a:pt x="6297" y="2813"/>
                  <a:pt x="6297" y="3106"/>
                </a:cubicBezTo>
                <a:lnTo>
                  <a:pt x="6297" y="3462"/>
                </a:lnTo>
                <a:lnTo>
                  <a:pt x="5886" y="3462"/>
                </a:lnTo>
                <a:cubicBezTo>
                  <a:pt x="5664" y="3462"/>
                  <a:pt x="5479" y="3715"/>
                  <a:pt x="5459" y="4045"/>
                </a:cubicBezTo>
                <a:lnTo>
                  <a:pt x="5391" y="5191"/>
                </a:lnTo>
                <a:cubicBezTo>
                  <a:pt x="5003" y="4638"/>
                  <a:pt x="4497" y="4143"/>
                  <a:pt x="3865" y="4020"/>
                </a:cubicBezTo>
                <a:cubicBezTo>
                  <a:pt x="3086" y="3868"/>
                  <a:pt x="2266" y="4228"/>
                  <a:pt x="1617" y="5006"/>
                </a:cubicBezTo>
                <a:cubicBezTo>
                  <a:pt x="993" y="5755"/>
                  <a:pt x="213" y="7266"/>
                  <a:pt x="36" y="10215"/>
                </a:cubicBezTo>
                <a:cubicBezTo>
                  <a:pt x="-258" y="15147"/>
                  <a:pt x="1241" y="17843"/>
                  <a:pt x="4608" y="18457"/>
                </a:cubicBezTo>
                <a:lnTo>
                  <a:pt x="4468" y="20818"/>
                </a:lnTo>
                <a:cubicBezTo>
                  <a:pt x="4444" y="21238"/>
                  <a:pt x="4665" y="21600"/>
                  <a:pt x="4946" y="21600"/>
                </a:cubicBezTo>
                <a:lnTo>
                  <a:pt x="15308" y="21600"/>
                </a:lnTo>
                <a:cubicBezTo>
                  <a:pt x="15495" y="21600"/>
                  <a:pt x="15664" y="21438"/>
                  <a:pt x="15742" y="21184"/>
                </a:cubicBezTo>
                <a:cubicBezTo>
                  <a:pt x="16518" y="18674"/>
                  <a:pt x="20549" y="5644"/>
                  <a:pt x="20722" y="5178"/>
                </a:cubicBezTo>
                <a:cubicBezTo>
                  <a:pt x="20840" y="4862"/>
                  <a:pt x="21094" y="4611"/>
                  <a:pt x="21273" y="4463"/>
                </a:cubicBezTo>
                <a:cubicBezTo>
                  <a:pt x="21342" y="4407"/>
                  <a:pt x="21331" y="4257"/>
                  <a:pt x="21257" y="4222"/>
                </a:cubicBezTo>
                <a:lnTo>
                  <a:pt x="19901" y="3587"/>
                </a:lnTo>
                <a:cubicBezTo>
                  <a:pt x="19735" y="3509"/>
                  <a:pt x="19554" y="3575"/>
                  <a:pt x="19430" y="3756"/>
                </a:cubicBezTo>
                <a:lnTo>
                  <a:pt x="15960" y="8825"/>
                </a:lnTo>
                <a:cubicBezTo>
                  <a:pt x="15775" y="9096"/>
                  <a:pt x="15461" y="8927"/>
                  <a:pt x="15436" y="8541"/>
                </a:cubicBezTo>
                <a:lnTo>
                  <a:pt x="15136" y="4038"/>
                </a:lnTo>
                <a:cubicBezTo>
                  <a:pt x="15114" y="3710"/>
                  <a:pt x="14930" y="3462"/>
                  <a:pt x="14710" y="3462"/>
                </a:cubicBezTo>
                <a:lnTo>
                  <a:pt x="14038" y="3462"/>
                </a:lnTo>
                <a:lnTo>
                  <a:pt x="14038" y="3106"/>
                </a:lnTo>
                <a:cubicBezTo>
                  <a:pt x="14038" y="2813"/>
                  <a:pt x="13880" y="2575"/>
                  <a:pt x="13684" y="2575"/>
                </a:cubicBezTo>
                <a:lnTo>
                  <a:pt x="11838" y="2575"/>
                </a:lnTo>
                <a:cubicBezTo>
                  <a:pt x="10867" y="2575"/>
                  <a:pt x="10773" y="1690"/>
                  <a:pt x="10992" y="1472"/>
                </a:cubicBezTo>
                <a:lnTo>
                  <a:pt x="11690" y="777"/>
                </a:lnTo>
                <a:cubicBezTo>
                  <a:pt x="11747" y="720"/>
                  <a:pt x="11780" y="626"/>
                  <a:pt x="11780" y="523"/>
                </a:cubicBezTo>
                <a:lnTo>
                  <a:pt x="11780" y="306"/>
                </a:lnTo>
                <a:cubicBezTo>
                  <a:pt x="11780" y="137"/>
                  <a:pt x="11689" y="0"/>
                  <a:pt x="11575" y="0"/>
                </a:cubicBezTo>
                <a:lnTo>
                  <a:pt x="10199" y="0"/>
                </a:lnTo>
                <a:lnTo>
                  <a:pt x="10136" y="0"/>
                </a:lnTo>
                <a:lnTo>
                  <a:pt x="8759" y="0"/>
                </a:lnTo>
                <a:close/>
                <a:moveTo>
                  <a:pt x="3194" y="5335"/>
                </a:moveTo>
                <a:cubicBezTo>
                  <a:pt x="4112" y="5267"/>
                  <a:pt x="5152" y="6147"/>
                  <a:pt x="5185" y="8703"/>
                </a:cubicBezTo>
                <a:lnTo>
                  <a:pt x="4732" y="16349"/>
                </a:lnTo>
                <a:cubicBezTo>
                  <a:pt x="3561" y="17474"/>
                  <a:pt x="2176" y="16268"/>
                  <a:pt x="1585" y="15224"/>
                </a:cubicBezTo>
                <a:cubicBezTo>
                  <a:pt x="954" y="14106"/>
                  <a:pt x="711" y="12503"/>
                  <a:pt x="841" y="10322"/>
                </a:cubicBezTo>
                <a:cubicBezTo>
                  <a:pt x="960" y="8323"/>
                  <a:pt x="1439" y="6874"/>
                  <a:pt x="2122" y="5948"/>
                </a:cubicBezTo>
                <a:cubicBezTo>
                  <a:pt x="2383" y="5593"/>
                  <a:pt x="2776" y="5366"/>
                  <a:pt x="3194" y="5335"/>
                </a:cubicBezTo>
                <a:close/>
              </a:path>
            </a:pathLst>
          </a:custGeom>
          <a:solidFill>
            <a:schemeClr val="accent2">
              <a:hueOff val="-10403153"/>
              <a:satOff val="17755"/>
              <a:lumOff val="-49504"/>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457" name="Rectangle"/>
          <p:cNvSpPr/>
          <p:nvPr/>
        </p:nvSpPr>
        <p:spPr>
          <a:xfrm>
            <a:off x="7457380" y="0"/>
            <a:ext cx="8463311" cy="6858000"/>
          </a:xfrm>
          <a:prstGeom prst="rect">
            <a:avLst/>
          </a:prstGeom>
          <a:solidFill>
            <a:schemeClr val="accent1">
              <a:hueOff val="1520724"/>
              <a:satOff val="-15966"/>
              <a:lumOff val="3665"/>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458" name="Rectangle"/>
          <p:cNvSpPr/>
          <p:nvPr/>
        </p:nvSpPr>
        <p:spPr>
          <a:xfrm>
            <a:off x="15920688" y="0"/>
            <a:ext cx="8463311" cy="6858001"/>
          </a:xfrm>
          <a:prstGeom prst="rect">
            <a:avLst/>
          </a:prstGeom>
          <a:solidFill>
            <a:schemeClr val="accent2">
              <a:hueOff val="-10403153"/>
              <a:satOff val="17755"/>
              <a:lumOff val="-49504"/>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459" name="Rectangle"/>
          <p:cNvSpPr/>
          <p:nvPr/>
        </p:nvSpPr>
        <p:spPr>
          <a:xfrm>
            <a:off x="7457380" y="6858000"/>
            <a:ext cx="8463311" cy="6858000"/>
          </a:xfrm>
          <a:prstGeom prst="rect">
            <a:avLst/>
          </a:prstGeom>
          <a:solidFill>
            <a:schemeClr val="accent3">
              <a:hueOff val="-6258494"/>
              <a:satOff val="-67703"/>
              <a:lumOff val="-17182"/>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460" name="Rectangle"/>
          <p:cNvSpPr/>
          <p:nvPr/>
        </p:nvSpPr>
        <p:spPr>
          <a:xfrm>
            <a:off x="15920688" y="6858000"/>
            <a:ext cx="8463311" cy="6858000"/>
          </a:xfrm>
          <a:prstGeom prst="rect">
            <a:avLst/>
          </a:prstGeom>
          <a:solidFill>
            <a:schemeClr val="accent6">
              <a:hueOff val="5408370"/>
              <a:satOff val="-100000"/>
              <a:lumOff val="36989"/>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461" name="Type Examples"/>
          <p:cNvSpPr txBox="1"/>
          <p:nvPr/>
        </p:nvSpPr>
        <p:spPr>
          <a:xfrm>
            <a:off x="1506458" y="3897048"/>
            <a:ext cx="4371952" cy="790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defTabSz="825500">
              <a:defRPr sz="4700">
                <a:solidFill>
                  <a:schemeClr val="accent1">
                    <a:hueOff val="1520724"/>
                    <a:satOff val="-15966"/>
                    <a:lumOff val="3665"/>
                  </a:schemeClr>
                </a:solidFill>
              </a:defRPr>
            </a:lvl1pPr>
          </a:lstStyle>
          <a:p>
            <a:r>
              <a:t>Type Examples</a:t>
            </a:r>
          </a:p>
        </p:txBody>
      </p:sp>
      <p:sp>
        <p:nvSpPr>
          <p:cNvPr id="462" name="Font Usage"/>
          <p:cNvSpPr txBox="1"/>
          <p:nvPr/>
        </p:nvSpPr>
        <p:spPr>
          <a:xfrm>
            <a:off x="1506458" y="5492749"/>
            <a:ext cx="5525348"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a:solidFill>
                  <a:schemeClr val="accent3">
                    <a:hueOff val="-6258494"/>
                    <a:satOff val="-67703"/>
                    <a:lumOff val="-17182"/>
                  </a:schemeClr>
                </a:solidFill>
              </a:defRPr>
            </a:lvl1pPr>
          </a:lstStyle>
          <a:p>
            <a:r>
              <a:t>Font Usage</a:t>
            </a:r>
          </a:p>
        </p:txBody>
      </p:sp>
      <p:sp>
        <p:nvSpPr>
          <p:cNvPr id="463" name="Rectangle"/>
          <p:cNvSpPr/>
          <p:nvPr/>
        </p:nvSpPr>
        <p:spPr>
          <a:xfrm>
            <a:off x="1501754" y="5068623"/>
            <a:ext cx="5530052" cy="43127"/>
          </a:xfrm>
          <a:prstGeom prst="rect">
            <a:avLst/>
          </a:prstGeom>
          <a:solidFill>
            <a:schemeClr val="accent5">
              <a:hueOff val="6758729"/>
              <a:satOff val="-99999"/>
              <a:lumOff val="11819"/>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464" name="Typography is the art of arranging type. It involves selecting specific fonts, sizes, and colors to convey a message. Typography is important because it allows us."/>
          <p:cNvSpPr txBox="1"/>
          <p:nvPr/>
        </p:nvSpPr>
        <p:spPr>
          <a:xfrm>
            <a:off x="1506458" y="6156325"/>
            <a:ext cx="4892540" cy="13112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rgbClr val="363636">
                    <a:alpha val="80179"/>
                  </a:srgbClr>
                </a:solidFill>
              </a:defRPr>
            </a:lvl1pPr>
          </a:lstStyle>
          <a:p>
            <a:r>
              <a:t>Typography is the art of arranging type. It involves selecting specific fonts, sizes, and colors to convey a message. Typography is important because it allows us.</a:t>
            </a:r>
          </a:p>
        </p:txBody>
      </p:sp>
      <p:sp>
        <p:nvSpPr>
          <p:cNvPr id="465" name="Welcome!"/>
          <p:cNvSpPr txBox="1"/>
          <p:nvPr/>
        </p:nvSpPr>
        <p:spPr>
          <a:xfrm>
            <a:off x="8206768" y="1270278"/>
            <a:ext cx="6964535" cy="1844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nSpc>
                <a:spcPct val="90000"/>
              </a:lnSpc>
              <a:defRPr sz="12300" spc="-246">
                <a:solidFill>
                  <a:schemeClr val="accent6">
                    <a:hueOff val="5408370"/>
                    <a:satOff val="-100000"/>
                    <a:lumOff val="36989"/>
                  </a:schemeClr>
                </a:solidFill>
                <a:latin typeface="+mn-lt"/>
                <a:ea typeface="+mn-ea"/>
                <a:cs typeface="+mn-cs"/>
                <a:sym typeface="Archivo SemiBold Medium"/>
              </a:defRPr>
            </a:lvl1pPr>
          </a:lstStyle>
          <a:p>
            <a:r>
              <a:t>Welcome!</a:t>
            </a:r>
          </a:p>
        </p:txBody>
      </p:sp>
      <p:sp>
        <p:nvSpPr>
          <p:cNvPr id="466" name="Subtitle here :"/>
          <p:cNvSpPr txBox="1"/>
          <p:nvPr/>
        </p:nvSpPr>
        <p:spPr>
          <a:xfrm>
            <a:off x="8206768" y="3114953"/>
            <a:ext cx="6964535" cy="790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defTabSz="825500">
              <a:defRPr sz="4700">
                <a:solidFill>
                  <a:schemeClr val="accent6">
                    <a:hueOff val="5408370"/>
                    <a:satOff val="-100000"/>
                    <a:lumOff val="36989"/>
                  </a:schemeClr>
                </a:solidFill>
              </a:defRPr>
            </a:lvl1pPr>
          </a:lstStyle>
          <a:p>
            <a:r>
              <a:t>Subtitle here :</a:t>
            </a:r>
          </a:p>
        </p:txBody>
      </p:sp>
      <p:sp>
        <p:nvSpPr>
          <p:cNvPr id="467" name="Here is some body text that could go under the subtitle. It is super readable, clean and looks super fresh!"/>
          <p:cNvSpPr txBox="1"/>
          <p:nvPr/>
        </p:nvSpPr>
        <p:spPr>
          <a:xfrm>
            <a:off x="8206768" y="4106265"/>
            <a:ext cx="6964535" cy="14814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a:solidFill>
                  <a:schemeClr val="accent6">
                    <a:hueOff val="5408370"/>
                    <a:satOff val="-100000"/>
                    <a:lumOff val="36989"/>
                  </a:schemeClr>
                </a:solidFill>
              </a:defRPr>
            </a:lvl1pPr>
          </a:lstStyle>
          <a:p>
            <a:r>
              <a:t>Here is some body text that could go under the subtitle. It is super readable, clean and looks super fresh!</a:t>
            </a:r>
          </a:p>
        </p:txBody>
      </p:sp>
      <p:sp>
        <p:nvSpPr>
          <p:cNvPr id="468" name="Welcome!"/>
          <p:cNvSpPr txBox="1"/>
          <p:nvPr/>
        </p:nvSpPr>
        <p:spPr>
          <a:xfrm>
            <a:off x="16670076" y="1351520"/>
            <a:ext cx="6964535" cy="1844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nSpc>
                <a:spcPct val="90000"/>
              </a:lnSpc>
              <a:defRPr sz="12300" spc="-246">
                <a:solidFill>
                  <a:schemeClr val="accent6">
                    <a:hueOff val="5408370"/>
                    <a:satOff val="-100000"/>
                    <a:lumOff val="36989"/>
                  </a:schemeClr>
                </a:solidFill>
                <a:latin typeface="+mn-lt"/>
                <a:ea typeface="+mn-ea"/>
                <a:cs typeface="+mn-cs"/>
                <a:sym typeface="Archivo SemiBold Medium"/>
              </a:defRPr>
            </a:lvl1pPr>
          </a:lstStyle>
          <a:p>
            <a:r>
              <a:t>Welcome!</a:t>
            </a:r>
          </a:p>
        </p:txBody>
      </p:sp>
      <p:sp>
        <p:nvSpPr>
          <p:cNvPr id="469" name="Subtitle here :"/>
          <p:cNvSpPr txBox="1"/>
          <p:nvPr/>
        </p:nvSpPr>
        <p:spPr>
          <a:xfrm>
            <a:off x="16670076" y="3196195"/>
            <a:ext cx="6964535" cy="790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defTabSz="825500">
              <a:defRPr sz="4700">
                <a:solidFill>
                  <a:schemeClr val="accent6">
                    <a:hueOff val="5408370"/>
                    <a:satOff val="-100000"/>
                    <a:lumOff val="36989"/>
                  </a:schemeClr>
                </a:solidFill>
              </a:defRPr>
            </a:lvl1pPr>
          </a:lstStyle>
          <a:p>
            <a:r>
              <a:t>Subtitle here :</a:t>
            </a:r>
          </a:p>
        </p:txBody>
      </p:sp>
      <p:sp>
        <p:nvSpPr>
          <p:cNvPr id="470" name="Here is some body text that could go under the subtitle. It is super readable, clean and looks super fresh!"/>
          <p:cNvSpPr txBox="1"/>
          <p:nvPr/>
        </p:nvSpPr>
        <p:spPr>
          <a:xfrm>
            <a:off x="16670076" y="4187507"/>
            <a:ext cx="6964535" cy="14814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a:solidFill>
                  <a:schemeClr val="accent5">
                    <a:hueOff val="6758729"/>
                    <a:satOff val="-99999"/>
                    <a:lumOff val="11819"/>
                  </a:schemeClr>
                </a:solidFill>
              </a:defRPr>
            </a:lvl1pPr>
          </a:lstStyle>
          <a:p>
            <a:r>
              <a:t>Here is some body text that could go under the subtitle. It is super readable, clean and looks super fresh!</a:t>
            </a:r>
          </a:p>
        </p:txBody>
      </p:sp>
      <p:sp>
        <p:nvSpPr>
          <p:cNvPr id="471" name="Welcome!"/>
          <p:cNvSpPr txBox="1"/>
          <p:nvPr/>
        </p:nvSpPr>
        <p:spPr>
          <a:xfrm>
            <a:off x="16670076" y="8128279"/>
            <a:ext cx="6964535" cy="1844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nSpc>
                <a:spcPct val="90000"/>
              </a:lnSpc>
              <a:defRPr sz="12300" spc="-246">
                <a:solidFill>
                  <a:schemeClr val="accent1">
                    <a:hueOff val="1520724"/>
                    <a:satOff val="-15966"/>
                    <a:lumOff val="3665"/>
                  </a:schemeClr>
                </a:solidFill>
                <a:latin typeface="+mn-lt"/>
                <a:ea typeface="+mn-ea"/>
                <a:cs typeface="+mn-cs"/>
                <a:sym typeface="Archivo SemiBold Medium"/>
              </a:defRPr>
            </a:lvl1pPr>
          </a:lstStyle>
          <a:p>
            <a:r>
              <a:t>Welcome!</a:t>
            </a:r>
          </a:p>
        </p:txBody>
      </p:sp>
      <p:sp>
        <p:nvSpPr>
          <p:cNvPr id="472" name="Subtitle here :"/>
          <p:cNvSpPr txBox="1"/>
          <p:nvPr/>
        </p:nvSpPr>
        <p:spPr>
          <a:xfrm>
            <a:off x="16670076" y="9972954"/>
            <a:ext cx="6964535" cy="790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defTabSz="825500">
              <a:defRPr sz="4700">
                <a:solidFill>
                  <a:schemeClr val="accent2">
                    <a:hueOff val="-10403153"/>
                    <a:satOff val="17755"/>
                    <a:lumOff val="-49504"/>
                  </a:schemeClr>
                </a:solidFill>
              </a:defRPr>
            </a:lvl1pPr>
          </a:lstStyle>
          <a:p>
            <a:r>
              <a:t>Subtitle here :</a:t>
            </a:r>
          </a:p>
        </p:txBody>
      </p:sp>
      <p:sp>
        <p:nvSpPr>
          <p:cNvPr id="473" name="Here is some body text that could go under the subtitle. It is super readable, clean and looks super fresh!"/>
          <p:cNvSpPr txBox="1"/>
          <p:nvPr/>
        </p:nvSpPr>
        <p:spPr>
          <a:xfrm>
            <a:off x="16670076" y="10964265"/>
            <a:ext cx="6964535" cy="14814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a:solidFill>
                  <a:schemeClr val="accent3">
                    <a:hueOff val="-6258494"/>
                    <a:satOff val="-67703"/>
                    <a:lumOff val="-17182"/>
                  </a:schemeClr>
                </a:solidFill>
              </a:defRPr>
            </a:lvl1pPr>
          </a:lstStyle>
          <a:p>
            <a:r>
              <a:t>Here is some body text that could go under the subtitle. It is super readable, clean and looks super fresh!</a:t>
            </a:r>
          </a:p>
        </p:txBody>
      </p:sp>
      <p:sp>
        <p:nvSpPr>
          <p:cNvPr id="474" name="Welcome!"/>
          <p:cNvSpPr txBox="1"/>
          <p:nvPr/>
        </p:nvSpPr>
        <p:spPr>
          <a:xfrm>
            <a:off x="8206768" y="8128279"/>
            <a:ext cx="6964535" cy="1844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nSpc>
                <a:spcPct val="90000"/>
              </a:lnSpc>
              <a:defRPr sz="12300" spc="-246">
                <a:solidFill>
                  <a:schemeClr val="accent6">
                    <a:hueOff val="5408370"/>
                    <a:satOff val="-100000"/>
                    <a:lumOff val="36989"/>
                  </a:schemeClr>
                </a:solidFill>
                <a:latin typeface="+mn-lt"/>
                <a:ea typeface="+mn-ea"/>
                <a:cs typeface="+mn-cs"/>
                <a:sym typeface="Archivo SemiBold Medium"/>
              </a:defRPr>
            </a:lvl1pPr>
          </a:lstStyle>
          <a:p>
            <a:r>
              <a:t>Welcome!</a:t>
            </a:r>
          </a:p>
        </p:txBody>
      </p:sp>
      <p:sp>
        <p:nvSpPr>
          <p:cNvPr id="475" name="Subtitle here :"/>
          <p:cNvSpPr txBox="1"/>
          <p:nvPr/>
        </p:nvSpPr>
        <p:spPr>
          <a:xfrm>
            <a:off x="8206768" y="9972954"/>
            <a:ext cx="6964535" cy="790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defTabSz="825500">
              <a:defRPr sz="4700">
                <a:solidFill>
                  <a:schemeClr val="accent6">
                    <a:hueOff val="5408370"/>
                    <a:satOff val="-100000"/>
                    <a:lumOff val="36989"/>
                  </a:schemeClr>
                </a:solidFill>
              </a:defRPr>
            </a:lvl1pPr>
          </a:lstStyle>
          <a:p>
            <a:r>
              <a:t>Subtitle here :</a:t>
            </a:r>
          </a:p>
        </p:txBody>
      </p:sp>
      <p:sp>
        <p:nvSpPr>
          <p:cNvPr id="476" name="Here is some body text that could go under the subtitle. It is super readable, clean and looks super fresh!"/>
          <p:cNvSpPr txBox="1"/>
          <p:nvPr/>
        </p:nvSpPr>
        <p:spPr>
          <a:xfrm>
            <a:off x="8206768" y="10964265"/>
            <a:ext cx="6964535" cy="14814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a:solidFill>
                  <a:schemeClr val="accent5">
                    <a:hueOff val="6758729"/>
                    <a:satOff val="-99999"/>
                    <a:lumOff val="11819"/>
                  </a:schemeClr>
                </a:solidFill>
              </a:defRPr>
            </a:lvl1pPr>
          </a:lstStyle>
          <a:p>
            <a:r>
              <a:t>Here is some body text that could go under the subtitle. It is super readable, clean and looks super fresh!</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Teapot"/>
          <p:cNvSpPr/>
          <p:nvPr/>
        </p:nvSpPr>
        <p:spPr>
          <a:xfrm>
            <a:off x="1506458" y="1302308"/>
            <a:ext cx="837507" cy="567398"/>
          </a:xfrm>
          <a:custGeom>
            <a:avLst/>
            <a:gdLst/>
            <a:ahLst/>
            <a:cxnLst>
              <a:cxn ang="0">
                <a:pos x="wd2" y="hd2"/>
              </a:cxn>
              <a:cxn ang="5400000">
                <a:pos x="wd2" y="hd2"/>
              </a:cxn>
              <a:cxn ang="10800000">
                <a:pos x="wd2" y="hd2"/>
              </a:cxn>
              <a:cxn ang="16200000">
                <a:pos x="wd2" y="hd2"/>
              </a:cxn>
            </a:cxnLst>
            <a:rect l="0" t="0" r="r" b="b"/>
            <a:pathLst>
              <a:path w="21319" h="21600" extrusionOk="0">
                <a:moveTo>
                  <a:pt x="8759" y="0"/>
                </a:moveTo>
                <a:cubicBezTo>
                  <a:pt x="8645" y="0"/>
                  <a:pt x="8554" y="137"/>
                  <a:pt x="8554" y="306"/>
                </a:cubicBezTo>
                <a:lnTo>
                  <a:pt x="8554" y="523"/>
                </a:lnTo>
                <a:cubicBezTo>
                  <a:pt x="8554" y="626"/>
                  <a:pt x="8588" y="720"/>
                  <a:pt x="8645" y="777"/>
                </a:cubicBezTo>
                <a:lnTo>
                  <a:pt x="9342" y="1472"/>
                </a:lnTo>
                <a:cubicBezTo>
                  <a:pt x="9560" y="1690"/>
                  <a:pt x="9467" y="2575"/>
                  <a:pt x="8496" y="2575"/>
                </a:cubicBezTo>
                <a:lnTo>
                  <a:pt x="6652" y="2575"/>
                </a:lnTo>
                <a:cubicBezTo>
                  <a:pt x="6456" y="2575"/>
                  <a:pt x="6297" y="2813"/>
                  <a:pt x="6297" y="3106"/>
                </a:cubicBezTo>
                <a:lnTo>
                  <a:pt x="6297" y="3462"/>
                </a:lnTo>
                <a:lnTo>
                  <a:pt x="5886" y="3462"/>
                </a:lnTo>
                <a:cubicBezTo>
                  <a:pt x="5664" y="3462"/>
                  <a:pt x="5479" y="3715"/>
                  <a:pt x="5459" y="4045"/>
                </a:cubicBezTo>
                <a:lnTo>
                  <a:pt x="5391" y="5191"/>
                </a:lnTo>
                <a:cubicBezTo>
                  <a:pt x="5003" y="4638"/>
                  <a:pt x="4497" y="4143"/>
                  <a:pt x="3865" y="4020"/>
                </a:cubicBezTo>
                <a:cubicBezTo>
                  <a:pt x="3086" y="3868"/>
                  <a:pt x="2266" y="4228"/>
                  <a:pt x="1617" y="5006"/>
                </a:cubicBezTo>
                <a:cubicBezTo>
                  <a:pt x="993" y="5755"/>
                  <a:pt x="213" y="7266"/>
                  <a:pt x="36" y="10215"/>
                </a:cubicBezTo>
                <a:cubicBezTo>
                  <a:pt x="-258" y="15147"/>
                  <a:pt x="1241" y="17843"/>
                  <a:pt x="4608" y="18457"/>
                </a:cubicBezTo>
                <a:lnTo>
                  <a:pt x="4468" y="20818"/>
                </a:lnTo>
                <a:cubicBezTo>
                  <a:pt x="4444" y="21238"/>
                  <a:pt x="4665" y="21600"/>
                  <a:pt x="4946" y="21600"/>
                </a:cubicBezTo>
                <a:lnTo>
                  <a:pt x="15308" y="21600"/>
                </a:lnTo>
                <a:cubicBezTo>
                  <a:pt x="15495" y="21600"/>
                  <a:pt x="15664" y="21438"/>
                  <a:pt x="15742" y="21184"/>
                </a:cubicBezTo>
                <a:cubicBezTo>
                  <a:pt x="16518" y="18674"/>
                  <a:pt x="20549" y="5644"/>
                  <a:pt x="20722" y="5178"/>
                </a:cubicBezTo>
                <a:cubicBezTo>
                  <a:pt x="20840" y="4862"/>
                  <a:pt x="21094" y="4611"/>
                  <a:pt x="21273" y="4463"/>
                </a:cubicBezTo>
                <a:cubicBezTo>
                  <a:pt x="21342" y="4407"/>
                  <a:pt x="21331" y="4257"/>
                  <a:pt x="21257" y="4222"/>
                </a:cubicBezTo>
                <a:lnTo>
                  <a:pt x="19901" y="3587"/>
                </a:lnTo>
                <a:cubicBezTo>
                  <a:pt x="19735" y="3509"/>
                  <a:pt x="19554" y="3575"/>
                  <a:pt x="19430" y="3756"/>
                </a:cubicBezTo>
                <a:lnTo>
                  <a:pt x="15960" y="8825"/>
                </a:lnTo>
                <a:cubicBezTo>
                  <a:pt x="15775" y="9096"/>
                  <a:pt x="15461" y="8927"/>
                  <a:pt x="15436" y="8541"/>
                </a:cubicBezTo>
                <a:lnTo>
                  <a:pt x="15136" y="4038"/>
                </a:lnTo>
                <a:cubicBezTo>
                  <a:pt x="15114" y="3710"/>
                  <a:pt x="14930" y="3462"/>
                  <a:pt x="14710" y="3462"/>
                </a:cubicBezTo>
                <a:lnTo>
                  <a:pt x="14038" y="3462"/>
                </a:lnTo>
                <a:lnTo>
                  <a:pt x="14038" y="3106"/>
                </a:lnTo>
                <a:cubicBezTo>
                  <a:pt x="14038" y="2813"/>
                  <a:pt x="13880" y="2575"/>
                  <a:pt x="13684" y="2575"/>
                </a:cubicBezTo>
                <a:lnTo>
                  <a:pt x="11838" y="2575"/>
                </a:lnTo>
                <a:cubicBezTo>
                  <a:pt x="10867" y="2575"/>
                  <a:pt x="10773" y="1690"/>
                  <a:pt x="10992" y="1472"/>
                </a:cubicBezTo>
                <a:lnTo>
                  <a:pt x="11690" y="777"/>
                </a:lnTo>
                <a:cubicBezTo>
                  <a:pt x="11747" y="720"/>
                  <a:pt x="11780" y="626"/>
                  <a:pt x="11780" y="523"/>
                </a:cubicBezTo>
                <a:lnTo>
                  <a:pt x="11780" y="306"/>
                </a:lnTo>
                <a:cubicBezTo>
                  <a:pt x="11780" y="137"/>
                  <a:pt x="11689" y="0"/>
                  <a:pt x="11575" y="0"/>
                </a:cubicBezTo>
                <a:lnTo>
                  <a:pt x="10199" y="0"/>
                </a:lnTo>
                <a:lnTo>
                  <a:pt x="10136" y="0"/>
                </a:lnTo>
                <a:lnTo>
                  <a:pt x="8759" y="0"/>
                </a:lnTo>
                <a:close/>
                <a:moveTo>
                  <a:pt x="3194" y="5335"/>
                </a:moveTo>
                <a:cubicBezTo>
                  <a:pt x="4112" y="5267"/>
                  <a:pt x="5152" y="6147"/>
                  <a:pt x="5185" y="8703"/>
                </a:cubicBezTo>
                <a:lnTo>
                  <a:pt x="4732" y="16349"/>
                </a:lnTo>
                <a:cubicBezTo>
                  <a:pt x="3561" y="17474"/>
                  <a:pt x="2176" y="16268"/>
                  <a:pt x="1585" y="15224"/>
                </a:cubicBezTo>
                <a:cubicBezTo>
                  <a:pt x="954" y="14106"/>
                  <a:pt x="711" y="12503"/>
                  <a:pt x="841" y="10322"/>
                </a:cubicBezTo>
                <a:cubicBezTo>
                  <a:pt x="960" y="8323"/>
                  <a:pt x="1439" y="6874"/>
                  <a:pt x="2122" y="5948"/>
                </a:cubicBezTo>
                <a:cubicBezTo>
                  <a:pt x="2383" y="5593"/>
                  <a:pt x="2776" y="5366"/>
                  <a:pt x="3194" y="5335"/>
                </a:cubicBezTo>
                <a:close/>
              </a:path>
            </a:pathLst>
          </a:custGeom>
          <a:solidFill>
            <a:schemeClr val="accent2">
              <a:hueOff val="-10403153"/>
              <a:satOff val="17755"/>
              <a:lumOff val="-49504"/>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480" name="Branding Strategy"/>
          <p:cNvSpPr txBox="1"/>
          <p:nvPr/>
        </p:nvSpPr>
        <p:spPr>
          <a:xfrm>
            <a:off x="1506458" y="2565888"/>
            <a:ext cx="11516241"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r>
              <a:t>Branding Strategy</a:t>
            </a:r>
          </a:p>
        </p:txBody>
      </p:sp>
      <p:sp>
        <p:nvSpPr>
          <p:cNvPr id="481" name="Defining a new chapter"/>
          <p:cNvSpPr txBox="1"/>
          <p:nvPr/>
        </p:nvSpPr>
        <p:spPr>
          <a:xfrm>
            <a:off x="1506458" y="3229463"/>
            <a:ext cx="16013288" cy="1844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nSpc>
                <a:spcPct val="90000"/>
              </a:lnSpc>
              <a:defRPr sz="12300" spc="-246">
                <a:solidFill>
                  <a:schemeClr val="accent1">
                    <a:hueOff val="1520724"/>
                    <a:satOff val="-15966"/>
                    <a:lumOff val="3665"/>
                  </a:schemeClr>
                </a:solidFill>
                <a:latin typeface="+mn-lt"/>
                <a:ea typeface="+mn-ea"/>
                <a:cs typeface="+mn-cs"/>
                <a:sym typeface="Archivo SemiBold Medium"/>
              </a:defRPr>
            </a:lvl1pPr>
          </a:lstStyle>
          <a:p>
            <a:r>
              <a:t>Defining a new chapter</a:t>
            </a:r>
          </a:p>
        </p:txBody>
      </p:sp>
      <p:sp>
        <p:nvSpPr>
          <p:cNvPr id="482" name="Logo usage guidelines should be part of every company’s brand guidelines because they offer a way to exercise control over how a logo looks over different backgrounds, how it is oriented over the page, the logo’s shape, logo type, proportion and more."/>
          <p:cNvSpPr txBox="1"/>
          <p:nvPr/>
        </p:nvSpPr>
        <p:spPr>
          <a:xfrm>
            <a:off x="1506458" y="5582137"/>
            <a:ext cx="19249663" cy="31222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defTabSz="825500">
              <a:defRPr sz="4700">
                <a:solidFill>
                  <a:schemeClr val="accent3">
                    <a:hueOff val="-6258494"/>
                    <a:satOff val="-67703"/>
                    <a:lumOff val="-17182"/>
                  </a:schemeClr>
                </a:solidFill>
              </a:defRPr>
            </a:lvl1pPr>
          </a:lstStyle>
          <a:p>
            <a:r>
              <a:t>Logo usage guidelines should be part of every company’s brand guidelines because they offer a way to exercise control over how a logo looks over different backgrounds, how it is oriented over the page, the logo’s shape, logo type, proportion and more.</a:t>
            </a:r>
          </a:p>
        </p:txBody>
      </p:sp>
      <p:sp>
        <p:nvSpPr>
          <p:cNvPr id="4" name="Picture Placeholder 3">
            <a:extLst>
              <a:ext uri="{FF2B5EF4-FFF2-40B4-BE49-F238E27FC236}">
                <a16:creationId xmlns:a16="http://schemas.microsoft.com/office/drawing/2014/main" id="{38A2186B-1174-F13B-FACA-F2D143856561}"/>
              </a:ext>
            </a:extLst>
          </p:cNvPr>
          <p:cNvSpPr>
            <a:spLocks noGrp="1"/>
          </p:cNvSpPr>
          <p:nvPr>
            <p:ph type="pic" idx="21"/>
          </p:nvPr>
        </p:nvSpPr>
        <p:spPr/>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EE8A41-B6AF-035C-DB21-1EB923FFEAD5}"/>
              </a:ext>
            </a:extLst>
          </p:cNvPr>
          <p:cNvSpPr>
            <a:spLocks noGrp="1"/>
          </p:cNvSpPr>
          <p:nvPr>
            <p:ph type="pic" idx="21"/>
          </p:nvPr>
        </p:nvSpPr>
        <p:spPr/>
      </p:sp>
      <p:sp>
        <p:nvSpPr>
          <p:cNvPr id="485" name="Connecting the dots"/>
          <p:cNvSpPr txBox="1"/>
          <p:nvPr/>
        </p:nvSpPr>
        <p:spPr>
          <a:xfrm>
            <a:off x="1506458" y="3020610"/>
            <a:ext cx="16013288" cy="1844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nSpc>
                <a:spcPct val="90000"/>
              </a:lnSpc>
              <a:defRPr sz="12300" spc="-246">
                <a:solidFill>
                  <a:schemeClr val="accent1">
                    <a:hueOff val="1520724"/>
                    <a:satOff val="-15966"/>
                    <a:lumOff val="3665"/>
                  </a:schemeClr>
                </a:solidFill>
                <a:latin typeface="+mn-lt"/>
                <a:ea typeface="+mn-ea"/>
                <a:cs typeface="+mn-cs"/>
                <a:sym typeface="Archivo SemiBold Medium"/>
              </a:defRPr>
            </a:lvl1pPr>
          </a:lstStyle>
          <a:p>
            <a:r>
              <a:t>Connecting the dots</a:t>
            </a:r>
          </a:p>
        </p:txBody>
      </p:sp>
      <p:sp>
        <p:nvSpPr>
          <p:cNvPr id="486" name="Teapot"/>
          <p:cNvSpPr/>
          <p:nvPr/>
        </p:nvSpPr>
        <p:spPr>
          <a:xfrm>
            <a:off x="1506458" y="1302308"/>
            <a:ext cx="837507" cy="567398"/>
          </a:xfrm>
          <a:custGeom>
            <a:avLst/>
            <a:gdLst/>
            <a:ahLst/>
            <a:cxnLst>
              <a:cxn ang="0">
                <a:pos x="wd2" y="hd2"/>
              </a:cxn>
              <a:cxn ang="5400000">
                <a:pos x="wd2" y="hd2"/>
              </a:cxn>
              <a:cxn ang="10800000">
                <a:pos x="wd2" y="hd2"/>
              </a:cxn>
              <a:cxn ang="16200000">
                <a:pos x="wd2" y="hd2"/>
              </a:cxn>
            </a:cxnLst>
            <a:rect l="0" t="0" r="r" b="b"/>
            <a:pathLst>
              <a:path w="21319" h="21600" extrusionOk="0">
                <a:moveTo>
                  <a:pt x="8759" y="0"/>
                </a:moveTo>
                <a:cubicBezTo>
                  <a:pt x="8645" y="0"/>
                  <a:pt x="8554" y="137"/>
                  <a:pt x="8554" y="306"/>
                </a:cubicBezTo>
                <a:lnTo>
                  <a:pt x="8554" y="523"/>
                </a:lnTo>
                <a:cubicBezTo>
                  <a:pt x="8554" y="626"/>
                  <a:pt x="8588" y="720"/>
                  <a:pt x="8645" y="777"/>
                </a:cubicBezTo>
                <a:lnTo>
                  <a:pt x="9342" y="1472"/>
                </a:lnTo>
                <a:cubicBezTo>
                  <a:pt x="9560" y="1690"/>
                  <a:pt x="9467" y="2575"/>
                  <a:pt x="8496" y="2575"/>
                </a:cubicBezTo>
                <a:lnTo>
                  <a:pt x="6652" y="2575"/>
                </a:lnTo>
                <a:cubicBezTo>
                  <a:pt x="6456" y="2575"/>
                  <a:pt x="6297" y="2813"/>
                  <a:pt x="6297" y="3106"/>
                </a:cubicBezTo>
                <a:lnTo>
                  <a:pt x="6297" y="3462"/>
                </a:lnTo>
                <a:lnTo>
                  <a:pt x="5886" y="3462"/>
                </a:lnTo>
                <a:cubicBezTo>
                  <a:pt x="5664" y="3462"/>
                  <a:pt x="5479" y="3715"/>
                  <a:pt x="5459" y="4045"/>
                </a:cubicBezTo>
                <a:lnTo>
                  <a:pt x="5391" y="5191"/>
                </a:lnTo>
                <a:cubicBezTo>
                  <a:pt x="5003" y="4638"/>
                  <a:pt x="4497" y="4143"/>
                  <a:pt x="3865" y="4020"/>
                </a:cubicBezTo>
                <a:cubicBezTo>
                  <a:pt x="3086" y="3868"/>
                  <a:pt x="2266" y="4228"/>
                  <a:pt x="1617" y="5006"/>
                </a:cubicBezTo>
                <a:cubicBezTo>
                  <a:pt x="993" y="5755"/>
                  <a:pt x="213" y="7266"/>
                  <a:pt x="36" y="10215"/>
                </a:cubicBezTo>
                <a:cubicBezTo>
                  <a:pt x="-258" y="15147"/>
                  <a:pt x="1241" y="17843"/>
                  <a:pt x="4608" y="18457"/>
                </a:cubicBezTo>
                <a:lnTo>
                  <a:pt x="4468" y="20818"/>
                </a:lnTo>
                <a:cubicBezTo>
                  <a:pt x="4444" y="21238"/>
                  <a:pt x="4665" y="21600"/>
                  <a:pt x="4946" y="21600"/>
                </a:cubicBezTo>
                <a:lnTo>
                  <a:pt x="15308" y="21600"/>
                </a:lnTo>
                <a:cubicBezTo>
                  <a:pt x="15495" y="21600"/>
                  <a:pt x="15664" y="21438"/>
                  <a:pt x="15742" y="21184"/>
                </a:cubicBezTo>
                <a:cubicBezTo>
                  <a:pt x="16518" y="18674"/>
                  <a:pt x="20549" y="5644"/>
                  <a:pt x="20722" y="5178"/>
                </a:cubicBezTo>
                <a:cubicBezTo>
                  <a:pt x="20840" y="4862"/>
                  <a:pt x="21094" y="4611"/>
                  <a:pt x="21273" y="4463"/>
                </a:cubicBezTo>
                <a:cubicBezTo>
                  <a:pt x="21342" y="4407"/>
                  <a:pt x="21331" y="4257"/>
                  <a:pt x="21257" y="4222"/>
                </a:cubicBezTo>
                <a:lnTo>
                  <a:pt x="19901" y="3587"/>
                </a:lnTo>
                <a:cubicBezTo>
                  <a:pt x="19735" y="3509"/>
                  <a:pt x="19554" y="3575"/>
                  <a:pt x="19430" y="3756"/>
                </a:cubicBezTo>
                <a:lnTo>
                  <a:pt x="15960" y="8825"/>
                </a:lnTo>
                <a:cubicBezTo>
                  <a:pt x="15775" y="9096"/>
                  <a:pt x="15461" y="8927"/>
                  <a:pt x="15436" y="8541"/>
                </a:cubicBezTo>
                <a:lnTo>
                  <a:pt x="15136" y="4038"/>
                </a:lnTo>
                <a:cubicBezTo>
                  <a:pt x="15114" y="3710"/>
                  <a:pt x="14930" y="3462"/>
                  <a:pt x="14710" y="3462"/>
                </a:cubicBezTo>
                <a:lnTo>
                  <a:pt x="14038" y="3462"/>
                </a:lnTo>
                <a:lnTo>
                  <a:pt x="14038" y="3106"/>
                </a:lnTo>
                <a:cubicBezTo>
                  <a:pt x="14038" y="2813"/>
                  <a:pt x="13880" y="2575"/>
                  <a:pt x="13684" y="2575"/>
                </a:cubicBezTo>
                <a:lnTo>
                  <a:pt x="11838" y="2575"/>
                </a:lnTo>
                <a:cubicBezTo>
                  <a:pt x="10867" y="2575"/>
                  <a:pt x="10773" y="1690"/>
                  <a:pt x="10992" y="1472"/>
                </a:cubicBezTo>
                <a:lnTo>
                  <a:pt x="11690" y="777"/>
                </a:lnTo>
                <a:cubicBezTo>
                  <a:pt x="11747" y="720"/>
                  <a:pt x="11780" y="626"/>
                  <a:pt x="11780" y="523"/>
                </a:cubicBezTo>
                <a:lnTo>
                  <a:pt x="11780" y="306"/>
                </a:lnTo>
                <a:cubicBezTo>
                  <a:pt x="11780" y="137"/>
                  <a:pt x="11689" y="0"/>
                  <a:pt x="11575" y="0"/>
                </a:cubicBezTo>
                <a:lnTo>
                  <a:pt x="10199" y="0"/>
                </a:lnTo>
                <a:lnTo>
                  <a:pt x="10136" y="0"/>
                </a:lnTo>
                <a:lnTo>
                  <a:pt x="8759" y="0"/>
                </a:lnTo>
                <a:close/>
                <a:moveTo>
                  <a:pt x="3194" y="5335"/>
                </a:moveTo>
                <a:cubicBezTo>
                  <a:pt x="4112" y="5267"/>
                  <a:pt x="5152" y="6147"/>
                  <a:pt x="5185" y="8703"/>
                </a:cubicBezTo>
                <a:lnTo>
                  <a:pt x="4732" y="16349"/>
                </a:lnTo>
                <a:cubicBezTo>
                  <a:pt x="3561" y="17474"/>
                  <a:pt x="2176" y="16268"/>
                  <a:pt x="1585" y="15224"/>
                </a:cubicBezTo>
                <a:cubicBezTo>
                  <a:pt x="954" y="14106"/>
                  <a:pt x="711" y="12503"/>
                  <a:pt x="841" y="10322"/>
                </a:cubicBezTo>
                <a:cubicBezTo>
                  <a:pt x="960" y="8323"/>
                  <a:pt x="1439" y="6874"/>
                  <a:pt x="2122" y="5948"/>
                </a:cubicBezTo>
                <a:cubicBezTo>
                  <a:pt x="2383" y="5593"/>
                  <a:pt x="2776" y="5366"/>
                  <a:pt x="3194" y="5335"/>
                </a:cubicBezTo>
                <a:close/>
              </a:path>
            </a:pathLst>
          </a:custGeom>
          <a:solidFill>
            <a:schemeClr val="accent2">
              <a:hueOff val="-10403153"/>
              <a:satOff val="17755"/>
              <a:lumOff val="-49504"/>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487" name="Brand"/>
          <p:cNvSpPr txBox="1"/>
          <p:nvPr/>
        </p:nvSpPr>
        <p:spPr>
          <a:xfrm>
            <a:off x="1506458" y="4992285"/>
            <a:ext cx="2087253"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r>
              <a:t>Brand</a:t>
            </a:r>
          </a:p>
        </p:txBody>
      </p:sp>
      <p:sp>
        <p:nvSpPr>
          <p:cNvPr id="488" name="Logo usage guidelines should be part of every company’s brand guidelines because they offer a way to exercise control over how a logo looks over different backgrounds, how it is oriented over the page, the logo’s shape, logo type, proportion and more.…"/>
          <p:cNvSpPr txBox="1"/>
          <p:nvPr/>
        </p:nvSpPr>
        <p:spPr>
          <a:xfrm>
            <a:off x="1506458" y="6679764"/>
            <a:ext cx="14026899" cy="57334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r>
              <a:t>Logo usage guidelines should be part of every company’s brand guidelines because they offer a way to exercise control over how a logo looks over different backgrounds, how it is oriented over the page, the logo’s shape, logo type, proportion and more. </a:t>
            </a:r>
          </a:p>
          <a:p>
            <a:endParaRPr/>
          </a:p>
          <a:p>
            <a:r>
              <a:t>Quam viverra orci sagittis eu volutpat odio facilisis. Eu scelerisque felis imperdiet proin fermentum leo vel orci. Platea dictumst quisque sagittis purus sit amet. Magna ac placerat vestibulum lectus mauris ultrices eros in cursus. Facilisis gravida neque convallis a cras semper auctor. Eget felis eget nunc lobortis. Duis at tellus at urna condimentum mattis. Vehicula ipsum a arcu cursus vitae congue mauris rhoncus aenean. Sit amet mattis vulputate enim nulla aliquet porttitor. </a:t>
            </a:r>
          </a:p>
          <a:p>
            <a:endParaRPr/>
          </a:p>
          <a:p>
            <a:r>
              <a:t>See full case study here</a:t>
            </a:r>
          </a:p>
        </p:txBody>
      </p:sp>
      <p:sp>
        <p:nvSpPr>
          <p:cNvPr id="489" name="Marketing"/>
          <p:cNvSpPr txBox="1"/>
          <p:nvPr/>
        </p:nvSpPr>
        <p:spPr>
          <a:xfrm>
            <a:off x="3593710" y="4992285"/>
            <a:ext cx="2087254"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r>
              <a:t>Marketing</a:t>
            </a:r>
          </a:p>
        </p:txBody>
      </p:sp>
      <p:sp>
        <p:nvSpPr>
          <p:cNvPr id="490" name="Coffee"/>
          <p:cNvSpPr txBox="1"/>
          <p:nvPr/>
        </p:nvSpPr>
        <p:spPr>
          <a:xfrm>
            <a:off x="5680963" y="4992285"/>
            <a:ext cx="2087254"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r>
              <a:t>Coffee</a:t>
            </a:r>
          </a:p>
        </p:txBody>
      </p:sp>
      <p:sp>
        <p:nvSpPr>
          <p:cNvPr id="491" name="2022"/>
          <p:cNvSpPr txBox="1"/>
          <p:nvPr/>
        </p:nvSpPr>
        <p:spPr>
          <a:xfrm>
            <a:off x="7768216" y="4992285"/>
            <a:ext cx="1951443"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r>
              <a:t>2022</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hueOff val="1520724"/>
            <a:satOff val="-15966"/>
            <a:lumOff val="3665"/>
          </a:schemeClr>
        </a:solidFill>
        <a:effectLst/>
      </p:bgPr>
    </p:bg>
    <p:spTree>
      <p:nvGrpSpPr>
        <p:cNvPr id="1" name=""/>
        <p:cNvGrpSpPr/>
        <p:nvPr/>
      </p:nvGrpSpPr>
      <p:grpSpPr>
        <a:xfrm>
          <a:off x="0" y="0"/>
          <a:ext cx="0" cy="0"/>
          <a:chOff x="0" y="0"/>
          <a:chExt cx="0" cy="0"/>
        </a:xfrm>
      </p:grpSpPr>
      <p:sp>
        <p:nvSpPr>
          <p:cNvPr id="149" name="Rectangle"/>
          <p:cNvSpPr/>
          <p:nvPr/>
        </p:nvSpPr>
        <p:spPr>
          <a:xfrm>
            <a:off x="1506458" y="2108294"/>
            <a:ext cx="21371084" cy="44442"/>
          </a:xfrm>
          <a:prstGeom prst="rect">
            <a:avLst/>
          </a:prstGeom>
          <a:solidFill>
            <a:schemeClr val="accent5">
              <a:hueOff val="6758729"/>
              <a:satOff val="-99999"/>
              <a:lumOff val="11819"/>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150" name="Coffee 101"/>
          <p:cNvSpPr txBox="1"/>
          <p:nvPr/>
        </p:nvSpPr>
        <p:spPr>
          <a:xfrm>
            <a:off x="1506458" y="1317719"/>
            <a:ext cx="3231181"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a:solidFill>
                  <a:schemeClr val="accent6">
                    <a:hueOff val="5408370"/>
                    <a:satOff val="-100000"/>
                    <a:lumOff val="36989"/>
                  </a:schemeClr>
                </a:solidFill>
              </a:defRPr>
            </a:lvl1pPr>
          </a:lstStyle>
          <a:p>
            <a:r>
              <a:t>Coffee 101</a:t>
            </a:r>
          </a:p>
        </p:txBody>
      </p:sp>
      <p:sp>
        <p:nvSpPr>
          <p:cNvPr id="151" name="Rectangle"/>
          <p:cNvSpPr/>
          <p:nvPr/>
        </p:nvSpPr>
        <p:spPr>
          <a:xfrm>
            <a:off x="1506458" y="7912147"/>
            <a:ext cx="21371084" cy="44442"/>
          </a:xfrm>
          <a:prstGeom prst="rect">
            <a:avLst/>
          </a:prstGeom>
          <a:solidFill>
            <a:schemeClr val="accent5">
              <a:hueOff val="6758729"/>
              <a:satOff val="-99999"/>
              <a:lumOff val="11819"/>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152" name="Rectangle"/>
          <p:cNvSpPr/>
          <p:nvPr/>
        </p:nvSpPr>
        <p:spPr>
          <a:xfrm>
            <a:off x="8599408" y="2152735"/>
            <a:ext cx="44451" cy="11563265"/>
          </a:xfrm>
          <a:prstGeom prst="rect">
            <a:avLst/>
          </a:prstGeom>
          <a:solidFill>
            <a:schemeClr val="accent5">
              <a:hueOff val="6758729"/>
              <a:satOff val="-99999"/>
              <a:lumOff val="11819"/>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153" name="Rectangle"/>
          <p:cNvSpPr/>
          <p:nvPr/>
        </p:nvSpPr>
        <p:spPr>
          <a:xfrm>
            <a:off x="15717758" y="2152735"/>
            <a:ext cx="40624" cy="11563265"/>
          </a:xfrm>
          <a:prstGeom prst="rect">
            <a:avLst/>
          </a:prstGeom>
          <a:solidFill>
            <a:schemeClr val="accent5">
              <a:hueOff val="6758729"/>
              <a:satOff val="-99999"/>
              <a:lumOff val="11819"/>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154" name="Brand"/>
          <p:cNvSpPr txBox="1"/>
          <p:nvPr/>
        </p:nvSpPr>
        <p:spPr>
          <a:xfrm>
            <a:off x="4118361" y="2913128"/>
            <a:ext cx="1881844" cy="790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ctr" defTabSz="825500">
              <a:defRPr sz="4700">
                <a:solidFill>
                  <a:schemeClr val="accent6">
                    <a:hueOff val="5408370"/>
                    <a:satOff val="-100000"/>
                    <a:lumOff val="36989"/>
                  </a:schemeClr>
                </a:solidFill>
              </a:defRPr>
            </a:lvl1pPr>
          </a:lstStyle>
          <a:p>
            <a:r>
              <a:t>Brand</a:t>
            </a:r>
          </a:p>
        </p:txBody>
      </p:sp>
      <p:sp>
        <p:nvSpPr>
          <p:cNvPr id="155" name="01"/>
          <p:cNvSpPr txBox="1"/>
          <p:nvPr/>
        </p:nvSpPr>
        <p:spPr>
          <a:xfrm>
            <a:off x="3319358" y="3703703"/>
            <a:ext cx="3479850" cy="29114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ctr">
              <a:lnSpc>
                <a:spcPct val="80000"/>
              </a:lnSpc>
              <a:defRPr sz="20000" spc="-1000">
                <a:solidFill>
                  <a:schemeClr val="accent6">
                    <a:hueOff val="5408370"/>
                    <a:satOff val="-100000"/>
                    <a:lumOff val="36989"/>
                  </a:schemeClr>
                </a:solidFill>
                <a:latin typeface="Archivo SemiBold ExtraBold"/>
                <a:ea typeface="Archivo SemiBold ExtraBold"/>
                <a:cs typeface="Archivo SemiBold ExtraBold"/>
                <a:sym typeface="Archivo SemiBold ExtraBold"/>
              </a:defRPr>
            </a:lvl1pPr>
          </a:lstStyle>
          <a:p>
            <a:r>
              <a:t>01</a:t>
            </a:r>
          </a:p>
        </p:txBody>
      </p:sp>
      <p:sp>
        <p:nvSpPr>
          <p:cNvPr id="156" name="01-05"/>
          <p:cNvSpPr txBox="1"/>
          <p:nvPr/>
        </p:nvSpPr>
        <p:spPr>
          <a:xfrm>
            <a:off x="4118361" y="6615178"/>
            <a:ext cx="1881844"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ctr">
              <a:defRPr>
                <a:solidFill>
                  <a:schemeClr val="accent6">
                    <a:hueOff val="5408370"/>
                    <a:satOff val="-100000"/>
                    <a:lumOff val="36989"/>
                  </a:schemeClr>
                </a:solidFill>
                <a:latin typeface="Archivo SemiBold Light"/>
                <a:ea typeface="Archivo SemiBold Light"/>
                <a:cs typeface="Archivo SemiBold Light"/>
                <a:sym typeface="Archivo SemiBold Light"/>
              </a:defRPr>
            </a:lvl1pPr>
          </a:lstStyle>
          <a:p>
            <a:r>
              <a:t>01-05</a:t>
            </a:r>
          </a:p>
        </p:txBody>
      </p:sp>
      <p:sp>
        <p:nvSpPr>
          <p:cNvPr id="157" name="Logo"/>
          <p:cNvSpPr txBox="1"/>
          <p:nvPr/>
        </p:nvSpPr>
        <p:spPr>
          <a:xfrm>
            <a:off x="11243061" y="2826988"/>
            <a:ext cx="1881844" cy="790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ctr" defTabSz="825500">
              <a:defRPr sz="4700">
                <a:solidFill>
                  <a:schemeClr val="accent6">
                    <a:hueOff val="5408370"/>
                    <a:satOff val="-100000"/>
                    <a:lumOff val="36989"/>
                  </a:schemeClr>
                </a:solidFill>
              </a:defRPr>
            </a:lvl1pPr>
          </a:lstStyle>
          <a:p>
            <a:r>
              <a:t>Logo</a:t>
            </a:r>
          </a:p>
        </p:txBody>
      </p:sp>
      <p:sp>
        <p:nvSpPr>
          <p:cNvPr id="158" name="02"/>
          <p:cNvSpPr txBox="1"/>
          <p:nvPr/>
        </p:nvSpPr>
        <p:spPr>
          <a:xfrm>
            <a:off x="10444058" y="3617563"/>
            <a:ext cx="3479850" cy="29114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ctr">
              <a:lnSpc>
                <a:spcPct val="80000"/>
              </a:lnSpc>
              <a:defRPr sz="20000" spc="-1000">
                <a:solidFill>
                  <a:schemeClr val="accent6">
                    <a:hueOff val="5408370"/>
                    <a:satOff val="-100000"/>
                    <a:lumOff val="36989"/>
                  </a:schemeClr>
                </a:solidFill>
                <a:latin typeface="Archivo SemiBold ExtraBold"/>
                <a:ea typeface="Archivo SemiBold ExtraBold"/>
                <a:cs typeface="Archivo SemiBold ExtraBold"/>
                <a:sym typeface="Archivo SemiBold ExtraBold"/>
              </a:defRPr>
            </a:lvl1pPr>
          </a:lstStyle>
          <a:p>
            <a:r>
              <a:t>02</a:t>
            </a:r>
          </a:p>
        </p:txBody>
      </p:sp>
      <p:sp>
        <p:nvSpPr>
          <p:cNvPr id="159" name="05-12"/>
          <p:cNvSpPr txBox="1"/>
          <p:nvPr/>
        </p:nvSpPr>
        <p:spPr>
          <a:xfrm>
            <a:off x="11243061" y="6529038"/>
            <a:ext cx="1881844"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ctr">
              <a:defRPr>
                <a:solidFill>
                  <a:schemeClr val="accent6">
                    <a:hueOff val="5408370"/>
                    <a:satOff val="-100000"/>
                    <a:lumOff val="36989"/>
                  </a:schemeClr>
                </a:solidFill>
                <a:latin typeface="Archivo SemiBold Light"/>
                <a:ea typeface="Archivo SemiBold Light"/>
                <a:cs typeface="Archivo SemiBold Light"/>
                <a:sym typeface="Archivo SemiBold Light"/>
              </a:defRPr>
            </a:lvl1pPr>
          </a:lstStyle>
          <a:p>
            <a:r>
              <a:t>05-12</a:t>
            </a:r>
          </a:p>
        </p:txBody>
      </p:sp>
      <p:sp>
        <p:nvSpPr>
          <p:cNvPr id="160" name="Colour"/>
          <p:cNvSpPr txBox="1"/>
          <p:nvPr/>
        </p:nvSpPr>
        <p:spPr>
          <a:xfrm>
            <a:off x="18269988" y="2826988"/>
            <a:ext cx="2093422" cy="790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ctr" defTabSz="825500">
              <a:defRPr sz="4700">
                <a:solidFill>
                  <a:schemeClr val="accent6">
                    <a:hueOff val="5408370"/>
                    <a:satOff val="-100000"/>
                    <a:lumOff val="36989"/>
                  </a:schemeClr>
                </a:solidFill>
              </a:defRPr>
            </a:lvl1pPr>
          </a:lstStyle>
          <a:p>
            <a:r>
              <a:t>Colour</a:t>
            </a:r>
          </a:p>
        </p:txBody>
      </p:sp>
      <p:sp>
        <p:nvSpPr>
          <p:cNvPr id="161" name="03"/>
          <p:cNvSpPr txBox="1"/>
          <p:nvPr/>
        </p:nvSpPr>
        <p:spPr>
          <a:xfrm>
            <a:off x="17576775" y="3617563"/>
            <a:ext cx="3479850" cy="29114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ctr">
              <a:lnSpc>
                <a:spcPct val="80000"/>
              </a:lnSpc>
              <a:defRPr sz="20000" spc="-1000">
                <a:solidFill>
                  <a:schemeClr val="accent6">
                    <a:hueOff val="5408370"/>
                    <a:satOff val="-100000"/>
                    <a:lumOff val="36989"/>
                  </a:schemeClr>
                </a:solidFill>
                <a:latin typeface="Archivo SemiBold ExtraBold"/>
                <a:ea typeface="Archivo SemiBold ExtraBold"/>
                <a:cs typeface="Archivo SemiBold ExtraBold"/>
                <a:sym typeface="Archivo SemiBold ExtraBold"/>
              </a:defRPr>
            </a:lvl1pPr>
          </a:lstStyle>
          <a:p>
            <a:r>
              <a:t>03</a:t>
            </a:r>
          </a:p>
        </p:txBody>
      </p:sp>
      <p:sp>
        <p:nvSpPr>
          <p:cNvPr id="162" name="12-15"/>
          <p:cNvSpPr txBox="1"/>
          <p:nvPr/>
        </p:nvSpPr>
        <p:spPr>
          <a:xfrm>
            <a:off x="18375777" y="6529038"/>
            <a:ext cx="1881843"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ctr">
              <a:defRPr>
                <a:solidFill>
                  <a:schemeClr val="accent6">
                    <a:hueOff val="5408370"/>
                    <a:satOff val="-100000"/>
                    <a:lumOff val="36989"/>
                  </a:schemeClr>
                </a:solidFill>
                <a:latin typeface="Archivo SemiBold Light"/>
                <a:ea typeface="Archivo SemiBold Light"/>
                <a:cs typeface="Archivo SemiBold Light"/>
                <a:sym typeface="Archivo SemiBold Light"/>
              </a:defRPr>
            </a:lvl1pPr>
          </a:lstStyle>
          <a:p>
            <a:r>
              <a:t>12-15</a:t>
            </a:r>
          </a:p>
        </p:txBody>
      </p:sp>
      <p:sp>
        <p:nvSpPr>
          <p:cNvPr id="163" name="Font"/>
          <p:cNvSpPr txBox="1"/>
          <p:nvPr/>
        </p:nvSpPr>
        <p:spPr>
          <a:xfrm>
            <a:off x="4118361" y="8630841"/>
            <a:ext cx="1881844" cy="790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ctr" defTabSz="825500">
              <a:defRPr sz="4700">
                <a:solidFill>
                  <a:schemeClr val="accent6">
                    <a:hueOff val="5408370"/>
                    <a:satOff val="-100000"/>
                    <a:lumOff val="36989"/>
                  </a:schemeClr>
                </a:solidFill>
              </a:defRPr>
            </a:lvl1pPr>
          </a:lstStyle>
          <a:p>
            <a:r>
              <a:t>Font</a:t>
            </a:r>
          </a:p>
        </p:txBody>
      </p:sp>
      <p:sp>
        <p:nvSpPr>
          <p:cNvPr id="164" name="04"/>
          <p:cNvSpPr txBox="1"/>
          <p:nvPr/>
        </p:nvSpPr>
        <p:spPr>
          <a:xfrm>
            <a:off x="3319358" y="9421416"/>
            <a:ext cx="3479850" cy="29114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ctr">
              <a:lnSpc>
                <a:spcPct val="80000"/>
              </a:lnSpc>
              <a:defRPr sz="20000" spc="-1000">
                <a:solidFill>
                  <a:schemeClr val="accent6">
                    <a:hueOff val="5408370"/>
                    <a:satOff val="-100000"/>
                    <a:lumOff val="36989"/>
                  </a:schemeClr>
                </a:solidFill>
                <a:latin typeface="Archivo SemiBold ExtraBold"/>
                <a:ea typeface="Archivo SemiBold ExtraBold"/>
                <a:cs typeface="Archivo SemiBold ExtraBold"/>
                <a:sym typeface="Archivo SemiBold ExtraBold"/>
              </a:defRPr>
            </a:lvl1pPr>
          </a:lstStyle>
          <a:p>
            <a:r>
              <a:t>04</a:t>
            </a:r>
          </a:p>
        </p:txBody>
      </p:sp>
      <p:sp>
        <p:nvSpPr>
          <p:cNvPr id="165" name="15-17"/>
          <p:cNvSpPr txBox="1"/>
          <p:nvPr/>
        </p:nvSpPr>
        <p:spPr>
          <a:xfrm>
            <a:off x="4118361" y="12332891"/>
            <a:ext cx="1881844"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ctr">
              <a:defRPr>
                <a:solidFill>
                  <a:schemeClr val="accent6">
                    <a:hueOff val="5408370"/>
                    <a:satOff val="-100000"/>
                    <a:lumOff val="36989"/>
                  </a:schemeClr>
                </a:solidFill>
                <a:latin typeface="Archivo SemiBold Light"/>
                <a:ea typeface="Archivo SemiBold Light"/>
                <a:cs typeface="Archivo SemiBold Light"/>
                <a:sym typeface="Archivo SemiBold Light"/>
              </a:defRPr>
            </a:lvl1pPr>
          </a:lstStyle>
          <a:p>
            <a:r>
              <a:t>15-17</a:t>
            </a:r>
          </a:p>
        </p:txBody>
      </p:sp>
      <p:sp>
        <p:nvSpPr>
          <p:cNvPr id="166" name="Digital"/>
          <p:cNvSpPr txBox="1"/>
          <p:nvPr/>
        </p:nvSpPr>
        <p:spPr>
          <a:xfrm>
            <a:off x="11243061" y="8630841"/>
            <a:ext cx="1881844" cy="790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ctr" defTabSz="825500">
              <a:defRPr sz="4700">
                <a:solidFill>
                  <a:schemeClr val="accent6">
                    <a:hueOff val="5408370"/>
                    <a:satOff val="-100000"/>
                    <a:lumOff val="36989"/>
                  </a:schemeClr>
                </a:solidFill>
              </a:defRPr>
            </a:lvl1pPr>
          </a:lstStyle>
          <a:p>
            <a:r>
              <a:t>Digital</a:t>
            </a:r>
          </a:p>
        </p:txBody>
      </p:sp>
      <p:sp>
        <p:nvSpPr>
          <p:cNvPr id="167" name="05"/>
          <p:cNvSpPr txBox="1"/>
          <p:nvPr/>
        </p:nvSpPr>
        <p:spPr>
          <a:xfrm>
            <a:off x="10444058" y="9421416"/>
            <a:ext cx="3479850" cy="29114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ctr">
              <a:lnSpc>
                <a:spcPct val="80000"/>
              </a:lnSpc>
              <a:defRPr sz="20000" spc="-1000">
                <a:solidFill>
                  <a:schemeClr val="accent6">
                    <a:hueOff val="5408370"/>
                    <a:satOff val="-100000"/>
                    <a:lumOff val="36989"/>
                  </a:schemeClr>
                </a:solidFill>
                <a:latin typeface="Archivo SemiBold ExtraBold"/>
                <a:ea typeface="Archivo SemiBold ExtraBold"/>
                <a:cs typeface="Archivo SemiBold ExtraBold"/>
                <a:sym typeface="Archivo SemiBold ExtraBold"/>
              </a:defRPr>
            </a:lvl1pPr>
          </a:lstStyle>
          <a:p>
            <a:r>
              <a:t>05</a:t>
            </a:r>
          </a:p>
        </p:txBody>
      </p:sp>
      <p:sp>
        <p:nvSpPr>
          <p:cNvPr id="168" name="17-20"/>
          <p:cNvSpPr txBox="1"/>
          <p:nvPr/>
        </p:nvSpPr>
        <p:spPr>
          <a:xfrm>
            <a:off x="11243061" y="12332891"/>
            <a:ext cx="1881844"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ctr">
              <a:defRPr>
                <a:solidFill>
                  <a:schemeClr val="accent6">
                    <a:hueOff val="5408370"/>
                    <a:satOff val="-100000"/>
                    <a:lumOff val="36989"/>
                  </a:schemeClr>
                </a:solidFill>
                <a:latin typeface="Archivo SemiBold Light"/>
                <a:ea typeface="Archivo SemiBold Light"/>
                <a:cs typeface="Archivo SemiBold Light"/>
                <a:sym typeface="Archivo SemiBold Light"/>
              </a:defRPr>
            </a:lvl1pPr>
          </a:lstStyle>
          <a:p>
            <a:r>
              <a:t>17-20</a:t>
            </a:r>
          </a:p>
        </p:txBody>
      </p:sp>
      <p:sp>
        <p:nvSpPr>
          <p:cNvPr id="169" name="Imagery"/>
          <p:cNvSpPr txBox="1"/>
          <p:nvPr/>
        </p:nvSpPr>
        <p:spPr>
          <a:xfrm>
            <a:off x="18122541" y="8630841"/>
            <a:ext cx="2388318" cy="790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ctr" defTabSz="825500">
              <a:defRPr sz="4700">
                <a:solidFill>
                  <a:schemeClr val="accent6">
                    <a:hueOff val="5408370"/>
                    <a:satOff val="-100000"/>
                    <a:lumOff val="36989"/>
                  </a:schemeClr>
                </a:solidFill>
              </a:defRPr>
            </a:lvl1pPr>
          </a:lstStyle>
          <a:p>
            <a:r>
              <a:t>Imagery</a:t>
            </a:r>
          </a:p>
        </p:txBody>
      </p:sp>
      <p:sp>
        <p:nvSpPr>
          <p:cNvPr id="170" name="06"/>
          <p:cNvSpPr txBox="1"/>
          <p:nvPr/>
        </p:nvSpPr>
        <p:spPr>
          <a:xfrm>
            <a:off x="17576775" y="9421416"/>
            <a:ext cx="3479850" cy="29114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ctr">
              <a:lnSpc>
                <a:spcPct val="80000"/>
              </a:lnSpc>
              <a:defRPr sz="20000" spc="-1000">
                <a:solidFill>
                  <a:schemeClr val="accent6">
                    <a:hueOff val="5408370"/>
                    <a:satOff val="-100000"/>
                    <a:lumOff val="36989"/>
                  </a:schemeClr>
                </a:solidFill>
                <a:latin typeface="Archivo SemiBold ExtraBold"/>
                <a:ea typeface="Archivo SemiBold ExtraBold"/>
                <a:cs typeface="Archivo SemiBold ExtraBold"/>
                <a:sym typeface="Archivo SemiBold ExtraBold"/>
              </a:defRPr>
            </a:lvl1pPr>
          </a:lstStyle>
          <a:p>
            <a:r>
              <a:t>06</a:t>
            </a:r>
          </a:p>
        </p:txBody>
      </p:sp>
      <p:sp>
        <p:nvSpPr>
          <p:cNvPr id="171" name="20-24"/>
          <p:cNvSpPr txBox="1"/>
          <p:nvPr/>
        </p:nvSpPr>
        <p:spPr>
          <a:xfrm>
            <a:off x="18375777" y="12332891"/>
            <a:ext cx="1881843"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ctr">
              <a:defRPr>
                <a:solidFill>
                  <a:schemeClr val="accent6">
                    <a:hueOff val="5408370"/>
                    <a:satOff val="-100000"/>
                    <a:lumOff val="36989"/>
                  </a:schemeClr>
                </a:solidFill>
                <a:latin typeface="Archivo SemiBold Light"/>
                <a:ea typeface="Archivo SemiBold Light"/>
                <a:cs typeface="Archivo SemiBold Light"/>
                <a:sym typeface="Archivo SemiBold Light"/>
              </a:defRPr>
            </a:lvl1pPr>
          </a:lstStyle>
          <a:p>
            <a:r>
              <a:t>20-24</a:t>
            </a:r>
          </a:p>
        </p:txBody>
      </p:sp>
      <p:sp>
        <p:nvSpPr>
          <p:cNvPr id="172" name="Brand Guidelines"/>
          <p:cNvSpPr txBox="1"/>
          <p:nvPr/>
        </p:nvSpPr>
        <p:spPr>
          <a:xfrm>
            <a:off x="20843547" y="1387569"/>
            <a:ext cx="2033995"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6">
                    <a:hueOff val="5408370"/>
                    <a:satOff val="-100000"/>
                    <a:lumOff val="36989"/>
                  </a:schemeClr>
                </a:solidFill>
              </a:defRPr>
            </a:lvl1pPr>
          </a:lstStyle>
          <a:p>
            <a:r>
              <a:t>Brand Guidelines</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2">
            <a:hueOff val="-10403153"/>
            <a:satOff val="17755"/>
            <a:lumOff val="-49504"/>
          </a:schemeClr>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FE4267A-C91F-9D61-1B13-B93B9EFC684E}"/>
              </a:ext>
            </a:extLst>
          </p:cNvPr>
          <p:cNvSpPr>
            <a:spLocks noGrp="1"/>
          </p:cNvSpPr>
          <p:nvPr>
            <p:ph type="pic" idx="21"/>
          </p:nvPr>
        </p:nvSpPr>
        <p:spPr/>
      </p:sp>
      <p:sp>
        <p:nvSpPr>
          <p:cNvPr id="494" name="Thank You"/>
          <p:cNvSpPr txBox="1"/>
          <p:nvPr/>
        </p:nvSpPr>
        <p:spPr>
          <a:xfrm>
            <a:off x="1506458" y="7813635"/>
            <a:ext cx="27834754" cy="29114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nSpc>
                <a:spcPct val="80000"/>
              </a:lnSpc>
              <a:defRPr sz="20000" spc="-400">
                <a:solidFill>
                  <a:schemeClr val="accent6">
                    <a:hueOff val="5408370"/>
                    <a:satOff val="-100000"/>
                    <a:lumOff val="36989"/>
                  </a:schemeClr>
                </a:solidFill>
                <a:latin typeface="+mn-lt"/>
                <a:ea typeface="+mn-ea"/>
                <a:cs typeface="+mn-cs"/>
                <a:sym typeface="Archivo SemiBold Medium"/>
              </a:defRPr>
            </a:lvl1pPr>
          </a:lstStyle>
          <a:p>
            <a:r>
              <a:t>Thank You</a:t>
            </a:r>
          </a:p>
        </p:txBody>
      </p:sp>
      <p:sp>
        <p:nvSpPr>
          <p:cNvPr id="495" name="Brand Guidelines"/>
          <p:cNvSpPr txBox="1"/>
          <p:nvPr/>
        </p:nvSpPr>
        <p:spPr>
          <a:xfrm>
            <a:off x="1506458" y="12016305"/>
            <a:ext cx="2033994"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6">
                    <a:hueOff val="5408370"/>
                    <a:satOff val="-100000"/>
                    <a:lumOff val="36989"/>
                  </a:schemeClr>
                </a:solidFill>
              </a:defRPr>
            </a:lvl1pPr>
          </a:lstStyle>
          <a:p>
            <a:r>
              <a:t>Brand Guidelines</a:t>
            </a:r>
          </a:p>
        </p:txBody>
      </p:sp>
      <p:sp>
        <p:nvSpPr>
          <p:cNvPr id="496" name="Teapot"/>
          <p:cNvSpPr/>
          <p:nvPr/>
        </p:nvSpPr>
        <p:spPr>
          <a:xfrm>
            <a:off x="1506458" y="1302308"/>
            <a:ext cx="837507" cy="567398"/>
          </a:xfrm>
          <a:custGeom>
            <a:avLst/>
            <a:gdLst/>
            <a:ahLst/>
            <a:cxnLst>
              <a:cxn ang="0">
                <a:pos x="wd2" y="hd2"/>
              </a:cxn>
              <a:cxn ang="5400000">
                <a:pos x="wd2" y="hd2"/>
              </a:cxn>
              <a:cxn ang="10800000">
                <a:pos x="wd2" y="hd2"/>
              </a:cxn>
              <a:cxn ang="16200000">
                <a:pos x="wd2" y="hd2"/>
              </a:cxn>
            </a:cxnLst>
            <a:rect l="0" t="0" r="r" b="b"/>
            <a:pathLst>
              <a:path w="21319" h="21600" extrusionOk="0">
                <a:moveTo>
                  <a:pt x="8759" y="0"/>
                </a:moveTo>
                <a:cubicBezTo>
                  <a:pt x="8645" y="0"/>
                  <a:pt x="8554" y="137"/>
                  <a:pt x="8554" y="306"/>
                </a:cubicBezTo>
                <a:lnTo>
                  <a:pt x="8554" y="523"/>
                </a:lnTo>
                <a:cubicBezTo>
                  <a:pt x="8554" y="626"/>
                  <a:pt x="8588" y="720"/>
                  <a:pt x="8645" y="777"/>
                </a:cubicBezTo>
                <a:lnTo>
                  <a:pt x="9342" y="1472"/>
                </a:lnTo>
                <a:cubicBezTo>
                  <a:pt x="9560" y="1690"/>
                  <a:pt x="9467" y="2575"/>
                  <a:pt x="8496" y="2575"/>
                </a:cubicBezTo>
                <a:lnTo>
                  <a:pt x="6652" y="2575"/>
                </a:lnTo>
                <a:cubicBezTo>
                  <a:pt x="6456" y="2575"/>
                  <a:pt x="6297" y="2813"/>
                  <a:pt x="6297" y="3106"/>
                </a:cubicBezTo>
                <a:lnTo>
                  <a:pt x="6297" y="3462"/>
                </a:lnTo>
                <a:lnTo>
                  <a:pt x="5886" y="3462"/>
                </a:lnTo>
                <a:cubicBezTo>
                  <a:pt x="5664" y="3462"/>
                  <a:pt x="5479" y="3715"/>
                  <a:pt x="5459" y="4045"/>
                </a:cubicBezTo>
                <a:lnTo>
                  <a:pt x="5391" y="5191"/>
                </a:lnTo>
                <a:cubicBezTo>
                  <a:pt x="5003" y="4638"/>
                  <a:pt x="4497" y="4143"/>
                  <a:pt x="3865" y="4020"/>
                </a:cubicBezTo>
                <a:cubicBezTo>
                  <a:pt x="3086" y="3868"/>
                  <a:pt x="2266" y="4228"/>
                  <a:pt x="1617" y="5006"/>
                </a:cubicBezTo>
                <a:cubicBezTo>
                  <a:pt x="993" y="5755"/>
                  <a:pt x="213" y="7266"/>
                  <a:pt x="36" y="10215"/>
                </a:cubicBezTo>
                <a:cubicBezTo>
                  <a:pt x="-258" y="15147"/>
                  <a:pt x="1241" y="17843"/>
                  <a:pt x="4608" y="18457"/>
                </a:cubicBezTo>
                <a:lnTo>
                  <a:pt x="4468" y="20818"/>
                </a:lnTo>
                <a:cubicBezTo>
                  <a:pt x="4444" y="21238"/>
                  <a:pt x="4665" y="21600"/>
                  <a:pt x="4946" y="21600"/>
                </a:cubicBezTo>
                <a:lnTo>
                  <a:pt x="15308" y="21600"/>
                </a:lnTo>
                <a:cubicBezTo>
                  <a:pt x="15495" y="21600"/>
                  <a:pt x="15664" y="21438"/>
                  <a:pt x="15742" y="21184"/>
                </a:cubicBezTo>
                <a:cubicBezTo>
                  <a:pt x="16518" y="18674"/>
                  <a:pt x="20549" y="5644"/>
                  <a:pt x="20722" y="5178"/>
                </a:cubicBezTo>
                <a:cubicBezTo>
                  <a:pt x="20840" y="4862"/>
                  <a:pt x="21094" y="4611"/>
                  <a:pt x="21273" y="4463"/>
                </a:cubicBezTo>
                <a:cubicBezTo>
                  <a:pt x="21342" y="4407"/>
                  <a:pt x="21331" y="4257"/>
                  <a:pt x="21257" y="4222"/>
                </a:cubicBezTo>
                <a:lnTo>
                  <a:pt x="19901" y="3587"/>
                </a:lnTo>
                <a:cubicBezTo>
                  <a:pt x="19735" y="3509"/>
                  <a:pt x="19554" y="3575"/>
                  <a:pt x="19430" y="3756"/>
                </a:cubicBezTo>
                <a:lnTo>
                  <a:pt x="15960" y="8825"/>
                </a:lnTo>
                <a:cubicBezTo>
                  <a:pt x="15775" y="9096"/>
                  <a:pt x="15461" y="8927"/>
                  <a:pt x="15436" y="8541"/>
                </a:cubicBezTo>
                <a:lnTo>
                  <a:pt x="15136" y="4038"/>
                </a:lnTo>
                <a:cubicBezTo>
                  <a:pt x="15114" y="3710"/>
                  <a:pt x="14930" y="3462"/>
                  <a:pt x="14710" y="3462"/>
                </a:cubicBezTo>
                <a:lnTo>
                  <a:pt x="14038" y="3462"/>
                </a:lnTo>
                <a:lnTo>
                  <a:pt x="14038" y="3106"/>
                </a:lnTo>
                <a:cubicBezTo>
                  <a:pt x="14038" y="2813"/>
                  <a:pt x="13880" y="2575"/>
                  <a:pt x="13684" y="2575"/>
                </a:cubicBezTo>
                <a:lnTo>
                  <a:pt x="11838" y="2575"/>
                </a:lnTo>
                <a:cubicBezTo>
                  <a:pt x="10867" y="2575"/>
                  <a:pt x="10773" y="1690"/>
                  <a:pt x="10992" y="1472"/>
                </a:cubicBezTo>
                <a:lnTo>
                  <a:pt x="11690" y="777"/>
                </a:lnTo>
                <a:cubicBezTo>
                  <a:pt x="11747" y="720"/>
                  <a:pt x="11780" y="626"/>
                  <a:pt x="11780" y="523"/>
                </a:cubicBezTo>
                <a:lnTo>
                  <a:pt x="11780" y="306"/>
                </a:lnTo>
                <a:cubicBezTo>
                  <a:pt x="11780" y="137"/>
                  <a:pt x="11689" y="0"/>
                  <a:pt x="11575" y="0"/>
                </a:cubicBezTo>
                <a:lnTo>
                  <a:pt x="10199" y="0"/>
                </a:lnTo>
                <a:lnTo>
                  <a:pt x="10136" y="0"/>
                </a:lnTo>
                <a:lnTo>
                  <a:pt x="8759" y="0"/>
                </a:lnTo>
                <a:close/>
                <a:moveTo>
                  <a:pt x="3194" y="5335"/>
                </a:moveTo>
                <a:cubicBezTo>
                  <a:pt x="4112" y="5267"/>
                  <a:pt x="5152" y="6147"/>
                  <a:pt x="5185" y="8703"/>
                </a:cubicBezTo>
                <a:lnTo>
                  <a:pt x="4732" y="16349"/>
                </a:lnTo>
                <a:cubicBezTo>
                  <a:pt x="3561" y="17474"/>
                  <a:pt x="2176" y="16268"/>
                  <a:pt x="1585" y="15224"/>
                </a:cubicBezTo>
                <a:cubicBezTo>
                  <a:pt x="954" y="14106"/>
                  <a:pt x="711" y="12503"/>
                  <a:pt x="841" y="10322"/>
                </a:cubicBezTo>
                <a:cubicBezTo>
                  <a:pt x="960" y="8323"/>
                  <a:pt x="1439" y="6874"/>
                  <a:pt x="2122" y="5948"/>
                </a:cubicBezTo>
                <a:cubicBezTo>
                  <a:pt x="2383" y="5593"/>
                  <a:pt x="2776" y="5366"/>
                  <a:pt x="3194" y="5335"/>
                </a:cubicBezTo>
                <a:close/>
              </a:path>
            </a:pathLst>
          </a:custGeom>
          <a:solidFill>
            <a:schemeClr val="accent6">
              <a:hueOff val="5408370"/>
              <a:satOff val="-100000"/>
              <a:lumOff val="36989"/>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497" name="Rectangle"/>
          <p:cNvSpPr/>
          <p:nvPr/>
        </p:nvSpPr>
        <p:spPr>
          <a:xfrm>
            <a:off x="1501754" y="7490723"/>
            <a:ext cx="21371084" cy="44442"/>
          </a:xfrm>
          <a:prstGeom prst="rect">
            <a:avLst/>
          </a:prstGeom>
          <a:solidFill>
            <a:schemeClr val="accent6">
              <a:hueOff val="5408370"/>
              <a:satOff val="-100000"/>
              <a:lumOff val="36989"/>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498" name="Rectangle"/>
          <p:cNvSpPr/>
          <p:nvPr/>
        </p:nvSpPr>
        <p:spPr>
          <a:xfrm>
            <a:off x="1501754" y="11003581"/>
            <a:ext cx="21371084" cy="44442"/>
          </a:xfrm>
          <a:prstGeom prst="rect">
            <a:avLst/>
          </a:prstGeom>
          <a:solidFill>
            <a:schemeClr val="accent6">
              <a:hueOff val="5408370"/>
              <a:satOff val="-100000"/>
              <a:lumOff val="36989"/>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6CC186C-E0A5-318F-B9E4-69D2A487AB0E}"/>
              </a:ext>
            </a:extLst>
          </p:cNvPr>
          <p:cNvSpPr>
            <a:spLocks noGrp="1"/>
          </p:cNvSpPr>
          <p:nvPr>
            <p:ph type="pic" idx="21"/>
          </p:nvPr>
        </p:nvSpPr>
        <p:spPr/>
      </p:sp>
      <p:sp>
        <p:nvSpPr>
          <p:cNvPr id="175" name="1 Brand"/>
          <p:cNvSpPr txBox="1"/>
          <p:nvPr/>
        </p:nvSpPr>
        <p:spPr>
          <a:xfrm>
            <a:off x="1506458" y="1302308"/>
            <a:ext cx="9873740" cy="1844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nSpc>
                <a:spcPct val="90000"/>
              </a:lnSpc>
              <a:defRPr sz="12300" spc="-246">
                <a:solidFill>
                  <a:schemeClr val="accent6">
                    <a:hueOff val="5408370"/>
                    <a:satOff val="-100000"/>
                    <a:lumOff val="36989"/>
                  </a:schemeClr>
                </a:solidFill>
                <a:latin typeface="+mn-lt"/>
                <a:ea typeface="+mn-ea"/>
                <a:cs typeface="+mn-cs"/>
                <a:sym typeface="Archivo SemiBold Medium"/>
              </a:defRPr>
            </a:lvl1pPr>
          </a:lstStyle>
          <a:p>
            <a:r>
              <a:t>1 Brand</a:t>
            </a:r>
          </a:p>
        </p:txBody>
      </p:sp>
      <p:sp>
        <p:nvSpPr>
          <p:cNvPr id="176" name="Rectangle"/>
          <p:cNvSpPr/>
          <p:nvPr/>
        </p:nvSpPr>
        <p:spPr>
          <a:xfrm>
            <a:off x="1501754" y="3527983"/>
            <a:ext cx="21371084" cy="44441"/>
          </a:xfrm>
          <a:prstGeom prst="rect">
            <a:avLst/>
          </a:prstGeom>
          <a:solidFill>
            <a:schemeClr val="accent6">
              <a:hueOff val="5408370"/>
              <a:satOff val="-100000"/>
              <a:lumOff val="36989"/>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177" name="Rectangle"/>
          <p:cNvSpPr/>
          <p:nvPr/>
        </p:nvSpPr>
        <p:spPr>
          <a:xfrm>
            <a:off x="1501754" y="5891231"/>
            <a:ext cx="21371084" cy="44441"/>
          </a:xfrm>
          <a:prstGeom prst="rect">
            <a:avLst/>
          </a:prstGeom>
          <a:solidFill>
            <a:schemeClr val="accent6">
              <a:hueOff val="5408370"/>
              <a:satOff val="-100000"/>
              <a:lumOff val="36989"/>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178" name="Rectangle"/>
          <p:cNvSpPr/>
          <p:nvPr/>
        </p:nvSpPr>
        <p:spPr>
          <a:xfrm>
            <a:off x="18542468" y="3572424"/>
            <a:ext cx="42864" cy="2318808"/>
          </a:xfrm>
          <a:prstGeom prst="rect">
            <a:avLst/>
          </a:prstGeom>
          <a:solidFill>
            <a:schemeClr val="accent6">
              <a:hueOff val="5408370"/>
              <a:satOff val="-100000"/>
              <a:lumOff val="36989"/>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179" name="Donec ac odio tempor orci dapibus. Adipiscing vitae proin sagittis nisl. Nunc sed augue lacus viverra vitae congue eu consequat ac."/>
          <p:cNvSpPr txBox="1"/>
          <p:nvPr/>
        </p:nvSpPr>
        <p:spPr>
          <a:xfrm>
            <a:off x="1501754" y="3991099"/>
            <a:ext cx="7944645" cy="14814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a:solidFill>
                  <a:schemeClr val="accent6">
                    <a:hueOff val="5408370"/>
                    <a:satOff val="-100000"/>
                    <a:lumOff val="36989"/>
                  </a:schemeClr>
                </a:solidFill>
                <a:latin typeface="Archivo SemiBold Light"/>
                <a:ea typeface="Archivo SemiBold Light"/>
                <a:cs typeface="Archivo SemiBold Light"/>
                <a:sym typeface="Archivo SemiBold Light"/>
              </a:defRPr>
            </a:lvl1pPr>
          </a:lstStyle>
          <a:p>
            <a:r>
              <a:t>Donec ac odio tempor orci dapibus. Adipiscing vitae proin sagittis nisl. Nunc sed augue lacus viverra vitae congue eu consequat ac.</a:t>
            </a:r>
          </a:p>
        </p:txBody>
      </p:sp>
      <p:sp>
        <p:nvSpPr>
          <p:cNvPr id="180" name="Overview"/>
          <p:cNvSpPr txBox="1"/>
          <p:nvPr/>
        </p:nvSpPr>
        <p:spPr>
          <a:xfrm>
            <a:off x="19439645" y="4336540"/>
            <a:ext cx="2816242" cy="790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defTabSz="825500">
              <a:defRPr sz="4700">
                <a:solidFill>
                  <a:schemeClr val="accent6">
                    <a:hueOff val="5408370"/>
                    <a:satOff val="-100000"/>
                    <a:lumOff val="36989"/>
                  </a:schemeClr>
                </a:solidFill>
              </a:defRPr>
            </a:lvl1pPr>
          </a:lstStyle>
          <a:p>
            <a:r>
              <a:t>Overview</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2005CCC-BE0D-6B7D-F717-0FB36AB5C6DA}"/>
              </a:ext>
            </a:extLst>
          </p:cNvPr>
          <p:cNvSpPr>
            <a:spLocks noGrp="1"/>
          </p:cNvSpPr>
          <p:nvPr>
            <p:ph type="pic" idx="21"/>
          </p:nvPr>
        </p:nvSpPr>
        <p:spPr/>
      </p:sp>
      <p:sp>
        <p:nvSpPr>
          <p:cNvPr id="183" name="Overview"/>
          <p:cNvSpPr txBox="1"/>
          <p:nvPr/>
        </p:nvSpPr>
        <p:spPr>
          <a:xfrm>
            <a:off x="1511101" y="6994001"/>
            <a:ext cx="9873740" cy="1844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nSpc>
                <a:spcPct val="90000"/>
              </a:lnSpc>
              <a:defRPr sz="12300" spc="-246">
                <a:solidFill>
                  <a:schemeClr val="accent1">
                    <a:hueOff val="1520724"/>
                    <a:satOff val="-15966"/>
                    <a:lumOff val="3665"/>
                  </a:schemeClr>
                </a:solidFill>
                <a:latin typeface="+mn-lt"/>
                <a:ea typeface="+mn-ea"/>
                <a:cs typeface="+mn-cs"/>
                <a:sym typeface="Archivo SemiBold Medium"/>
              </a:defRPr>
            </a:lvl1pPr>
          </a:lstStyle>
          <a:p>
            <a:r>
              <a:t>Overview</a:t>
            </a:r>
          </a:p>
        </p:txBody>
      </p:sp>
      <p:sp>
        <p:nvSpPr>
          <p:cNvPr id="184" name="Rectangle"/>
          <p:cNvSpPr/>
          <p:nvPr/>
        </p:nvSpPr>
        <p:spPr>
          <a:xfrm>
            <a:off x="1501754" y="9092676"/>
            <a:ext cx="21371084" cy="44441"/>
          </a:xfrm>
          <a:prstGeom prst="rect">
            <a:avLst/>
          </a:prstGeom>
          <a:solidFill>
            <a:schemeClr val="accent5">
              <a:hueOff val="6758729"/>
              <a:satOff val="-99999"/>
              <a:lumOff val="11819"/>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185" name="Lorem ipsum dolor sit amet, consectetur adipiscing elit, sed do eiusmod tempor incididunt ut labore et dolore magna aliqua."/>
          <p:cNvSpPr txBox="1"/>
          <p:nvPr/>
        </p:nvSpPr>
        <p:spPr>
          <a:xfrm>
            <a:off x="1511101" y="10068125"/>
            <a:ext cx="11684434" cy="23450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defTabSz="825500">
              <a:defRPr sz="4700">
                <a:solidFill>
                  <a:schemeClr val="accent3">
                    <a:hueOff val="-6258494"/>
                    <a:satOff val="-67703"/>
                    <a:lumOff val="-17182"/>
                  </a:schemeClr>
                </a:solidFill>
              </a:defRPr>
            </a:lvl1pPr>
          </a:lstStyle>
          <a:p>
            <a:r>
              <a:t>Lorem ipsum dolor sit amet, consectetur adipiscing elit, sed do eiusmod tempor incididunt ut labore et dolore magna aliqua. </a:t>
            </a:r>
          </a:p>
        </p:txBody>
      </p:sp>
      <p:sp>
        <p:nvSpPr>
          <p:cNvPr id="186" name="Brand Guidelines"/>
          <p:cNvSpPr txBox="1"/>
          <p:nvPr/>
        </p:nvSpPr>
        <p:spPr>
          <a:xfrm>
            <a:off x="20838904" y="12016305"/>
            <a:ext cx="2033995"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3">
                    <a:hueOff val="-6258494"/>
                    <a:satOff val="-67703"/>
                    <a:lumOff val="-17182"/>
                  </a:schemeClr>
                </a:solidFill>
              </a:defRPr>
            </a:lvl1pPr>
          </a:lstStyle>
          <a:p>
            <a:r>
              <a:t>Brand Guidelines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Rectangle"/>
          <p:cNvSpPr/>
          <p:nvPr/>
        </p:nvSpPr>
        <p:spPr>
          <a:xfrm>
            <a:off x="1501754" y="6789473"/>
            <a:ext cx="21371084" cy="44442"/>
          </a:xfrm>
          <a:prstGeom prst="rect">
            <a:avLst/>
          </a:prstGeom>
          <a:solidFill>
            <a:schemeClr val="accent5">
              <a:hueOff val="6758729"/>
              <a:satOff val="-99999"/>
              <a:lumOff val="11819"/>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190" name="Overview"/>
          <p:cNvSpPr txBox="1"/>
          <p:nvPr/>
        </p:nvSpPr>
        <p:spPr>
          <a:xfrm>
            <a:off x="1511101" y="2504705"/>
            <a:ext cx="9873740" cy="1844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nSpc>
                <a:spcPct val="90000"/>
              </a:lnSpc>
              <a:defRPr sz="12300" spc="-246">
                <a:solidFill>
                  <a:schemeClr val="accent1">
                    <a:hueOff val="1520724"/>
                    <a:satOff val="-15966"/>
                    <a:lumOff val="3665"/>
                  </a:schemeClr>
                </a:solidFill>
                <a:latin typeface="+mn-lt"/>
                <a:ea typeface="+mn-ea"/>
                <a:cs typeface="+mn-cs"/>
                <a:sym typeface="Archivo SemiBold Medium"/>
              </a:defRPr>
            </a:lvl1pPr>
          </a:lstStyle>
          <a:p>
            <a:r>
              <a:t>Overview</a:t>
            </a:r>
          </a:p>
        </p:txBody>
      </p:sp>
      <p:sp>
        <p:nvSpPr>
          <p:cNvPr id="191" name="Lorem ipsum dolor sit amet, consectetur adipiscing elit, sed do eiusmod tempor incididunt ut labore et dolore magna aliqua."/>
          <p:cNvSpPr txBox="1"/>
          <p:nvPr/>
        </p:nvSpPr>
        <p:spPr>
          <a:xfrm>
            <a:off x="1511101" y="7475342"/>
            <a:ext cx="7517068" cy="38995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defTabSz="825500">
              <a:defRPr sz="4700">
                <a:solidFill>
                  <a:schemeClr val="accent3">
                    <a:hueOff val="-6258494"/>
                    <a:satOff val="-67703"/>
                    <a:lumOff val="-17182"/>
                  </a:schemeClr>
                </a:solidFill>
              </a:defRPr>
            </a:lvl1pPr>
          </a:lstStyle>
          <a:p>
            <a:r>
              <a:t>Lorem ipsum dolor sit amet, consectetur adipiscing elit, sed do eiusmod tempor incididunt ut labore et dolore magna aliqua. </a:t>
            </a:r>
          </a:p>
        </p:txBody>
      </p:sp>
      <p:sp>
        <p:nvSpPr>
          <p:cNvPr id="192" name="Brand Guidelines"/>
          <p:cNvSpPr txBox="1"/>
          <p:nvPr/>
        </p:nvSpPr>
        <p:spPr>
          <a:xfrm>
            <a:off x="1511101" y="12016305"/>
            <a:ext cx="2033994"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3">
                    <a:hueOff val="-6258494"/>
                    <a:satOff val="-67703"/>
                    <a:lumOff val="-17182"/>
                  </a:schemeClr>
                </a:solidFill>
              </a:defRPr>
            </a:lvl1pPr>
          </a:lstStyle>
          <a:p>
            <a:r>
              <a:t>Brand Guidelines</a:t>
            </a:r>
          </a:p>
        </p:txBody>
      </p:sp>
      <p:sp>
        <p:nvSpPr>
          <p:cNvPr id="193" name="Teapot"/>
          <p:cNvSpPr/>
          <p:nvPr/>
        </p:nvSpPr>
        <p:spPr>
          <a:xfrm>
            <a:off x="1506458" y="1302308"/>
            <a:ext cx="837507" cy="567398"/>
          </a:xfrm>
          <a:custGeom>
            <a:avLst/>
            <a:gdLst/>
            <a:ahLst/>
            <a:cxnLst>
              <a:cxn ang="0">
                <a:pos x="wd2" y="hd2"/>
              </a:cxn>
              <a:cxn ang="5400000">
                <a:pos x="wd2" y="hd2"/>
              </a:cxn>
              <a:cxn ang="10800000">
                <a:pos x="wd2" y="hd2"/>
              </a:cxn>
              <a:cxn ang="16200000">
                <a:pos x="wd2" y="hd2"/>
              </a:cxn>
            </a:cxnLst>
            <a:rect l="0" t="0" r="r" b="b"/>
            <a:pathLst>
              <a:path w="21319" h="21600" extrusionOk="0">
                <a:moveTo>
                  <a:pt x="8759" y="0"/>
                </a:moveTo>
                <a:cubicBezTo>
                  <a:pt x="8645" y="0"/>
                  <a:pt x="8554" y="137"/>
                  <a:pt x="8554" y="306"/>
                </a:cubicBezTo>
                <a:lnTo>
                  <a:pt x="8554" y="523"/>
                </a:lnTo>
                <a:cubicBezTo>
                  <a:pt x="8554" y="626"/>
                  <a:pt x="8588" y="720"/>
                  <a:pt x="8645" y="777"/>
                </a:cubicBezTo>
                <a:lnTo>
                  <a:pt x="9342" y="1472"/>
                </a:lnTo>
                <a:cubicBezTo>
                  <a:pt x="9560" y="1690"/>
                  <a:pt x="9467" y="2575"/>
                  <a:pt x="8496" y="2575"/>
                </a:cubicBezTo>
                <a:lnTo>
                  <a:pt x="6652" y="2575"/>
                </a:lnTo>
                <a:cubicBezTo>
                  <a:pt x="6456" y="2575"/>
                  <a:pt x="6297" y="2813"/>
                  <a:pt x="6297" y="3106"/>
                </a:cubicBezTo>
                <a:lnTo>
                  <a:pt x="6297" y="3462"/>
                </a:lnTo>
                <a:lnTo>
                  <a:pt x="5886" y="3462"/>
                </a:lnTo>
                <a:cubicBezTo>
                  <a:pt x="5664" y="3462"/>
                  <a:pt x="5479" y="3715"/>
                  <a:pt x="5459" y="4045"/>
                </a:cubicBezTo>
                <a:lnTo>
                  <a:pt x="5391" y="5191"/>
                </a:lnTo>
                <a:cubicBezTo>
                  <a:pt x="5003" y="4638"/>
                  <a:pt x="4497" y="4143"/>
                  <a:pt x="3865" y="4020"/>
                </a:cubicBezTo>
                <a:cubicBezTo>
                  <a:pt x="3086" y="3868"/>
                  <a:pt x="2266" y="4228"/>
                  <a:pt x="1617" y="5006"/>
                </a:cubicBezTo>
                <a:cubicBezTo>
                  <a:pt x="993" y="5755"/>
                  <a:pt x="213" y="7266"/>
                  <a:pt x="36" y="10215"/>
                </a:cubicBezTo>
                <a:cubicBezTo>
                  <a:pt x="-258" y="15147"/>
                  <a:pt x="1241" y="17843"/>
                  <a:pt x="4608" y="18457"/>
                </a:cubicBezTo>
                <a:lnTo>
                  <a:pt x="4468" y="20818"/>
                </a:lnTo>
                <a:cubicBezTo>
                  <a:pt x="4444" y="21238"/>
                  <a:pt x="4665" y="21600"/>
                  <a:pt x="4946" y="21600"/>
                </a:cubicBezTo>
                <a:lnTo>
                  <a:pt x="15308" y="21600"/>
                </a:lnTo>
                <a:cubicBezTo>
                  <a:pt x="15495" y="21600"/>
                  <a:pt x="15664" y="21438"/>
                  <a:pt x="15742" y="21184"/>
                </a:cubicBezTo>
                <a:cubicBezTo>
                  <a:pt x="16518" y="18674"/>
                  <a:pt x="20549" y="5644"/>
                  <a:pt x="20722" y="5178"/>
                </a:cubicBezTo>
                <a:cubicBezTo>
                  <a:pt x="20840" y="4862"/>
                  <a:pt x="21094" y="4611"/>
                  <a:pt x="21273" y="4463"/>
                </a:cubicBezTo>
                <a:cubicBezTo>
                  <a:pt x="21342" y="4407"/>
                  <a:pt x="21331" y="4257"/>
                  <a:pt x="21257" y="4222"/>
                </a:cubicBezTo>
                <a:lnTo>
                  <a:pt x="19901" y="3587"/>
                </a:lnTo>
                <a:cubicBezTo>
                  <a:pt x="19735" y="3509"/>
                  <a:pt x="19554" y="3575"/>
                  <a:pt x="19430" y="3756"/>
                </a:cubicBezTo>
                <a:lnTo>
                  <a:pt x="15960" y="8825"/>
                </a:lnTo>
                <a:cubicBezTo>
                  <a:pt x="15775" y="9096"/>
                  <a:pt x="15461" y="8927"/>
                  <a:pt x="15436" y="8541"/>
                </a:cubicBezTo>
                <a:lnTo>
                  <a:pt x="15136" y="4038"/>
                </a:lnTo>
                <a:cubicBezTo>
                  <a:pt x="15114" y="3710"/>
                  <a:pt x="14930" y="3462"/>
                  <a:pt x="14710" y="3462"/>
                </a:cubicBezTo>
                <a:lnTo>
                  <a:pt x="14038" y="3462"/>
                </a:lnTo>
                <a:lnTo>
                  <a:pt x="14038" y="3106"/>
                </a:lnTo>
                <a:cubicBezTo>
                  <a:pt x="14038" y="2813"/>
                  <a:pt x="13880" y="2575"/>
                  <a:pt x="13684" y="2575"/>
                </a:cubicBezTo>
                <a:lnTo>
                  <a:pt x="11838" y="2575"/>
                </a:lnTo>
                <a:cubicBezTo>
                  <a:pt x="10867" y="2575"/>
                  <a:pt x="10773" y="1690"/>
                  <a:pt x="10992" y="1472"/>
                </a:cubicBezTo>
                <a:lnTo>
                  <a:pt x="11690" y="777"/>
                </a:lnTo>
                <a:cubicBezTo>
                  <a:pt x="11747" y="720"/>
                  <a:pt x="11780" y="626"/>
                  <a:pt x="11780" y="523"/>
                </a:cubicBezTo>
                <a:lnTo>
                  <a:pt x="11780" y="306"/>
                </a:lnTo>
                <a:cubicBezTo>
                  <a:pt x="11780" y="137"/>
                  <a:pt x="11689" y="0"/>
                  <a:pt x="11575" y="0"/>
                </a:cubicBezTo>
                <a:lnTo>
                  <a:pt x="10199" y="0"/>
                </a:lnTo>
                <a:lnTo>
                  <a:pt x="10136" y="0"/>
                </a:lnTo>
                <a:lnTo>
                  <a:pt x="8759" y="0"/>
                </a:lnTo>
                <a:close/>
                <a:moveTo>
                  <a:pt x="3194" y="5335"/>
                </a:moveTo>
                <a:cubicBezTo>
                  <a:pt x="4112" y="5267"/>
                  <a:pt x="5152" y="6147"/>
                  <a:pt x="5185" y="8703"/>
                </a:cubicBezTo>
                <a:lnTo>
                  <a:pt x="4732" y="16349"/>
                </a:lnTo>
                <a:cubicBezTo>
                  <a:pt x="3561" y="17474"/>
                  <a:pt x="2176" y="16268"/>
                  <a:pt x="1585" y="15224"/>
                </a:cubicBezTo>
                <a:cubicBezTo>
                  <a:pt x="954" y="14106"/>
                  <a:pt x="711" y="12503"/>
                  <a:pt x="841" y="10322"/>
                </a:cubicBezTo>
                <a:cubicBezTo>
                  <a:pt x="960" y="8323"/>
                  <a:pt x="1439" y="6874"/>
                  <a:pt x="2122" y="5948"/>
                </a:cubicBezTo>
                <a:cubicBezTo>
                  <a:pt x="2383" y="5593"/>
                  <a:pt x="2776" y="5366"/>
                  <a:pt x="3194" y="5335"/>
                </a:cubicBezTo>
                <a:close/>
              </a:path>
            </a:pathLst>
          </a:custGeom>
          <a:solidFill>
            <a:schemeClr val="accent2">
              <a:hueOff val="-10403153"/>
              <a:satOff val="17755"/>
              <a:lumOff val="-49504"/>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4" name="Picture Placeholder 3">
            <a:extLst>
              <a:ext uri="{FF2B5EF4-FFF2-40B4-BE49-F238E27FC236}">
                <a16:creationId xmlns:a16="http://schemas.microsoft.com/office/drawing/2014/main" id="{C0DA5073-1B6D-01C4-A369-DBAB2E09142A}"/>
              </a:ext>
            </a:extLst>
          </p:cNvPr>
          <p:cNvSpPr>
            <a:spLocks noGrp="1"/>
          </p:cNvSpPr>
          <p:nvPr>
            <p:ph type="pic" idx="21"/>
          </p:nvPr>
        </p:nvSpPr>
        <p:spPr/>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80FBC93-D30F-F36F-0ECC-FEDFF1770CAA}"/>
              </a:ext>
            </a:extLst>
          </p:cNvPr>
          <p:cNvSpPr>
            <a:spLocks noGrp="1"/>
          </p:cNvSpPr>
          <p:nvPr>
            <p:ph type="pic" idx="21"/>
          </p:nvPr>
        </p:nvSpPr>
        <p:spPr/>
      </p:sp>
      <p:sp>
        <p:nvSpPr>
          <p:cNvPr id="196" name="2 Logo"/>
          <p:cNvSpPr txBox="1"/>
          <p:nvPr/>
        </p:nvSpPr>
        <p:spPr>
          <a:xfrm>
            <a:off x="1506458" y="1302308"/>
            <a:ext cx="9873740" cy="1844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nSpc>
                <a:spcPct val="90000"/>
              </a:lnSpc>
              <a:defRPr sz="12300" spc="-246">
                <a:solidFill>
                  <a:schemeClr val="accent6">
                    <a:hueOff val="5408370"/>
                    <a:satOff val="-100000"/>
                    <a:lumOff val="36989"/>
                  </a:schemeClr>
                </a:solidFill>
                <a:latin typeface="+mn-lt"/>
                <a:ea typeface="+mn-ea"/>
                <a:cs typeface="+mn-cs"/>
                <a:sym typeface="Archivo SemiBold Medium"/>
              </a:defRPr>
            </a:lvl1pPr>
          </a:lstStyle>
          <a:p>
            <a:r>
              <a:t>2 Logo</a:t>
            </a:r>
          </a:p>
        </p:txBody>
      </p:sp>
      <p:sp>
        <p:nvSpPr>
          <p:cNvPr id="197" name="Rectangle"/>
          <p:cNvSpPr/>
          <p:nvPr/>
        </p:nvSpPr>
        <p:spPr>
          <a:xfrm>
            <a:off x="1501754" y="3527983"/>
            <a:ext cx="21371084" cy="44441"/>
          </a:xfrm>
          <a:prstGeom prst="rect">
            <a:avLst/>
          </a:prstGeom>
          <a:solidFill>
            <a:schemeClr val="accent6">
              <a:hueOff val="5408370"/>
              <a:satOff val="-100000"/>
              <a:lumOff val="36989"/>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198" name="Rectangle"/>
          <p:cNvSpPr/>
          <p:nvPr/>
        </p:nvSpPr>
        <p:spPr>
          <a:xfrm>
            <a:off x="1501754" y="5891231"/>
            <a:ext cx="21371084" cy="44441"/>
          </a:xfrm>
          <a:prstGeom prst="rect">
            <a:avLst/>
          </a:prstGeom>
          <a:solidFill>
            <a:schemeClr val="accent6">
              <a:hueOff val="5408370"/>
              <a:satOff val="-100000"/>
              <a:lumOff val="36989"/>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199" name="Rectangle"/>
          <p:cNvSpPr/>
          <p:nvPr/>
        </p:nvSpPr>
        <p:spPr>
          <a:xfrm>
            <a:off x="18542468" y="3572424"/>
            <a:ext cx="42864" cy="2318808"/>
          </a:xfrm>
          <a:prstGeom prst="rect">
            <a:avLst/>
          </a:prstGeom>
          <a:solidFill>
            <a:schemeClr val="accent6">
              <a:hueOff val="5408370"/>
              <a:satOff val="-100000"/>
              <a:lumOff val="36989"/>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200" name="Donec ac odio tempor orci dapibus. Adipiscing vitae proin sagittis nisl. Nunc sed augue lacus viverra vitae congue eu consequat ac."/>
          <p:cNvSpPr txBox="1"/>
          <p:nvPr/>
        </p:nvSpPr>
        <p:spPr>
          <a:xfrm>
            <a:off x="1501754" y="3991099"/>
            <a:ext cx="7944645" cy="14814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a:solidFill>
                  <a:schemeClr val="accent6">
                    <a:hueOff val="5408370"/>
                    <a:satOff val="-100000"/>
                    <a:lumOff val="36989"/>
                  </a:schemeClr>
                </a:solidFill>
                <a:latin typeface="Archivo SemiBold Light"/>
                <a:ea typeface="Archivo SemiBold Light"/>
                <a:cs typeface="Archivo SemiBold Light"/>
                <a:sym typeface="Archivo SemiBold Light"/>
              </a:defRPr>
            </a:lvl1pPr>
          </a:lstStyle>
          <a:p>
            <a:r>
              <a:t>Donec ac odio tempor orci dapibus. Adipiscing vitae proin sagittis nisl. Nunc sed augue lacus viverra vitae congue eu consequat ac.</a:t>
            </a:r>
          </a:p>
        </p:txBody>
      </p:sp>
      <p:sp>
        <p:nvSpPr>
          <p:cNvPr id="201" name="Overview"/>
          <p:cNvSpPr txBox="1"/>
          <p:nvPr/>
        </p:nvSpPr>
        <p:spPr>
          <a:xfrm>
            <a:off x="19439645" y="4336540"/>
            <a:ext cx="2816242" cy="790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defTabSz="825500">
              <a:defRPr sz="4700">
                <a:solidFill>
                  <a:schemeClr val="accent6">
                    <a:hueOff val="5408370"/>
                    <a:satOff val="-100000"/>
                    <a:lumOff val="36989"/>
                  </a:schemeClr>
                </a:solidFill>
              </a:defRPr>
            </a:lvl1pPr>
          </a:lstStyle>
          <a:p>
            <a:r>
              <a:t>Overview</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hueOff val="1520724"/>
            <a:satOff val="-15966"/>
            <a:lumOff val="3665"/>
          </a:schemeClr>
        </a:solidFill>
        <a:effectLst/>
      </p:bgPr>
    </p:bg>
    <p:spTree>
      <p:nvGrpSpPr>
        <p:cNvPr id="1" name=""/>
        <p:cNvGrpSpPr/>
        <p:nvPr/>
      </p:nvGrpSpPr>
      <p:grpSpPr>
        <a:xfrm>
          <a:off x="0" y="0"/>
          <a:ext cx="0" cy="0"/>
          <a:chOff x="0" y="0"/>
          <a:chExt cx="0" cy="0"/>
        </a:xfrm>
      </p:grpSpPr>
      <p:sp>
        <p:nvSpPr>
          <p:cNvPr id="203" name="Logotype"/>
          <p:cNvSpPr txBox="1"/>
          <p:nvPr/>
        </p:nvSpPr>
        <p:spPr>
          <a:xfrm>
            <a:off x="1506458" y="7724735"/>
            <a:ext cx="14639876" cy="29114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nSpc>
                <a:spcPct val="80000"/>
              </a:lnSpc>
              <a:defRPr sz="20000" spc="-400">
                <a:solidFill>
                  <a:schemeClr val="accent6">
                    <a:hueOff val="5408370"/>
                    <a:satOff val="-100000"/>
                    <a:lumOff val="36989"/>
                  </a:schemeClr>
                </a:solidFill>
                <a:latin typeface="+mn-lt"/>
                <a:ea typeface="+mn-ea"/>
                <a:cs typeface="+mn-cs"/>
                <a:sym typeface="Archivo SemiBold Medium"/>
              </a:defRPr>
            </a:lvl1pPr>
          </a:lstStyle>
          <a:p>
            <a:r>
              <a:t>Logotype</a:t>
            </a:r>
          </a:p>
        </p:txBody>
      </p:sp>
      <p:sp>
        <p:nvSpPr>
          <p:cNvPr id="204" name="Brand Guidelines"/>
          <p:cNvSpPr txBox="1"/>
          <p:nvPr/>
        </p:nvSpPr>
        <p:spPr>
          <a:xfrm>
            <a:off x="1506458" y="12016305"/>
            <a:ext cx="2033994"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6">
                    <a:hueOff val="5408370"/>
                    <a:satOff val="-100000"/>
                    <a:lumOff val="36989"/>
                  </a:schemeClr>
                </a:solidFill>
              </a:defRPr>
            </a:lvl1pPr>
          </a:lstStyle>
          <a:p>
            <a:r>
              <a:t>Brand Guidelines</a:t>
            </a:r>
          </a:p>
        </p:txBody>
      </p:sp>
      <p:sp>
        <p:nvSpPr>
          <p:cNvPr id="205" name="Teapot"/>
          <p:cNvSpPr/>
          <p:nvPr/>
        </p:nvSpPr>
        <p:spPr>
          <a:xfrm>
            <a:off x="1506458" y="1302308"/>
            <a:ext cx="837507" cy="567398"/>
          </a:xfrm>
          <a:custGeom>
            <a:avLst/>
            <a:gdLst/>
            <a:ahLst/>
            <a:cxnLst>
              <a:cxn ang="0">
                <a:pos x="wd2" y="hd2"/>
              </a:cxn>
              <a:cxn ang="5400000">
                <a:pos x="wd2" y="hd2"/>
              </a:cxn>
              <a:cxn ang="10800000">
                <a:pos x="wd2" y="hd2"/>
              </a:cxn>
              <a:cxn ang="16200000">
                <a:pos x="wd2" y="hd2"/>
              </a:cxn>
            </a:cxnLst>
            <a:rect l="0" t="0" r="r" b="b"/>
            <a:pathLst>
              <a:path w="21319" h="21600" extrusionOk="0">
                <a:moveTo>
                  <a:pt x="8759" y="0"/>
                </a:moveTo>
                <a:cubicBezTo>
                  <a:pt x="8645" y="0"/>
                  <a:pt x="8554" y="137"/>
                  <a:pt x="8554" y="306"/>
                </a:cubicBezTo>
                <a:lnTo>
                  <a:pt x="8554" y="523"/>
                </a:lnTo>
                <a:cubicBezTo>
                  <a:pt x="8554" y="626"/>
                  <a:pt x="8588" y="720"/>
                  <a:pt x="8645" y="777"/>
                </a:cubicBezTo>
                <a:lnTo>
                  <a:pt x="9342" y="1472"/>
                </a:lnTo>
                <a:cubicBezTo>
                  <a:pt x="9560" y="1690"/>
                  <a:pt x="9467" y="2575"/>
                  <a:pt x="8496" y="2575"/>
                </a:cubicBezTo>
                <a:lnTo>
                  <a:pt x="6652" y="2575"/>
                </a:lnTo>
                <a:cubicBezTo>
                  <a:pt x="6456" y="2575"/>
                  <a:pt x="6297" y="2813"/>
                  <a:pt x="6297" y="3106"/>
                </a:cubicBezTo>
                <a:lnTo>
                  <a:pt x="6297" y="3462"/>
                </a:lnTo>
                <a:lnTo>
                  <a:pt x="5886" y="3462"/>
                </a:lnTo>
                <a:cubicBezTo>
                  <a:pt x="5664" y="3462"/>
                  <a:pt x="5479" y="3715"/>
                  <a:pt x="5459" y="4045"/>
                </a:cubicBezTo>
                <a:lnTo>
                  <a:pt x="5391" y="5191"/>
                </a:lnTo>
                <a:cubicBezTo>
                  <a:pt x="5003" y="4638"/>
                  <a:pt x="4497" y="4143"/>
                  <a:pt x="3865" y="4020"/>
                </a:cubicBezTo>
                <a:cubicBezTo>
                  <a:pt x="3086" y="3868"/>
                  <a:pt x="2266" y="4228"/>
                  <a:pt x="1617" y="5006"/>
                </a:cubicBezTo>
                <a:cubicBezTo>
                  <a:pt x="993" y="5755"/>
                  <a:pt x="213" y="7266"/>
                  <a:pt x="36" y="10215"/>
                </a:cubicBezTo>
                <a:cubicBezTo>
                  <a:pt x="-258" y="15147"/>
                  <a:pt x="1241" y="17843"/>
                  <a:pt x="4608" y="18457"/>
                </a:cubicBezTo>
                <a:lnTo>
                  <a:pt x="4468" y="20818"/>
                </a:lnTo>
                <a:cubicBezTo>
                  <a:pt x="4444" y="21238"/>
                  <a:pt x="4665" y="21600"/>
                  <a:pt x="4946" y="21600"/>
                </a:cubicBezTo>
                <a:lnTo>
                  <a:pt x="15308" y="21600"/>
                </a:lnTo>
                <a:cubicBezTo>
                  <a:pt x="15495" y="21600"/>
                  <a:pt x="15664" y="21438"/>
                  <a:pt x="15742" y="21184"/>
                </a:cubicBezTo>
                <a:cubicBezTo>
                  <a:pt x="16518" y="18674"/>
                  <a:pt x="20549" y="5644"/>
                  <a:pt x="20722" y="5178"/>
                </a:cubicBezTo>
                <a:cubicBezTo>
                  <a:pt x="20840" y="4862"/>
                  <a:pt x="21094" y="4611"/>
                  <a:pt x="21273" y="4463"/>
                </a:cubicBezTo>
                <a:cubicBezTo>
                  <a:pt x="21342" y="4407"/>
                  <a:pt x="21331" y="4257"/>
                  <a:pt x="21257" y="4222"/>
                </a:cubicBezTo>
                <a:lnTo>
                  <a:pt x="19901" y="3587"/>
                </a:lnTo>
                <a:cubicBezTo>
                  <a:pt x="19735" y="3509"/>
                  <a:pt x="19554" y="3575"/>
                  <a:pt x="19430" y="3756"/>
                </a:cubicBezTo>
                <a:lnTo>
                  <a:pt x="15960" y="8825"/>
                </a:lnTo>
                <a:cubicBezTo>
                  <a:pt x="15775" y="9096"/>
                  <a:pt x="15461" y="8927"/>
                  <a:pt x="15436" y="8541"/>
                </a:cubicBezTo>
                <a:lnTo>
                  <a:pt x="15136" y="4038"/>
                </a:lnTo>
                <a:cubicBezTo>
                  <a:pt x="15114" y="3710"/>
                  <a:pt x="14930" y="3462"/>
                  <a:pt x="14710" y="3462"/>
                </a:cubicBezTo>
                <a:lnTo>
                  <a:pt x="14038" y="3462"/>
                </a:lnTo>
                <a:lnTo>
                  <a:pt x="14038" y="3106"/>
                </a:lnTo>
                <a:cubicBezTo>
                  <a:pt x="14038" y="2813"/>
                  <a:pt x="13880" y="2575"/>
                  <a:pt x="13684" y="2575"/>
                </a:cubicBezTo>
                <a:lnTo>
                  <a:pt x="11838" y="2575"/>
                </a:lnTo>
                <a:cubicBezTo>
                  <a:pt x="10867" y="2575"/>
                  <a:pt x="10773" y="1690"/>
                  <a:pt x="10992" y="1472"/>
                </a:cubicBezTo>
                <a:lnTo>
                  <a:pt x="11690" y="777"/>
                </a:lnTo>
                <a:cubicBezTo>
                  <a:pt x="11747" y="720"/>
                  <a:pt x="11780" y="626"/>
                  <a:pt x="11780" y="523"/>
                </a:cubicBezTo>
                <a:lnTo>
                  <a:pt x="11780" y="306"/>
                </a:lnTo>
                <a:cubicBezTo>
                  <a:pt x="11780" y="137"/>
                  <a:pt x="11689" y="0"/>
                  <a:pt x="11575" y="0"/>
                </a:cubicBezTo>
                <a:lnTo>
                  <a:pt x="10199" y="0"/>
                </a:lnTo>
                <a:lnTo>
                  <a:pt x="10136" y="0"/>
                </a:lnTo>
                <a:lnTo>
                  <a:pt x="8759" y="0"/>
                </a:lnTo>
                <a:close/>
                <a:moveTo>
                  <a:pt x="3194" y="5335"/>
                </a:moveTo>
                <a:cubicBezTo>
                  <a:pt x="4112" y="5267"/>
                  <a:pt x="5152" y="6147"/>
                  <a:pt x="5185" y="8703"/>
                </a:cubicBezTo>
                <a:lnTo>
                  <a:pt x="4732" y="16349"/>
                </a:lnTo>
                <a:cubicBezTo>
                  <a:pt x="3561" y="17474"/>
                  <a:pt x="2176" y="16268"/>
                  <a:pt x="1585" y="15224"/>
                </a:cubicBezTo>
                <a:cubicBezTo>
                  <a:pt x="954" y="14106"/>
                  <a:pt x="711" y="12503"/>
                  <a:pt x="841" y="10322"/>
                </a:cubicBezTo>
                <a:cubicBezTo>
                  <a:pt x="960" y="8323"/>
                  <a:pt x="1439" y="6874"/>
                  <a:pt x="2122" y="5948"/>
                </a:cubicBezTo>
                <a:cubicBezTo>
                  <a:pt x="2383" y="5593"/>
                  <a:pt x="2776" y="5366"/>
                  <a:pt x="3194" y="5335"/>
                </a:cubicBezTo>
                <a:close/>
              </a:path>
            </a:pathLst>
          </a:custGeom>
          <a:solidFill>
            <a:schemeClr val="accent6">
              <a:hueOff val="5408370"/>
              <a:satOff val="-100000"/>
              <a:lumOff val="36989"/>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206" name="Rectangle"/>
          <p:cNvSpPr/>
          <p:nvPr/>
        </p:nvSpPr>
        <p:spPr>
          <a:xfrm>
            <a:off x="1501754" y="7490723"/>
            <a:ext cx="21371084" cy="44442"/>
          </a:xfrm>
          <a:prstGeom prst="rect">
            <a:avLst/>
          </a:prstGeom>
          <a:solidFill>
            <a:schemeClr val="accent6">
              <a:hueOff val="5408370"/>
              <a:satOff val="-100000"/>
              <a:lumOff val="36989"/>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
        <p:nvSpPr>
          <p:cNvPr id="207" name="Rectangle"/>
          <p:cNvSpPr/>
          <p:nvPr/>
        </p:nvSpPr>
        <p:spPr>
          <a:xfrm>
            <a:off x="1501754" y="11003581"/>
            <a:ext cx="21371084" cy="44442"/>
          </a:xfrm>
          <a:prstGeom prst="rect">
            <a:avLst/>
          </a:prstGeom>
          <a:solidFill>
            <a:schemeClr val="accent6">
              <a:hueOff val="5408370"/>
              <a:satOff val="-100000"/>
              <a:lumOff val="36989"/>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Brand Guidelines"/>
          <p:cNvSpPr txBox="1"/>
          <p:nvPr/>
        </p:nvSpPr>
        <p:spPr>
          <a:xfrm>
            <a:off x="20898155" y="12016305"/>
            <a:ext cx="1974744" cy="396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00">
                <a:solidFill>
                  <a:schemeClr val="accent3">
                    <a:hueOff val="-6258494"/>
                    <a:satOff val="-67703"/>
                    <a:lumOff val="-17182"/>
                  </a:schemeClr>
                </a:solidFill>
              </a:defRPr>
            </a:lvl1pPr>
          </a:lstStyle>
          <a:p>
            <a:r>
              <a:t>Brand Guidelines</a:t>
            </a:r>
          </a:p>
        </p:txBody>
      </p:sp>
      <p:sp>
        <p:nvSpPr>
          <p:cNvPr id="210" name="Logo usage guidelines should be part of every company’s brand guidelines because they offer a way to exercise control over how a logo looks over different backgrounds, how it is oriented over the page, the logo’s shape, logo type, proportion and more.…"/>
          <p:cNvSpPr txBox="1"/>
          <p:nvPr/>
        </p:nvSpPr>
        <p:spPr>
          <a:xfrm>
            <a:off x="1506458" y="4497905"/>
            <a:ext cx="12982176" cy="79152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defTabSz="825500">
              <a:lnSpc>
                <a:spcPct val="110000"/>
              </a:lnSpc>
              <a:defRPr sz="4700">
                <a:solidFill>
                  <a:schemeClr val="accent1">
                    <a:hueOff val="1520724"/>
                    <a:satOff val="-15966"/>
                    <a:lumOff val="3665"/>
                  </a:schemeClr>
                </a:solidFill>
              </a:defRPr>
            </a:pPr>
            <a:r>
              <a:t>Logo usage guidelines should be part of every company’s brand guidelines because they offer a way to exercise control over how a logo looks over different backgrounds, how it is oriented over the page, the logo’s shape, logo type, proportion and more.</a:t>
            </a:r>
          </a:p>
          <a:p>
            <a:pPr defTabSz="825500">
              <a:lnSpc>
                <a:spcPct val="110000"/>
              </a:lnSpc>
              <a:defRPr sz="4700">
                <a:solidFill>
                  <a:schemeClr val="accent1">
                    <a:hueOff val="1520724"/>
                    <a:satOff val="-15966"/>
                    <a:lumOff val="3665"/>
                  </a:schemeClr>
                </a:solidFill>
              </a:defRPr>
            </a:pPr>
            <a:endParaRPr/>
          </a:p>
          <a:p>
            <a:pPr defTabSz="825500">
              <a:lnSpc>
                <a:spcPct val="110000"/>
              </a:lnSpc>
              <a:defRPr sz="4700">
                <a:solidFill>
                  <a:schemeClr val="accent1">
                    <a:hueOff val="1520724"/>
                    <a:satOff val="-15966"/>
                    <a:lumOff val="3665"/>
                  </a:schemeClr>
                </a:solidFill>
              </a:defRPr>
            </a:pPr>
            <a:r>
              <a:t>The guidelines help avoid things like altering the logo in any way, causing it to lose its integrity by stretching or presenting it in a way that is not harmonious with the rest of the brand’s voice.</a:t>
            </a:r>
          </a:p>
        </p:txBody>
      </p:sp>
      <p:sp>
        <p:nvSpPr>
          <p:cNvPr id="211" name="Teapot"/>
          <p:cNvSpPr/>
          <p:nvPr/>
        </p:nvSpPr>
        <p:spPr>
          <a:xfrm>
            <a:off x="1506458" y="1302308"/>
            <a:ext cx="837507" cy="567398"/>
          </a:xfrm>
          <a:custGeom>
            <a:avLst/>
            <a:gdLst/>
            <a:ahLst/>
            <a:cxnLst>
              <a:cxn ang="0">
                <a:pos x="wd2" y="hd2"/>
              </a:cxn>
              <a:cxn ang="5400000">
                <a:pos x="wd2" y="hd2"/>
              </a:cxn>
              <a:cxn ang="10800000">
                <a:pos x="wd2" y="hd2"/>
              </a:cxn>
              <a:cxn ang="16200000">
                <a:pos x="wd2" y="hd2"/>
              </a:cxn>
            </a:cxnLst>
            <a:rect l="0" t="0" r="r" b="b"/>
            <a:pathLst>
              <a:path w="21319" h="21600" extrusionOk="0">
                <a:moveTo>
                  <a:pt x="8759" y="0"/>
                </a:moveTo>
                <a:cubicBezTo>
                  <a:pt x="8645" y="0"/>
                  <a:pt x="8554" y="137"/>
                  <a:pt x="8554" y="306"/>
                </a:cubicBezTo>
                <a:lnTo>
                  <a:pt x="8554" y="523"/>
                </a:lnTo>
                <a:cubicBezTo>
                  <a:pt x="8554" y="626"/>
                  <a:pt x="8588" y="720"/>
                  <a:pt x="8645" y="777"/>
                </a:cubicBezTo>
                <a:lnTo>
                  <a:pt x="9342" y="1472"/>
                </a:lnTo>
                <a:cubicBezTo>
                  <a:pt x="9560" y="1690"/>
                  <a:pt x="9467" y="2575"/>
                  <a:pt x="8496" y="2575"/>
                </a:cubicBezTo>
                <a:lnTo>
                  <a:pt x="6652" y="2575"/>
                </a:lnTo>
                <a:cubicBezTo>
                  <a:pt x="6456" y="2575"/>
                  <a:pt x="6297" y="2813"/>
                  <a:pt x="6297" y="3106"/>
                </a:cubicBezTo>
                <a:lnTo>
                  <a:pt x="6297" y="3462"/>
                </a:lnTo>
                <a:lnTo>
                  <a:pt x="5886" y="3462"/>
                </a:lnTo>
                <a:cubicBezTo>
                  <a:pt x="5664" y="3462"/>
                  <a:pt x="5479" y="3715"/>
                  <a:pt x="5459" y="4045"/>
                </a:cubicBezTo>
                <a:lnTo>
                  <a:pt x="5391" y="5191"/>
                </a:lnTo>
                <a:cubicBezTo>
                  <a:pt x="5003" y="4638"/>
                  <a:pt x="4497" y="4143"/>
                  <a:pt x="3865" y="4020"/>
                </a:cubicBezTo>
                <a:cubicBezTo>
                  <a:pt x="3086" y="3868"/>
                  <a:pt x="2266" y="4228"/>
                  <a:pt x="1617" y="5006"/>
                </a:cubicBezTo>
                <a:cubicBezTo>
                  <a:pt x="993" y="5755"/>
                  <a:pt x="213" y="7266"/>
                  <a:pt x="36" y="10215"/>
                </a:cubicBezTo>
                <a:cubicBezTo>
                  <a:pt x="-258" y="15147"/>
                  <a:pt x="1241" y="17843"/>
                  <a:pt x="4608" y="18457"/>
                </a:cubicBezTo>
                <a:lnTo>
                  <a:pt x="4468" y="20818"/>
                </a:lnTo>
                <a:cubicBezTo>
                  <a:pt x="4444" y="21238"/>
                  <a:pt x="4665" y="21600"/>
                  <a:pt x="4946" y="21600"/>
                </a:cubicBezTo>
                <a:lnTo>
                  <a:pt x="15308" y="21600"/>
                </a:lnTo>
                <a:cubicBezTo>
                  <a:pt x="15495" y="21600"/>
                  <a:pt x="15664" y="21438"/>
                  <a:pt x="15742" y="21184"/>
                </a:cubicBezTo>
                <a:cubicBezTo>
                  <a:pt x="16518" y="18674"/>
                  <a:pt x="20549" y="5644"/>
                  <a:pt x="20722" y="5178"/>
                </a:cubicBezTo>
                <a:cubicBezTo>
                  <a:pt x="20840" y="4862"/>
                  <a:pt x="21094" y="4611"/>
                  <a:pt x="21273" y="4463"/>
                </a:cubicBezTo>
                <a:cubicBezTo>
                  <a:pt x="21342" y="4407"/>
                  <a:pt x="21331" y="4257"/>
                  <a:pt x="21257" y="4222"/>
                </a:cubicBezTo>
                <a:lnTo>
                  <a:pt x="19901" y="3587"/>
                </a:lnTo>
                <a:cubicBezTo>
                  <a:pt x="19735" y="3509"/>
                  <a:pt x="19554" y="3575"/>
                  <a:pt x="19430" y="3756"/>
                </a:cubicBezTo>
                <a:lnTo>
                  <a:pt x="15960" y="8825"/>
                </a:lnTo>
                <a:cubicBezTo>
                  <a:pt x="15775" y="9096"/>
                  <a:pt x="15461" y="8927"/>
                  <a:pt x="15436" y="8541"/>
                </a:cubicBezTo>
                <a:lnTo>
                  <a:pt x="15136" y="4038"/>
                </a:lnTo>
                <a:cubicBezTo>
                  <a:pt x="15114" y="3710"/>
                  <a:pt x="14930" y="3462"/>
                  <a:pt x="14710" y="3462"/>
                </a:cubicBezTo>
                <a:lnTo>
                  <a:pt x="14038" y="3462"/>
                </a:lnTo>
                <a:lnTo>
                  <a:pt x="14038" y="3106"/>
                </a:lnTo>
                <a:cubicBezTo>
                  <a:pt x="14038" y="2813"/>
                  <a:pt x="13880" y="2575"/>
                  <a:pt x="13684" y="2575"/>
                </a:cubicBezTo>
                <a:lnTo>
                  <a:pt x="11838" y="2575"/>
                </a:lnTo>
                <a:cubicBezTo>
                  <a:pt x="10867" y="2575"/>
                  <a:pt x="10773" y="1690"/>
                  <a:pt x="10992" y="1472"/>
                </a:cubicBezTo>
                <a:lnTo>
                  <a:pt x="11690" y="777"/>
                </a:lnTo>
                <a:cubicBezTo>
                  <a:pt x="11747" y="720"/>
                  <a:pt x="11780" y="626"/>
                  <a:pt x="11780" y="523"/>
                </a:cubicBezTo>
                <a:lnTo>
                  <a:pt x="11780" y="306"/>
                </a:lnTo>
                <a:cubicBezTo>
                  <a:pt x="11780" y="137"/>
                  <a:pt x="11689" y="0"/>
                  <a:pt x="11575" y="0"/>
                </a:cubicBezTo>
                <a:lnTo>
                  <a:pt x="10199" y="0"/>
                </a:lnTo>
                <a:lnTo>
                  <a:pt x="10136" y="0"/>
                </a:lnTo>
                <a:lnTo>
                  <a:pt x="8759" y="0"/>
                </a:lnTo>
                <a:close/>
                <a:moveTo>
                  <a:pt x="3194" y="5335"/>
                </a:moveTo>
                <a:cubicBezTo>
                  <a:pt x="4112" y="5267"/>
                  <a:pt x="5152" y="6147"/>
                  <a:pt x="5185" y="8703"/>
                </a:cubicBezTo>
                <a:lnTo>
                  <a:pt x="4732" y="16349"/>
                </a:lnTo>
                <a:cubicBezTo>
                  <a:pt x="3561" y="17474"/>
                  <a:pt x="2176" y="16268"/>
                  <a:pt x="1585" y="15224"/>
                </a:cubicBezTo>
                <a:cubicBezTo>
                  <a:pt x="954" y="14106"/>
                  <a:pt x="711" y="12503"/>
                  <a:pt x="841" y="10322"/>
                </a:cubicBezTo>
                <a:cubicBezTo>
                  <a:pt x="960" y="8323"/>
                  <a:pt x="1439" y="6874"/>
                  <a:pt x="2122" y="5948"/>
                </a:cubicBezTo>
                <a:cubicBezTo>
                  <a:pt x="2383" y="5593"/>
                  <a:pt x="2776" y="5366"/>
                  <a:pt x="3194" y="5335"/>
                </a:cubicBezTo>
                <a:close/>
              </a:path>
            </a:pathLst>
          </a:custGeom>
          <a:solidFill>
            <a:schemeClr val="accent2">
              <a:hueOff val="-10403153"/>
              <a:satOff val="17755"/>
              <a:lumOff val="-49504"/>
            </a:schemeClr>
          </a:solidFill>
          <a:ln w="12700">
            <a:miter lim="400000"/>
          </a:ln>
        </p:spPr>
        <p:txBody>
          <a:bodyPr lIns="71437" tIns="71437" rIns="71437" bIns="71437" anchor="ctr"/>
          <a:lstStyle/>
          <a:p>
            <a:pPr algn="ctr" defTabSz="821531">
              <a:lnSpc>
                <a:spcPct val="100000"/>
              </a:lnSpc>
              <a:defRPr sz="1100">
                <a:solidFill>
                  <a:schemeClr val="accent6">
                    <a:hueOff val="5408370"/>
                    <a:satOff val="-100000"/>
                    <a:lumOff val="36989"/>
                  </a:schemeClr>
                </a:solidFill>
                <a:latin typeface="Montserrat Regular"/>
                <a:ea typeface="Montserrat Regular"/>
                <a:cs typeface="Montserrat Regular"/>
                <a:sym typeface="Montserrat Regular"/>
              </a:defRPr>
            </a:pPr>
            <a:endParaRPr/>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363636"/>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Archivo SemiBold Medium"/>
        <a:ea typeface="Archivo SemiBold Medium"/>
        <a:cs typeface="Archivo SemiBold Medium"/>
      </a:majorFont>
      <a:minorFont>
        <a:latin typeface="Archivo SemiBold Medium"/>
        <a:ea typeface="Archivo SemiBold Medium"/>
        <a:cs typeface="Archivo SemiBold Medium"/>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1520724"/>
            <a:satOff val="-15966"/>
            <a:lumOff val="3665"/>
          </a:schemeClr>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chemeClr val="accent6">
                <a:hueOff val="5408370"/>
                <a:satOff val="-100000"/>
                <a:lumOff val="36989"/>
              </a:schemeClr>
            </a:solidFill>
            <a:effectLst/>
            <a:uFillTx/>
            <a:latin typeface="Montserrat Regular"/>
            <a:ea typeface="Montserrat Regular"/>
            <a:cs typeface="Montserrat Regular"/>
            <a:sym typeface="Montserra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l" defTabSz="2438339" rtl="0" fontAlgn="auto" latinLnBrk="0" hangingPunct="0">
          <a:lnSpc>
            <a:spcPct val="120000"/>
          </a:lnSpc>
          <a:spcBef>
            <a:spcPts val="0"/>
          </a:spcBef>
          <a:spcAft>
            <a:spcPts val="0"/>
          </a:spcAft>
          <a:buClrTx/>
          <a:buSzTx/>
          <a:buFontTx/>
          <a:buNone/>
          <a:tabLst/>
          <a:defRPr kumimoji="0" sz="2900" b="0" i="0" u="none" strike="noStrike" cap="none" spc="0" normalizeH="0" baseline="0">
            <a:ln>
              <a:noFill/>
            </a:ln>
            <a:solidFill>
              <a:srgbClr val="363636"/>
            </a:solidFill>
            <a:effectLst/>
            <a:uFillTx/>
            <a:latin typeface="Archivo SemiBold Regular"/>
            <a:ea typeface="Archivo SemiBold Regular"/>
            <a:cs typeface="Archivo SemiBold Regular"/>
            <a:sym typeface="Archivo SemiBold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Archivo SemiBold Medium"/>
        <a:ea typeface="Archivo SemiBold Medium"/>
        <a:cs typeface="Archivo SemiBold Medium"/>
      </a:majorFont>
      <a:minorFont>
        <a:latin typeface="Archivo SemiBold Medium"/>
        <a:ea typeface="Archivo SemiBold Medium"/>
        <a:cs typeface="Archivo SemiBold Medium"/>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1520724"/>
            <a:satOff val="-15966"/>
            <a:lumOff val="3665"/>
          </a:schemeClr>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chemeClr val="accent6">
                <a:hueOff val="5408370"/>
                <a:satOff val="-100000"/>
                <a:lumOff val="36989"/>
              </a:schemeClr>
            </a:solidFill>
            <a:effectLst/>
            <a:uFillTx/>
            <a:latin typeface="Montserrat Regular"/>
            <a:ea typeface="Montserrat Regular"/>
            <a:cs typeface="Montserrat Regular"/>
            <a:sym typeface="Montserra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l" defTabSz="2438339" rtl="0" fontAlgn="auto" latinLnBrk="0" hangingPunct="0">
          <a:lnSpc>
            <a:spcPct val="120000"/>
          </a:lnSpc>
          <a:spcBef>
            <a:spcPts val="0"/>
          </a:spcBef>
          <a:spcAft>
            <a:spcPts val="0"/>
          </a:spcAft>
          <a:buClrTx/>
          <a:buSzTx/>
          <a:buFontTx/>
          <a:buNone/>
          <a:tabLst/>
          <a:defRPr kumimoji="0" sz="2900" b="0" i="0" u="none" strike="noStrike" cap="none" spc="0" normalizeH="0" baseline="0">
            <a:ln>
              <a:noFill/>
            </a:ln>
            <a:solidFill>
              <a:srgbClr val="363636"/>
            </a:solidFill>
            <a:effectLst/>
            <a:uFillTx/>
            <a:latin typeface="Archivo SemiBold Regular"/>
            <a:ea typeface="Archivo SemiBold Regular"/>
            <a:cs typeface="Archivo SemiBold Regular"/>
            <a:sym typeface="Archivo SemiBold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1597</Words>
  <Application>Microsoft Macintosh PowerPoint</Application>
  <PresentationFormat>Custom</PresentationFormat>
  <Paragraphs>224</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Archivo SemiBold ExtraBold</vt:lpstr>
      <vt:lpstr>Archivo SemiBold Light</vt:lpstr>
      <vt:lpstr>Archivo SemiBold Medium</vt:lpstr>
      <vt:lpstr>Archivo SemiBold Regular</vt:lpstr>
      <vt:lpstr>Arial</vt:lpstr>
      <vt:lpstr>Helvetica Neue</vt:lpstr>
      <vt:lpstr>Montserrat Bold</vt:lpstr>
      <vt:lpstr>Montserrat Regular</vt:lpstr>
      <vt:lpstr>21_BasicWhite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Roghib Fakhri</cp:lastModifiedBy>
  <cp:revision>1</cp:revision>
  <dcterms:modified xsi:type="dcterms:W3CDTF">2022-06-28T06:05:06Z</dcterms:modified>
</cp:coreProperties>
</file>