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F1"/>
    <a:srgbClr val="842E16"/>
    <a:srgbClr val="F4F0E4"/>
    <a:srgbClr val="F0EADA"/>
    <a:srgbClr val="8B0505"/>
    <a:srgbClr val="7C3914"/>
    <a:srgbClr val="CFF56A"/>
    <a:srgbClr val="212E72"/>
    <a:srgbClr val="9BEEB6"/>
    <a:srgbClr val="F0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4660"/>
  </p:normalViewPr>
  <p:slideViewPr>
    <p:cSldViewPr snapToGrid="0">
      <p:cViewPr>
        <p:scale>
          <a:sx n="50" d="100"/>
          <a:sy n="50" d="100"/>
        </p:scale>
        <p:origin x="1410" y="588"/>
      </p:cViewPr>
      <p:guideLst>
        <p:guide pos="347"/>
        <p:guide orient="horz" pos="346"/>
        <p:guide pos="7333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1C-4920-938C-1B422D5A56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61C-4920-938C-1B422D5A56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61C-4920-938C-1B422D5A5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509856"/>
        <c:axId val="523563200"/>
      </c:scatterChart>
      <c:valAx>
        <c:axId val="543509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23563200"/>
        <c:crosses val="autoZero"/>
        <c:crossBetween val="midCat"/>
      </c:valAx>
      <c:valAx>
        <c:axId val="52356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43509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C-4049-AB49-9A88BB04BD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C-4049-AB49-9A88BB04BD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C-4049-AB49-9A88BB04B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769948432"/>
        <c:axId val="769945104"/>
      </c:barChart>
      <c:catAx>
        <c:axId val="76994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769945104"/>
        <c:crosses val="autoZero"/>
        <c:auto val="1"/>
        <c:lblAlgn val="ctr"/>
        <c:lblOffset val="100"/>
        <c:noMultiLvlLbl val="0"/>
      </c:catAx>
      <c:valAx>
        <c:axId val="76994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76994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9-427F-973B-FA13B51E8A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89-427F-973B-FA13B51E8A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89-427F-973B-FA13B51E8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20"/>
        <c:axId val="902445024"/>
        <c:axId val="902447520"/>
      </c:barChart>
      <c:catAx>
        <c:axId val="902445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902447520"/>
        <c:crosses val="autoZero"/>
        <c:auto val="1"/>
        <c:lblAlgn val="ctr"/>
        <c:lblOffset val="100"/>
        <c:noMultiLvlLbl val="0"/>
      </c:catAx>
      <c:valAx>
        <c:axId val="902447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90244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C8-4049-A0CE-2B509D7564E7}"/>
              </c:ext>
            </c:extLst>
          </c:dPt>
          <c:dPt>
            <c:idx val="1"/>
            <c:bubble3D val="0"/>
            <c:spPr>
              <a:noFill/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C8-4049-A0CE-2B509D7564E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C8-4049-A0CE-2B509D756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A7-41BC-9E73-CA8CEF2D157B}"/>
              </c:ext>
            </c:extLst>
          </c:dPt>
          <c:dPt>
            <c:idx val="1"/>
            <c:bubble3D val="0"/>
            <c:spPr>
              <a:noFill/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A7-41BC-9E73-CA8CEF2D157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A7-41BC-9E73-CA8CEF2D1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B9-4BFF-ACDD-2707E7A7C410}"/>
              </c:ext>
            </c:extLst>
          </c:dPt>
          <c:dPt>
            <c:idx val="1"/>
            <c:bubble3D val="0"/>
            <c:spPr>
              <a:noFill/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B9-4BFF-ACDD-2707E7A7C41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B9-4BFF-ACDD-2707E7A7C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5A-4080-98B1-E712A5205B8A}"/>
              </c:ext>
            </c:extLst>
          </c:dPt>
          <c:dPt>
            <c:idx val="1"/>
            <c:bubble3D val="0"/>
            <c:spPr>
              <a:noFill/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5A-4080-98B1-E712A5205B8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2.2000000000000002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5A-4080-98B1-E712A5205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5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61505" y="870322"/>
            <a:ext cx="1975040" cy="2144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357005" y="1777284"/>
            <a:ext cx="1975040" cy="1951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61505" y="3268980"/>
            <a:ext cx="1975040" cy="2203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B787D29-D000-47AD-A523-54D2EFBAF2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57005" y="3962399"/>
            <a:ext cx="1975040" cy="2125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28055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3598" y="1016666"/>
            <a:ext cx="4824667" cy="48246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2433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3721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4983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97927" y="3588655"/>
            <a:ext cx="2231264" cy="2231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29190" y="1357390"/>
            <a:ext cx="2231263" cy="2231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1AB5F5-F05D-4687-9D4A-E7F314DFD6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60453" y="3588654"/>
            <a:ext cx="2231262" cy="2231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63910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07000" y="977898"/>
            <a:ext cx="3002610" cy="490220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20673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5971" y="3760787"/>
            <a:ext cx="2002298" cy="2547938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92405" y="3769294"/>
            <a:ext cx="2002299" cy="25479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1AB5F5-F05D-4687-9D4A-E7F314DFD6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638840" y="3769293"/>
            <a:ext cx="2002298" cy="2547938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931652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2240924"/>
            <a:ext cx="3328529" cy="4067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387154" y="1107848"/>
            <a:ext cx="1887538" cy="1735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61165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56480" y="2113116"/>
            <a:ext cx="1975040" cy="26317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505747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2327"/>
            <a:ext cx="2063718" cy="4336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20866" y="0"/>
            <a:ext cx="2543032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1AB5F5-F05D-4687-9D4A-E7F314DFD6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97016" y="1519712"/>
            <a:ext cx="2063718" cy="3249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4C7B555-29AE-4A0D-AA09-65069067F5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10656" y="5190187"/>
            <a:ext cx="3574900" cy="1667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943980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25060" y="4056845"/>
            <a:ext cx="2716078" cy="2251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29134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174" y="549274"/>
            <a:ext cx="5759449" cy="5759449"/>
          </a:xfrm>
          <a:prstGeom prst="star16">
            <a:avLst>
              <a:gd name="adj" fmla="val 15174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27922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3" y="4096467"/>
            <a:ext cx="1905463" cy="2212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1211" y="4096466"/>
            <a:ext cx="1905463" cy="2212257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1AB5F5-F05D-4687-9D4A-E7F314DFD6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41110" y="0"/>
            <a:ext cx="4050890" cy="3579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879493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819966"/>
            <a:ext cx="4292567" cy="548875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539199" y="819966"/>
            <a:ext cx="4292567" cy="54887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2499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32605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66201" y="1149302"/>
            <a:ext cx="2292351" cy="4989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54068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24494" y="1339802"/>
            <a:ext cx="3492614" cy="760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19192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60036" y="2026907"/>
            <a:ext cx="4404759" cy="2409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04560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97984" y="1628234"/>
            <a:ext cx="3862809" cy="2417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5811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83379" y="1085848"/>
            <a:ext cx="4062627" cy="5222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9192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60438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66230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20959" y="512762"/>
            <a:ext cx="3738403" cy="58324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232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092200"/>
            <a:ext cx="3716337" cy="5216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31710" y="3819811"/>
            <a:ext cx="2302524" cy="2123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03443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1770" y="3183958"/>
            <a:ext cx="5269367" cy="2404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95057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65254" cy="3428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65254" y="3428997"/>
            <a:ext cx="5326744" cy="34289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8299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534" y="0"/>
            <a:ext cx="3167999" cy="4483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23998" y="2755900"/>
            <a:ext cx="3168002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8409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93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1BF79B-2D68-450D-C3EB-8440269ADC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4CABF-B171-B729-81B2-BD9759F21AE8}"/>
              </a:ext>
            </a:extLst>
          </p:cNvPr>
          <p:cNvSpPr txBox="1"/>
          <p:nvPr/>
        </p:nvSpPr>
        <p:spPr>
          <a:xfrm>
            <a:off x="899647" y="2359641"/>
            <a:ext cx="650690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ea typeface="Source Serif Pro" panose="02040603050405020204" pitchFamily="18" charset="0"/>
                <a:cs typeface="Space Grotesk Medium" pitchFamily="2" charset="0"/>
              </a:rPr>
              <a:t>Novogue</a:t>
            </a:r>
            <a:endParaRPr lang="en-ID" sz="11500" dirty="0">
              <a:solidFill>
                <a:schemeClr val="tx1">
                  <a:lumMod val="85000"/>
                  <a:lumOff val="15000"/>
                </a:schemeClr>
              </a:solidFill>
              <a:latin typeface="Space Grotesk Medium" pitchFamily="2" charset="0"/>
              <a:ea typeface="Source Serif Pro" panose="02040603050405020204" pitchFamily="18" charset="0"/>
              <a:cs typeface="Space Grotesk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952B59-3419-61D3-1F70-5C1F67BA0112}"/>
              </a:ext>
            </a:extLst>
          </p:cNvPr>
          <p:cNvSpPr txBox="1"/>
          <p:nvPr/>
        </p:nvSpPr>
        <p:spPr>
          <a:xfrm>
            <a:off x="912376" y="5631945"/>
            <a:ext cx="3222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BRAND FASHION PRESENTATION</a:t>
            </a:r>
            <a:endParaRPr lang="en-ID" sz="16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F365B8-4996-EFAB-3532-B3170FEB54B8}"/>
              </a:ext>
            </a:extLst>
          </p:cNvPr>
          <p:cNvSpPr txBox="1"/>
          <p:nvPr/>
        </p:nvSpPr>
        <p:spPr>
          <a:xfrm>
            <a:off x="912376" y="892036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MADE BY RGBRYAND</a:t>
            </a:r>
            <a:endParaRPr lang="en-ID" sz="16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7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E5DDA-7A3F-A793-0C1A-7ECB11C676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BEEE4-DEAF-E213-3BD2-71790195480B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2643C-92C7-B0B4-0871-A924EA15AF49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E914F-E9F6-F9A6-C504-024CA1A5098E}"/>
              </a:ext>
            </a:extLst>
          </p:cNvPr>
          <p:cNvSpPr txBox="1"/>
          <p:nvPr/>
        </p:nvSpPr>
        <p:spPr>
          <a:xfrm>
            <a:off x="5380148" y="1296299"/>
            <a:ext cx="5554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ea typeface="Alice" pitchFamily="2" charset="0"/>
                <a:cs typeface="Space Grotesk Medium" pitchFamily="2" charset="0"/>
              </a:defRPr>
            </a:lvl1pPr>
          </a:lstStyle>
          <a:p>
            <a:r>
              <a:rPr lang="en-US" sz="4800" dirty="0"/>
              <a:t>Show Your Unique Personality With Our Best Designs</a:t>
            </a:r>
          </a:p>
        </p:txBody>
      </p:sp>
      <p:sp>
        <p:nvSpPr>
          <p:cNvPr id="21" name="Star: 16 Points 20">
            <a:extLst>
              <a:ext uri="{FF2B5EF4-FFF2-40B4-BE49-F238E27FC236}">
                <a16:creationId xmlns:a16="http://schemas.microsoft.com/office/drawing/2014/main" id="{CE61B720-E0A1-DA83-2742-5E7FAFA085A9}"/>
              </a:ext>
            </a:extLst>
          </p:cNvPr>
          <p:cNvSpPr/>
          <p:nvPr/>
        </p:nvSpPr>
        <p:spPr>
          <a:xfrm>
            <a:off x="4302920" y="4138411"/>
            <a:ext cx="1685756" cy="1685750"/>
          </a:xfrm>
          <a:prstGeom prst="star16">
            <a:avLst>
              <a:gd name="adj" fmla="val 11701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9C65F8-238B-B26D-6674-D0518B5FC932}"/>
              </a:ext>
            </a:extLst>
          </p:cNvPr>
          <p:cNvSpPr/>
          <p:nvPr/>
        </p:nvSpPr>
        <p:spPr>
          <a:xfrm>
            <a:off x="7006106" y="4400870"/>
            <a:ext cx="3928057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lanina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2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3FEBF3-C6FD-67FD-96E7-C41CA02922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2F362E-FB2A-9444-CA38-E816C103F486}"/>
              </a:ext>
            </a:extLst>
          </p:cNvPr>
          <p:cNvSpPr/>
          <p:nvPr/>
        </p:nvSpPr>
        <p:spPr>
          <a:xfrm>
            <a:off x="9271426" y="3939013"/>
            <a:ext cx="2152694" cy="21526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1A284-ACDA-7946-5153-36F42E02F6FD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3614B-0321-8AD6-F449-3FB4AE9C86DD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3D8AE-DE44-91CC-4F57-9B8BC3245ECD}"/>
              </a:ext>
            </a:extLst>
          </p:cNvPr>
          <p:cNvSpPr txBox="1"/>
          <p:nvPr/>
        </p:nvSpPr>
        <p:spPr>
          <a:xfrm>
            <a:off x="5347764" y="1301882"/>
            <a:ext cx="57310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chemeClr val="bg1"/>
                </a:solidFill>
                <a:latin typeface="Space Grotesk Medium" pitchFamily="2" charset="0"/>
                <a:ea typeface="Alice" pitchFamily="2" charset="0"/>
                <a:cs typeface="Space Grotesk Medium" pitchFamily="2" charset="0"/>
              </a:defRPr>
            </a:lvl1pPr>
          </a:lstStyle>
          <a:p>
            <a:r>
              <a:rPr lang="en-US" sz="4400" dirty="0"/>
              <a:t>Make Yourself A Fashion Destination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A90E0-C3C2-3959-65D6-B1597B85242B}"/>
              </a:ext>
            </a:extLst>
          </p:cNvPr>
          <p:cNvSpPr/>
          <p:nvPr/>
        </p:nvSpPr>
        <p:spPr>
          <a:xfrm>
            <a:off x="781350" y="5114202"/>
            <a:ext cx="3481557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tesqul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orem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rissum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2D20B4-6DB5-9F4F-A274-51841552BBAF}"/>
              </a:ext>
            </a:extLst>
          </p:cNvPr>
          <p:cNvSpPr txBox="1"/>
          <p:nvPr/>
        </p:nvSpPr>
        <p:spPr>
          <a:xfrm>
            <a:off x="786071" y="4639597"/>
            <a:ext cx="2343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Love it, then wear 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074D73-3BC8-B784-873F-81A5D5A43ACF}"/>
              </a:ext>
            </a:extLst>
          </p:cNvPr>
          <p:cNvSpPr/>
          <p:nvPr/>
        </p:nvSpPr>
        <p:spPr>
          <a:xfrm>
            <a:off x="4731756" y="5114202"/>
            <a:ext cx="3481557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tesqul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orem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rissum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8F47A6-536C-44FE-B597-3D1B173E6859}"/>
              </a:ext>
            </a:extLst>
          </p:cNvPr>
          <p:cNvSpPr txBox="1"/>
          <p:nvPr/>
        </p:nvSpPr>
        <p:spPr>
          <a:xfrm>
            <a:off x="4731756" y="4639597"/>
            <a:ext cx="2343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Love it, then wear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099ED-6EA0-D7FC-2545-EF3AC81EC114}"/>
              </a:ext>
            </a:extLst>
          </p:cNvPr>
          <p:cNvSpPr txBox="1"/>
          <p:nvPr/>
        </p:nvSpPr>
        <p:spPr>
          <a:xfrm>
            <a:off x="9693207" y="4722972"/>
            <a:ext cx="130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CREATIVE VISUAL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7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FA615F-03F4-79F6-496F-8B1E841932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2A6F20-E552-87DE-2E6E-0395FC5BE6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EF431F-EB96-0078-4D51-AB45196305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603A73-89F5-3B69-176B-5F8729C69257}"/>
              </a:ext>
            </a:extLst>
          </p:cNvPr>
          <p:cNvSpPr/>
          <p:nvPr/>
        </p:nvSpPr>
        <p:spPr>
          <a:xfrm>
            <a:off x="4397930" y="1357392"/>
            <a:ext cx="2231265" cy="223126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1FFCE4-64DB-D713-379A-0FAA30446677}"/>
              </a:ext>
            </a:extLst>
          </p:cNvPr>
          <p:cNvSpPr/>
          <p:nvPr/>
        </p:nvSpPr>
        <p:spPr>
          <a:xfrm>
            <a:off x="8860460" y="1357392"/>
            <a:ext cx="2231265" cy="223126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9ABE50-7B02-5EC1-7AF2-BD934CC6BDAD}"/>
              </a:ext>
            </a:extLst>
          </p:cNvPr>
          <p:cNvSpPr/>
          <p:nvPr/>
        </p:nvSpPr>
        <p:spPr>
          <a:xfrm>
            <a:off x="6629193" y="3588657"/>
            <a:ext cx="2231265" cy="223126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255E0-2FBF-F54B-94B6-F01586EA1134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FA9D4-7333-FDD7-15A7-40E0F6DC0103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06B63-7D6B-528B-990E-4000D592153A}"/>
              </a:ext>
            </a:extLst>
          </p:cNvPr>
          <p:cNvSpPr txBox="1"/>
          <p:nvPr/>
        </p:nvSpPr>
        <p:spPr>
          <a:xfrm>
            <a:off x="1013191" y="1228125"/>
            <a:ext cx="2092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bg1"/>
                </a:solidFill>
                <a:latin typeface="Space Grotesk Medium" pitchFamily="2" charset="0"/>
                <a:ea typeface="Alice" pitchFamily="2" charset="0"/>
                <a:cs typeface="Space Grotesk Medium" pitchFamily="2" charset="0"/>
              </a:defRPr>
            </a:lvl1pPr>
          </a:lstStyle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03A65-D826-AFDD-3AE0-AFAB9D98D5D4}"/>
              </a:ext>
            </a:extLst>
          </p:cNvPr>
          <p:cNvSpPr/>
          <p:nvPr/>
        </p:nvSpPr>
        <p:spPr>
          <a:xfrm>
            <a:off x="1013192" y="4659090"/>
            <a:ext cx="2383154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lo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E1E4F0-D919-07A1-29AE-D0DFD0C08502}"/>
              </a:ext>
            </a:extLst>
          </p:cNvPr>
          <p:cNvCxnSpPr/>
          <p:nvPr/>
        </p:nvCxnSpPr>
        <p:spPr>
          <a:xfrm>
            <a:off x="1139706" y="3236685"/>
            <a:ext cx="0" cy="1045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20F543-3B92-789A-69AC-28C171BF034B}"/>
              </a:ext>
            </a:extLst>
          </p:cNvPr>
          <p:cNvSpPr txBox="1"/>
          <p:nvPr/>
        </p:nvSpPr>
        <p:spPr>
          <a:xfrm>
            <a:off x="7046271" y="4382866"/>
            <a:ext cx="13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bg1"/>
                </a:solidFill>
                <a:latin typeface="Space Grotesk Medium" pitchFamily="2" charset="0"/>
                <a:ea typeface="Alice" pitchFamily="2" charset="0"/>
                <a:cs typeface="Space Grotesk Medium" pitchFamily="2" charset="0"/>
              </a:defRPr>
            </a:lvl1pPr>
          </a:lstStyle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SYLVIA HANNA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9CAFD0-617A-4F1A-0D93-A7976BCB83C7}"/>
              </a:ext>
            </a:extLst>
          </p:cNvPr>
          <p:cNvSpPr txBox="1"/>
          <p:nvPr/>
        </p:nvSpPr>
        <p:spPr>
          <a:xfrm>
            <a:off x="9400292" y="2149857"/>
            <a:ext cx="115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bg1"/>
                </a:solidFill>
                <a:latin typeface="Space Grotesk Medium" pitchFamily="2" charset="0"/>
                <a:ea typeface="Alice" pitchFamily="2" charset="0"/>
                <a:cs typeface="Space Grotesk Medium" pitchFamily="2" charset="0"/>
              </a:defRPr>
            </a:lvl1pPr>
          </a:lstStyle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JOHNNY BYERS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0B4A5-6CA2-05E4-3613-EA502193A42B}"/>
              </a:ext>
            </a:extLst>
          </p:cNvPr>
          <p:cNvSpPr txBox="1"/>
          <p:nvPr/>
        </p:nvSpPr>
        <p:spPr>
          <a:xfrm>
            <a:off x="4815005" y="2149857"/>
            <a:ext cx="13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bg1"/>
                </a:solidFill>
                <a:latin typeface="Space Grotesk Medium" pitchFamily="2" charset="0"/>
                <a:ea typeface="Alice" pitchFamily="2" charset="0"/>
                <a:cs typeface="Space Grotesk Medium" pitchFamily="2" charset="0"/>
              </a:defRPr>
            </a:lvl1pPr>
          </a:lstStyle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EDDIE MUNSON</a:t>
            </a:r>
          </a:p>
        </p:txBody>
      </p:sp>
    </p:spTree>
    <p:extLst>
      <p:ext uri="{BB962C8B-B14F-4D97-AF65-F5344CB8AC3E}">
        <p14:creationId xmlns:p14="http://schemas.microsoft.com/office/powerpoint/2010/main" val="343130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C98290-6416-4951-9E40-ECA9D37544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51B91B57-5507-6F3D-32E9-19CE36BB32CA}"/>
              </a:ext>
            </a:extLst>
          </p:cNvPr>
          <p:cNvSpPr txBox="1">
            <a:spLocks/>
          </p:cNvSpPr>
          <p:nvPr/>
        </p:nvSpPr>
        <p:spPr>
          <a:xfrm>
            <a:off x="8209610" y="977900"/>
            <a:ext cx="3002610" cy="490220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52B51-CCC0-DA45-2B8D-5A46926A073F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8BFFB-3DC5-FB16-BDF9-7A6A2F42003D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F4A57-ED46-34CA-5156-FFCE456C9C19}"/>
              </a:ext>
            </a:extLst>
          </p:cNvPr>
          <p:cNvSpPr txBox="1"/>
          <p:nvPr/>
        </p:nvSpPr>
        <p:spPr>
          <a:xfrm>
            <a:off x="878179" y="1859340"/>
            <a:ext cx="3301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ea typeface="Alice" pitchFamily="2" charset="0"/>
                <a:cs typeface="Space Grotesk Medium" pitchFamily="2" charset="0"/>
              </a:defRPr>
            </a:lvl1pPr>
          </a:lstStyle>
          <a:p>
            <a:r>
              <a:rPr lang="en-ID" dirty="0"/>
              <a:t>Take Style Seriously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9F93AF-B116-0D90-1D21-95B084091B2A}"/>
              </a:ext>
            </a:extLst>
          </p:cNvPr>
          <p:cNvSpPr/>
          <p:nvPr/>
        </p:nvSpPr>
        <p:spPr>
          <a:xfrm>
            <a:off x="878180" y="4719270"/>
            <a:ext cx="3301934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Pelle lore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A1400-5071-E53C-3E96-715110C24539}"/>
              </a:ext>
            </a:extLst>
          </p:cNvPr>
          <p:cNvSpPr txBox="1"/>
          <p:nvPr/>
        </p:nvSpPr>
        <p:spPr>
          <a:xfrm>
            <a:off x="8741130" y="2967335"/>
            <a:ext cx="1939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ctr"/>
            <a:r>
              <a:rPr lang="en-US" sz="1800" dirty="0">
                <a:latin typeface="Space Grotesk" pitchFamily="2" charset="0"/>
                <a:cs typeface="Space Grotesk" pitchFamily="2" charset="0"/>
              </a:rPr>
              <a:t>WE PROVIDE THE OUTFITS THAT YOU LOVE</a:t>
            </a:r>
          </a:p>
        </p:txBody>
      </p:sp>
    </p:spTree>
    <p:extLst>
      <p:ext uri="{BB962C8B-B14F-4D97-AF65-F5344CB8AC3E}">
        <p14:creationId xmlns:p14="http://schemas.microsoft.com/office/powerpoint/2010/main" val="37045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ar: 16 Points 15">
            <a:extLst>
              <a:ext uri="{FF2B5EF4-FFF2-40B4-BE49-F238E27FC236}">
                <a16:creationId xmlns:a16="http://schemas.microsoft.com/office/drawing/2014/main" id="{911C7A19-FF22-1B28-9DC1-7947D84A884F}"/>
              </a:ext>
            </a:extLst>
          </p:cNvPr>
          <p:cNvSpPr/>
          <p:nvPr/>
        </p:nvSpPr>
        <p:spPr>
          <a:xfrm>
            <a:off x="5640839" y="-614620"/>
            <a:ext cx="10430691" cy="10430656"/>
          </a:xfrm>
          <a:prstGeom prst="star16">
            <a:avLst>
              <a:gd name="adj" fmla="val 1170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73D5742-F94C-43CB-58BF-FFF7B65586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8703F42-A0B8-C26B-9441-9EF3A9CA35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406DC0-1197-B399-DA48-0C34A30F1B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27EE0-3AE2-9C5E-C207-19BC52404352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1B0F2-FF3A-336F-F7E9-37ED590D8CA9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40D20-6C1B-DC35-B468-A189C70941FD}"/>
              </a:ext>
            </a:extLst>
          </p:cNvPr>
          <p:cNvSpPr txBox="1"/>
          <p:nvPr/>
        </p:nvSpPr>
        <p:spPr>
          <a:xfrm>
            <a:off x="985933" y="1309060"/>
            <a:ext cx="6162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chemeClr val="bg1"/>
                </a:solidFill>
                <a:latin typeface="Space Grotesk Medium" pitchFamily="2" charset="0"/>
                <a:ea typeface="Alice" pitchFamily="2" charset="0"/>
                <a:cs typeface="Space Grotesk Medium" pitchFamily="2" charset="0"/>
              </a:defRPr>
            </a:lvl1pPr>
          </a:lstStyle>
          <a:p>
            <a:r>
              <a:rPr lang="en-ID" dirty="0"/>
              <a:t>Embrace Class And Sophistication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F041-62F8-75AF-96BC-F0F596C61FA2}"/>
              </a:ext>
            </a:extLst>
          </p:cNvPr>
          <p:cNvSpPr/>
          <p:nvPr/>
        </p:nvSpPr>
        <p:spPr>
          <a:xfrm>
            <a:off x="985933" y="4600708"/>
            <a:ext cx="3301934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Pelle lore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E3CFE7-BB83-9372-CB28-439AD5241A2A}"/>
              </a:ext>
            </a:extLst>
          </p:cNvPr>
          <p:cNvSpPr txBox="1"/>
          <p:nvPr/>
        </p:nvSpPr>
        <p:spPr>
          <a:xfrm>
            <a:off x="985933" y="4005786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ID" sz="1400" dirty="0">
                <a:latin typeface="Space Grotesk" pitchFamily="2" charset="0"/>
                <a:cs typeface="Space Grotesk" pitchFamily="2" charset="0"/>
              </a:rPr>
              <a:t>FASHION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060AFF-0320-6986-E7FB-AB1A414945E5}"/>
              </a:ext>
            </a:extLst>
          </p:cNvPr>
          <p:cNvSpPr txBox="1"/>
          <p:nvPr/>
        </p:nvSpPr>
        <p:spPr>
          <a:xfrm>
            <a:off x="3125917" y="4005785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r"/>
            <a:r>
              <a:rPr lang="en-ID" sz="1400" dirty="0">
                <a:latin typeface="Space Grotesk" pitchFamily="2" charset="0"/>
                <a:cs typeface="Space Grotesk" pitchFamily="2" charset="0"/>
              </a:rPr>
              <a:t>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BD8970-3BA1-0305-9D61-935EE6A5D400}"/>
              </a:ext>
            </a:extLst>
          </p:cNvPr>
          <p:cNvCxnSpPr>
            <a:cxnSpLocks/>
          </p:cNvCxnSpPr>
          <p:nvPr/>
        </p:nvCxnSpPr>
        <p:spPr>
          <a:xfrm flipV="1">
            <a:off x="2111079" y="4159673"/>
            <a:ext cx="1089169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37BB7CE-3B0C-795E-4DA0-D0B062BC31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229FF1-66AE-EB77-B918-CC5E7C2A9C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C7C81-85E6-C366-D113-7970A36064F5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9E70F-DD4C-8B27-944E-33AD4240B604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7773F-CD92-5D81-7817-8FAF206E8561}"/>
              </a:ext>
            </a:extLst>
          </p:cNvPr>
          <p:cNvSpPr txBox="1"/>
          <p:nvPr/>
        </p:nvSpPr>
        <p:spPr>
          <a:xfrm>
            <a:off x="4173262" y="2122603"/>
            <a:ext cx="44942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ea typeface="Alice" pitchFamily="2" charset="0"/>
                <a:cs typeface="Space Grotesk Medium" pitchFamily="2" charset="0"/>
              </a:defRPr>
            </a:lvl1pPr>
          </a:lstStyle>
          <a:p>
            <a:r>
              <a:rPr lang="en-ID" sz="4400" dirty="0"/>
              <a:t>Linking Fashion With Relaxation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6739C-55FC-9046-13B6-56470E2E323E}"/>
              </a:ext>
            </a:extLst>
          </p:cNvPr>
          <p:cNvSpPr txBox="1"/>
          <p:nvPr/>
        </p:nvSpPr>
        <p:spPr>
          <a:xfrm>
            <a:off x="1000896" y="1312288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FASHION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1A8447-C6FA-E949-E6DE-8BAA607119D4}"/>
              </a:ext>
            </a:extLst>
          </p:cNvPr>
          <p:cNvSpPr txBox="1"/>
          <p:nvPr/>
        </p:nvSpPr>
        <p:spPr>
          <a:xfrm>
            <a:off x="7313635" y="1312287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03934-A0B9-3455-D11F-FA2266854495}"/>
              </a:ext>
            </a:extLst>
          </p:cNvPr>
          <p:cNvCxnSpPr>
            <a:cxnSpLocks/>
          </p:cNvCxnSpPr>
          <p:nvPr/>
        </p:nvCxnSpPr>
        <p:spPr>
          <a:xfrm>
            <a:off x="2126042" y="1466177"/>
            <a:ext cx="51875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2440F-7CCD-7B77-3424-6A086D831AFD}"/>
              </a:ext>
            </a:extLst>
          </p:cNvPr>
          <p:cNvSpPr/>
          <p:nvPr/>
        </p:nvSpPr>
        <p:spPr>
          <a:xfrm>
            <a:off x="4173262" y="4500792"/>
            <a:ext cx="3301934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Pelle lore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9979B1-06B2-F3EB-CBC6-07C2289E65F2}"/>
              </a:ext>
            </a:extLst>
          </p:cNvPr>
          <p:cNvSpPr/>
          <p:nvPr/>
        </p:nvSpPr>
        <p:spPr>
          <a:xfrm>
            <a:off x="8470081" y="4485720"/>
            <a:ext cx="2804611" cy="1175903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02F15-052F-905C-7906-71F4369682AE}"/>
              </a:ext>
            </a:extLst>
          </p:cNvPr>
          <p:cNvSpPr txBox="1"/>
          <p:nvPr/>
        </p:nvSpPr>
        <p:spPr>
          <a:xfrm>
            <a:off x="8782230" y="4911930"/>
            <a:ext cx="218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defRPr>
            </a:lvl1pPr>
          </a:lstStyle>
          <a:p>
            <a:r>
              <a:rPr lang="en-GB" dirty="0"/>
              <a:t>FASHION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ar: 16 Points 11">
            <a:extLst>
              <a:ext uri="{FF2B5EF4-FFF2-40B4-BE49-F238E27FC236}">
                <a16:creationId xmlns:a16="http://schemas.microsoft.com/office/drawing/2014/main" id="{E4CDEDB6-75C7-2087-3948-8822E9F008B2}"/>
              </a:ext>
            </a:extLst>
          </p:cNvPr>
          <p:cNvSpPr/>
          <p:nvPr/>
        </p:nvSpPr>
        <p:spPr>
          <a:xfrm>
            <a:off x="6622177" y="907181"/>
            <a:ext cx="5043646" cy="5043638"/>
          </a:xfrm>
          <a:prstGeom prst="star16">
            <a:avLst>
              <a:gd name="adj" fmla="val 11701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499803-2294-6873-3BAC-8F5586547C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011C6F-F653-4EC5-765F-FFB59D8F1E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D7E58-849C-D4EF-E482-40289CCC4BFA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231D2-E3E5-6494-7280-AE1C18D0D9E3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90C70-0AF5-D0DB-FE40-0000E68BF26A}"/>
              </a:ext>
            </a:extLst>
          </p:cNvPr>
          <p:cNvSpPr txBox="1"/>
          <p:nvPr/>
        </p:nvSpPr>
        <p:spPr>
          <a:xfrm>
            <a:off x="6646862" y="1285369"/>
            <a:ext cx="4994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defRPr>
            </a:lvl1pPr>
          </a:lstStyle>
          <a:p>
            <a:r>
              <a:rPr lang="en-GB" sz="8000" dirty="0"/>
              <a:t>FASHION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D72E8-8058-5D1F-BE9D-2F209F52EAA2}"/>
              </a:ext>
            </a:extLst>
          </p:cNvPr>
          <p:cNvSpPr txBox="1"/>
          <p:nvPr/>
        </p:nvSpPr>
        <p:spPr>
          <a:xfrm>
            <a:off x="7209137" y="4427939"/>
            <a:ext cx="386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defRPr>
            </a:lvl1pPr>
          </a:lstStyle>
          <a:p>
            <a:r>
              <a:rPr lang="en-GB" sz="7200" dirty="0"/>
              <a:t>QUALITY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40303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38E0027-B395-CF3A-8D21-C9203048E5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5A66EB5-4236-1988-C8AF-49F8599CB1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39E2A7B-64AC-6848-5E1A-E3F3F4C489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5CA2DFF-7E9F-D067-D44D-BA54B09677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69F88-8439-91AD-296B-345253337FE3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DFB94-1C3C-081F-9C59-9E9CD2567917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29D35-8181-F311-4282-ABE08C62DD99}"/>
              </a:ext>
            </a:extLst>
          </p:cNvPr>
          <p:cNvSpPr txBox="1"/>
          <p:nvPr/>
        </p:nvSpPr>
        <p:spPr>
          <a:xfrm>
            <a:off x="5727260" y="1301498"/>
            <a:ext cx="4891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ea typeface="Source Serif Pro" panose="02040603050405020204" pitchFamily="18" charset="0"/>
                <a:cs typeface="Space Grotesk Medium" pitchFamily="2" charset="0"/>
              </a:rPr>
              <a:t>How We Manage Our Fashion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491D9-7060-6821-013C-5649C5E5E9AB}"/>
              </a:ext>
            </a:extLst>
          </p:cNvPr>
          <p:cNvSpPr txBox="1"/>
          <p:nvPr/>
        </p:nvSpPr>
        <p:spPr>
          <a:xfrm>
            <a:off x="2520866" y="4171399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FASHION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02B879-6852-9A2D-D01D-570D16EC30F1}"/>
              </a:ext>
            </a:extLst>
          </p:cNvPr>
          <p:cNvCxnSpPr>
            <a:cxnSpLocks/>
          </p:cNvCxnSpPr>
          <p:nvPr/>
        </p:nvCxnSpPr>
        <p:spPr>
          <a:xfrm>
            <a:off x="3792382" y="4325288"/>
            <a:ext cx="50425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C8F30-43FC-3342-6237-413E2F43C086}"/>
              </a:ext>
            </a:extLst>
          </p:cNvPr>
          <p:cNvSpPr/>
          <p:nvPr/>
        </p:nvSpPr>
        <p:spPr>
          <a:xfrm>
            <a:off x="2520866" y="5140261"/>
            <a:ext cx="4332642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Pelle lore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6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B3ECE-E63D-CF3D-E0EE-DFF204C4CFE5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A331B-1719-BDB2-6BFB-268C4C7F2D9B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DC141-C20D-CB12-13EE-374C9C6D310D}"/>
              </a:ext>
            </a:extLst>
          </p:cNvPr>
          <p:cNvSpPr txBox="1"/>
          <p:nvPr/>
        </p:nvSpPr>
        <p:spPr>
          <a:xfrm>
            <a:off x="1079051" y="1208070"/>
            <a:ext cx="5192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chemeClr val="bg1"/>
                </a:solidFill>
                <a:latin typeface="Space Grotesk Medium" pitchFamily="2" charset="0"/>
                <a:ea typeface="Source Serif Pro" panose="02040603050405020204" pitchFamily="18" charset="0"/>
                <a:cs typeface="Space Grotesk Medium" pitchFamily="2" charset="0"/>
              </a:defRPr>
            </a:lvl1pPr>
          </a:lstStyle>
          <a:p>
            <a:r>
              <a:rPr lang="en-US" dirty="0"/>
              <a:t>Enhancing The Personality Of Every Character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9C4022-6588-0579-CEBE-BC2EABB6A589}"/>
              </a:ext>
            </a:extLst>
          </p:cNvPr>
          <p:cNvSpPr/>
          <p:nvPr/>
        </p:nvSpPr>
        <p:spPr>
          <a:xfrm>
            <a:off x="4087278" y="4489099"/>
            <a:ext cx="3663049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Pelle lore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loc lorem ipsum dolor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sutae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A7CE4-1C3A-1124-C748-C2659FE484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690CC9-6BD3-2C65-4EFA-D23890968664}"/>
              </a:ext>
            </a:extLst>
          </p:cNvPr>
          <p:cNvSpPr/>
          <p:nvPr/>
        </p:nvSpPr>
        <p:spPr>
          <a:xfrm>
            <a:off x="7738654" y="1618836"/>
            <a:ext cx="2804611" cy="11759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C793E6-E091-3839-64A0-458246C70AB0}"/>
              </a:ext>
            </a:extLst>
          </p:cNvPr>
          <p:cNvSpPr txBox="1"/>
          <p:nvPr/>
        </p:nvSpPr>
        <p:spPr>
          <a:xfrm>
            <a:off x="8050803" y="2045046"/>
            <a:ext cx="218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FASHION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Star: 16 Points 64">
            <a:extLst>
              <a:ext uri="{FF2B5EF4-FFF2-40B4-BE49-F238E27FC236}">
                <a16:creationId xmlns:a16="http://schemas.microsoft.com/office/drawing/2014/main" id="{42A7C2AD-F977-C26F-7C29-DFB1C8C8E009}"/>
              </a:ext>
            </a:extLst>
          </p:cNvPr>
          <p:cNvSpPr/>
          <p:nvPr/>
        </p:nvSpPr>
        <p:spPr>
          <a:xfrm>
            <a:off x="1226790" y="4211885"/>
            <a:ext cx="1685756" cy="1685750"/>
          </a:xfrm>
          <a:prstGeom prst="star16">
            <a:avLst>
              <a:gd name="adj" fmla="val 1170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270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0DBE15-0B31-8358-EF58-EEE09C2B37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D92946-1029-A10A-338C-367FFD2525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6F3672E-6FE9-A3F0-EBE6-3B78E8D4B0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0952B-DB09-9A8F-58BC-85B432CB9AE2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7E746-3DD7-3CD9-8F66-F03F9B62D829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DD862-E701-1886-24F3-B34BF565D976}"/>
              </a:ext>
            </a:extLst>
          </p:cNvPr>
          <p:cNvSpPr txBox="1"/>
          <p:nvPr/>
        </p:nvSpPr>
        <p:spPr>
          <a:xfrm>
            <a:off x="1294812" y="1460454"/>
            <a:ext cx="5512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chemeClr val="bg1"/>
                </a:solidFill>
                <a:latin typeface="Space Grotesk Medium" pitchFamily="2" charset="0"/>
                <a:ea typeface="Source Serif Pro" panose="02040603050405020204" pitchFamily="18" charset="0"/>
                <a:cs typeface="Space Grotesk Medium" pitchFamily="2" charset="0"/>
              </a:defRPr>
            </a:lvl1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Helping You To Be More Fashionable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4DED2E-2132-FF0F-4A1B-D736DF4A77D5}"/>
              </a:ext>
            </a:extLst>
          </p:cNvPr>
          <p:cNvSpPr/>
          <p:nvPr/>
        </p:nvSpPr>
        <p:spPr>
          <a:xfrm>
            <a:off x="5321103" y="4551771"/>
            <a:ext cx="2794197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Pelle lore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6F8A3-5022-8E1A-9FFA-2F9C63FBA494}"/>
              </a:ext>
            </a:extLst>
          </p:cNvPr>
          <p:cNvSpPr/>
          <p:nvPr/>
        </p:nvSpPr>
        <p:spPr>
          <a:xfrm>
            <a:off x="8449766" y="4551771"/>
            <a:ext cx="2794197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Pelle lore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ar: 16 Points 5">
            <a:extLst>
              <a:ext uri="{FF2B5EF4-FFF2-40B4-BE49-F238E27FC236}">
                <a16:creationId xmlns:a16="http://schemas.microsoft.com/office/drawing/2014/main" id="{BD2490DC-F706-48A4-01D0-85B011EA0749}"/>
              </a:ext>
            </a:extLst>
          </p:cNvPr>
          <p:cNvSpPr/>
          <p:nvPr/>
        </p:nvSpPr>
        <p:spPr>
          <a:xfrm>
            <a:off x="3869550" y="950234"/>
            <a:ext cx="2478770" cy="2478766"/>
          </a:xfrm>
          <a:prstGeom prst="star16">
            <a:avLst>
              <a:gd name="adj" fmla="val 1170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5EF41-50B0-1085-D3BC-8767009058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71BEF-B8E4-BC42-8A98-B18A1E04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6791" y="-7027777"/>
            <a:ext cx="12192000" cy="6854653"/>
          </a:xfrm>
          <a:prstGeom prst="rect">
            <a:avLst/>
          </a:prstGeom>
          <a:solidFill>
            <a:srgbClr val="F0EADA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F961CF-6AA9-760E-87BF-2AEAD20E2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463" y="-7031124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4495E-3459-AB92-ADF7-D44EB2FFCDAF}"/>
              </a:ext>
            </a:extLst>
          </p:cNvPr>
          <p:cNvSpPr txBox="1"/>
          <p:nvPr/>
        </p:nvSpPr>
        <p:spPr>
          <a:xfrm>
            <a:off x="931693" y="1748741"/>
            <a:ext cx="4688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ID" dirty="0">
                <a:latin typeface="Space Grotesk Medium" pitchFamily="2" charset="0"/>
                <a:cs typeface="Space Grotesk Medium" pitchFamily="2" charset="0"/>
              </a:rPr>
              <a:t>Enhancing Your Inner Beauty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590753-0836-5243-2363-7379DA5BB5B3}"/>
              </a:ext>
            </a:extLst>
          </p:cNvPr>
          <p:cNvSpPr/>
          <p:nvPr/>
        </p:nvSpPr>
        <p:spPr>
          <a:xfrm>
            <a:off x="931693" y="4850390"/>
            <a:ext cx="4688056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0FF94-3501-8388-B075-E84B088E10E1}"/>
              </a:ext>
            </a:extLst>
          </p:cNvPr>
          <p:cNvSpPr txBox="1"/>
          <p:nvPr/>
        </p:nvSpPr>
        <p:spPr>
          <a:xfrm>
            <a:off x="931693" y="4293306"/>
            <a:ext cx="3888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US" dirty="0">
                <a:latin typeface="Space Grotesk" pitchFamily="2" charset="0"/>
                <a:cs typeface="Space Grotesk" pitchFamily="2" charset="0"/>
              </a:rPr>
              <a:t>We provide the outfits that you love.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31F33-A005-AAC0-969F-C0A38492D1E4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DF8FC2-5D1A-BF23-E480-3E764172073A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2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AC4E31-D0DA-E2B0-83B5-BDCFD8B888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92B3D62-5CF5-14D7-3618-D33871B292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CA684-5DF4-B071-DB4D-C2A65CD95663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B4271-DFD6-8642-B6D4-8AA99F8CF92B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81002-9E3C-5413-A8CA-72B8E102A84F}"/>
              </a:ext>
            </a:extLst>
          </p:cNvPr>
          <p:cNvSpPr txBox="1"/>
          <p:nvPr/>
        </p:nvSpPr>
        <p:spPr>
          <a:xfrm>
            <a:off x="5417180" y="1159568"/>
            <a:ext cx="4601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chemeClr val="bg1"/>
                </a:solidFill>
                <a:latin typeface="Space Grotesk Medium" pitchFamily="2" charset="0"/>
                <a:ea typeface="Source Serif Pro" panose="02040603050405020204" pitchFamily="18" charset="0"/>
                <a:cs typeface="Space Grotesk Medium" pitchFamily="2" charset="0"/>
              </a:defRPr>
            </a:lvl1pPr>
          </a:lstStyle>
          <a:p>
            <a:r>
              <a:rPr lang="en-US" sz="4400" dirty="0"/>
              <a:t>Elegant Designs To Bloom Your Elegance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24CA2-3A94-FEA8-B1A2-F53897AAA091}"/>
              </a:ext>
            </a:extLst>
          </p:cNvPr>
          <p:cNvSpPr/>
          <p:nvPr/>
        </p:nvSpPr>
        <p:spPr>
          <a:xfrm>
            <a:off x="5417180" y="4522222"/>
            <a:ext cx="4601464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Pelle lore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 liber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loc lorem ipsum dolor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sutae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4ECA0-CF50-102C-CC1C-DEA0E593F7CE}"/>
              </a:ext>
            </a:extLst>
          </p:cNvPr>
          <p:cNvSpPr txBox="1"/>
          <p:nvPr/>
        </p:nvSpPr>
        <p:spPr>
          <a:xfrm>
            <a:off x="5417180" y="3980386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ID" sz="1400" dirty="0">
                <a:latin typeface="Space Grotesk" pitchFamily="2" charset="0"/>
                <a:cs typeface="Space Grotesk" pitchFamily="2" charset="0"/>
              </a:rPr>
              <a:t>FASHION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DC450A-79AA-3180-1E62-B72DA66957B1}"/>
              </a:ext>
            </a:extLst>
          </p:cNvPr>
          <p:cNvSpPr txBox="1"/>
          <p:nvPr/>
        </p:nvSpPr>
        <p:spPr>
          <a:xfrm>
            <a:off x="8844171" y="3980385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r"/>
            <a:r>
              <a:rPr lang="en-ID" sz="1400" dirty="0">
                <a:latin typeface="Space Grotesk" pitchFamily="2" charset="0"/>
                <a:cs typeface="Space Grotesk" pitchFamily="2" charset="0"/>
              </a:rPr>
              <a:t>STYLE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FB8DCB-3076-1D68-4E5A-413D3944AE2F}"/>
              </a:ext>
            </a:extLst>
          </p:cNvPr>
          <p:cNvCxnSpPr>
            <a:cxnSpLocks/>
          </p:cNvCxnSpPr>
          <p:nvPr/>
        </p:nvCxnSpPr>
        <p:spPr>
          <a:xfrm>
            <a:off x="6516926" y="4134275"/>
            <a:ext cx="2525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6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05F17-1E93-7C44-ECF5-F53A4E643E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0B94F-1D61-3953-46C3-B31247425C39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F44F8-F5BC-5881-0B9F-ECE524D7EF1F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2A01B-7EB5-8D87-561E-5DA0EB7EC974}"/>
              </a:ext>
            </a:extLst>
          </p:cNvPr>
          <p:cNvSpPr txBox="1"/>
          <p:nvPr/>
        </p:nvSpPr>
        <p:spPr>
          <a:xfrm>
            <a:off x="2390865" y="2644170"/>
            <a:ext cx="7410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ea typeface="Source Serif Pro" panose="02040603050405020204" pitchFamily="18" charset="0"/>
                <a:cs typeface="Space Grotesk Medium" pitchFamily="2" charset="0"/>
              </a:defRPr>
            </a:lvl1pPr>
          </a:lstStyle>
          <a:p>
            <a:pPr algn="ctr"/>
            <a:r>
              <a:rPr lang="en-US" dirty="0"/>
              <a:t>Show The Embrace With Your Unique Designs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1751-C334-A755-8577-A2590926A26E}"/>
              </a:ext>
            </a:extLst>
          </p:cNvPr>
          <p:cNvSpPr txBox="1"/>
          <p:nvPr/>
        </p:nvSpPr>
        <p:spPr>
          <a:xfrm>
            <a:off x="5579809" y="1414986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ct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FASHION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C3A420-531E-6A8A-16A8-91A599526C6B}"/>
              </a:ext>
            </a:extLst>
          </p:cNvPr>
          <p:cNvSpPr txBox="1"/>
          <p:nvPr/>
        </p:nvSpPr>
        <p:spPr>
          <a:xfrm>
            <a:off x="5579809" y="5382026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ct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1711484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EB54D7-70D3-7B78-27E8-1B70A0336BC2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71370-E841-F405-6A4D-5AAC8E1CA809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300D3D1-9CF3-A715-6AF3-18954AFED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013586"/>
              </p:ext>
            </p:extLst>
          </p:nvPr>
        </p:nvGraphicFramePr>
        <p:xfrm>
          <a:off x="967712" y="1171526"/>
          <a:ext cx="5327779" cy="487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1302B69-0EA0-5F20-4B6B-121B5CC3BA37}"/>
              </a:ext>
            </a:extLst>
          </p:cNvPr>
          <p:cNvSpPr txBox="1"/>
          <p:nvPr/>
        </p:nvSpPr>
        <p:spPr>
          <a:xfrm>
            <a:off x="7131675" y="1247726"/>
            <a:ext cx="39662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ea typeface="Source Serif Pro" panose="02040603050405020204" pitchFamily="18" charset="0"/>
                <a:cs typeface="Space Grotesk Medium" pitchFamily="2" charset="0"/>
              </a:defRPr>
            </a:lvl1pPr>
          </a:lstStyle>
          <a:p>
            <a:r>
              <a:rPr lang="en-US" dirty="0"/>
              <a:t>Get Exclusive Design At The Lowest Price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4E77E-9248-1075-35AC-263F738D0F56}"/>
              </a:ext>
            </a:extLst>
          </p:cNvPr>
          <p:cNvSpPr/>
          <p:nvPr/>
        </p:nvSpPr>
        <p:spPr>
          <a:xfrm>
            <a:off x="7131675" y="4449443"/>
            <a:ext cx="3947188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Pelle lore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lonec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meat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concseturu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pellenstequ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7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4F64D1-72EF-77F1-D632-7273574E3D26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A5FC3-6EC5-6BE1-C5C6-16A9456BE9BC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3677CCB-B3D0-A298-E515-464512543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240113"/>
              </p:ext>
            </p:extLst>
          </p:nvPr>
        </p:nvGraphicFramePr>
        <p:xfrm>
          <a:off x="4281061" y="1028700"/>
          <a:ext cx="3629878" cy="528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21B0842-D36B-7A27-98B6-A8C166815B67}"/>
              </a:ext>
            </a:extLst>
          </p:cNvPr>
          <p:cNvSpPr/>
          <p:nvPr/>
        </p:nvSpPr>
        <p:spPr>
          <a:xfrm>
            <a:off x="8806962" y="1872099"/>
            <a:ext cx="2834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digni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B697F4-DA41-BFEE-B161-A05A363CB191}"/>
              </a:ext>
            </a:extLst>
          </p:cNvPr>
          <p:cNvSpPr txBox="1"/>
          <p:nvPr/>
        </p:nvSpPr>
        <p:spPr>
          <a:xfrm>
            <a:off x="8806962" y="1396822"/>
            <a:ext cx="99578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QUALITY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9526A0-CF4F-A174-5D03-3F1483AF53C7}"/>
              </a:ext>
            </a:extLst>
          </p:cNvPr>
          <p:cNvSpPr/>
          <p:nvPr/>
        </p:nvSpPr>
        <p:spPr>
          <a:xfrm>
            <a:off x="8806962" y="4782054"/>
            <a:ext cx="2834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digni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D40236-03EF-D596-6106-7D002CF66C3D}"/>
              </a:ext>
            </a:extLst>
          </p:cNvPr>
          <p:cNvSpPr txBox="1"/>
          <p:nvPr/>
        </p:nvSpPr>
        <p:spPr>
          <a:xfrm>
            <a:off x="8806962" y="4306777"/>
            <a:ext cx="88197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DESIGN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50A6E5-3CA0-6740-598A-C045F80C9D08}"/>
              </a:ext>
            </a:extLst>
          </p:cNvPr>
          <p:cNvSpPr/>
          <p:nvPr/>
        </p:nvSpPr>
        <p:spPr>
          <a:xfrm>
            <a:off x="550863" y="1872099"/>
            <a:ext cx="2834176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digni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654AA5-3BCD-4602-5C60-D351A5560233}"/>
              </a:ext>
            </a:extLst>
          </p:cNvPr>
          <p:cNvSpPr txBox="1"/>
          <p:nvPr/>
        </p:nvSpPr>
        <p:spPr>
          <a:xfrm>
            <a:off x="2376429" y="1396822"/>
            <a:ext cx="1008609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FE8C70-A52E-B5E8-5002-532CD801FF3C}"/>
              </a:ext>
            </a:extLst>
          </p:cNvPr>
          <p:cNvSpPr/>
          <p:nvPr/>
        </p:nvSpPr>
        <p:spPr>
          <a:xfrm>
            <a:off x="550863" y="4782054"/>
            <a:ext cx="2834176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digni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5B4A35-3072-2329-72FA-01094C5F2FA0}"/>
              </a:ext>
            </a:extLst>
          </p:cNvPr>
          <p:cNvSpPr txBox="1"/>
          <p:nvPr/>
        </p:nvSpPr>
        <p:spPr>
          <a:xfrm>
            <a:off x="2602451" y="4306777"/>
            <a:ext cx="782587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STYLE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928F4-718A-A703-85AA-20A6787CF2FD}"/>
              </a:ext>
            </a:extLst>
          </p:cNvPr>
          <p:cNvCxnSpPr/>
          <p:nvPr/>
        </p:nvCxnSpPr>
        <p:spPr>
          <a:xfrm>
            <a:off x="681489" y="1524000"/>
            <a:ext cx="1512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388339-5831-DFF2-2907-BD09F2E63C37}"/>
              </a:ext>
            </a:extLst>
          </p:cNvPr>
          <p:cNvCxnSpPr/>
          <p:nvPr/>
        </p:nvCxnSpPr>
        <p:spPr>
          <a:xfrm>
            <a:off x="681489" y="4441372"/>
            <a:ext cx="1512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70171-81F7-D913-0808-E3D3206D80CA}"/>
              </a:ext>
            </a:extLst>
          </p:cNvPr>
          <p:cNvCxnSpPr/>
          <p:nvPr/>
        </p:nvCxnSpPr>
        <p:spPr>
          <a:xfrm>
            <a:off x="10128283" y="1524000"/>
            <a:ext cx="1512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290FA3-8489-7A55-3EE3-BFF435129A39}"/>
              </a:ext>
            </a:extLst>
          </p:cNvPr>
          <p:cNvCxnSpPr/>
          <p:nvPr/>
        </p:nvCxnSpPr>
        <p:spPr>
          <a:xfrm>
            <a:off x="10128283" y="4455886"/>
            <a:ext cx="1512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5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E36077C-FC62-31A9-923A-8F914E0D2125}"/>
              </a:ext>
            </a:extLst>
          </p:cNvPr>
          <p:cNvSpPr/>
          <p:nvPr/>
        </p:nvSpPr>
        <p:spPr>
          <a:xfrm>
            <a:off x="788702" y="3174506"/>
            <a:ext cx="10621032" cy="513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D30F47-24A0-18E5-1DF3-66EF346956BA}"/>
              </a:ext>
            </a:extLst>
          </p:cNvPr>
          <p:cNvSpPr/>
          <p:nvPr/>
        </p:nvSpPr>
        <p:spPr>
          <a:xfrm>
            <a:off x="779188" y="3174506"/>
            <a:ext cx="4979915" cy="513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0D0B8D-3E1B-4219-9FA3-0002E4CA74C2}"/>
              </a:ext>
            </a:extLst>
          </p:cNvPr>
          <p:cNvSpPr/>
          <p:nvPr/>
        </p:nvSpPr>
        <p:spPr>
          <a:xfrm>
            <a:off x="788702" y="3987416"/>
            <a:ext cx="10621032" cy="513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01960-2EA8-2294-979C-C3EC10A65C42}"/>
              </a:ext>
            </a:extLst>
          </p:cNvPr>
          <p:cNvSpPr/>
          <p:nvPr/>
        </p:nvSpPr>
        <p:spPr>
          <a:xfrm>
            <a:off x="779189" y="3987416"/>
            <a:ext cx="3691164" cy="513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0FDC6E-357B-972E-0186-B64B1B28C5DA}"/>
              </a:ext>
            </a:extLst>
          </p:cNvPr>
          <p:cNvSpPr/>
          <p:nvPr/>
        </p:nvSpPr>
        <p:spPr>
          <a:xfrm>
            <a:off x="788702" y="4799431"/>
            <a:ext cx="10621032" cy="513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9647A8-22D6-9974-A687-E7B2E03A25B2}"/>
              </a:ext>
            </a:extLst>
          </p:cNvPr>
          <p:cNvSpPr/>
          <p:nvPr/>
        </p:nvSpPr>
        <p:spPr>
          <a:xfrm>
            <a:off x="787016" y="4799431"/>
            <a:ext cx="8367975" cy="513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F6DE8F-43C6-6E66-FC2E-BF6F694D047E}"/>
              </a:ext>
            </a:extLst>
          </p:cNvPr>
          <p:cNvSpPr/>
          <p:nvPr/>
        </p:nvSpPr>
        <p:spPr>
          <a:xfrm>
            <a:off x="788702" y="5661236"/>
            <a:ext cx="10621032" cy="513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01931B-FF8E-7A8E-5021-F2E57D135CBC}"/>
              </a:ext>
            </a:extLst>
          </p:cNvPr>
          <p:cNvSpPr/>
          <p:nvPr/>
        </p:nvSpPr>
        <p:spPr>
          <a:xfrm>
            <a:off x="787017" y="5661242"/>
            <a:ext cx="6738252" cy="513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34C23-88FF-1AF8-1C4A-36C1404B95AA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2C6F8-2789-4909-49C3-211EF0591FB2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A30A30-BCBB-E81B-9E18-C0256F06556A}"/>
              </a:ext>
            </a:extLst>
          </p:cNvPr>
          <p:cNvSpPr txBox="1"/>
          <p:nvPr/>
        </p:nvSpPr>
        <p:spPr>
          <a:xfrm>
            <a:off x="1148550" y="2495360"/>
            <a:ext cx="1403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1333A"/>
                </a:solidFill>
                <a:latin typeface="Space Grotesk Medium" pitchFamily="2" charset="0"/>
                <a:cs typeface="Space Grotesk Medium" pitchFamily="2" charset="0"/>
              </a:rPr>
              <a:t>2019</a:t>
            </a:r>
            <a:endParaRPr lang="en-US" sz="1600" dirty="0">
              <a:solidFill>
                <a:srgbClr val="31333A"/>
              </a:solidFill>
              <a:latin typeface="Space Grotesk Medium" pitchFamily="2" charset="0"/>
              <a:cs typeface="Space Grotesk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BD7A82-4BB0-FCCA-76B0-99CFF2218E6C}"/>
              </a:ext>
            </a:extLst>
          </p:cNvPr>
          <p:cNvSpPr txBox="1"/>
          <p:nvPr/>
        </p:nvSpPr>
        <p:spPr>
          <a:xfrm>
            <a:off x="3986823" y="2495360"/>
            <a:ext cx="1403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1333A"/>
                </a:solidFill>
                <a:latin typeface="Space Grotesk Medium" pitchFamily="2" charset="0"/>
                <a:cs typeface="Space Grotesk Medium" pitchFamily="2" charset="0"/>
              </a:rPr>
              <a:t>2020</a:t>
            </a:r>
            <a:endParaRPr lang="en-US" sz="1600" dirty="0">
              <a:solidFill>
                <a:srgbClr val="31333A"/>
              </a:solidFill>
              <a:latin typeface="Space Grotesk Medium" pitchFamily="2" charset="0"/>
              <a:cs typeface="Space Grotesk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806527-B6F5-55ED-2D96-E7C80129B1C4}"/>
              </a:ext>
            </a:extLst>
          </p:cNvPr>
          <p:cNvSpPr txBox="1"/>
          <p:nvPr/>
        </p:nvSpPr>
        <p:spPr>
          <a:xfrm>
            <a:off x="6825096" y="2495360"/>
            <a:ext cx="1403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1333A"/>
                </a:solidFill>
                <a:latin typeface="Space Grotesk Medium" pitchFamily="2" charset="0"/>
                <a:cs typeface="Space Grotesk Medium" pitchFamily="2" charset="0"/>
              </a:rPr>
              <a:t>2021</a:t>
            </a:r>
            <a:endParaRPr lang="en-US" sz="1600" dirty="0">
              <a:solidFill>
                <a:srgbClr val="31333A"/>
              </a:solidFill>
              <a:latin typeface="Space Grotesk Medium" pitchFamily="2" charset="0"/>
              <a:cs typeface="Space Grotesk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8AF2EF-2AD2-ECBC-67B8-DC3E7AE00124}"/>
              </a:ext>
            </a:extLst>
          </p:cNvPr>
          <p:cNvSpPr txBox="1"/>
          <p:nvPr/>
        </p:nvSpPr>
        <p:spPr>
          <a:xfrm>
            <a:off x="9663369" y="2495360"/>
            <a:ext cx="1403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1333A"/>
                </a:solidFill>
                <a:latin typeface="Space Grotesk Medium" pitchFamily="2" charset="0"/>
                <a:cs typeface="Space Grotesk Medium" pitchFamily="2" charset="0"/>
              </a:rPr>
              <a:t>2022</a:t>
            </a:r>
            <a:endParaRPr lang="en-US" sz="1600" dirty="0">
              <a:solidFill>
                <a:srgbClr val="31333A"/>
              </a:solidFill>
              <a:latin typeface="Space Grotesk Medium" pitchFamily="2" charset="0"/>
              <a:cs typeface="Space Grotesk Medium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6DB179-BF3F-E09B-4C5F-653714B441D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850258" y="2833914"/>
            <a:ext cx="767" cy="338555"/>
          </a:xfrm>
          <a:prstGeom prst="line">
            <a:avLst/>
          </a:prstGeom>
          <a:ln w="22225">
            <a:solidFill>
              <a:srgbClr val="313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B0D587-D729-D260-B632-94764729288D}"/>
              </a:ext>
            </a:extLst>
          </p:cNvPr>
          <p:cNvCxnSpPr>
            <a:cxnSpLocks/>
          </p:cNvCxnSpPr>
          <p:nvPr/>
        </p:nvCxnSpPr>
        <p:spPr>
          <a:xfrm>
            <a:off x="4687763" y="2833915"/>
            <a:ext cx="767" cy="338554"/>
          </a:xfrm>
          <a:prstGeom prst="line">
            <a:avLst/>
          </a:prstGeom>
          <a:ln w="22225">
            <a:solidFill>
              <a:srgbClr val="313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C8CF6B-0490-06AC-9082-06D34ED08F47}"/>
              </a:ext>
            </a:extLst>
          </p:cNvPr>
          <p:cNvCxnSpPr>
            <a:cxnSpLocks/>
          </p:cNvCxnSpPr>
          <p:nvPr/>
        </p:nvCxnSpPr>
        <p:spPr>
          <a:xfrm>
            <a:off x="7525268" y="2833915"/>
            <a:ext cx="767" cy="338554"/>
          </a:xfrm>
          <a:prstGeom prst="line">
            <a:avLst/>
          </a:prstGeom>
          <a:ln w="22225">
            <a:solidFill>
              <a:srgbClr val="313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E8E973A-A291-A5E8-F606-FAD3373C3D48}"/>
              </a:ext>
            </a:extLst>
          </p:cNvPr>
          <p:cNvCxnSpPr>
            <a:cxnSpLocks/>
          </p:cNvCxnSpPr>
          <p:nvPr/>
        </p:nvCxnSpPr>
        <p:spPr>
          <a:xfrm>
            <a:off x="10356941" y="2833915"/>
            <a:ext cx="767" cy="338554"/>
          </a:xfrm>
          <a:prstGeom prst="line">
            <a:avLst/>
          </a:prstGeom>
          <a:ln w="22225">
            <a:solidFill>
              <a:srgbClr val="313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AFD26EB-5442-8840-5C91-427C647B2DA5}"/>
              </a:ext>
            </a:extLst>
          </p:cNvPr>
          <p:cNvSpPr/>
          <p:nvPr/>
        </p:nvSpPr>
        <p:spPr>
          <a:xfrm>
            <a:off x="1148549" y="4043377"/>
            <a:ext cx="2946933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9513B4-3BD7-BA99-3A11-FA0CC08D0C93}"/>
              </a:ext>
            </a:extLst>
          </p:cNvPr>
          <p:cNvSpPr/>
          <p:nvPr/>
        </p:nvSpPr>
        <p:spPr>
          <a:xfrm>
            <a:off x="1148550" y="4861622"/>
            <a:ext cx="7544689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fermentumio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0EFB00-84AE-C683-39B5-5BBA2016ABA1}"/>
              </a:ext>
            </a:extLst>
          </p:cNvPr>
          <p:cNvSpPr/>
          <p:nvPr/>
        </p:nvSpPr>
        <p:spPr>
          <a:xfrm>
            <a:off x="1148550" y="5716330"/>
            <a:ext cx="6012104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ametion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10D0B4-CCD2-1DF3-A6FF-14562627F238}"/>
              </a:ext>
            </a:extLst>
          </p:cNvPr>
          <p:cNvSpPr/>
          <p:nvPr/>
        </p:nvSpPr>
        <p:spPr>
          <a:xfrm>
            <a:off x="1148550" y="3234930"/>
            <a:ext cx="4241688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F9F2FC-C257-4DEC-32B7-CE2AB26054B3}"/>
              </a:ext>
            </a:extLst>
          </p:cNvPr>
          <p:cNvSpPr txBox="1"/>
          <p:nvPr/>
        </p:nvSpPr>
        <p:spPr>
          <a:xfrm>
            <a:off x="1991398" y="1137967"/>
            <a:ext cx="8209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ea typeface="Roboto" pitchFamily="2" charset="0"/>
                <a:cs typeface="Space Grotesk Medium" pitchFamily="2" charset="0"/>
              </a:rPr>
              <a:t>Revealing The Shimmer</a:t>
            </a:r>
          </a:p>
        </p:txBody>
      </p:sp>
    </p:spTree>
    <p:extLst>
      <p:ext uri="{BB962C8B-B14F-4D97-AF65-F5344CB8AC3E}">
        <p14:creationId xmlns:p14="http://schemas.microsoft.com/office/powerpoint/2010/main" val="353843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FBFE95B-C0CF-12FC-DB72-183969696B08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C183B-3DD3-9DD0-B7F8-1154EE910355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7629BD5-9291-D640-7DC1-63140A2E2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61494"/>
              </p:ext>
            </p:extLst>
          </p:nvPr>
        </p:nvGraphicFramePr>
        <p:xfrm>
          <a:off x="550863" y="3043004"/>
          <a:ext cx="11090275" cy="3265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BF5B04F-6294-B932-5EBC-13A9A8BF863D}"/>
              </a:ext>
            </a:extLst>
          </p:cNvPr>
          <p:cNvSpPr txBox="1"/>
          <p:nvPr/>
        </p:nvSpPr>
        <p:spPr>
          <a:xfrm>
            <a:off x="1160442" y="1192840"/>
            <a:ext cx="49355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cs typeface="Space Grotesk Medium" pitchFamily="2" charset="0"/>
              </a:rPr>
              <a:t>For The Flaunting Personality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2E0AA-9844-36BD-3200-877882C91CB4}"/>
              </a:ext>
            </a:extLst>
          </p:cNvPr>
          <p:cNvSpPr/>
          <p:nvPr/>
        </p:nvSpPr>
        <p:spPr>
          <a:xfrm>
            <a:off x="7075358" y="1335699"/>
            <a:ext cx="4077764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scelerisquelore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fermioii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io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dictum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pellesn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dolor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sola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lanian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vitle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64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87AF2F-845C-8CCA-5A49-6C22B1E4FA1B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01CF7-BA0F-AEF7-7C0A-E8B7FFC023E4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5E57AE6-7554-2D19-C6F4-64E36D0EE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093575"/>
              </p:ext>
            </p:extLst>
          </p:nvPr>
        </p:nvGraphicFramePr>
        <p:xfrm>
          <a:off x="691167" y="2278743"/>
          <a:ext cx="2527669" cy="2509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D6AA7E8-9153-6886-5894-D96BC0BDC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901832"/>
              </p:ext>
            </p:extLst>
          </p:nvPr>
        </p:nvGraphicFramePr>
        <p:xfrm>
          <a:off x="3443833" y="2278743"/>
          <a:ext cx="2527669" cy="2509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8EE43C1-C177-A7CC-C900-1FAFA79ED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897343"/>
              </p:ext>
            </p:extLst>
          </p:nvPr>
        </p:nvGraphicFramePr>
        <p:xfrm>
          <a:off x="6196499" y="2278743"/>
          <a:ext cx="2527669" cy="2509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ADCC573-46BE-E50D-4023-C67B65F8D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772689"/>
              </p:ext>
            </p:extLst>
          </p:nvPr>
        </p:nvGraphicFramePr>
        <p:xfrm>
          <a:off x="8949165" y="2278743"/>
          <a:ext cx="2527669" cy="2509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2D3148D-3132-BB47-85D8-B4230E0AD70D}"/>
              </a:ext>
            </a:extLst>
          </p:cNvPr>
          <p:cNvSpPr txBox="1"/>
          <p:nvPr/>
        </p:nvSpPr>
        <p:spPr>
          <a:xfrm>
            <a:off x="1423853" y="3241225"/>
            <a:ext cx="103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31333A"/>
                </a:solidFill>
                <a:latin typeface="Space Grotesk Medium" pitchFamily="2" charset="0"/>
                <a:ea typeface="Roboto" pitchFamily="2" charset="0"/>
                <a:cs typeface="Space Grotesk Medium" pitchFamily="2" charset="0"/>
              </a:rPr>
              <a:t>72%</a:t>
            </a:r>
            <a:endParaRPr lang="en-US" sz="3200" dirty="0">
              <a:solidFill>
                <a:srgbClr val="31333A"/>
              </a:solidFill>
              <a:latin typeface="Space Grotesk Medium" pitchFamily="2" charset="0"/>
              <a:ea typeface="Roboto" pitchFamily="2" charset="0"/>
              <a:cs typeface="Space Grotesk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EEDAD-C949-1D63-0430-DF38B4A00964}"/>
              </a:ext>
            </a:extLst>
          </p:cNvPr>
          <p:cNvSpPr txBox="1"/>
          <p:nvPr/>
        </p:nvSpPr>
        <p:spPr>
          <a:xfrm>
            <a:off x="4190879" y="3241225"/>
            <a:ext cx="103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31333A"/>
                </a:solidFill>
                <a:latin typeface="Space Grotesk Medium" pitchFamily="2" charset="0"/>
                <a:ea typeface="Roboto" pitchFamily="2" charset="0"/>
                <a:cs typeface="Space Grotesk Medium" pitchFamily="2" charset="0"/>
              </a:rPr>
              <a:t>57%</a:t>
            </a:r>
            <a:endParaRPr lang="en-US" sz="3200" dirty="0">
              <a:solidFill>
                <a:srgbClr val="31333A"/>
              </a:solidFill>
              <a:latin typeface="Space Grotesk Medium" pitchFamily="2" charset="0"/>
              <a:ea typeface="Roboto" pitchFamily="2" charset="0"/>
              <a:cs typeface="Space Grotesk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42156-4061-A98C-0183-FF1F7B9FD768}"/>
              </a:ext>
            </a:extLst>
          </p:cNvPr>
          <p:cNvSpPr txBox="1"/>
          <p:nvPr/>
        </p:nvSpPr>
        <p:spPr>
          <a:xfrm>
            <a:off x="6943545" y="3241224"/>
            <a:ext cx="103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31333A"/>
                </a:solidFill>
                <a:latin typeface="Space Grotesk Medium" pitchFamily="2" charset="0"/>
                <a:ea typeface="Roboto" pitchFamily="2" charset="0"/>
                <a:cs typeface="Space Grotesk Medium" pitchFamily="2" charset="0"/>
              </a:rPr>
              <a:t>79%</a:t>
            </a:r>
            <a:endParaRPr lang="en-US" sz="3200" dirty="0">
              <a:solidFill>
                <a:srgbClr val="31333A"/>
              </a:solidFill>
              <a:latin typeface="Space Grotesk Medium" pitchFamily="2" charset="0"/>
              <a:ea typeface="Roboto" pitchFamily="2" charset="0"/>
              <a:cs typeface="Space Grotesk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8E941-8394-1118-2803-D454CE8EC962}"/>
              </a:ext>
            </a:extLst>
          </p:cNvPr>
          <p:cNvSpPr txBox="1"/>
          <p:nvPr/>
        </p:nvSpPr>
        <p:spPr>
          <a:xfrm>
            <a:off x="9696211" y="3241223"/>
            <a:ext cx="103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31333A"/>
                </a:solidFill>
                <a:latin typeface="Space Grotesk Medium" pitchFamily="2" charset="0"/>
                <a:ea typeface="Roboto" pitchFamily="2" charset="0"/>
                <a:cs typeface="Space Grotesk Medium" pitchFamily="2" charset="0"/>
              </a:rPr>
              <a:t>41%</a:t>
            </a:r>
            <a:endParaRPr lang="en-US" sz="3200" dirty="0">
              <a:solidFill>
                <a:srgbClr val="31333A"/>
              </a:solidFill>
              <a:latin typeface="Space Grotesk Medium" pitchFamily="2" charset="0"/>
              <a:ea typeface="Roboto" pitchFamily="2" charset="0"/>
              <a:cs typeface="Space Grotesk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E03809-7ED4-F97C-F897-365401D0F99B}"/>
              </a:ext>
            </a:extLst>
          </p:cNvPr>
          <p:cNvSpPr/>
          <p:nvPr/>
        </p:nvSpPr>
        <p:spPr>
          <a:xfrm>
            <a:off x="695681" y="5511522"/>
            <a:ext cx="2477270" cy="60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0D1329-CFAD-2291-C7A3-498BD0715F8B}"/>
              </a:ext>
            </a:extLst>
          </p:cNvPr>
          <p:cNvSpPr txBox="1"/>
          <p:nvPr/>
        </p:nvSpPr>
        <p:spPr>
          <a:xfrm>
            <a:off x="997860" y="5077718"/>
            <a:ext cx="187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1333A"/>
                </a:solidFill>
                <a:latin typeface="Space Grotesk" pitchFamily="2" charset="0"/>
                <a:ea typeface="Roboto" pitchFamily="2" charset="0"/>
                <a:cs typeface="Space Grotesk" pitchFamily="2" charset="0"/>
              </a:rPr>
              <a:t>FASHION</a:t>
            </a:r>
            <a:endParaRPr lang="en-US" sz="1600" dirty="0">
              <a:solidFill>
                <a:srgbClr val="31333A"/>
              </a:solidFill>
              <a:latin typeface="Space Grotesk" pitchFamily="2" charset="0"/>
              <a:ea typeface="Roboto" pitchFamily="2" charset="0"/>
              <a:cs typeface="Space Grotesk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BD0519-9243-CDCC-D1CA-D70BEDF95432}"/>
              </a:ext>
            </a:extLst>
          </p:cNvPr>
          <p:cNvSpPr/>
          <p:nvPr/>
        </p:nvSpPr>
        <p:spPr>
          <a:xfrm>
            <a:off x="3443833" y="5511522"/>
            <a:ext cx="2477270" cy="60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3899D1-EFB2-78B4-9C22-401FEA669913}"/>
              </a:ext>
            </a:extLst>
          </p:cNvPr>
          <p:cNvSpPr txBox="1"/>
          <p:nvPr/>
        </p:nvSpPr>
        <p:spPr>
          <a:xfrm>
            <a:off x="3746012" y="5077718"/>
            <a:ext cx="187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1333A"/>
                </a:solidFill>
                <a:latin typeface="Space Grotesk" pitchFamily="2" charset="0"/>
                <a:ea typeface="Roboto" pitchFamily="2" charset="0"/>
                <a:cs typeface="Space Grotesk" pitchFamily="2" charset="0"/>
              </a:rPr>
              <a:t>STYLE</a:t>
            </a:r>
            <a:endParaRPr lang="en-US" sz="1600" dirty="0">
              <a:solidFill>
                <a:srgbClr val="31333A"/>
              </a:solidFill>
              <a:latin typeface="Space Grotesk" pitchFamily="2" charset="0"/>
              <a:ea typeface="Roboto" pitchFamily="2" charset="0"/>
              <a:cs typeface="Space Grotesk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ECB7FE-5F71-2F57-D650-1DF6FE21723E}"/>
              </a:ext>
            </a:extLst>
          </p:cNvPr>
          <p:cNvSpPr/>
          <p:nvPr/>
        </p:nvSpPr>
        <p:spPr>
          <a:xfrm>
            <a:off x="6246898" y="5511522"/>
            <a:ext cx="2477270" cy="60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80B1DF-9788-FFD6-398D-C9AD29BF9902}"/>
              </a:ext>
            </a:extLst>
          </p:cNvPr>
          <p:cNvSpPr txBox="1"/>
          <p:nvPr/>
        </p:nvSpPr>
        <p:spPr>
          <a:xfrm>
            <a:off x="6549077" y="5077718"/>
            <a:ext cx="187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1333A"/>
                </a:solidFill>
                <a:latin typeface="Space Grotesk" pitchFamily="2" charset="0"/>
                <a:ea typeface="Roboto" pitchFamily="2" charset="0"/>
                <a:cs typeface="Space Grotesk" pitchFamily="2" charset="0"/>
              </a:rPr>
              <a:t>DESIGN</a:t>
            </a:r>
            <a:endParaRPr lang="en-US" sz="1600" dirty="0">
              <a:solidFill>
                <a:srgbClr val="31333A"/>
              </a:solidFill>
              <a:latin typeface="Space Grotesk" pitchFamily="2" charset="0"/>
              <a:ea typeface="Roboto" pitchFamily="2" charset="0"/>
              <a:cs typeface="Space Grotesk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E77FCD-68F2-DBEA-C322-964AA9A24183}"/>
              </a:ext>
            </a:extLst>
          </p:cNvPr>
          <p:cNvSpPr/>
          <p:nvPr/>
        </p:nvSpPr>
        <p:spPr>
          <a:xfrm>
            <a:off x="9049963" y="5511522"/>
            <a:ext cx="2477270" cy="60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B7876-86CF-BFFC-9CDF-1CD4D4D0C0A5}"/>
              </a:ext>
            </a:extLst>
          </p:cNvPr>
          <p:cNvSpPr txBox="1"/>
          <p:nvPr/>
        </p:nvSpPr>
        <p:spPr>
          <a:xfrm>
            <a:off x="9352142" y="5077718"/>
            <a:ext cx="187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1333A"/>
                </a:solidFill>
                <a:latin typeface="Space Grotesk" pitchFamily="2" charset="0"/>
                <a:ea typeface="Roboto" pitchFamily="2" charset="0"/>
                <a:cs typeface="Space Grotesk" pitchFamily="2" charset="0"/>
              </a:rPr>
              <a:t>QUALITY</a:t>
            </a:r>
            <a:endParaRPr lang="en-US" sz="1600" dirty="0">
              <a:solidFill>
                <a:srgbClr val="31333A"/>
              </a:solidFill>
              <a:latin typeface="Space Grotesk" pitchFamily="2" charset="0"/>
              <a:ea typeface="Roboto" pitchFamily="2" charset="0"/>
              <a:cs typeface="Space Grotesk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8B883F-8D9E-2CF5-37D9-46601FC6253A}"/>
              </a:ext>
            </a:extLst>
          </p:cNvPr>
          <p:cNvSpPr txBox="1"/>
          <p:nvPr/>
        </p:nvSpPr>
        <p:spPr>
          <a:xfrm>
            <a:off x="2378246" y="1087785"/>
            <a:ext cx="773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i="0">
                <a:solidFill>
                  <a:schemeClr val="tx1">
                    <a:lumMod val="85000"/>
                    <a:lumOff val="15000"/>
                  </a:schemeClr>
                </a:solidFill>
                <a:latin typeface="Libre Baskerville" panose="02000000000000000000" pitchFamily="2" charset="0"/>
                <a:cs typeface="Space Grotesk" pitchFamily="2" charset="0"/>
              </a:defRPr>
            </a:lvl1pPr>
          </a:lstStyle>
          <a:p>
            <a:r>
              <a:rPr lang="en-ID" dirty="0">
                <a:latin typeface="Space Grotesk Medium" pitchFamily="2" charset="0"/>
                <a:cs typeface="Space Grotesk Medium" pitchFamily="2" charset="0"/>
              </a:rPr>
              <a:t>Well Designed, Well Presented</a:t>
            </a:r>
          </a:p>
        </p:txBody>
      </p:sp>
    </p:spTree>
    <p:extLst>
      <p:ext uri="{BB962C8B-B14F-4D97-AF65-F5344CB8AC3E}">
        <p14:creationId xmlns:p14="http://schemas.microsoft.com/office/powerpoint/2010/main" val="3204550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r: 16 Points 4">
            <a:extLst>
              <a:ext uri="{FF2B5EF4-FFF2-40B4-BE49-F238E27FC236}">
                <a16:creationId xmlns:a16="http://schemas.microsoft.com/office/drawing/2014/main" id="{AE2E1240-8435-1461-89DA-4DE00215F75E}"/>
              </a:ext>
            </a:extLst>
          </p:cNvPr>
          <p:cNvSpPr/>
          <p:nvPr/>
        </p:nvSpPr>
        <p:spPr>
          <a:xfrm>
            <a:off x="6319199" y="3429000"/>
            <a:ext cx="4970010" cy="4969994"/>
          </a:xfrm>
          <a:prstGeom prst="star16">
            <a:avLst>
              <a:gd name="adj" fmla="val 1170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2F92B0-499D-BD86-86A0-12B551E82E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E40D4-A032-EB79-DFD8-26C74A011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2" y="992579"/>
            <a:ext cx="2635952" cy="5316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41ED69-1B97-9BE8-A1E0-1E4694A5179D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77109-C34D-2563-008A-84EA75AA0CCF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89CFE-BB8D-540F-39E4-0F2669A66A88}"/>
              </a:ext>
            </a:extLst>
          </p:cNvPr>
          <p:cNvSpPr txBox="1"/>
          <p:nvPr/>
        </p:nvSpPr>
        <p:spPr>
          <a:xfrm>
            <a:off x="1097070" y="1305342"/>
            <a:ext cx="39662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ea typeface="Source Serif Pro" panose="02040603050405020204" pitchFamily="18" charset="0"/>
                <a:cs typeface="Space Grotesk Medium" pitchFamily="2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Get Exclusive Design At The Lowest Price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F64AB-CBBC-9185-6DA3-D2A506D0B000}"/>
              </a:ext>
            </a:extLst>
          </p:cNvPr>
          <p:cNvSpPr/>
          <p:nvPr/>
        </p:nvSpPr>
        <p:spPr>
          <a:xfrm>
            <a:off x="1097070" y="4555149"/>
            <a:ext cx="4077764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scelerisquelore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fermioii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io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pellesn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dolor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sola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lanian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vitle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6C32D8-9FF6-C8C1-5395-24AD2D74E446}"/>
              </a:ext>
            </a:extLst>
          </p:cNvPr>
          <p:cNvCxnSpPr>
            <a:cxnSpLocks/>
          </p:cNvCxnSpPr>
          <p:nvPr/>
        </p:nvCxnSpPr>
        <p:spPr>
          <a:xfrm>
            <a:off x="550863" y="3985541"/>
            <a:ext cx="24082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8A0EA42-BC08-5BE4-52E3-4444D1063426}"/>
              </a:ext>
            </a:extLst>
          </p:cNvPr>
          <p:cNvSpPr/>
          <p:nvPr/>
        </p:nvSpPr>
        <p:spPr>
          <a:xfrm>
            <a:off x="9221307" y="1654305"/>
            <a:ext cx="2169500" cy="9096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A801A1-018E-D337-153E-B989E4975FEA}"/>
              </a:ext>
            </a:extLst>
          </p:cNvPr>
          <p:cNvSpPr txBox="1"/>
          <p:nvPr/>
        </p:nvSpPr>
        <p:spPr>
          <a:xfrm>
            <a:off x="9215900" y="1947371"/>
            <a:ext cx="218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FASHION DESIGN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61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8EFE25-077A-6E75-A28A-B859D77169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A852C-BD9A-7E3B-F511-66E7E849F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39" y="1183078"/>
            <a:ext cx="4016124" cy="8099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C29774-DC55-B1B0-FA0D-7173E013B984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B23D5-198F-DFB2-68F9-800BEBCB7D21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83CB1-4595-0571-A377-62537FFA6D4E}"/>
              </a:ext>
            </a:extLst>
          </p:cNvPr>
          <p:cNvSpPr txBox="1"/>
          <p:nvPr/>
        </p:nvSpPr>
        <p:spPr>
          <a:xfrm>
            <a:off x="1127650" y="1404964"/>
            <a:ext cx="41845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cs typeface="Space Grotesk Medium" pitchFamily="2" charset="0"/>
              </a:rPr>
              <a:t>Let’s Your Fashion Bloom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DE4FC-D0E5-832E-7FB5-238D62E6254F}"/>
              </a:ext>
            </a:extLst>
          </p:cNvPr>
          <p:cNvSpPr/>
          <p:nvPr/>
        </p:nvSpPr>
        <p:spPr>
          <a:xfrm>
            <a:off x="3363331" y="4509919"/>
            <a:ext cx="2902100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scelerisquelore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fermioii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7F4D2-14EC-08D4-7376-9676110C8D26}"/>
              </a:ext>
            </a:extLst>
          </p:cNvPr>
          <p:cNvSpPr txBox="1"/>
          <p:nvPr/>
        </p:nvSpPr>
        <p:spPr>
          <a:xfrm>
            <a:off x="1127650" y="4578786"/>
            <a:ext cx="68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 SemiBold" pitchFamily="2" charset="0"/>
                <a:cs typeface="Space Grotesk SemiBold" pitchFamily="2" charset="0"/>
              </a:rPr>
              <a:t>2022</a:t>
            </a:r>
            <a:endParaRPr lang="en-ID" sz="1600" dirty="0">
              <a:solidFill>
                <a:schemeClr val="tx1">
                  <a:lumMod val="85000"/>
                  <a:lumOff val="15000"/>
                </a:schemeClr>
              </a:solidFill>
              <a:latin typeface="Space Grotesk SemiBold" pitchFamily="2" charset="0"/>
              <a:cs typeface="Space Grotesk SemiBold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52E1D9-CFE4-2DE9-4357-3D7792F425AA}"/>
              </a:ext>
            </a:extLst>
          </p:cNvPr>
          <p:cNvCxnSpPr>
            <a:cxnSpLocks/>
          </p:cNvCxnSpPr>
          <p:nvPr/>
        </p:nvCxnSpPr>
        <p:spPr>
          <a:xfrm>
            <a:off x="2685143" y="3724284"/>
            <a:ext cx="3376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23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76F3B8-3658-35C9-9BA2-67CB2AA39716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79A6-9558-F554-C5DA-3C2953ADC843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7807C-24C6-E2D5-CD54-74C49F75F4A1}"/>
              </a:ext>
            </a:extLst>
          </p:cNvPr>
          <p:cNvSpPr/>
          <p:nvPr/>
        </p:nvSpPr>
        <p:spPr>
          <a:xfrm>
            <a:off x="769718" y="1984446"/>
            <a:ext cx="2535940" cy="41207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1158E8-E938-2F05-4EDE-ECADF6C2679C}"/>
              </a:ext>
            </a:extLst>
          </p:cNvPr>
          <p:cNvSpPr/>
          <p:nvPr/>
        </p:nvSpPr>
        <p:spPr>
          <a:xfrm>
            <a:off x="3481744" y="1984446"/>
            <a:ext cx="2535940" cy="41207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9B7097-14D5-8798-65D5-450C43E7910D}"/>
              </a:ext>
            </a:extLst>
          </p:cNvPr>
          <p:cNvSpPr/>
          <p:nvPr/>
        </p:nvSpPr>
        <p:spPr>
          <a:xfrm>
            <a:off x="6193770" y="1984446"/>
            <a:ext cx="2535940" cy="41207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81DAC1-A31A-DC6D-A43C-7619B30AC10A}"/>
              </a:ext>
            </a:extLst>
          </p:cNvPr>
          <p:cNvSpPr/>
          <p:nvPr/>
        </p:nvSpPr>
        <p:spPr>
          <a:xfrm>
            <a:off x="8905797" y="1984446"/>
            <a:ext cx="2535940" cy="41207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83367AC-6EA1-BAA5-3A6B-8F18161A1D2C}"/>
              </a:ext>
            </a:extLst>
          </p:cNvPr>
          <p:cNvSpPr/>
          <p:nvPr/>
        </p:nvSpPr>
        <p:spPr>
          <a:xfrm>
            <a:off x="773569" y="1984446"/>
            <a:ext cx="10672019" cy="1055452"/>
          </a:xfrm>
          <a:custGeom>
            <a:avLst/>
            <a:gdLst>
              <a:gd name="connsiteX0" fmla="*/ 8155392 w 10672019"/>
              <a:gd name="connsiteY0" fmla="*/ 0 h 1230247"/>
              <a:gd name="connsiteX1" fmla="*/ 10645003 w 10672019"/>
              <a:gd name="connsiteY1" fmla="*/ 0 h 1230247"/>
              <a:gd name="connsiteX2" fmla="*/ 10672019 w 10672019"/>
              <a:gd name="connsiteY2" fmla="*/ 27016 h 1230247"/>
              <a:gd name="connsiteX3" fmla="*/ 10672019 w 10672019"/>
              <a:gd name="connsiteY3" fmla="*/ 1203231 h 1230247"/>
              <a:gd name="connsiteX4" fmla="*/ 10645003 w 10672019"/>
              <a:gd name="connsiteY4" fmla="*/ 1230247 h 1230247"/>
              <a:gd name="connsiteX5" fmla="*/ 8155392 w 10672019"/>
              <a:gd name="connsiteY5" fmla="*/ 1230247 h 1230247"/>
              <a:gd name="connsiteX6" fmla="*/ 8128376 w 10672019"/>
              <a:gd name="connsiteY6" fmla="*/ 1203231 h 1230247"/>
              <a:gd name="connsiteX7" fmla="*/ 8128376 w 10672019"/>
              <a:gd name="connsiteY7" fmla="*/ 27016 h 1230247"/>
              <a:gd name="connsiteX8" fmla="*/ 8155392 w 10672019"/>
              <a:gd name="connsiteY8" fmla="*/ 0 h 1230247"/>
              <a:gd name="connsiteX9" fmla="*/ 5443365 w 10672019"/>
              <a:gd name="connsiteY9" fmla="*/ 0 h 1230247"/>
              <a:gd name="connsiteX10" fmla="*/ 7932976 w 10672019"/>
              <a:gd name="connsiteY10" fmla="*/ 0 h 1230247"/>
              <a:gd name="connsiteX11" fmla="*/ 7959992 w 10672019"/>
              <a:gd name="connsiteY11" fmla="*/ 27016 h 1230247"/>
              <a:gd name="connsiteX12" fmla="*/ 7959992 w 10672019"/>
              <a:gd name="connsiteY12" fmla="*/ 1203231 h 1230247"/>
              <a:gd name="connsiteX13" fmla="*/ 7932976 w 10672019"/>
              <a:gd name="connsiteY13" fmla="*/ 1230247 h 1230247"/>
              <a:gd name="connsiteX14" fmla="*/ 5443365 w 10672019"/>
              <a:gd name="connsiteY14" fmla="*/ 1230247 h 1230247"/>
              <a:gd name="connsiteX15" fmla="*/ 5416349 w 10672019"/>
              <a:gd name="connsiteY15" fmla="*/ 1203231 h 1230247"/>
              <a:gd name="connsiteX16" fmla="*/ 5416349 w 10672019"/>
              <a:gd name="connsiteY16" fmla="*/ 27016 h 1230247"/>
              <a:gd name="connsiteX17" fmla="*/ 5443365 w 10672019"/>
              <a:gd name="connsiteY17" fmla="*/ 0 h 1230247"/>
              <a:gd name="connsiteX18" fmla="*/ 2735190 w 10672019"/>
              <a:gd name="connsiteY18" fmla="*/ 0 h 1230247"/>
              <a:gd name="connsiteX19" fmla="*/ 5220950 w 10672019"/>
              <a:gd name="connsiteY19" fmla="*/ 0 h 1230247"/>
              <a:gd name="connsiteX20" fmla="*/ 5247966 w 10672019"/>
              <a:gd name="connsiteY20" fmla="*/ 27016 h 1230247"/>
              <a:gd name="connsiteX21" fmla="*/ 5247966 w 10672019"/>
              <a:gd name="connsiteY21" fmla="*/ 1203231 h 1230247"/>
              <a:gd name="connsiteX22" fmla="*/ 5220950 w 10672019"/>
              <a:gd name="connsiteY22" fmla="*/ 1230247 h 1230247"/>
              <a:gd name="connsiteX23" fmla="*/ 2735190 w 10672019"/>
              <a:gd name="connsiteY23" fmla="*/ 1230247 h 1230247"/>
              <a:gd name="connsiteX24" fmla="*/ 2708174 w 10672019"/>
              <a:gd name="connsiteY24" fmla="*/ 1203231 h 1230247"/>
              <a:gd name="connsiteX25" fmla="*/ 2708174 w 10672019"/>
              <a:gd name="connsiteY25" fmla="*/ 27016 h 1230247"/>
              <a:gd name="connsiteX26" fmla="*/ 2735190 w 10672019"/>
              <a:gd name="connsiteY26" fmla="*/ 0 h 1230247"/>
              <a:gd name="connsiteX27" fmla="*/ 27016 w 10672019"/>
              <a:gd name="connsiteY27" fmla="*/ 0 h 1230247"/>
              <a:gd name="connsiteX28" fmla="*/ 2508924 w 10672019"/>
              <a:gd name="connsiteY28" fmla="*/ 0 h 1230247"/>
              <a:gd name="connsiteX29" fmla="*/ 2535940 w 10672019"/>
              <a:gd name="connsiteY29" fmla="*/ 27016 h 1230247"/>
              <a:gd name="connsiteX30" fmla="*/ 2535940 w 10672019"/>
              <a:gd name="connsiteY30" fmla="*/ 1203231 h 1230247"/>
              <a:gd name="connsiteX31" fmla="*/ 2508924 w 10672019"/>
              <a:gd name="connsiteY31" fmla="*/ 1230247 h 1230247"/>
              <a:gd name="connsiteX32" fmla="*/ 27016 w 10672019"/>
              <a:gd name="connsiteY32" fmla="*/ 1230247 h 1230247"/>
              <a:gd name="connsiteX33" fmla="*/ 0 w 10672019"/>
              <a:gd name="connsiteY33" fmla="*/ 1203231 h 1230247"/>
              <a:gd name="connsiteX34" fmla="*/ 0 w 10672019"/>
              <a:gd name="connsiteY34" fmla="*/ 27016 h 1230247"/>
              <a:gd name="connsiteX35" fmla="*/ 27016 w 10672019"/>
              <a:gd name="connsiteY35" fmla="*/ 0 h 123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672019" h="1230247">
                <a:moveTo>
                  <a:pt x="8155392" y="0"/>
                </a:moveTo>
                <a:lnTo>
                  <a:pt x="10645003" y="0"/>
                </a:lnTo>
                <a:cubicBezTo>
                  <a:pt x="10659924" y="0"/>
                  <a:pt x="10672019" y="12095"/>
                  <a:pt x="10672019" y="27016"/>
                </a:cubicBezTo>
                <a:lnTo>
                  <a:pt x="10672019" y="1203231"/>
                </a:lnTo>
                <a:cubicBezTo>
                  <a:pt x="10672019" y="1218152"/>
                  <a:pt x="10659924" y="1230247"/>
                  <a:pt x="10645003" y="1230247"/>
                </a:cubicBezTo>
                <a:lnTo>
                  <a:pt x="8155392" y="1230247"/>
                </a:lnTo>
                <a:cubicBezTo>
                  <a:pt x="8140471" y="1230247"/>
                  <a:pt x="8128376" y="1218152"/>
                  <a:pt x="8128376" y="1203231"/>
                </a:cubicBezTo>
                <a:lnTo>
                  <a:pt x="8128376" y="27016"/>
                </a:lnTo>
                <a:cubicBezTo>
                  <a:pt x="8128376" y="12095"/>
                  <a:pt x="8140471" y="0"/>
                  <a:pt x="8155392" y="0"/>
                </a:cubicBezTo>
                <a:close/>
                <a:moveTo>
                  <a:pt x="5443365" y="0"/>
                </a:moveTo>
                <a:lnTo>
                  <a:pt x="7932976" y="0"/>
                </a:lnTo>
                <a:cubicBezTo>
                  <a:pt x="7947897" y="0"/>
                  <a:pt x="7959992" y="12095"/>
                  <a:pt x="7959992" y="27016"/>
                </a:cubicBezTo>
                <a:lnTo>
                  <a:pt x="7959992" y="1203231"/>
                </a:lnTo>
                <a:cubicBezTo>
                  <a:pt x="7959992" y="1218152"/>
                  <a:pt x="7947897" y="1230247"/>
                  <a:pt x="7932976" y="1230247"/>
                </a:cubicBezTo>
                <a:lnTo>
                  <a:pt x="5443365" y="1230247"/>
                </a:lnTo>
                <a:cubicBezTo>
                  <a:pt x="5428444" y="1230247"/>
                  <a:pt x="5416349" y="1218152"/>
                  <a:pt x="5416349" y="1203231"/>
                </a:cubicBezTo>
                <a:lnTo>
                  <a:pt x="5416349" y="27016"/>
                </a:lnTo>
                <a:cubicBezTo>
                  <a:pt x="5416349" y="12095"/>
                  <a:pt x="5428444" y="0"/>
                  <a:pt x="5443365" y="0"/>
                </a:cubicBezTo>
                <a:close/>
                <a:moveTo>
                  <a:pt x="2735190" y="0"/>
                </a:moveTo>
                <a:lnTo>
                  <a:pt x="5220950" y="0"/>
                </a:lnTo>
                <a:cubicBezTo>
                  <a:pt x="5235871" y="0"/>
                  <a:pt x="5247966" y="12095"/>
                  <a:pt x="5247966" y="27016"/>
                </a:cubicBezTo>
                <a:lnTo>
                  <a:pt x="5247966" y="1203231"/>
                </a:lnTo>
                <a:cubicBezTo>
                  <a:pt x="5247966" y="1218152"/>
                  <a:pt x="5235871" y="1230247"/>
                  <a:pt x="5220950" y="1230247"/>
                </a:cubicBezTo>
                <a:lnTo>
                  <a:pt x="2735190" y="1230247"/>
                </a:lnTo>
                <a:cubicBezTo>
                  <a:pt x="2720269" y="1230247"/>
                  <a:pt x="2708174" y="1218152"/>
                  <a:pt x="2708174" y="1203231"/>
                </a:cubicBezTo>
                <a:lnTo>
                  <a:pt x="2708174" y="27016"/>
                </a:lnTo>
                <a:cubicBezTo>
                  <a:pt x="2708174" y="12095"/>
                  <a:pt x="2720269" y="0"/>
                  <a:pt x="2735190" y="0"/>
                </a:cubicBezTo>
                <a:close/>
                <a:moveTo>
                  <a:pt x="27016" y="0"/>
                </a:moveTo>
                <a:lnTo>
                  <a:pt x="2508924" y="0"/>
                </a:lnTo>
                <a:cubicBezTo>
                  <a:pt x="2523845" y="0"/>
                  <a:pt x="2535940" y="12095"/>
                  <a:pt x="2535940" y="27016"/>
                </a:cubicBezTo>
                <a:lnTo>
                  <a:pt x="2535940" y="1203231"/>
                </a:lnTo>
                <a:cubicBezTo>
                  <a:pt x="2535940" y="1218152"/>
                  <a:pt x="2523845" y="1230247"/>
                  <a:pt x="2508924" y="1230247"/>
                </a:cubicBezTo>
                <a:lnTo>
                  <a:pt x="27016" y="1230247"/>
                </a:lnTo>
                <a:cubicBezTo>
                  <a:pt x="12095" y="1230247"/>
                  <a:pt x="0" y="1218152"/>
                  <a:pt x="0" y="1203231"/>
                </a:cubicBezTo>
                <a:lnTo>
                  <a:pt x="0" y="27016"/>
                </a:lnTo>
                <a:cubicBezTo>
                  <a:pt x="0" y="12095"/>
                  <a:pt x="12095" y="0"/>
                  <a:pt x="27016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D3292-A38C-DA9C-B0A8-605F0C1CB876}"/>
              </a:ext>
            </a:extLst>
          </p:cNvPr>
          <p:cNvSpPr txBox="1"/>
          <p:nvPr/>
        </p:nvSpPr>
        <p:spPr>
          <a:xfrm>
            <a:off x="1061786" y="2373351"/>
            <a:ext cx="1911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pace Grotesk Medium" pitchFamily="2" charset="0"/>
                <a:ea typeface="Open Sans SemiBold" panose="020B0706030804020204" pitchFamily="34" charset="0"/>
                <a:cs typeface="Space Grotesk Medium" pitchFamily="2" charset="0"/>
              </a:rPr>
              <a:t>PACKAGE 1</a:t>
            </a:r>
            <a:endParaRPr lang="en-ID" sz="2000" dirty="0">
              <a:solidFill>
                <a:schemeClr val="bg1"/>
              </a:solidFill>
              <a:latin typeface="Space Grotesk Medium" pitchFamily="2" charset="0"/>
              <a:ea typeface="Open Sans SemiBold" panose="020B0706030804020204" pitchFamily="34" charset="0"/>
              <a:cs typeface="Space Grotesk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4E562-36D0-F3AA-B9CC-CA0211542649}"/>
              </a:ext>
            </a:extLst>
          </p:cNvPr>
          <p:cNvSpPr txBox="1"/>
          <p:nvPr/>
        </p:nvSpPr>
        <p:spPr>
          <a:xfrm>
            <a:off x="3784387" y="2373351"/>
            <a:ext cx="1911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pace Grotesk Medium" pitchFamily="2" charset="0"/>
                <a:ea typeface="Open Sans SemiBold" panose="020B0706030804020204" pitchFamily="34" charset="0"/>
                <a:cs typeface="Space Grotesk Medium" pitchFamily="2" charset="0"/>
              </a:rPr>
              <a:t>PACKAGE 2</a:t>
            </a:r>
            <a:endParaRPr lang="en-ID" sz="2000" dirty="0">
              <a:solidFill>
                <a:schemeClr val="bg1"/>
              </a:solidFill>
              <a:latin typeface="Space Grotesk Medium" pitchFamily="2" charset="0"/>
              <a:ea typeface="Open Sans SemiBold" panose="020B0706030804020204" pitchFamily="34" charset="0"/>
              <a:cs typeface="Space Grotesk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3F999-5072-D04D-5F60-E711483D727A}"/>
              </a:ext>
            </a:extLst>
          </p:cNvPr>
          <p:cNvSpPr txBox="1"/>
          <p:nvPr/>
        </p:nvSpPr>
        <p:spPr>
          <a:xfrm>
            <a:off x="6489201" y="2373351"/>
            <a:ext cx="1911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pace Grotesk Medium" pitchFamily="2" charset="0"/>
                <a:ea typeface="Open Sans SemiBold" panose="020B0706030804020204" pitchFamily="34" charset="0"/>
                <a:cs typeface="Space Grotesk Medium" pitchFamily="2" charset="0"/>
              </a:rPr>
              <a:t>PACKAGE 3</a:t>
            </a:r>
            <a:endParaRPr lang="en-ID" sz="2000" dirty="0">
              <a:solidFill>
                <a:schemeClr val="bg1"/>
              </a:solidFill>
              <a:latin typeface="Space Grotesk Medium" pitchFamily="2" charset="0"/>
              <a:ea typeface="Open Sans SemiBold" panose="020B0706030804020204" pitchFamily="34" charset="0"/>
              <a:cs typeface="Space Grotesk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89813-285A-ECCF-1DE4-F09E77E766A3}"/>
              </a:ext>
            </a:extLst>
          </p:cNvPr>
          <p:cNvSpPr txBox="1"/>
          <p:nvPr/>
        </p:nvSpPr>
        <p:spPr>
          <a:xfrm>
            <a:off x="9211802" y="2373351"/>
            <a:ext cx="1911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pace Grotesk Medium" pitchFamily="2" charset="0"/>
                <a:ea typeface="Open Sans SemiBold" panose="020B0706030804020204" pitchFamily="34" charset="0"/>
                <a:cs typeface="Space Grotesk Medium" pitchFamily="2" charset="0"/>
              </a:rPr>
              <a:t>PACKAGE 4</a:t>
            </a:r>
            <a:endParaRPr lang="en-ID" sz="2000" dirty="0">
              <a:solidFill>
                <a:schemeClr val="bg1"/>
              </a:solidFill>
              <a:latin typeface="Space Grotesk Medium" pitchFamily="2" charset="0"/>
              <a:ea typeface="Open Sans SemiBold" panose="020B0706030804020204" pitchFamily="34" charset="0"/>
              <a:cs typeface="Space Grotesk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B9B192-15EB-6381-DE96-DEAFE3366BD9}"/>
              </a:ext>
            </a:extLst>
          </p:cNvPr>
          <p:cNvSpPr txBox="1"/>
          <p:nvPr/>
        </p:nvSpPr>
        <p:spPr>
          <a:xfrm>
            <a:off x="1081886" y="3454543"/>
            <a:ext cx="1911603" cy="143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 conse lectus ornare, pellentesque. viverra ctetur adipiscing elit. Pellentesque scelerisque males Pellentesque scelerisq dolor sit amet</a:t>
            </a:r>
            <a:endParaRPr lang="en-ID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F39407-58D9-027F-6DD6-1519278E9438}"/>
              </a:ext>
            </a:extLst>
          </p:cNvPr>
          <p:cNvSpPr txBox="1"/>
          <p:nvPr/>
        </p:nvSpPr>
        <p:spPr>
          <a:xfrm>
            <a:off x="3776941" y="3454543"/>
            <a:ext cx="1911603" cy="143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 conse lectus ornare, pellentesque. viverra ctetur adipiscing elit. Pellentesque scelerisque males Pellentesque scelerisq dolor sit amet</a:t>
            </a:r>
            <a:endParaRPr lang="en-ID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F971-F2DC-CDBD-91BD-0B016188929B}"/>
              </a:ext>
            </a:extLst>
          </p:cNvPr>
          <p:cNvSpPr txBox="1"/>
          <p:nvPr/>
        </p:nvSpPr>
        <p:spPr>
          <a:xfrm>
            <a:off x="6512499" y="3456048"/>
            <a:ext cx="1911603" cy="143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 conse lectus ornare, pellentesque. viverra ctetur adipiscing elit. Pellentesque scelerisque males Pellentesque scelerisq dolor sit amet</a:t>
            </a:r>
            <a:endParaRPr lang="en-ID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2EE6BA-6E9C-3D03-BCE7-E16872C8A3FD}"/>
              </a:ext>
            </a:extLst>
          </p:cNvPr>
          <p:cNvSpPr txBox="1"/>
          <p:nvPr/>
        </p:nvSpPr>
        <p:spPr>
          <a:xfrm>
            <a:off x="9207554" y="3456048"/>
            <a:ext cx="1911603" cy="143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 conse lectus ornare, pellentesque. viverra ctetur adipiscing elit. Pellentesque scelerisque males Pellentesque scelerisq dolor sit amet</a:t>
            </a:r>
            <a:endParaRPr lang="en-ID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56ED0CC-A363-2A9C-83B1-C36FE293FA10}"/>
              </a:ext>
            </a:extLst>
          </p:cNvPr>
          <p:cNvSpPr/>
          <p:nvPr/>
        </p:nvSpPr>
        <p:spPr>
          <a:xfrm>
            <a:off x="1172702" y="5326248"/>
            <a:ext cx="1721435" cy="4182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DM Sans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8D0553-DF7C-6C46-BE0C-A9F9850097AB}"/>
              </a:ext>
            </a:extLst>
          </p:cNvPr>
          <p:cNvSpPr txBox="1"/>
          <p:nvPr/>
        </p:nvSpPr>
        <p:spPr>
          <a:xfrm>
            <a:off x="1390936" y="5364093"/>
            <a:ext cx="12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pace Grotesk Medium" pitchFamily="2" charset="0"/>
                <a:ea typeface="Open Sans" panose="020B0606030504020204" pitchFamily="34" charset="0"/>
                <a:cs typeface="Space Grotesk Medium" pitchFamily="2" charset="0"/>
              </a:rPr>
              <a:t>$399.00</a:t>
            </a:r>
            <a:endParaRPr lang="en-ID" sz="1600">
              <a:solidFill>
                <a:schemeClr val="tx1">
                  <a:lumMod val="75000"/>
                  <a:lumOff val="25000"/>
                </a:schemeClr>
              </a:solidFill>
              <a:latin typeface="Space Grotesk Medium" pitchFamily="2" charset="0"/>
              <a:ea typeface="Open Sans" panose="020B0606030504020204" pitchFamily="34" charset="0"/>
              <a:cs typeface="Space Grotesk Medium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09668BA-482D-7B4C-B0AC-E93B0176B6FA}"/>
              </a:ext>
            </a:extLst>
          </p:cNvPr>
          <p:cNvSpPr/>
          <p:nvPr/>
        </p:nvSpPr>
        <p:spPr>
          <a:xfrm>
            <a:off x="3882219" y="5326248"/>
            <a:ext cx="1721435" cy="4182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DM San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7ABC9-8224-7349-E3B9-4D5FCB4804B3}"/>
              </a:ext>
            </a:extLst>
          </p:cNvPr>
          <p:cNvSpPr txBox="1"/>
          <p:nvPr/>
        </p:nvSpPr>
        <p:spPr>
          <a:xfrm>
            <a:off x="4100453" y="5364093"/>
            <a:ext cx="12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pace Grotesk Medium" pitchFamily="2" charset="0"/>
                <a:ea typeface="Open Sans" panose="020B0606030504020204" pitchFamily="34" charset="0"/>
                <a:cs typeface="Space Grotesk Medium" pitchFamily="2" charset="0"/>
              </a:rPr>
              <a:t>$599.00</a:t>
            </a:r>
            <a:endParaRPr lang="en-ID" sz="1600">
              <a:solidFill>
                <a:schemeClr val="tx1">
                  <a:lumMod val="75000"/>
                  <a:lumOff val="25000"/>
                </a:schemeClr>
              </a:solidFill>
              <a:latin typeface="Space Grotesk Medium" pitchFamily="2" charset="0"/>
              <a:ea typeface="Open Sans" panose="020B0606030504020204" pitchFamily="34" charset="0"/>
              <a:cs typeface="Space Grotesk Medium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555AC05-4C34-DA25-8D59-34A8F11CADF5}"/>
              </a:ext>
            </a:extLst>
          </p:cNvPr>
          <p:cNvSpPr/>
          <p:nvPr/>
        </p:nvSpPr>
        <p:spPr>
          <a:xfrm>
            <a:off x="6607802" y="5310028"/>
            <a:ext cx="1721435" cy="4182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DM San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3F83D5-13B9-1D38-BEF4-1D316ED64D03}"/>
              </a:ext>
            </a:extLst>
          </p:cNvPr>
          <p:cNvSpPr txBox="1"/>
          <p:nvPr/>
        </p:nvSpPr>
        <p:spPr>
          <a:xfrm>
            <a:off x="6826036" y="5347873"/>
            <a:ext cx="12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pace Grotesk Medium" pitchFamily="2" charset="0"/>
                <a:ea typeface="Open Sans" panose="020B0606030504020204" pitchFamily="34" charset="0"/>
                <a:cs typeface="Space Grotesk Medium" pitchFamily="2" charset="0"/>
              </a:rPr>
              <a:t>$899.00</a:t>
            </a:r>
            <a:endParaRPr lang="en-ID" sz="1600">
              <a:solidFill>
                <a:schemeClr val="tx1">
                  <a:lumMod val="75000"/>
                  <a:lumOff val="25000"/>
                </a:schemeClr>
              </a:solidFill>
              <a:latin typeface="Space Grotesk Medium" pitchFamily="2" charset="0"/>
              <a:ea typeface="Open Sans" panose="020B0606030504020204" pitchFamily="34" charset="0"/>
              <a:cs typeface="Space Grotesk Medium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773B2B-F6D5-E95A-EA0C-665645BE7253}"/>
              </a:ext>
            </a:extLst>
          </p:cNvPr>
          <p:cNvSpPr/>
          <p:nvPr/>
        </p:nvSpPr>
        <p:spPr>
          <a:xfrm>
            <a:off x="9317319" y="5310028"/>
            <a:ext cx="1721435" cy="4182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DM Sans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E9E3BD-7A20-A0B4-4756-71A37853084C}"/>
              </a:ext>
            </a:extLst>
          </p:cNvPr>
          <p:cNvSpPr txBox="1"/>
          <p:nvPr/>
        </p:nvSpPr>
        <p:spPr>
          <a:xfrm>
            <a:off x="9535553" y="5347873"/>
            <a:ext cx="12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pace Grotesk Medium" pitchFamily="2" charset="0"/>
                <a:ea typeface="Open Sans" panose="020B0606030504020204" pitchFamily="34" charset="0"/>
                <a:cs typeface="Space Grotesk Medium" pitchFamily="2" charset="0"/>
              </a:rPr>
              <a:t>$1.499.00</a:t>
            </a:r>
            <a:endParaRPr lang="en-ID" sz="1600">
              <a:solidFill>
                <a:schemeClr val="tx1">
                  <a:lumMod val="75000"/>
                  <a:lumOff val="25000"/>
                </a:schemeClr>
              </a:solidFill>
              <a:latin typeface="Space Grotesk Medium" pitchFamily="2" charset="0"/>
              <a:ea typeface="Open Sans" panose="020B0606030504020204" pitchFamily="34" charset="0"/>
              <a:cs typeface="Space Grotesk Medium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F02C78-F8DA-C8C5-DDB4-3D8D531F1E63}"/>
              </a:ext>
            </a:extLst>
          </p:cNvPr>
          <p:cNvSpPr txBox="1"/>
          <p:nvPr/>
        </p:nvSpPr>
        <p:spPr>
          <a:xfrm>
            <a:off x="1904231" y="904240"/>
            <a:ext cx="8383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cs typeface="Space Grotesk Medium" pitchFamily="2" charset="0"/>
              </a:rPr>
              <a:t>Pricing Table</a:t>
            </a:r>
          </a:p>
        </p:txBody>
      </p:sp>
    </p:spTree>
    <p:extLst>
      <p:ext uri="{BB962C8B-B14F-4D97-AF65-F5344CB8AC3E}">
        <p14:creationId xmlns:p14="http://schemas.microsoft.com/office/powerpoint/2010/main" val="268849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65B27B-8849-7F62-AAE8-77BDEF71F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CC2318-ED3C-342D-5671-A2B02AC30BB1}"/>
              </a:ext>
            </a:extLst>
          </p:cNvPr>
          <p:cNvSpPr/>
          <p:nvPr/>
        </p:nvSpPr>
        <p:spPr>
          <a:xfrm>
            <a:off x="878752" y="1816099"/>
            <a:ext cx="3846880" cy="16129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823FB-6F52-8B5F-BEC0-C0F79607D7B2}"/>
              </a:ext>
            </a:extLst>
          </p:cNvPr>
          <p:cNvSpPr/>
          <p:nvPr/>
        </p:nvSpPr>
        <p:spPr>
          <a:xfrm>
            <a:off x="878752" y="2622549"/>
            <a:ext cx="3846880" cy="16129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9F154D-CE3F-51C8-FA38-779ECD844CAD}"/>
              </a:ext>
            </a:extLst>
          </p:cNvPr>
          <p:cNvSpPr/>
          <p:nvPr/>
        </p:nvSpPr>
        <p:spPr>
          <a:xfrm>
            <a:off x="878752" y="3428999"/>
            <a:ext cx="3846880" cy="16129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07739-73AD-4794-A709-3F46B6B08074}"/>
              </a:ext>
            </a:extLst>
          </p:cNvPr>
          <p:cNvSpPr txBox="1"/>
          <p:nvPr/>
        </p:nvSpPr>
        <p:spPr>
          <a:xfrm>
            <a:off x="6752716" y="1476369"/>
            <a:ext cx="4453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ID" sz="4800" dirty="0">
                <a:latin typeface="Space Grotesk Medium" pitchFamily="2" charset="0"/>
                <a:cs typeface="Space Grotesk Medium" pitchFamily="2" charset="0"/>
              </a:rPr>
              <a:t>Feel Trendy And Authentic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8E4A8-CDB7-931A-2BE9-87CA88C3D97C}"/>
              </a:ext>
            </a:extLst>
          </p:cNvPr>
          <p:cNvSpPr txBox="1"/>
          <p:nvPr/>
        </p:nvSpPr>
        <p:spPr>
          <a:xfrm>
            <a:off x="2286001" y="2107311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ct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4B729-95D2-23E7-89FE-5BEC9C2A8050}"/>
              </a:ext>
            </a:extLst>
          </p:cNvPr>
          <p:cNvSpPr txBox="1"/>
          <p:nvPr/>
        </p:nvSpPr>
        <p:spPr>
          <a:xfrm>
            <a:off x="2286001" y="2824492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ct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FASHION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C06FA-5421-983B-F012-8A76826E8730}"/>
              </a:ext>
            </a:extLst>
          </p:cNvPr>
          <p:cNvSpPr txBox="1"/>
          <p:nvPr/>
        </p:nvSpPr>
        <p:spPr>
          <a:xfrm>
            <a:off x="2286001" y="3678336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ct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8CC00-0795-732D-D242-8D2576CF6481}"/>
              </a:ext>
            </a:extLst>
          </p:cNvPr>
          <p:cNvSpPr txBox="1"/>
          <p:nvPr/>
        </p:nvSpPr>
        <p:spPr>
          <a:xfrm>
            <a:off x="2286001" y="4432497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ct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2AE1E-D53F-25E0-47BD-08A8B2F76BF4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96F0E-F987-A1F0-BEF1-5FD3ECAE97BF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24F89-2BE5-934E-0580-256EA6205086}"/>
              </a:ext>
            </a:extLst>
          </p:cNvPr>
          <p:cNvSpPr/>
          <p:nvPr/>
        </p:nvSpPr>
        <p:spPr>
          <a:xfrm>
            <a:off x="6752716" y="4637184"/>
            <a:ext cx="4453671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adipiscingl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D75349-02A7-9910-8C37-E81A1DFF5878}"/>
              </a:ext>
            </a:extLst>
          </p:cNvPr>
          <p:cNvCxnSpPr>
            <a:cxnSpLocks/>
          </p:cNvCxnSpPr>
          <p:nvPr/>
        </p:nvCxnSpPr>
        <p:spPr>
          <a:xfrm>
            <a:off x="9232900" y="3852191"/>
            <a:ext cx="24082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97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E907985-A25F-2F02-8829-DB1B7C743559}"/>
              </a:ext>
            </a:extLst>
          </p:cNvPr>
          <p:cNvSpPr/>
          <p:nvPr/>
        </p:nvSpPr>
        <p:spPr>
          <a:xfrm>
            <a:off x="5385141" y="1048035"/>
            <a:ext cx="1685756" cy="1685750"/>
          </a:xfrm>
          <a:prstGeom prst="star16">
            <a:avLst>
              <a:gd name="adj" fmla="val 11701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A326BF-8083-7AEA-8848-AA00478C4E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2041"/>
          <a:stretch/>
        </p:blipFill>
        <p:spPr>
          <a:xfrm>
            <a:off x="6096000" y="1754912"/>
            <a:ext cx="4932836" cy="409651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0D92F9-3DAA-B324-1C78-561927C68E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EF4FC-BF85-82AC-9B3E-E5A133B2CDFD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E15B6-4788-CBF2-2145-F412156B6AD4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808C5-DE9D-0C83-4A0B-C1C5D8F23B3B}"/>
              </a:ext>
            </a:extLst>
          </p:cNvPr>
          <p:cNvSpPr txBox="1"/>
          <p:nvPr/>
        </p:nvSpPr>
        <p:spPr>
          <a:xfrm>
            <a:off x="1058739" y="1305342"/>
            <a:ext cx="3861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dirty="0">
                <a:latin typeface="Space Grotesk Medium" pitchFamily="2" charset="0"/>
                <a:cs typeface="Space Grotesk Medium" pitchFamily="2" charset="0"/>
              </a:rPr>
              <a:t>Making You Discover The Best Of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98AE52-1990-2977-AC74-D9492AD14E14}"/>
              </a:ext>
            </a:extLst>
          </p:cNvPr>
          <p:cNvSpPr/>
          <p:nvPr/>
        </p:nvSpPr>
        <p:spPr>
          <a:xfrm>
            <a:off x="1058739" y="4557871"/>
            <a:ext cx="4077764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scelerisquelore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fermioii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io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dictum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pellesn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dolor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sola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lanian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vitle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AE7D2-1D85-35C4-1C32-B1C8C1438C0F}"/>
              </a:ext>
            </a:extLst>
          </p:cNvPr>
          <p:cNvSpPr txBox="1"/>
          <p:nvPr/>
        </p:nvSpPr>
        <p:spPr>
          <a:xfrm>
            <a:off x="9909343" y="1136065"/>
            <a:ext cx="1008609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20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F0B882-FC39-42E2-8012-762D8E3C43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F24CF-2D15-C332-BEB3-CD051941F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80" y="1475204"/>
            <a:ext cx="5063771" cy="29310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2647CA-8E47-A32F-E143-2DD0A7BFAF9A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15042-0CAF-16AA-20AE-E616129ABA66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11A02-E2FF-6456-6E44-FECD14B9A1EF}"/>
              </a:ext>
            </a:extLst>
          </p:cNvPr>
          <p:cNvSpPr txBox="1"/>
          <p:nvPr/>
        </p:nvSpPr>
        <p:spPr>
          <a:xfrm>
            <a:off x="7205166" y="1368755"/>
            <a:ext cx="4124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Space Grotesk Medium" pitchFamily="2" charset="0"/>
                <a:ea typeface="Roboto" pitchFamily="2" charset="0"/>
                <a:cs typeface="Space Grotesk Medium" pitchFamily="2" charset="0"/>
              </a:rPr>
              <a:t>We Adorn Ideas For Life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F1332-A8AB-D028-5205-F2F3E31883D2}"/>
              </a:ext>
            </a:extLst>
          </p:cNvPr>
          <p:cNvSpPr/>
          <p:nvPr/>
        </p:nvSpPr>
        <p:spPr>
          <a:xfrm>
            <a:off x="7206590" y="4822731"/>
            <a:ext cx="4022530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libero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fermioii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BCDF12-BD5E-62DB-8BFC-EC4559C35C00}"/>
              </a:ext>
            </a:extLst>
          </p:cNvPr>
          <p:cNvSpPr/>
          <p:nvPr/>
        </p:nvSpPr>
        <p:spPr>
          <a:xfrm>
            <a:off x="7206590" y="3563471"/>
            <a:ext cx="4022530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libero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fermioii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Lorem ipsum do sit males libero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fermioii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1800D-D673-30C7-D626-2B19FE81BA73}"/>
              </a:ext>
            </a:extLst>
          </p:cNvPr>
          <p:cNvSpPr txBox="1"/>
          <p:nvPr/>
        </p:nvSpPr>
        <p:spPr>
          <a:xfrm>
            <a:off x="1019727" y="2056308"/>
            <a:ext cx="50193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Space Grotesk Medium" pitchFamily="2" charset="0"/>
                <a:ea typeface="Source Serif Pro" panose="02040603050405020204" pitchFamily="18" charset="0"/>
                <a:cs typeface="Space Grotesk Medium" pitchFamily="2" charset="0"/>
              </a:rPr>
              <a:t>Novogue</a:t>
            </a:r>
            <a:endParaRPr lang="en-ID" sz="8800" dirty="0">
              <a:solidFill>
                <a:schemeClr val="bg1"/>
              </a:solidFill>
              <a:latin typeface="Space Grotesk Medium" pitchFamily="2" charset="0"/>
              <a:ea typeface="Source Serif Pro" panose="02040603050405020204" pitchFamily="18" charset="0"/>
              <a:cs typeface="Space Grotesk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397B6-ED10-BCAE-8B05-6F3E95B9862E}"/>
              </a:ext>
            </a:extLst>
          </p:cNvPr>
          <p:cNvSpPr txBox="1"/>
          <p:nvPr/>
        </p:nvSpPr>
        <p:spPr>
          <a:xfrm>
            <a:off x="1000980" y="5412543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ID" sz="1400" dirty="0">
                <a:latin typeface="Space Grotesk" pitchFamily="2" charset="0"/>
                <a:cs typeface="Space Grotesk" pitchFamily="2" charset="0"/>
              </a:rPr>
              <a:t>FASHION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6ADB4-871E-8475-29BD-2929F193371B}"/>
              </a:ext>
            </a:extLst>
          </p:cNvPr>
          <p:cNvSpPr txBox="1"/>
          <p:nvPr/>
        </p:nvSpPr>
        <p:spPr>
          <a:xfrm>
            <a:off x="5063618" y="5412542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r"/>
            <a:r>
              <a:rPr lang="en-ID" sz="1400" dirty="0">
                <a:latin typeface="Space Grotesk" pitchFamily="2" charset="0"/>
                <a:cs typeface="Space Grotesk" pitchFamily="2" charset="0"/>
              </a:rPr>
              <a:t>STYLE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D88B5A-31ED-4D5A-0D7C-9BBF4CD88F90}"/>
              </a:ext>
            </a:extLst>
          </p:cNvPr>
          <p:cNvCxnSpPr>
            <a:cxnSpLocks/>
          </p:cNvCxnSpPr>
          <p:nvPr/>
        </p:nvCxnSpPr>
        <p:spPr>
          <a:xfrm>
            <a:off x="2118382" y="5566432"/>
            <a:ext cx="3120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03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80429-A8C9-123B-A764-714F25556CDC}"/>
              </a:ext>
            </a:extLst>
          </p:cNvPr>
          <p:cNvSpPr txBox="1"/>
          <p:nvPr/>
        </p:nvSpPr>
        <p:spPr>
          <a:xfrm>
            <a:off x="269730" y="2359641"/>
            <a:ext cx="1165254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BREAK</a:t>
            </a:r>
            <a:r>
              <a:rPr lang="en-US" sz="115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      </a:t>
            </a:r>
            <a:r>
              <a:rPr lang="en-US" sz="115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SLIDE</a:t>
            </a:r>
            <a:endParaRPr lang="en-ID" sz="115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18646-A6DB-D726-735E-315367419218}"/>
              </a:ext>
            </a:extLst>
          </p:cNvPr>
          <p:cNvSpPr txBox="1"/>
          <p:nvPr/>
        </p:nvSpPr>
        <p:spPr>
          <a:xfrm>
            <a:off x="738111" y="750812"/>
            <a:ext cx="195277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COFEEE BREAK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5B090-20D0-426F-C85C-06030E350FE2}"/>
              </a:ext>
            </a:extLst>
          </p:cNvPr>
          <p:cNvSpPr txBox="1"/>
          <p:nvPr/>
        </p:nvSpPr>
        <p:spPr>
          <a:xfrm>
            <a:off x="6013098" y="2967335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END</a:t>
            </a:r>
            <a:endParaRPr lang="en-ID" sz="24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BD6CF-FDBD-B195-0F4F-D653F084F45E}"/>
              </a:ext>
            </a:extLst>
          </p:cNvPr>
          <p:cNvSpPr txBox="1"/>
          <p:nvPr/>
        </p:nvSpPr>
        <p:spPr>
          <a:xfrm>
            <a:off x="9835454" y="5672494"/>
            <a:ext cx="158889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15 MINUTES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DEBD9B-85AC-8BFE-1B91-3F73954ABB50}"/>
              </a:ext>
            </a:extLst>
          </p:cNvPr>
          <p:cNvCxnSpPr/>
          <p:nvPr/>
        </p:nvCxnSpPr>
        <p:spPr>
          <a:xfrm>
            <a:off x="3048000" y="950867"/>
            <a:ext cx="9144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9FFF0F-78B5-C6FD-80B6-EA85D024167A}"/>
              </a:ext>
            </a:extLst>
          </p:cNvPr>
          <p:cNvCxnSpPr/>
          <p:nvPr/>
        </p:nvCxnSpPr>
        <p:spPr>
          <a:xfrm>
            <a:off x="0" y="5872549"/>
            <a:ext cx="9144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1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544C7935-FC4F-F480-8477-7CFAAB6D25A1}"/>
              </a:ext>
            </a:extLst>
          </p:cNvPr>
          <p:cNvSpPr/>
          <p:nvPr/>
        </p:nvSpPr>
        <p:spPr>
          <a:xfrm>
            <a:off x="5577495" y="1049422"/>
            <a:ext cx="3281722" cy="475915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CC0A5F-3D84-708F-D689-06627BD8416B}"/>
              </a:ext>
            </a:extLst>
          </p:cNvPr>
          <p:cNvSpPr/>
          <p:nvPr/>
        </p:nvSpPr>
        <p:spPr>
          <a:xfrm>
            <a:off x="7528091" y="1498600"/>
            <a:ext cx="2662252" cy="386080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B7D8F-45FD-63BB-C8CF-EE248311F4B1}"/>
              </a:ext>
            </a:extLst>
          </p:cNvPr>
          <p:cNvSpPr/>
          <p:nvPr/>
        </p:nvSpPr>
        <p:spPr>
          <a:xfrm>
            <a:off x="9301526" y="1816100"/>
            <a:ext cx="2224382" cy="322580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EFF74D4-006B-DA3C-E6EA-6B4CFF607F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A2FCB-7BD5-3D9F-9BCE-401C04E4A6CC}"/>
              </a:ext>
            </a:extLst>
          </p:cNvPr>
          <p:cNvSpPr txBox="1"/>
          <p:nvPr/>
        </p:nvSpPr>
        <p:spPr>
          <a:xfrm>
            <a:off x="756233" y="2130734"/>
            <a:ext cx="4579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Fahkwang" panose="00000500000000000000" pitchFamily="2" charset="-34"/>
                <a:ea typeface="Alice" pitchFamily="2" charset="0"/>
                <a:cs typeface="Fahkwang" panose="00000500000000000000" pitchFamily="2" charset="-34"/>
              </a:defRPr>
            </a:lvl1pPr>
          </a:lstStyle>
          <a:p>
            <a:r>
              <a:rPr lang="en-US" sz="4800" dirty="0">
                <a:latin typeface="Space Grotesk Medium" pitchFamily="2" charset="0"/>
                <a:cs typeface="Space Grotesk Medium" pitchFamily="2" charset="0"/>
              </a:rPr>
              <a:t>Be Trendy For Every Mood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DFBD1-0E37-F950-B593-77F63A590C0A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2BCF8-1F6E-02FD-6724-24F23D7EB08D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82316-6291-3689-8029-13A142F3C220}"/>
              </a:ext>
            </a:extLst>
          </p:cNvPr>
          <p:cNvSpPr/>
          <p:nvPr/>
        </p:nvSpPr>
        <p:spPr>
          <a:xfrm>
            <a:off x="756233" y="5041902"/>
            <a:ext cx="2547008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73928-FE30-5D2C-EFDF-027C905E85B0}"/>
              </a:ext>
            </a:extLst>
          </p:cNvPr>
          <p:cNvSpPr txBox="1"/>
          <p:nvPr/>
        </p:nvSpPr>
        <p:spPr>
          <a:xfrm>
            <a:off x="8101617" y="2818655"/>
            <a:ext cx="400110" cy="12206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ct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FASHION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91B8F-D9FF-32FA-442B-F73BCF145323}"/>
              </a:ext>
            </a:extLst>
          </p:cNvPr>
          <p:cNvSpPr txBox="1"/>
          <p:nvPr/>
        </p:nvSpPr>
        <p:spPr>
          <a:xfrm>
            <a:off x="10632652" y="3040159"/>
            <a:ext cx="400110" cy="777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ct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314849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E3E034-A5B0-0A33-3251-117FD264CD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93A7F9-3B8C-171E-522F-41A93946EF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29F6E-DBF2-6EA7-1F2B-FA28D1F110EF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C37B3-BD8D-64F6-8648-BA0EA18E55DA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E5589-6F9B-7E27-6FB5-9CDF1529D799}"/>
              </a:ext>
            </a:extLst>
          </p:cNvPr>
          <p:cNvSpPr txBox="1"/>
          <p:nvPr/>
        </p:nvSpPr>
        <p:spPr>
          <a:xfrm>
            <a:off x="5168720" y="1366398"/>
            <a:ext cx="5456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bg1"/>
                </a:solidFill>
                <a:latin typeface="Fahkwang" panose="00000500000000000000" pitchFamily="2" charset="-34"/>
                <a:ea typeface="Alice" pitchFamily="2" charset="0"/>
                <a:cs typeface="Fahkwang" panose="00000500000000000000" pitchFamily="2" charset="-34"/>
              </a:defRPr>
            </a:lvl1pPr>
          </a:lstStyle>
          <a:p>
            <a:r>
              <a:rPr lang="en-US" sz="4800" dirty="0">
                <a:latin typeface="Space Grotesk Medium" pitchFamily="2" charset="0"/>
                <a:cs typeface="Space Grotesk Medium" pitchFamily="2" charset="0"/>
              </a:rPr>
              <a:t>Bringing You the Elements of Style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D07E72-BC6C-50F3-C100-7B33B4BCD1ED}"/>
              </a:ext>
            </a:extLst>
          </p:cNvPr>
          <p:cNvSpPr/>
          <p:nvPr/>
        </p:nvSpPr>
        <p:spPr>
          <a:xfrm rot="20581113">
            <a:off x="8845519" y="2164392"/>
            <a:ext cx="1624554" cy="780414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8688A-AEE2-4A34-CA15-83B9834A0510}"/>
              </a:ext>
            </a:extLst>
          </p:cNvPr>
          <p:cNvSpPr txBox="1"/>
          <p:nvPr/>
        </p:nvSpPr>
        <p:spPr>
          <a:xfrm>
            <a:off x="6559367" y="4082259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ID" sz="1400" dirty="0">
                <a:latin typeface="Space Grotesk" pitchFamily="2" charset="0"/>
                <a:cs typeface="Space Grotesk" pitchFamily="2" charset="0"/>
              </a:rPr>
              <a:t>FASHION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4B4D9-8D68-1728-1DE4-676E8B864444}"/>
              </a:ext>
            </a:extLst>
          </p:cNvPr>
          <p:cNvSpPr txBox="1"/>
          <p:nvPr/>
        </p:nvSpPr>
        <p:spPr>
          <a:xfrm>
            <a:off x="10109704" y="4082258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r"/>
            <a:r>
              <a:rPr lang="en-ID" sz="1400" dirty="0">
                <a:latin typeface="Space Grotesk" pitchFamily="2" charset="0"/>
                <a:cs typeface="Space Grotesk" pitchFamily="2" charset="0"/>
              </a:rPr>
              <a:t>STYLE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0FC8C4-55F0-52C9-ED37-B7679E98209F}"/>
              </a:ext>
            </a:extLst>
          </p:cNvPr>
          <p:cNvSpPr/>
          <p:nvPr/>
        </p:nvSpPr>
        <p:spPr>
          <a:xfrm>
            <a:off x="6559367" y="4743064"/>
            <a:ext cx="4688056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BC593E-C677-A44E-6209-8C5CFBF7E397}"/>
              </a:ext>
            </a:extLst>
          </p:cNvPr>
          <p:cNvCxnSpPr>
            <a:cxnSpLocks/>
          </p:cNvCxnSpPr>
          <p:nvPr/>
        </p:nvCxnSpPr>
        <p:spPr>
          <a:xfrm>
            <a:off x="7785100" y="4236146"/>
            <a:ext cx="236270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6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ar: 16 Points 41">
            <a:extLst>
              <a:ext uri="{FF2B5EF4-FFF2-40B4-BE49-F238E27FC236}">
                <a16:creationId xmlns:a16="http://schemas.microsoft.com/office/drawing/2014/main" id="{67AA126B-2432-DA90-CDD9-6F1DBBEBF43C}"/>
              </a:ext>
            </a:extLst>
          </p:cNvPr>
          <p:cNvSpPr/>
          <p:nvPr/>
        </p:nvSpPr>
        <p:spPr>
          <a:xfrm>
            <a:off x="980108" y="3805563"/>
            <a:ext cx="1265038" cy="1265036"/>
          </a:xfrm>
          <a:prstGeom prst="star16">
            <a:avLst>
              <a:gd name="adj" fmla="val 11701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1BD54C-3C8B-6362-9425-210341228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8C02ED1-188F-782D-3348-F18617A9957B}"/>
              </a:ext>
            </a:extLst>
          </p:cNvPr>
          <p:cNvSpPr/>
          <p:nvPr/>
        </p:nvSpPr>
        <p:spPr>
          <a:xfrm>
            <a:off x="6371771" y="549275"/>
            <a:ext cx="5269367" cy="2634683"/>
          </a:xfrm>
          <a:custGeom>
            <a:avLst/>
            <a:gdLst>
              <a:gd name="connsiteX0" fmla="*/ 2634683 w 5269367"/>
              <a:gd name="connsiteY0" fmla="*/ 0 h 2634683"/>
              <a:gd name="connsiteX1" fmla="*/ 5255764 w 5269367"/>
              <a:gd name="connsiteY1" fmla="*/ 2365303 h 2634683"/>
              <a:gd name="connsiteX2" fmla="*/ 5269367 w 5269367"/>
              <a:gd name="connsiteY2" fmla="*/ 2634683 h 2634683"/>
              <a:gd name="connsiteX3" fmla="*/ 0 w 5269367"/>
              <a:gd name="connsiteY3" fmla="*/ 2634683 h 2634683"/>
              <a:gd name="connsiteX4" fmla="*/ 0 w 5269367"/>
              <a:gd name="connsiteY4" fmla="*/ 2634664 h 2634683"/>
              <a:gd name="connsiteX5" fmla="*/ 13602 w 5269367"/>
              <a:gd name="connsiteY5" fmla="*/ 2365303 h 2634683"/>
              <a:gd name="connsiteX6" fmla="*/ 2634683 w 5269367"/>
              <a:gd name="connsiteY6" fmla="*/ 0 h 263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367" h="2634683">
                <a:moveTo>
                  <a:pt x="2634683" y="0"/>
                </a:moveTo>
                <a:cubicBezTo>
                  <a:pt x="3998836" y="0"/>
                  <a:pt x="5120842" y="1036747"/>
                  <a:pt x="5255764" y="2365303"/>
                </a:cubicBezTo>
                <a:lnTo>
                  <a:pt x="5269367" y="2634683"/>
                </a:lnTo>
                <a:lnTo>
                  <a:pt x="0" y="2634683"/>
                </a:lnTo>
                <a:lnTo>
                  <a:pt x="0" y="2634664"/>
                </a:lnTo>
                <a:lnTo>
                  <a:pt x="13602" y="2365303"/>
                </a:lnTo>
                <a:cubicBezTo>
                  <a:pt x="148524" y="1036747"/>
                  <a:pt x="1270531" y="0"/>
                  <a:pt x="2634683" y="0"/>
                </a:cubicBez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EDAD7E-5F05-08BA-9B4C-3D2C77615FE0}"/>
              </a:ext>
            </a:extLst>
          </p:cNvPr>
          <p:cNvSpPr/>
          <p:nvPr/>
        </p:nvSpPr>
        <p:spPr>
          <a:xfrm>
            <a:off x="6371771" y="5588000"/>
            <a:ext cx="1756229" cy="7207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7D3D8-8123-0A8C-D129-226B0B08B589}"/>
              </a:ext>
            </a:extLst>
          </p:cNvPr>
          <p:cNvSpPr/>
          <p:nvPr/>
        </p:nvSpPr>
        <p:spPr>
          <a:xfrm>
            <a:off x="8128000" y="5588000"/>
            <a:ext cx="1756229" cy="7207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32F221-19E5-EE49-3B2B-3165A0E14BE8}"/>
              </a:ext>
            </a:extLst>
          </p:cNvPr>
          <p:cNvSpPr/>
          <p:nvPr/>
        </p:nvSpPr>
        <p:spPr>
          <a:xfrm>
            <a:off x="9884909" y="5588000"/>
            <a:ext cx="1756229" cy="7207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75B19-CD1E-AE68-D81B-45DA27D02A23}"/>
              </a:ext>
            </a:extLst>
          </p:cNvPr>
          <p:cNvSpPr txBox="1"/>
          <p:nvPr/>
        </p:nvSpPr>
        <p:spPr>
          <a:xfrm>
            <a:off x="6933933" y="5705009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Alice" pitchFamily="2" charset="0"/>
                <a:cs typeface="Space Grotesk" pitchFamily="2" charset="0"/>
              </a:rPr>
              <a:t>30</a:t>
            </a:r>
            <a:endParaRPr lang="en-ID" sz="28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Alice" pitchFamily="2" charset="0"/>
              <a:cs typeface="Space Grotesk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222A0-A2BD-9411-33D6-8FF1278EED96}"/>
              </a:ext>
            </a:extLst>
          </p:cNvPr>
          <p:cNvSpPr txBox="1"/>
          <p:nvPr/>
        </p:nvSpPr>
        <p:spPr>
          <a:xfrm>
            <a:off x="8594785" y="5705009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Alice" pitchFamily="2" charset="0"/>
                <a:cs typeface="Space Grotesk" pitchFamily="2" charset="0"/>
              </a:rPr>
              <a:t>SEP</a:t>
            </a:r>
            <a:endParaRPr lang="en-ID" sz="28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Alice" pitchFamily="2" charset="0"/>
              <a:cs typeface="Space Grotesk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E05B7-8D8C-646E-47B5-20D51C9D8299}"/>
              </a:ext>
            </a:extLst>
          </p:cNvPr>
          <p:cNvSpPr txBox="1"/>
          <p:nvPr/>
        </p:nvSpPr>
        <p:spPr>
          <a:xfrm>
            <a:off x="10409399" y="5705009"/>
            <a:ext cx="70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Alice" pitchFamily="2" charset="0"/>
                <a:cs typeface="Space Grotesk" pitchFamily="2" charset="0"/>
              </a:rPr>
              <a:t>‘22</a:t>
            </a:r>
            <a:endParaRPr lang="en-ID" sz="2800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Alice" pitchFamily="2" charset="0"/>
              <a:cs typeface="Space Grotes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2CDEF-3849-ADF6-6861-74C5C7D8698A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0AD71-F0BA-16B5-CEA4-920FC97A0E83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27F2F4-CE1D-6787-B297-39D437F92FB4}"/>
              </a:ext>
            </a:extLst>
          </p:cNvPr>
          <p:cNvSpPr/>
          <p:nvPr/>
        </p:nvSpPr>
        <p:spPr>
          <a:xfrm>
            <a:off x="2973949" y="3805563"/>
            <a:ext cx="2383756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orcidui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lorem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903D91-DB03-8DCA-2124-67664F70DB57}"/>
              </a:ext>
            </a:extLst>
          </p:cNvPr>
          <p:cNvSpPr/>
          <p:nvPr/>
        </p:nvSpPr>
        <p:spPr>
          <a:xfrm>
            <a:off x="2973949" y="5070599"/>
            <a:ext cx="2383756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6115CF-7946-801B-D5CC-329C64717347}"/>
              </a:ext>
            </a:extLst>
          </p:cNvPr>
          <p:cNvSpPr txBox="1"/>
          <p:nvPr/>
        </p:nvSpPr>
        <p:spPr>
          <a:xfrm>
            <a:off x="980108" y="1381826"/>
            <a:ext cx="4377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US" sz="4400" dirty="0">
                <a:latin typeface="Space Grotesk Medium" pitchFamily="2" charset="0"/>
                <a:cs typeface="Space Grotesk Medium" pitchFamily="2" charset="0"/>
              </a:rPr>
              <a:t>You Are A Boss, Dress Like 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F23581-BFF4-2DD8-ED89-C7D2F9BF0C62}"/>
              </a:ext>
            </a:extLst>
          </p:cNvPr>
          <p:cNvSpPr txBox="1"/>
          <p:nvPr/>
        </p:nvSpPr>
        <p:spPr>
          <a:xfrm>
            <a:off x="7827585" y="1866616"/>
            <a:ext cx="235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ctr"/>
            <a:r>
              <a:rPr lang="en-US" dirty="0">
                <a:latin typeface="Space Grotesk" pitchFamily="2" charset="0"/>
                <a:cs typeface="Space Grotesk" pitchFamily="2" charset="0"/>
              </a:rPr>
              <a:t>BEST COLLECTION</a:t>
            </a:r>
          </a:p>
        </p:txBody>
      </p:sp>
    </p:spTree>
    <p:extLst>
      <p:ext uri="{BB962C8B-B14F-4D97-AF65-F5344CB8AC3E}">
        <p14:creationId xmlns:p14="http://schemas.microsoft.com/office/powerpoint/2010/main" val="300257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29338A-8912-7CFC-66B5-F2EB5C2E4BAC}"/>
              </a:ext>
            </a:extLst>
          </p:cNvPr>
          <p:cNvSpPr/>
          <p:nvPr/>
        </p:nvSpPr>
        <p:spPr>
          <a:xfrm>
            <a:off x="6865255" y="3429000"/>
            <a:ext cx="5326745" cy="342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B734AA8-2C02-43B9-3AA1-B5FD8F3C87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85E47E-C181-ED32-E594-8B79193F44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DC122-8554-E695-AAAF-D19BBD43D0D5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B4EED-F811-D23B-2258-AEA28848FDDF}"/>
              </a:ext>
            </a:extLst>
          </p:cNvPr>
          <p:cNvSpPr txBox="1"/>
          <p:nvPr/>
        </p:nvSpPr>
        <p:spPr>
          <a:xfrm>
            <a:off x="11078863" y="48144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C1E83-AA52-9211-D558-1BFDFA50886E}"/>
              </a:ext>
            </a:extLst>
          </p:cNvPr>
          <p:cNvSpPr txBox="1"/>
          <p:nvPr/>
        </p:nvSpPr>
        <p:spPr>
          <a:xfrm>
            <a:off x="868909" y="4358668"/>
            <a:ext cx="5127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Fahkwang" panose="00000500000000000000" pitchFamily="2" charset="-34"/>
                <a:ea typeface="Alice" pitchFamily="2" charset="0"/>
                <a:cs typeface="Fahkwang" panose="00000500000000000000" pitchFamily="2" charset="-34"/>
              </a:defRPr>
            </a:lvl1pPr>
          </a:lstStyle>
          <a:p>
            <a:r>
              <a:rPr lang="en-US" sz="4800" dirty="0">
                <a:latin typeface="Space Grotesk Medium" pitchFamily="2" charset="0"/>
                <a:cs typeface="Space Grotesk Medium" pitchFamily="2" charset="0"/>
              </a:rPr>
              <a:t>Delicate Clothes For Delicate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8164B-5FD4-7D39-979D-6C3906666DF2}"/>
              </a:ext>
            </a:extLst>
          </p:cNvPr>
          <p:cNvSpPr/>
          <p:nvPr/>
        </p:nvSpPr>
        <p:spPr>
          <a:xfrm>
            <a:off x="7568515" y="1773859"/>
            <a:ext cx="3945305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Pellentesqul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orem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dictum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7FCD3-4FC1-BC89-B680-0C6C53583315}"/>
              </a:ext>
            </a:extLst>
          </p:cNvPr>
          <p:cNvSpPr txBox="1"/>
          <p:nvPr/>
        </p:nvSpPr>
        <p:spPr>
          <a:xfrm>
            <a:off x="7573237" y="1299254"/>
            <a:ext cx="380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US" dirty="0">
                <a:latin typeface="Space Grotesk" pitchFamily="2" charset="0"/>
                <a:cs typeface="Space Grotesk" pitchFamily="2" charset="0"/>
              </a:rPr>
              <a:t>We provide the outfits that you love</a:t>
            </a:r>
          </a:p>
        </p:txBody>
      </p:sp>
    </p:spTree>
    <p:extLst>
      <p:ext uri="{BB962C8B-B14F-4D97-AF65-F5344CB8AC3E}">
        <p14:creationId xmlns:p14="http://schemas.microsoft.com/office/powerpoint/2010/main" val="43926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F14D8-3CDE-83D8-7F53-7555FA2732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E2A71A-188B-4A6C-8DDE-1B87B3F25E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74AA1-D270-E17B-4E8D-16F7FBD1482C}"/>
              </a:ext>
            </a:extLst>
          </p:cNvPr>
          <p:cNvCxnSpPr/>
          <p:nvPr/>
        </p:nvCxnSpPr>
        <p:spPr>
          <a:xfrm>
            <a:off x="3168000" y="0"/>
            <a:ext cx="0" cy="6857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93EEFD-6B9B-E0B8-D87C-81D5C4F35B57}"/>
              </a:ext>
            </a:extLst>
          </p:cNvPr>
          <p:cNvCxnSpPr/>
          <p:nvPr/>
        </p:nvCxnSpPr>
        <p:spPr>
          <a:xfrm>
            <a:off x="9024000" y="0"/>
            <a:ext cx="0" cy="6857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D31A08-51A9-27E7-B8AF-67EF62DDC1A9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6E758-A3B8-7F15-6BF7-CCB98A485CE3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755FC9-0ADE-7E6B-97C0-5BEF76B131C8}"/>
              </a:ext>
            </a:extLst>
          </p:cNvPr>
          <p:cNvSpPr/>
          <p:nvPr/>
        </p:nvSpPr>
        <p:spPr>
          <a:xfrm>
            <a:off x="6583948" y="4140200"/>
            <a:ext cx="1859432" cy="185943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1C2552-5CB3-D2DB-050A-E86A8A252B6D}"/>
              </a:ext>
            </a:extLst>
          </p:cNvPr>
          <p:cNvSpPr txBox="1"/>
          <p:nvPr/>
        </p:nvSpPr>
        <p:spPr>
          <a:xfrm>
            <a:off x="6976753" y="4923399"/>
            <a:ext cx="107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pPr algn="ctr"/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QUALITY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9BCDAB-F4F2-CC44-D898-392E36A6FDDD}"/>
              </a:ext>
            </a:extLst>
          </p:cNvPr>
          <p:cNvSpPr txBox="1"/>
          <p:nvPr/>
        </p:nvSpPr>
        <p:spPr>
          <a:xfrm>
            <a:off x="3848100" y="1109609"/>
            <a:ext cx="4608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 Medium" pitchFamily="2" charset="0"/>
                <a:ea typeface="Source Serif Pro" panose="02040603050405020204" pitchFamily="18" charset="0"/>
                <a:cs typeface="Space Grotesk Medium" pitchFamily="2" charset="0"/>
              </a:rPr>
              <a:t>Efforts To Create Better And Nice Things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613FDC-17CF-C0C1-0F42-76911B54823A}"/>
              </a:ext>
            </a:extLst>
          </p:cNvPr>
          <p:cNvSpPr/>
          <p:nvPr/>
        </p:nvSpPr>
        <p:spPr>
          <a:xfrm>
            <a:off x="3743087" y="4036034"/>
            <a:ext cx="2383756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orcidui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lorem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FC285-8F17-1058-DE36-D23B2E5FF888}"/>
              </a:ext>
            </a:extLst>
          </p:cNvPr>
          <p:cNvSpPr txBox="1"/>
          <p:nvPr/>
        </p:nvSpPr>
        <p:spPr>
          <a:xfrm>
            <a:off x="3748472" y="5659769"/>
            <a:ext cx="103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Fahkwang" panose="00000500000000000000" pitchFamily="2" charset="-34"/>
                <a:ea typeface="Source Serif Pro" panose="02040603050405020204" pitchFamily="18" charset="0"/>
                <a:cs typeface="Fahkwang" panose="00000500000000000000" pitchFamily="2" charset="-34"/>
              </a:defRPr>
            </a:lvl1pPr>
          </a:lstStyle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rPr>
              <a:t>FASHION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B55DCC-6791-1BA3-6EE6-1C8A8AE0AE99}"/>
              </a:ext>
            </a:extLst>
          </p:cNvPr>
          <p:cNvCxnSpPr>
            <a:cxnSpLocks/>
          </p:cNvCxnSpPr>
          <p:nvPr/>
        </p:nvCxnSpPr>
        <p:spPr>
          <a:xfrm>
            <a:off x="3835400" y="5999632"/>
            <a:ext cx="2089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A01CF1A-ECB1-E4E9-0670-8C6D9F47801C}"/>
              </a:ext>
            </a:extLst>
          </p:cNvPr>
          <p:cNvSpPr txBox="1"/>
          <p:nvPr/>
        </p:nvSpPr>
        <p:spPr>
          <a:xfrm>
            <a:off x="724981" y="5516864"/>
            <a:ext cx="170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defRPr>
            </a:lvl1pPr>
          </a:lstStyle>
          <a:p>
            <a:r>
              <a:rPr lang="en-GB" dirty="0"/>
              <a:t>CREATIVE MIND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D7FEC0-C769-B2ED-3422-149797B0BE81}"/>
              </a:ext>
            </a:extLst>
          </p:cNvPr>
          <p:cNvSpPr txBox="1"/>
          <p:nvPr/>
        </p:nvSpPr>
        <p:spPr>
          <a:xfrm>
            <a:off x="9754514" y="1434009"/>
            <a:ext cx="170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defRPr>
            </a:lvl1pPr>
          </a:lstStyle>
          <a:p>
            <a:r>
              <a:rPr lang="en-GB" dirty="0"/>
              <a:t>GOOD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8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84048E-4BD3-05FD-7778-DFA16D9EC4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D0AD2C-1331-F1A9-94D3-B79C6DE347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E95FC0D-0814-7023-621D-0FD8F7FCEB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BC0D88-FEE1-FA48-593C-E30A70B2C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BDD21-8CB7-281D-CE75-9CAB1EB5AA90}"/>
              </a:ext>
            </a:extLst>
          </p:cNvPr>
          <p:cNvSpPr txBox="1"/>
          <p:nvPr/>
        </p:nvSpPr>
        <p:spPr>
          <a:xfrm>
            <a:off x="389862" y="4814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Novogue</a:t>
            </a:r>
            <a:r>
              <a:rPr lang="en-US" sz="1400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Fashion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698B4-B7C1-709A-2F3F-7A7B86EDA73B}"/>
              </a:ext>
            </a:extLst>
          </p:cNvPr>
          <p:cNvSpPr txBox="1"/>
          <p:nvPr/>
        </p:nvSpPr>
        <p:spPr>
          <a:xfrm>
            <a:off x="11078863" y="48144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ea typeface="Source Serif Pro" panose="02040603050405020204" pitchFamily="18" charset="0"/>
                <a:cs typeface="Space Grotesk" pitchFamily="2" charset="0"/>
              </a:rPr>
              <a:t>2022</a:t>
            </a:r>
            <a:endParaRPr lang="en-ID" sz="1400" b="1" dirty="0">
              <a:solidFill>
                <a:schemeClr val="bg1"/>
              </a:solidFill>
              <a:latin typeface="Space Grotesk" pitchFamily="2" charset="0"/>
              <a:ea typeface="Source Serif Pro" panose="02040603050405020204" pitchFamily="18" charset="0"/>
              <a:cs typeface="Space Grotesk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C1D954-8C3B-060D-4B5B-4E7BF20A698D}"/>
              </a:ext>
            </a:extLst>
          </p:cNvPr>
          <p:cNvCxnSpPr>
            <a:cxnSpLocks/>
          </p:cNvCxnSpPr>
          <p:nvPr/>
        </p:nvCxnSpPr>
        <p:spPr>
          <a:xfrm>
            <a:off x="7161505" y="870322"/>
            <a:ext cx="0" cy="59876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20FC58-5BE5-64C0-F3F0-82A1BF4A2488}"/>
              </a:ext>
            </a:extLst>
          </p:cNvPr>
          <p:cNvCxnSpPr>
            <a:cxnSpLocks/>
          </p:cNvCxnSpPr>
          <p:nvPr/>
        </p:nvCxnSpPr>
        <p:spPr>
          <a:xfrm>
            <a:off x="9357005" y="0"/>
            <a:ext cx="0" cy="6087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97363E-CF45-BAAF-8B9A-332138985C54}"/>
              </a:ext>
            </a:extLst>
          </p:cNvPr>
          <p:cNvSpPr txBox="1"/>
          <p:nvPr/>
        </p:nvSpPr>
        <p:spPr>
          <a:xfrm>
            <a:off x="1130454" y="1426835"/>
            <a:ext cx="4736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bg1"/>
                </a:solidFill>
                <a:latin typeface="Space Grotesk Medium" pitchFamily="2" charset="0"/>
                <a:ea typeface="Alice" pitchFamily="2" charset="0"/>
                <a:cs typeface="Space Grotesk Medium" pitchFamily="2" charset="0"/>
              </a:defRPr>
            </a:lvl1pPr>
          </a:lstStyle>
          <a:p>
            <a:r>
              <a:rPr lang="en-US" sz="4800" dirty="0"/>
              <a:t>We Provide The Outfits That You Love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3BCC15-6A01-C451-D9A2-011E8E64EC80}"/>
              </a:ext>
            </a:extLst>
          </p:cNvPr>
          <p:cNvSpPr/>
          <p:nvPr/>
        </p:nvSpPr>
        <p:spPr>
          <a:xfrm>
            <a:off x="1130454" y="4637184"/>
            <a:ext cx="4875751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scelerisqueiu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 a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Donec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loewm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ipsumd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lanina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adipiscingl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</a:t>
            </a:r>
            <a:endParaRPr lang="en-US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85D72E-7AAF-E5A9-FEAD-FCB084226C5F}"/>
              </a:ext>
            </a:extLst>
          </p:cNvPr>
          <p:cNvSpPr/>
          <p:nvPr/>
        </p:nvSpPr>
        <p:spPr>
          <a:xfrm rot="20581113">
            <a:off x="2452830" y="2993958"/>
            <a:ext cx="1454030" cy="69849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391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1856</Words>
  <Application>Microsoft Office PowerPoint</Application>
  <PresentationFormat>Widescreen</PresentationFormat>
  <Paragraphs>207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DM Sans</vt:lpstr>
      <vt:lpstr>Open Sans</vt:lpstr>
      <vt:lpstr>Space Grotesk</vt:lpstr>
      <vt:lpstr>Space Grotesk Medium</vt:lpstr>
      <vt:lpstr>Space Grotesk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Ramanda Galang Bryantama</dc:creator>
  <cp:lastModifiedBy>Gana Bintang</cp:lastModifiedBy>
  <cp:revision>42</cp:revision>
  <dcterms:created xsi:type="dcterms:W3CDTF">2019-08-12T03:52:24Z</dcterms:created>
  <dcterms:modified xsi:type="dcterms:W3CDTF">2022-06-08T13:54:16Z</dcterms:modified>
</cp:coreProperties>
</file>